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6"/>
  </p:notesMasterIdLst>
  <p:sldIdLst>
    <p:sldId id="427" r:id="rId2"/>
    <p:sldId id="428" r:id="rId3"/>
    <p:sldId id="501" r:id="rId4"/>
    <p:sldId id="502" r:id="rId5"/>
    <p:sldId id="541" r:id="rId6"/>
    <p:sldId id="551" r:id="rId7"/>
    <p:sldId id="542" r:id="rId8"/>
    <p:sldId id="454" r:id="rId9"/>
    <p:sldId id="552" r:id="rId10"/>
    <p:sldId id="553" r:id="rId11"/>
    <p:sldId id="455" r:id="rId12"/>
    <p:sldId id="543" r:id="rId13"/>
    <p:sldId id="544" r:id="rId14"/>
    <p:sldId id="490" r:id="rId15"/>
    <p:sldId id="545" r:id="rId16"/>
    <p:sldId id="491" r:id="rId17"/>
    <p:sldId id="546" r:id="rId18"/>
    <p:sldId id="503" r:id="rId19"/>
    <p:sldId id="504" r:id="rId20"/>
    <p:sldId id="511" r:id="rId21"/>
    <p:sldId id="547" r:id="rId22"/>
    <p:sldId id="548" r:id="rId23"/>
    <p:sldId id="549" r:id="rId24"/>
    <p:sldId id="550" r:id="rId25"/>
    <p:sldId id="554" r:id="rId26"/>
    <p:sldId id="555" r:id="rId27"/>
    <p:sldId id="557" r:id="rId28"/>
    <p:sldId id="558" r:id="rId29"/>
    <p:sldId id="559" r:id="rId30"/>
    <p:sldId id="560" r:id="rId31"/>
    <p:sldId id="561" r:id="rId32"/>
    <p:sldId id="562" r:id="rId33"/>
    <p:sldId id="563" r:id="rId34"/>
    <p:sldId id="564" r:id="rId35"/>
    <p:sldId id="565" r:id="rId36"/>
    <p:sldId id="556" r:id="rId37"/>
    <p:sldId id="567" r:id="rId38"/>
    <p:sldId id="568" r:id="rId39"/>
    <p:sldId id="569" r:id="rId40"/>
    <p:sldId id="570" r:id="rId41"/>
    <p:sldId id="571" r:id="rId42"/>
    <p:sldId id="572" r:id="rId43"/>
    <p:sldId id="566" r:id="rId44"/>
    <p:sldId id="480" r:id="rId4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9E8FB"/>
    <a:srgbClr val="464646"/>
    <a:srgbClr val="8FDAE1"/>
    <a:srgbClr val="EA6466"/>
    <a:srgbClr val="B9B9B9"/>
    <a:srgbClr val="E46464"/>
    <a:srgbClr val="4A4A4C"/>
    <a:srgbClr val="04A79F"/>
    <a:srgbClr val="49494B"/>
    <a:srgbClr val="3536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791" autoAdjust="0"/>
    <p:restoredTop sz="92387"/>
  </p:normalViewPr>
  <p:slideViewPr>
    <p:cSldViewPr snapToGrid="0">
      <p:cViewPr varScale="1">
        <p:scale>
          <a:sx n="162" d="100"/>
          <a:sy n="162" d="100"/>
        </p:scale>
        <p:origin x="512" y="26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764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5E5995-EAEB-DF44-8DBF-99BDD9224ECA}" type="datetimeFigureOut">
              <a:rPr kumimoji="1" lang="ko-KR" altLang="en-US" smtClean="0"/>
              <a:t>2018. 4. 20.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 편집</a:t>
            </a:r>
          </a:p>
          <a:p>
            <a:pPr lvl="1"/>
            <a:r>
              <a:rPr kumimoji="1" lang="ko-KR" altLang="en-US"/>
              <a:t>둘째 수준</a:t>
            </a:r>
          </a:p>
          <a:p>
            <a:pPr lvl="2"/>
            <a:r>
              <a:rPr kumimoji="1" lang="ko-KR" altLang="en-US"/>
              <a:t>셋째 수준</a:t>
            </a:r>
          </a:p>
          <a:p>
            <a:pPr lvl="3"/>
            <a:r>
              <a:rPr kumimoji="1" lang="ko-KR" altLang="en-US"/>
              <a:t>넷째 수준</a:t>
            </a:r>
          </a:p>
          <a:p>
            <a:pPr lvl="4"/>
            <a:r>
              <a:rPr kumimoji="1"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2C2D9B-621E-7545-A29B-342C8C90602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222253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2C2D9B-621E-7545-A29B-342C8C90602E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978284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2C2D9B-621E-7545-A29B-342C8C90602E}" type="slidenum">
              <a:rPr kumimoji="1" lang="ko-KR" altLang="en-US" smtClean="0"/>
              <a:t>12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817078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2C2D9B-621E-7545-A29B-342C8C90602E}" type="slidenum">
              <a:rPr kumimoji="1" lang="ko-KR" altLang="en-US" smtClean="0"/>
              <a:t>13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884950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2C2D9B-621E-7545-A29B-342C8C90602E}" type="slidenum">
              <a:rPr kumimoji="1" lang="ko-KR" altLang="en-US" smtClean="0"/>
              <a:t>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826590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2C2D9B-621E-7545-A29B-342C8C90602E}" type="slidenum">
              <a:rPr kumimoji="1" lang="ko-KR" altLang="en-US" smtClean="0"/>
              <a:t>15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074381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2C2D9B-621E-7545-A29B-342C8C90602E}" type="slidenum">
              <a:rPr kumimoji="1" lang="ko-KR" altLang="en-US" smtClean="0"/>
              <a:t>16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788599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2C2D9B-621E-7545-A29B-342C8C90602E}" type="slidenum">
              <a:rPr kumimoji="1" lang="ko-KR" altLang="en-US" smtClean="0"/>
              <a:t>17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875101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2C2D9B-621E-7545-A29B-342C8C90602E}" type="slidenum">
              <a:rPr kumimoji="1" lang="ko-KR" altLang="en-US" smtClean="0"/>
              <a:t>18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750742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2C2D9B-621E-7545-A29B-342C8C90602E}" type="slidenum">
              <a:rPr kumimoji="1" lang="ko-KR" altLang="en-US" smtClean="0"/>
              <a:t>19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606028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2C2D9B-621E-7545-A29B-342C8C90602E}" type="slidenum">
              <a:rPr kumimoji="1" lang="ko-KR" altLang="en-US" smtClean="0"/>
              <a:t>20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7554621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2C2D9B-621E-7545-A29B-342C8C90602E}" type="slidenum">
              <a:rPr kumimoji="1" lang="ko-KR" altLang="en-US" smtClean="0"/>
              <a:t>21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478999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2C2D9B-621E-7545-A29B-342C8C90602E}" type="slidenum">
              <a:rPr kumimoji="1" lang="ko-KR" altLang="en-US" smtClean="0"/>
              <a:t>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5555673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2C2D9B-621E-7545-A29B-342C8C90602E}" type="slidenum">
              <a:rPr kumimoji="1" lang="ko-KR" altLang="en-US" smtClean="0"/>
              <a:t>22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254132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err="1"/>
              <a:t>임계값에</a:t>
            </a:r>
            <a:r>
              <a:rPr kumimoji="1" lang="ko-KR" altLang="en-US" dirty="0"/>
              <a:t> 도달하면 </a:t>
            </a:r>
            <a:r>
              <a:rPr kumimoji="1" lang="ko-KR" altLang="en-US" dirty="0" err="1"/>
              <a:t>클라우드와치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알람이</a:t>
            </a:r>
            <a:r>
              <a:rPr kumimoji="1" lang="ko-KR" altLang="en-US" dirty="0"/>
              <a:t> 액션을 트리거 한다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오토스케일링 그룹과 </a:t>
            </a:r>
            <a:r>
              <a:rPr kumimoji="1" lang="ko-KR" altLang="en-US" dirty="0" err="1"/>
              <a:t>알람을</a:t>
            </a:r>
            <a:r>
              <a:rPr kumimoji="1" lang="ko-KR" altLang="en-US" dirty="0"/>
              <a:t> 연결하려면 스케일링 정책이 필요하다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스케일링 정책은 </a:t>
            </a:r>
            <a:r>
              <a:rPr kumimoji="1" lang="ko-KR" altLang="en-US" dirty="0" err="1"/>
              <a:t>클라우드와치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알람이</a:t>
            </a:r>
            <a:r>
              <a:rPr kumimoji="1" lang="ko-KR" altLang="en-US" dirty="0"/>
              <a:t> 실행할 스케일링 작업을 정의한다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2C2D9B-621E-7545-A29B-342C8C90602E}" type="slidenum">
              <a:rPr kumimoji="1" lang="ko-KR" altLang="en-US" smtClean="0"/>
              <a:t>23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0323985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err="1"/>
              <a:t>일반저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2C2D9B-621E-7545-A29B-342C8C90602E}" type="slidenum">
              <a:rPr kumimoji="1" lang="ko-KR" altLang="en-US" smtClean="0"/>
              <a:t>24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5661558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2C2D9B-621E-7545-A29B-342C8C90602E}" type="slidenum">
              <a:rPr kumimoji="1" lang="ko-KR" altLang="en-US" smtClean="0"/>
              <a:t>25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6022268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2C2D9B-621E-7545-A29B-342C8C90602E}" type="slidenum">
              <a:rPr kumimoji="1" lang="ko-KR" altLang="en-US" smtClean="0"/>
              <a:t>26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876761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2C2D9B-621E-7545-A29B-342C8C90602E}" type="slidenum">
              <a:rPr kumimoji="1" lang="ko-KR" altLang="en-US" smtClean="0"/>
              <a:t>27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2417719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2C2D9B-621E-7545-A29B-342C8C90602E}" type="slidenum">
              <a:rPr kumimoji="1" lang="ko-KR" altLang="en-US" smtClean="0"/>
              <a:t>28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8516092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2C2D9B-621E-7545-A29B-342C8C90602E}" type="slidenum">
              <a:rPr kumimoji="1" lang="ko-KR" altLang="en-US" smtClean="0"/>
              <a:t>29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4188409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2C2D9B-621E-7545-A29B-342C8C90602E}" type="slidenum">
              <a:rPr kumimoji="1" lang="ko-KR" altLang="en-US" smtClean="0"/>
              <a:t>30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0388079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2C2D9B-621E-7545-A29B-342C8C90602E}" type="slidenum">
              <a:rPr kumimoji="1" lang="ko-KR" altLang="en-US" smtClean="0"/>
              <a:t>31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221126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2C2D9B-621E-7545-A29B-342C8C90602E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5190621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2C2D9B-621E-7545-A29B-342C8C90602E}" type="slidenum">
              <a:rPr kumimoji="1" lang="ko-KR" altLang="en-US" smtClean="0"/>
              <a:t>32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8686866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2C2D9B-621E-7545-A29B-342C8C90602E}" type="slidenum">
              <a:rPr kumimoji="1" lang="ko-KR" altLang="en-US" smtClean="0"/>
              <a:t>33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9028003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2C2D9B-621E-7545-A29B-342C8C90602E}" type="slidenum">
              <a:rPr kumimoji="1" lang="ko-KR" altLang="en-US" smtClean="0"/>
              <a:t>34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6763061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2C2D9B-621E-7545-A29B-342C8C90602E}" type="slidenum">
              <a:rPr kumimoji="1" lang="ko-KR" altLang="en-US" smtClean="0"/>
              <a:t>35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5032115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2C2D9B-621E-7545-A29B-342C8C90602E}" type="slidenum">
              <a:rPr kumimoji="1" lang="ko-KR" altLang="en-US" smtClean="0"/>
              <a:t>36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3331537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2C2D9B-621E-7545-A29B-342C8C90602E}" type="slidenum">
              <a:rPr kumimoji="1" lang="ko-KR" altLang="en-US" smtClean="0"/>
              <a:t>37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290037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2C2D9B-621E-7545-A29B-342C8C90602E}" type="slidenum">
              <a:rPr kumimoji="1" lang="ko-KR" altLang="en-US" smtClean="0"/>
              <a:t>38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6876770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2C2D9B-621E-7545-A29B-342C8C90602E}" type="slidenum">
              <a:rPr kumimoji="1" lang="ko-KR" altLang="en-US" smtClean="0"/>
              <a:t>39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3824437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애플리케이션에 </a:t>
            </a:r>
            <a:r>
              <a:rPr kumimoji="1" lang="en-US" altLang="ko-KR" dirty="0"/>
              <a:t>250</a:t>
            </a:r>
            <a:r>
              <a:rPr kumimoji="1" lang="ko-KR" altLang="en-US" dirty="0"/>
              <a:t>개의 메시지를 빠르게 전송하는 부하 테스트 이다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2C2D9B-621E-7545-A29B-342C8C90602E}" type="slidenum">
              <a:rPr kumimoji="1" lang="ko-KR" altLang="en-US" smtClean="0"/>
              <a:t>40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3760258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2C2D9B-621E-7545-A29B-342C8C90602E}" type="slidenum">
              <a:rPr kumimoji="1" lang="ko-KR" altLang="en-US" smtClean="0"/>
              <a:t>41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441359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2C2D9B-621E-7545-A29B-342C8C90602E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2552124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2C2D9B-621E-7545-A29B-342C8C90602E}" type="slidenum">
              <a:rPr kumimoji="1" lang="ko-KR" altLang="en-US" smtClean="0"/>
              <a:t>42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6305508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2C2D9B-621E-7545-A29B-342C8C90602E}" type="slidenum">
              <a:rPr kumimoji="1" lang="ko-KR" altLang="en-US" smtClean="0"/>
              <a:t>43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8170252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https://s3.amazonaws.com/</a:t>
            </a:r>
            <a:r>
              <a:rPr kumimoji="1" lang="en-US" altLang="ko-KR" dirty="0" err="1"/>
              <a:t>awsinaction</a:t>
            </a:r>
            <a:r>
              <a:rPr kumimoji="1" lang="en-US" altLang="ko-KR" dirty="0"/>
              <a:t>/chapter6/firewall2.json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2C2D9B-621E-7545-A29B-342C8C90602E}" type="slidenum">
              <a:rPr kumimoji="1" lang="ko-KR" altLang="en-US" smtClean="0"/>
              <a:t>44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372714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2C2D9B-621E-7545-A29B-342C8C90602E}" type="slidenum">
              <a:rPr kumimoji="1" lang="ko-KR" altLang="en-US" smtClean="0"/>
              <a:t>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113549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2C2D9B-621E-7545-A29B-342C8C90602E}" type="slidenum">
              <a:rPr kumimoji="1" lang="ko-KR" altLang="en-US" smtClean="0"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668671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2C2D9B-621E-7545-A29B-342C8C90602E}" type="slidenum">
              <a:rPr kumimoji="1" lang="ko-KR" altLang="en-US" smtClean="0"/>
              <a:t>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988854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2C2D9B-621E-7545-A29B-342C8C90602E}" type="slidenum">
              <a:rPr kumimoji="1" lang="ko-KR" altLang="en-US" smtClean="0"/>
              <a:t>10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866702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2C2D9B-621E-7545-A29B-342C8C90602E}" type="slidenum">
              <a:rPr kumimoji="1" lang="ko-KR" altLang="en-US" smtClean="0"/>
              <a:t>11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418044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2018. 4. 20.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87090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2018. 4. 20.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4991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2018. 4. 20.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88264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2018. 4. 20.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34234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2018. 4. 20.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19416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2018. 4. 20.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10819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2018. 4. 20.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97344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2018. 4. 20.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24638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2018. 4. 20.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12278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2018. 4. 20.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17204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2018. 4. 20.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70589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FE6DCD-4700-455A-AD6D-3C42515F5C57}" type="datetimeFigureOut">
              <a:rPr lang="ko-KR" altLang="en-US" smtClean="0"/>
              <a:t>2018. 4. 20.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73574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구름 88"/>
          <p:cNvSpPr/>
          <p:nvPr/>
        </p:nvSpPr>
        <p:spPr>
          <a:xfrm>
            <a:off x="5497742" y="1745420"/>
            <a:ext cx="376235" cy="204889"/>
          </a:xfrm>
          <a:prstGeom prst="cloud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Freeform 22"/>
          <p:cNvSpPr>
            <a:spLocks/>
          </p:cNvSpPr>
          <p:nvPr/>
        </p:nvSpPr>
        <p:spPr bwMode="auto">
          <a:xfrm>
            <a:off x="0" y="3429000"/>
            <a:ext cx="12192000" cy="3429000"/>
          </a:xfrm>
          <a:prstGeom prst="rect">
            <a:avLst/>
          </a:prstGeom>
          <a:solidFill>
            <a:srgbClr val="B9E8FB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4128860" y="5127625"/>
            <a:ext cx="3991428" cy="9694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야놀자 야체 B" panose="02020603020101020101" pitchFamily="18" charset="-127"/>
                <a:ea typeface="야놀자 야체 B" panose="02020603020101020101" pitchFamily="18" charset="-127"/>
              </a:rPr>
              <a:t>WISOFT</a:t>
            </a:r>
          </a:p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이 성 원</a:t>
            </a:r>
            <a:endParaRPr lang="ko-KR" altLang="en-US" sz="600" dirty="0">
              <a:solidFill>
                <a:schemeClr val="bg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52" name="자유형 51"/>
          <p:cNvSpPr/>
          <p:nvPr/>
        </p:nvSpPr>
        <p:spPr>
          <a:xfrm>
            <a:off x="5357810" y="2592923"/>
            <a:ext cx="1476375" cy="835025"/>
          </a:xfrm>
          <a:custGeom>
            <a:avLst/>
            <a:gdLst>
              <a:gd name="connsiteX0" fmla="*/ 733425 w 1476375"/>
              <a:gd name="connsiteY0" fmla="*/ 0 h 835025"/>
              <a:gd name="connsiteX1" fmla="*/ 942975 w 1476375"/>
              <a:gd name="connsiteY1" fmla="*/ 180975 h 835025"/>
              <a:gd name="connsiteX2" fmla="*/ 1038225 w 1476375"/>
              <a:gd name="connsiteY2" fmla="*/ 371475 h 835025"/>
              <a:gd name="connsiteX3" fmla="*/ 1143000 w 1476375"/>
              <a:gd name="connsiteY3" fmla="*/ 403225 h 835025"/>
              <a:gd name="connsiteX4" fmla="*/ 1247775 w 1476375"/>
              <a:gd name="connsiteY4" fmla="*/ 571500 h 835025"/>
              <a:gd name="connsiteX5" fmla="*/ 1365250 w 1476375"/>
              <a:gd name="connsiteY5" fmla="*/ 641350 h 835025"/>
              <a:gd name="connsiteX6" fmla="*/ 1476375 w 1476375"/>
              <a:gd name="connsiteY6" fmla="*/ 806450 h 835025"/>
              <a:gd name="connsiteX7" fmla="*/ 1470025 w 1476375"/>
              <a:gd name="connsiteY7" fmla="*/ 835025 h 835025"/>
              <a:gd name="connsiteX8" fmla="*/ 2153 w 1476375"/>
              <a:gd name="connsiteY8" fmla="*/ 835025 h 835025"/>
              <a:gd name="connsiteX9" fmla="*/ 0 w 1476375"/>
              <a:gd name="connsiteY9" fmla="*/ 822325 h 835025"/>
              <a:gd name="connsiteX10" fmla="*/ 152400 w 1476375"/>
              <a:gd name="connsiteY10" fmla="*/ 561975 h 835025"/>
              <a:gd name="connsiteX11" fmla="*/ 222250 w 1476375"/>
              <a:gd name="connsiteY11" fmla="*/ 542925 h 835025"/>
              <a:gd name="connsiteX12" fmla="*/ 320675 w 1476375"/>
              <a:gd name="connsiteY12" fmla="*/ 377825 h 835025"/>
              <a:gd name="connsiteX13" fmla="*/ 396875 w 1476375"/>
              <a:gd name="connsiteY13" fmla="*/ 400050 h 835025"/>
              <a:gd name="connsiteX14" fmla="*/ 508000 w 1476375"/>
              <a:gd name="connsiteY14" fmla="*/ 209550 h 835025"/>
              <a:gd name="connsiteX15" fmla="*/ 733425 w 1476375"/>
              <a:gd name="connsiteY15" fmla="*/ 0 h 835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476375" h="835025">
                <a:moveTo>
                  <a:pt x="733425" y="0"/>
                </a:moveTo>
                <a:lnTo>
                  <a:pt x="942975" y="180975"/>
                </a:lnTo>
                <a:lnTo>
                  <a:pt x="1038225" y="371475"/>
                </a:lnTo>
                <a:lnTo>
                  <a:pt x="1143000" y="403225"/>
                </a:lnTo>
                <a:lnTo>
                  <a:pt x="1247775" y="571500"/>
                </a:lnTo>
                <a:lnTo>
                  <a:pt x="1365250" y="641350"/>
                </a:lnTo>
                <a:lnTo>
                  <a:pt x="1476375" y="806450"/>
                </a:lnTo>
                <a:lnTo>
                  <a:pt x="1470025" y="835025"/>
                </a:lnTo>
                <a:lnTo>
                  <a:pt x="2153" y="835025"/>
                </a:lnTo>
                <a:lnTo>
                  <a:pt x="0" y="822325"/>
                </a:lnTo>
                <a:lnTo>
                  <a:pt x="152400" y="561975"/>
                </a:lnTo>
                <a:lnTo>
                  <a:pt x="222250" y="542925"/>
                </a:lnTo>
                <a:lnTo>
                  <a:pt x="320675" y="377825"/>
                </a:lnTo>
                <a:lnTo>
                  <a:pt x="396875" y="400050"/>
                </a:lnTo>
                <a:lnTo>
                  <a:pt x="508000" y="209550"/>
                </a:lnTo>
                <a:lnTo>
                  <a:pt x="733425" y="0"/>
                </a:lnTo>
                <a:close/>
              </a:path>
            </a:pathLst>
          </a:custGeom>
          <a:solidFill>
            <a:srgbClr val="B9E8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자유형 49"/>
          <p:cNvSpPr/>
          <p:nvPr/>
        </p:nvSpPr>
        <p:spPr>
          <a:xfrm>
            <a:off x="5404344" y="3426896"/>
            <a:ext cx="1383309" cy="1376362"/>
          </a:xfrm>
          <a:custGeom>
            <a:avLst/>
            <a:gdLst>
              <a:gd name="connsiteX0" fmla="*/ 0 w 1467872"/>
              <a:gd name="connsiteY0" fmla="*/ 0 h 1460500"/>
              <a:gd name="connsiteX1" fmla="*/ 1467872 w 1467872"/>
              <a:gd name="connsiteY1" fmla="*/ 0 h 1460500"/>
              <a:gd name="connsiteX2" fmla="*/ 1378972 w 1467872"/>
              <a:gd name="connsiteY2" fmla="*/ 400050 h 1460500"/>
              <a:gd name="connsiteX3" fmla="*/ 1283722 w 1467872"/>
              <a:gd name="connsiteY3" fmla="*/ 441325 h 1460500"/>
              <a:gd name="connsiteX4" fmla="*/ 1223397 w 1467872"/>
              <a:gd name="connsiteY4" fmla="*/ 742950 h 1460500"/>
              <a:gd name="connsiteX5" fmla="*/ 1026547 w 1467872"/>
              <a:gd name="connsiteY5" fmla="*/ 949325 h 1460500"/>
              <a:gd name="connsiteX6" fmla="*/ 969397 w 1467872"/>
              <a:gd name="connsiteY6" fmla="*/ 1174750 h 1460500"/>
              <a:gd name="connsiteX7" fmla="*/ 791597 w 1467872"/>
              <a:gd name="connsiteY7" fmla="*/ 1460500 h 1460500"/>
              <a:gd name="connsiteX8" fmla="*/ 623322 w 1467872"/>
              <a:gd name="connsiteY8" fmla="*/ 1285875 h 1460500"/>
              <a:gd name="connsiteX9" fmla="*/ 528072 w 1467872"/>
              <a:gd name="connsiteY9" fmla="*/ 1031875 h 1460500"/>
              <a:gd name="connsiteX10" fmla="*/ 416947 w 1467872"/>
              <a:gd name="connsiteY10" fmla="*/ 923925 h 1460500"/>
              <a:gd name="connsiteX11" fmla="*/ 375672 w 1467872"/>
              <a:gd name="connsiteY11" fmla="*/ 701675 h 1460500"/>
              <a:gd name="connsiteX12" fmla="*/ 175647 w 1467872"/>
              <a:gd name="connsiteY12" fmla="*/ 571500 h 1460500"/>
              <a:gd name="connsiteX13" fmla="*/ 147072 w 1467872"/>
              <a:gd name="connsiteY13" fmla="*/ 387350 h 1460500"/>
              <a:gd name="connsiteX14" fmla="*/ 32772 w 1467872"/>
              <a:gd name="connsiteY14" fmla="*/ 212725 h 1460500"/>
              <a:gd name="connsiteX15" fmla="*/ 29597 w 1467872"/>
              <a:gd name="connsiteY15" fmla="*/ 174625 h 1460500"/>
              <a:gd name="connsiteX16" fmla="*/ 0 w 1467872"/>
              <a:gd name="connsiteY16" fmla="*/ 0 h 146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467872" h="1460500">
                <a:moveTo>
                  <a:pt x="0" y="0"/>
                </a:moveTo>
                <a:lnTo>
                  <a:pt x="1467872" y="0"/>
                </a:lnTo>
                <a:lnTo>
                  <a:pt x="1378972" y="400050"/>
                </a:lnTo>
                <a:lnTo>
                  <a:pt x="1283722" y="441325"/>
                </a:lnTo>
                <a:lnTo>
                  <a:pt x="1223397" y="742950"/>
                </a:lnTo>
                <a:lnTo>
                  <a:pt x="1026547" y="949325"/>
                </a:lnTo>
                <a:lnTo>
                  <a:pt x="969397" y="1174750"/>
                </a:lnTo>
                <a:lnTo>
                  <a:pt x="791597" y="1460500"/>
                </a:lnTo>
                <a:lnTo>
                  <a:pt x="623322" y="1285875"/>
                </a:lnTo>
                <a:lnTo>
                  <a:pt x="528072" y="1031875"/>
                </a:lnTo>
                <a:lnTo>
                  <a:pt x="416947" y="923925"/>
                </a:lnTo>
                <a:lnTo>
                  <a:pt x="375672" y="701675"/>
                </a:lnTo>
                <a:lnTo>
                  <a:pt x="175647" y="571500"/>
                </a:lnTo>
                <a:lnTo>
                  <a:pt x="147072" y="387350"/>
                </a:lnTo>
                <a:lnTo>
                  <a:pt x="32772" y="212725"/>
                </a:lnTo>
                <a:lnTo>
                  <a:pt x="29597" y="174625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5" name="Group 38"/>
          <p:cNvGrpSpPr>
            <a:grpSpLocks noChangeAspect="1"/>
          </p:cNvGrpSpPr>
          <p:nvPr/>
        </p:nvGrpSpPr>
        <p:grpSpPr bwMode="auto">
          <a:xfrm>
            <a:off x="4810573" y="558989"/>
            <a:ext cx="2105718" cy="2085290"/>
            <a:chOff x="2190" y="-1558"/>
            <a:chExt cx="2680" cy="2654"/>
          </a:xfrm>
        </p:grpSpPr>
        <p:sp>
          <p:nvSpPr>
            <p:cNvPr id="63" name="Freeform 45"/>
            <p:cNvSpPr>
              <a:spLocks/>
            </p:cNvSpPr>
            <p:nvPr/>
          </p:nvSpPr>
          <p:spPr bwMode="auto">
            <a:xfrm>
              <a:off x="3304" y="-1558"/>
              <a:ext cx="328" cy="197"/>
            </a:xfrm>
            <a:custGeom>
              <a:avLst/>
              <a:gdLst>
                <a:gd name="T0" fmla="*/ 0 w 982"/>
                <a:gd name="T1" fmla="*/ 471 h 591"/>
                <a:gd name="T2" fmla="*/ 18 w 982"/>
                <a:gd name="T3" fmla="*/ 467 h 591"/>
                <a:gd name="T4" fmla="*/ 123 w 982"/>
                <a:gd name="T5" fmla="*/ 455 h 591"/>
                <a:gd name="T6" fmla="*/ 211 w 982"/>
                <a:gd name="T7" fmla="*/ 457 h 591"/>
                <a:gd name="T8" fmla="*/ 255 w 982"/>
                <a:gd name="T9" fmla="*/ 464 h 591"/>
                <a:gd name="T10" fmla="*/ 299 w 982"/>
                <a:gd name="T11" fmla="*/ 474 h 591"/>
                <a:gd name="T12" fmla="*/ 389 w 982"/>
                <a:gd name="T13" fmla="*/ 511 h 591"/>
                <a:gd name="T14" fmla="*/ 480 w 982"/>
                <a:gd name="T15" fmla="*/ 553 h 591"/>
                <a:gd name="T16" fmla="*/ 575 w 982"/>
                <a:gd name="T17" fmla="*/ 585 h 591"/>
                <a:gd name="T18" fmla="*/ 624 w 982"/>
                <a:gd name="T19" fmla="*/ 589 h 591"/>
                <a:gd name="T20" fmla="*/ 669 w 982"/>
                <a:gd name="T21" fmla="*/ 591 h 591"/>
                <a:gd name="T22" fmla="*/ 716 w 982"/>
                <a:gd name="T23" fmla="*/ 581 h 591"/>
                <a:gd name="T24" fmla="*/ 732 w 982"/>
                <a:gd name="T25" fmla="*/ 553 h 591"/>
                <a:gd name="T26" fmla="*/ 729 w 982"/>
                <a:gd name="T27" fmla="*/ 547 h 591"/>
                <a:gd name="T28" fmla="*/ 718 w 982"/>
                <a:gd name="T29" fmla="*/ 549 h 591"/>
                <a:gd name="T30" fmla="*/ 666 w 982"/>
                <a:gd name="T31" fmla="*/ 539 h 591"/>
                <a:gd name="T32" fmla="*/ 640 w 982"/>
                <a:gd name="T33" fmla="*/ 520 h 591"/>
                <a:gd name="T34" fmla="*/ 627 w 982"/>
                <a:gd name="T35" fmla="*/ 501 h 591"/>
                <a:gd name="T36" fmla="*/ 623 w 982"/>
                <a:gd name="T37" fmla="*/ 488 h 591"/>
                <a:gd name="T38" fmla="*/ 618 w 982"/>
                <a:gd name="T39" fmla="*/ 474 h 591"/>
                <a:gd name="T40" fmla="*/ 621 w 982"/>
                <a:gd name="T41" fmla="*/ 449 h 591"/>
                <a:gd name="T42" fmla="*/ 640 w 982"/>
                <a:gd name="T43" fmla="*/ 411 h 591"/>
                <a:gd name="T44" fmla="*/ 733 w 982"/>
                <a:gd name="T45" fmla="*/ 329 h 591"/>
                <a:gd name="T46" fmla="*/ 833 w 982"/>
                <a:gd name="T47" fmla="*/ 259 h 591"/>
                <a:gd name="T48" fmla="*/ 882 w 982"/>
                <a:gd name="T49" fmla="*/ 223 h 591"/>
                <a:gd name="T50" fmla="*/ 948 w 982"/>
                <a:gd name="T51" fmla="*/ 150 h 591"/>
                <a:gd name="T52" fmla="*/ 980 w 982"/>
                <a:gd name="T53" fmla="*/ 82 h 591"/>
                <a:gd name="T54" fmla="*/ 982 w 982"/>
                <a:gd name="T55" fmla="*/ 25 h 591"/>
                <a:gd name="T56" fmla="*/ 974 w 982"/>
                <a:gd name="T57" fmla="*/ 0 h 591"/>
                <a:gd name="T58" fmla="*/ 971 w 982"/>
                <a:gd name="T59" fmla="*/ 5 h 591"/>
                <a:gd name="T60" fmla="*/ 929 w 982"/>
                <a:gd name="T61" fmla="*/ 42 h 591"/>
                <a:gd name="T62" fmla="*/ 873 w 982"/>
                <a:gd name="T63" fmla="*/ 79 h 591"/>
                <a:gd name="T64" fmla="*/ 833 w 982"/>
                <a:gd name="T65" fmla="*/ 101 h 591"/>
                <a:gd name="T66" fmla="*/ 790 w 982"/>
                <a:gd name="T67" fmla="*/ 126 h 591"/>
                <a:gd name="T68" fmla="*/ 713 w 982"/>
                <a:gd name="T69" fmla="*/ 189 h 591"/>
                <a:gd name="T70" fmla="*/ 608 w 982"/>
                <a:gd name="T71" fmla="*/ 294 h 591"/>
                <a:gd name="T72" fmla="*/ 540 w 982"/>
                <a:gd name="T73" fmla="*/ 359 h 591"/>
                <a:gd name="T74" fmla="*/ 509 w 982"/>
                <a:gd name="T75" fmla="*/ 388 h 591"/>
                <a:gd name="T76" fmla="*/ 464 w 982"/>
                <a:gd name="T77" fmla="*/ 422 h 591"/>
                <a:gd name="T78" fmla="*/ 430 w 982"/>
                <a:gd name="T79" fmla="*/ 437 h 591"/>
                <a:gd name="T80" fmla="*/ 386 w 982"/>
                <a:gd name="T81" fmla="*/ 434 h 591"/>
                <a:gd name="T82" fmla="*/ 358 w 982"/>
                <a:gd name="T83" fmla="*/ 428 h 591"/>
                <a:gd name="T84" fmla="*/ 322 w 982"/>
                <a:gd name="T85" fmla="*/ 422 h 591"/>
                <a:gd name="T86" fmla="*/ 228 w 982"/>
                <a:gd name="T87" fmla="*/ 411 h 591"/>
                <a:gd name="T88" fmla="*/ 127 w 982"/>
                <a:gd name="T89" fmla="*/ 413 h 591"/>
                <a:gd name="T90" fmla="*/ 57 w 982"/>
                <a:gd name="T91" fmla="*/ 432 h 591"/>
                <a:gd name="T92" fmla="*/ 16 w 982"/>
                <a:gd name="T93" fmla="*/ 455 h 591"/>
                <a:gd name="T94" fmla="*/ 0 w 982"/>
                <a:gd name="T95" fmla="*/ 471 h 5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982" h="591">
                  <a:moveTo>
                    <a:pt x="0" y="471"/>
                  </a:moveTo>
                  <a:lnTo>
                    <a:pt x="18" y="467"/>
                  </a:lnTo>
                  <a:lnTo>
                    <a:pt x="123" y="455"/>
                  </a:lnTo>
                  <a:lnTo>
                    <a:pt x="211" y="457"/>
                  </a:lnTo>
                  <a:lnTo>
                    <a:pt x="255" y="464"/>
                  </a:lnTo>
                  <a:lnTo>
                    <a:pt x="299" y="474"/>
                  </a:lnTo>
                  <a:lnTo>
                    <a:pt x="389" y="511"/>
                  </a:lnTo>
                  <a:lnTo>
                    <a:pt x="480" y="553"/>
                  </a:lnTo>
                  <a:lnTo>
                    <a:pt x="575" y="585"/>
                  </a:lnTo>
                  <a:lnTo>
                    <a:pt x="624" y="589"/>
                  </a:lnTo>
                  <a:lnTo>
                    <a:pt x="669" y="591"/>
                  </a:lnTo>
                  <a:lnTo>
                    <a:pt x="716" y="581"/>
                  </a:lnTo>
                  <a:lnTo>
                    <a:pt x="732" y="553"/>
                  </a:lnTo>
                  <a:lnTo>
                    <a:pt x="729" y="547"/>
                  </a:lnTo>
                  <a:lnTo>
                    <a:pt x="718" y="549"/>
                  </a:lnTo>
                  <a:lnTo>
                    <a:pt x="666" y="539"/>
                  </a:lnTo>
                  <a:lnTo>
                    <a:pt x="640" y="520"/>
                  </a:lnTo>
                  <a:lnTo>
                    <a:pt x="627" y="501"/>
                  </a:lnTo>
                  <a:lnTo>
                    <a:pt x="623" y="488"/>
                  </a:lnTo>
                  <a:lnTo>
                    <a:pt x="618" y="474"/>
                  </a:lnTo>
                  <a:lnTo>
                    <a:pt x="621" y="449"/>
                  </a:lnTo>
                  <a:lnTo>
                    <a:pt x="640" y="411"/>
                  </a:lnTo>
                  <a:lnTo>
                    <a:pt x="733" y="329"/>
                  </a:lnTo>
                  <a:lnTo>
                    <a:pt x="833" y="259"/>
                  </a:lnTo>
                  <a:lnTo>
                    <a:pt x="882" y="223"/>
                  </a:lnTo>
                  <a:lnTo>
                    <a:pt x="948" y="150"/>
                  </a:lnTo>
                  <a:lnTo>
                    <a:pt x="980" y="82"/>
                  </a:lnTo>
                  <a:lnTo>
                    <a:pt x="982" y="25"/>
                  </a:lnTo>
                  <a:lnTo>
                    <a:pt x="974" y="0"/>
                  </a:lnTo>
                  <a:lnTo>
                    <a:pt x="971" y="5"/>
                  </a:lnTo>
                  <a:lnTo>
                    <a:pt x="929" y="42"/>
                  </a:lnTo>
                  <a:lnTo>
                    <a:pt x="873" y="79"/>
                  </a:lnTo>
                  <a:lnTo>
                    <a:pt x="833" y="101"/>
                  </a:lnTo>
                  <a:lnTo>
                    <a:pt x="790" y="126"/>
                  </a:lnTo>
                  <a:lnTo>
                    <a:pt x="713" y="189"/>
                  </a:lnTo>
                  <a:lnTo>
                    <a:pt x="608" y="294"/>
                  </a:lnTo>
                  <a:lnTo>
                    <a:pt x="540" y="359"/>
                  </a:lnTo>
                  <a:lnTo>
                    <a:pt x="509" y="388"/>
                  </a:lnTo>
                  <a:lnTo>
                    <a:pt x="464" y="422"/>
                  </a:lnTo>
                  <a:lnTo>
                    <a:pt x="430" y="437"/>
                  </a:lnTo>
                  <a:lnTo>
                    <a:pt x="386" y="434"/>
                  </a:lnTo>
                  <a:lnTo>
                    <a:pt x="358" y="428"/>
                  </a:lnTo>
                  <a:lnTo>
                    <a:pt x="322" y="422"/>
                  </a:lnTo>
                  <a:lnTo>
                    <a:pt x="228" y="411"/>
                  </a:lnTo>
                  <a:lnTo>
                    <a:pt x="127" y="413"/>
                  </a:lnTo>
                  <a:lnTo>
                    <a:pt x="57" y="432"/>
                  </a:lnTo>
                  <a:lnTo>
                    <a:pt x="16" y="455"/>
                  </a:lnTo>
                  <a:lnTo>
                    <a:pt x="0" y="471"/>
                  </a:lnTo>
                  <a:close/>
                </a:path>
              </a:pathLst>
            </a:custGeom>
            <a:solidFill>
              <a:srgbClr val="100F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72" name="Freeform 46"/>
            <p:cNvSpPr>
              <a:spLocks/>
            </p:cNvSpPr>
            <p:nvPr/>
          </p:nvSpPr>
          <p:spPr bwMode="auto">
            <a:xfrm>
              <a:off x="4542" y="899"/>
              <a:ext cx="328" cy="197"/>
            </a:xfrm>
            <a:custGeom>
              <a:avLst/>
              <a:gdLst>
                <a:gd name="T0" fmla="*/ 0 w 984"/>
                <a:gd name="T1" fmla="*/ 471 h 591"/>
                <a:gd name="T2" fmla="*/ 18 w 984"/>
                <a:gd name="T3" fmla="*/ 467 h 591"/>
                <a:gd name="T4" fmla="*/ 124 w 984"/>
                <a:gd name="T5" fmla="*/ 455 h 591"/>
                <a:gd name="T6" fmla="*/ 212 w 984"/>
                <a:gd name="T7" fmla="*/ 457 h 591"/>
                <a:gd name="T8" fmla="*/ 255 w 984"/>
                <a:gd name="T9" fmla="*/ 464 h 591"/>
                <a:gd name="T10" fmla="*/ 300 w 984"/>
                <a:gd name="T11" fmla="*/ 474 h 591"/>
                <a:gd name="T12" fmla="*/ 389 w 984"/>
                <a:gd name="T13" fmla="*/ 511 h 591"/>
                <a:gd name="T14" fmla="*/ 481 w 984"/>
                <a:gd name="T15" fmla="*/ 553 h 591"/>
                <a:gd name="T16" fmla="*/ 576 w 984"/>
                <a:gd name="T17" fmla="*/ 583 h 591"/>
                <a:gd name="T18" fmla="*/ 625 w 984"/>
                <a:gd name="T19" fmla="*/ 589 h 591"/>
                <a:gd name="T20" fmla="*/ 670 w 984"/>
                <a:gd name="T21" fmla="*/ 591 h 591"/>
                <a:gd name="T22" fmla="*/ 717 w 984"/>
                <a:gd name="T23" fmla="*/ 579 h 591"/>
                <a:gd name="T24" fmla="*/ 733 w 984"/>
                <a:gd name="T25" fmla="*/ 553 h 591"/>
                <a:gd name="T26" fmla="*/ 729 w 984"/>
                <a:gd name="T27" fmla="*/ 547 h 591"/>
                <a:gd name="T28" fmla="*/ 719 w 984"/>
                <a:gd name="T29" fmla="*/ 549 h 591"/>
                <a:gd name="T30" fmla="*/ 667 w 984"/>
                <a:gd name="T31" fmla="*/ 539 h 591"/>
                <a:gd name="T32" fmla="*/ 641 w 984"/>
                <a:gd name="T33" fmla="*/ 520 h 591"/>
                <a:gd name="T34" fmla="*/ 628 w 984"/>
                <a:gd name="T35" fmla="*/ 501 h 591"/>
                <a:gd name="T36" fmla="*/ 622 w 984"/>
                <a:gd name="T37" fmla="*/ 488 h 591"/>
                <a:gd name="T38" fmla="*/ 619 w 984"/>
                <a:gd name="T39" fmla="*/ 474 h 591"/>
                <a:gd name="T40" fmla="*/ 621 w 984"/>
                <a:gd name="T41" fmla="*/ 448 h 591"/>
                <a:gd name="T42" fmla="*/ 641 w 984"/>
                <a:gd name="T43" fmla="*/ 411 h 591"/>
                <a:gd name="T44" fmla="*/ 733 w 984"/>
                <a:gd name="T45" fmla="*/ 329 h 591"/>
                <a:gd name="T46" fmla="*/ 834 w 984"/>
                <a:gd name="T47" fmla="*/ 259 h 591"/>
                <a:gd name="T48" fmla="*/ 883 w 984"/>
                <a:gd name="T49" fmla="*/ 223 h 591"/>
                <a:gd name="T50" fmla="*/ 949 w 984"/>
                <a:gd name="T51" fmla="*/ 150 h 591"/>
                <a:gd name="T52" fmla="*/ 981 w 984"/>
                <a:gd name="T53" fmla="*/ 82 h 591"/>
                <a:gd name="T54" fmla="*/ 984 w 984"/>
                <a:gd name="T55" fmla="*/ 23 h 591"/>
                <a:gd name="T56" fmla="*/ 975 w 984"/>
                <a:gd name="T57" fmla="*/ 0 h 591"/>
                <a:gd name="T58" fmla="*/ 972 w 984"/>
                <a:gd name="T59" fmla="*/ 5 h 591"/>
                <a:gd name="T60" fmla="*/ 930 w 984"/>
                <a:gd name="T61" fmla="*/ 42 h 591"/>
                <a:gd name="T62" fmla="*/ 874 w 984"/>
                <a:gd name="T63" fmla="*/ 79 h 591"/>
                <a:gd name="T64" fmla="*/ 834 w 984"/>
                <a:gd name="T65" fmla="*/ 101 h 591"/>
                <a:gd name="T66" fmla="*/ 791 w 984"/>
                <a:gd name="T67" fmla="*/ 125 h 591"/>
                <a:gd name="T68" fmla="*/ 713 w 984"/>
                <a:gd name="T69" fmla="*/ 189 h 591"/>
                <a:gd name="T70" fmla="*/ 609 w 984"/>
                <a:gd name="T71" fmla="*/ 294 h 591"/>
                <a:gd name="T72" fmla="*/ 542 w 984"/>
                <a:gd name="T73" fmla="*/ 359 h 591"/>
                <a:gd name="T74" fmla="*/ 510 w 984"/>
                <a:gd name="T75" fmla="*/ 388 h 591"/>
                <a:gd name="T76" fmla="*/ 465 w 984"/>
                <a:gd name="T77" fmla="*/ 422 h 591"/>
                <a:gd name="T78" fmla="*/ 429 w 984"/>
                <a:gd name="T79" fmla="*/ 436 h 591"/>
                <a:gd name="T80" fmla="*/ 388 w 984"/>
                <a:gd name="T81" fmla="*/ 434 h 591"/>
                <a:gd name="T82" fmla="*/ 357 w 984"/>
                <a:gd name="T83" fmla="*/ 428 h 591"/>
                <a:gd name="T84" fmla="*/ 321 w 984"/>
                <a:gd name="T85" fmla="*/ 422 h 591"/>
                <a:gd name="T86" fmla="*/ 229 w 984"/>
                <a:gd name="T87" fmla="*/ 411 h 591"/>
                <a:gd name="T88" fmla="*/ 127 w 984"/>
                <a:gd name="T89" fmla="*/ 413 h 591"/>
                <a:gd name="T90" fmla="*/ 58 w 984"/>
                <a:gd name="T91" fmla="*/ 432 h 591"/>
                <a:gd name="T92" fmla="*/ 18 w 984"/>
                <a:gd name="T93" fmla="*/ 455 h 591"/>
                <a:gd name="T94" fmla="*/ 0 w 984"/>
                <a:gd name="T95" fmla="*/ 471 h 5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984" h="591">
                  <a:moveTo>
                    <a:pt x="0" y="471"/>
                  </a:moveTo>
                  <a:lnTo>
                    <a:pt x="18" y="467"/>
                  </a:lnTo>
                  <a:lnTo>
                    <a:pt x="124" y="455"/>
                  </a:lnTo>
                  <a:lnTo>
                    <a:pt x="212" y="457"/>
                  </a:lnTo>
                  <a:lnTo>
                    <a:pt x="255" y="464"/>
                  </a:lnTo>
                  <a:lnTo>
                    <a:pt x="300" y="474"/>
                  </a:lnTo>
                  <a:lnTo>
                    <a:pt x="389" y="511"/>
                  </a:lnTo>
                  <a:lnTo>
                    <a:pt x="481" y="553"/>
                  </a:lnTo>
                  <a:lnTo>
                    <a:pt x="576" y="583"/>
                  </a:lnTo>
                  <a:lnTo>
                    <a:pt x="625" y="589"/>
                  </a:lnTo>
                  <a:lnTo>
                    <a:pt x="670" y="591"/>
                  </a:lnTo>
                  <a:lnTo>
                    <a:pt x="717" y="579"/>
                  </a:lnTo>
                  <a:lnTo>
                    <a:pt x="733" y="553"/>
                  </a:lnTo>
                  <a:lnTo>
                    <a:pt x="729" y="547"/>
                  </a:lnTo>
                  <a:lnTo>
                    <a:pt x="719" y="549"/>
                  </a:lnTo>
                  <a:lnTo>
                    <a:pt x="667" y="539"/>
                  </a:lnTo>
                  <a:lnTo>
                    <a:pt x="641" y="520"/>
                  </a:lnTo>
                  <a:lnTo>
                    <a:pt x="628" y="501"/>
                  </a:lnTo>
                  <a:lnTo>
                    <a:pt x="622" y="488"/>
                  </a:lnTo>
                  <a:lnTo>
                    <a:pt x="619" y="474"/>
                  </a:lnTo>
                  <a:lnTo>
                    <a:pt x="621" y="448"/>
                  </a:lnTo>
                  <a:lnTo>
                    <a:pt x="641" y="411"/>
                  </a:lnTo>
                  <a:lnTo>
                    <a:pt x="733" y="329"/>
                  </a:lnTo>
                  <a:lnTo>
                    <a:pt x="834" y="259"/>
                  </a:lnTo>
                  <a:lnTo>
                    <a:pt x="883" y="223"/>
                  </a:lnTo>
                  <a:lnTo>
                    <a:pt x="949" y="150"/>
                  </a:lnTo>
                  <a:lnTo>
                    <a:pt x="981" y="82"/>
                  </a:lnTo>
                  <a:lnTo>
                    <a:pt x="984" y="23"/>
                  </a:lnTo>
                  <a:lnTo>
                    <a:pt x="975" y="0"/>
                  </a:lnTo>
                  <a:lnTo>
                    <a:pt x="972" y="5"/>
                  </a:lnTo>
                  <a:lnTo>
                    <a:pt x="930" y="42"/>
                  </a:lnTo>
                  <a:lnTo>
                    <a:pt x="874" y="79"/>
                  </a:lnTo>
                  <a:lnTo>
                    <a:pt x="834" y="101"/>
                  </a:lnTo>
                  <a:lnTo>
                    <a:pt x="791" y="125"/>
                  </a:lnTo>
                  <a:lnTo>
                    <a:pt x="713" y="189"/>
                  </a:lnTo>
                  <a:lnTo>
                    <a:pt x="609" y="294"/>
                  </a:lnTo>
                  <a:lnTo>
                    <a:pt x="542" y="359"/>
                  </a:lnTo>
                  <a:lnTo>
                    <a:pt x="510" y="388"/>
                  </a:lnTo>
                  <a:lnTo>
                    <a:pt x="465" y="422"/>
                  </a:lnTo>
                  <a:lnTo>
                    <a:pt x="429" y="436"/>
                  </a:lnTo>
                  <a:lnTo>
                    <a:pt x="388" y="434"/>
                  </a:lnTo>
                  <a:lnTo>
                    <a:pt x="357" y="428"/>
                  </a:lnTo>
                  <a:lnTo>
                    <a:pt x="321" y="422"/>
                  </a:lnTo>
                  <a:lnTo>
                    <a:pt x="229" y="411"/>
                  </a:lnTo>
                  <a:lnTo>
                    <a:pt x="127" y="413"/>
                  </a:lnTo>
                  <a:lnTo>
                    <a:pt x="58" y="432"/>
                  </a:lnTo>
                  <a:lnTo>
                    <a:pt x="18" y="455"/>
                  </a:lnTo>
                  <a:lnTo>
                    <a:pt x="0" y="471"/>
                  </a:lnTo>
                  <a:close/>
                </a:path>
              </a:pathLst>
            </a:custGeom>
            <a:solidFill>
              <a:srgbClr val="100F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73" name="Freeform 47"/>
            <p:cNvSpPr>
              <a:spLocks/>
            </p:cNvSpPr>
            <p:nvPr/>
          </p:nvSpPr>
          <p:spPr bwMode="auto">
            <a:xfrm>
              <a:off x="2190" y="-48"/>
              <a:ext cx="328" cy="197"/>
            </a:xfrm>
            <a:custGeom>
              <a:avLst/>
              <a:gdLst>
                <a:gd name="T0" fmla="*/ 0 w 984"/>
                <a:gd name="T1" fmla="*/ 471 h 591"/>
                <a:gd name="T2" fmla="*/ 19 w 984"/>
                <a:gd name="T3" fmla="*/ 467 h 591"/>
                <a:gd name="T4" fmla="*/ 124 w 984"/>
                <a:gd name="T5" fmla="*/ 455 h 591"/>
                <a:gd name="T6" fmla="*/ 212 w 984"/>
                <a:gd name="T7" fmla="*/ 457 h 591"/>
                <a:gd name="T8" fmla="*/ 257 w 984"/>
                <a:gd name="T9" fmla="*/ 464 h 591"/>
                <a:gd name="T10" fmla="*/ 300 w 984"/>
                <a:gd name="T11" fmla="*/ 474 h 591"/>
                <a:gd name="T12" fmla="*/ 389 w 984"/>
                <a:gd name="T13" fmla="*/ 511 h 591"/>
                <a:gd name="T14" fmla="*/ 481 w 984"/>
                <a:gd name="T15" fmla="*/ 553 h 591"/>
                <a:gd name="T16" fmla="*/ 576 w 984"/>
                <a:gd name="T17" fmla="*/ 585 h 591"/>
                <a:gd name="T18" fmla="*/ 625 w 984"/>
                <a:gd name="T19" fmla="*/ 589 h 591"/>
                <a:gd name="T20" fmla="*/ 670 w 984"/>
                <a:gd name="T21" fmla="*/ 591 h 591"/>
                <a:gd name="T22" fmla="*/ 717 w 984"/>
                <a:gd name="T23" fmla="*/ 581 h 591"/>
                <a:gd name="T24" fmla="*/ 733 w 984"/>
                <a:gd name="T25" fmla="*/ 553 h 591"/>
                <a:gd name="T26" fmla="*/ 730 w 984"/>
                <a:gd name="T27" fmla="*/ 547 h 591"/>
                <a:gd name="T28" fmla="*/ 719 w 984"/>
                <a:gd name="T29" fmla="*/ 549 h 591"/>
                <a:gd name="T30" fmla="*/ 667 w 984"/>
                <a:gd name="T31" fmla="*/ 539 h 591"/>
                <a:gd name="T32" fmla="*/ 641 w 984"/>
                <a:gd name="T33" fmla="*/ 520 h 591"/>
                <a:gd name="T34" fmla="*/ 628 w 984"/>
                <a:gd name="T35" fmla="*/ 501 h 591"/>
                <a:gd name="T36" fmla="*/ 622 w 984"/>
                <a:gd name="T37" fmla="*/ 488 h 591"/>
                <a:gd name="T38" fmla="*/ 619 w 984"/>
                <a:gd name="T39" fmla="*/ 475 h 591"/>
                <a:gd name="T40" fmla="*/ 622 w 984"/>
                <a:gd name="T41" fmla="*/ 449 h 591"/>
                <a:gd name="T42" fmla="*/ 641 w 984"/>
                <a:gd name="T43" fmla="*/ 411 h 591"/>
                <a:gd name="T44" fmla="*/ 735 w 984"/>
                <a:gd name="T45" fmla="*/ 329 h 591"/>
                <a:gd name="T46" fmla="*/ 834 w 984"/>
                <a:gd name="T47" fmla="*/ 261 h 591"/>
                <a:gd name="T48" fmla="*/ 883 w 984"/>
                <a:gd name="T49" fmla="*/ 223 h 591"/>
                <a:gd name="T50" fmla="*/ 949 w 984"/>
                <a:gd name="T51" fmla="*/ 150 h 591"/>
                <a:gd name="T52" fmla="*/ 981 w 984"/>
                <a:gd name="T53" fmla="*/ 82 h 591"/>
                <a:gd name="T54" fmla="*/ 984 w 984"/>
                <a:gd name="T55" fmla="*/ 25 h 591"/>
                <a:gd name="T56" fmla="*/ 975 w 984"/>
                <a:gd name="T57" fmla="*/ 0 h 591"/>
                <a:gd name="T58" fmla="*/ 972 w 984"/>
                <a:gd name="T59" fmla="*/ 5 h 591"/>
                <a:gd name="T60" fmla="*/ 930 w 984"/>
                <a:gd name="T61" fmla="*/ 42 h 591"/>
                <a:gd name="T62" fmla="*/ 874 w 984"/>
                <a:gd name="T63" fmla="*/ 79 h 591"/>
                <a:gd name="T64" fmla="*/ 834 w 984"/>
                <a:gd name="T65" fmla="*/ 101 h 591"/>
                <a:gd name="T66" fmla="*/ 791 w 984"/>
                <a:gd name="T67" fmla="*/ 127 h 591"/>
                <a:gd name="T68" fmla="*/ 714 w 984"/>
                <a:gd name="T69" fmla="*/ 189 h 591"/>
                <a:gd name="T70" fmla="*/ 609 w 984"/>
                <a:gd name="T71" fmla="*/ 294 h 591"/>
                <a:gd name="T72" fmla="*/ 542 w 984"/>
                <a:gd name="T73" fmla="*/ 359 h 591"/>
                <a:gd name="T74" fmla="*/ 510 w 984"/>
                <a:gd name="T75" fmla="*/ 388 h 591"/>
                <a:gd name="T76" fmla="*/ 465 w 984"/>
                <a:gd name="T77" fmla="*/ 422 h 591"/>
                <a:gd name="T78" fmla="*/ 431 w 984"/>
                <a:gd name="T79" fmla="*/ 437 h 591"/>
                <a:gd name="T80" fmla="*/ 388 w 984"/>
                <a:gd name="T81" fmla="*/ 435 h 591"/>
                <a:gd name="T82" fmla="*/ 357 w 984"/>
                <a:gd name="T83" fmla="*/ 429 h 591"/>
                <a:gd name="T84" fmla="*/ 323 w 984"/>
                <a:gd name="T85" fmla="*/ 422 h 591"/>
                <a:gd name="T86" fmla="*/ 229 w 984"/>
                <a:gd name="T87" fmla="*/ 411 h 591"/>
                <a:gd name="T88" fmla="*/ 127 w 984"/>
                <a:gd name="T89" fmla="*/ 413 h 591"/>
                <a:gd name="T90" fmla="*/ 58 w 984"/>
                <a:gd name="T91" fmla="*/ 432 h 591"/>
                <a:gd name="T92" fmla="*/ 18 w 984"/>
                <a:gd name="T93" fmla="*/ 455 h 591"/>
                <a:gd name="T94" fmla="*/ 0 w 984"/>
                <a:gd name="T95" fmla="*/ 471 h 5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984" h="591">
                  <a:moveTo>
                    <a:pt x="0" y="471"/>
                  </a:moveTo>
                  <a:lnTo>
                    <a:pt x="19" y="467"/>
                  </a:lnTo>
                  <a:lnTo>
                    <a:pt x="124" y="455"/>
                  </a:lnTo>
                  <a:lnTo>
                    <a:pt x="212" y="457"/>
                  </a:lnTo>
                  <a:lnTo>
                    <a:pt x="257" y="464"/>
                  </a:lnTo>
                  <a:lnTo>
                    <a:pt x="300" y="474"/>
                  </a:lnTo>
                  <a:lnTo>
                    <a:pt x="389" y="511"/>
                  </a:lnTo>
                  <a:lnTo>
                    <a:pt x="481" y="553"/>
                  </a:lnTo>
                  <a:lnTo>
                    <a:pt x="576" y="585"/>
                  </a:lnTo>
                  <a:lnTo>
                    <a:pt x="625" y="589"/>
                  </a:lnTo>
                  <a:lnTo>
                    <a:pt x="670" y="591"/>
                  </a:lnTo>
                  <a:lnTo>
                    <a:pt x="717" y="581"/>
                  </a:lnTo>
                  <a:lnTo>
                    <a:pt x="733" y="553"/>
                  </a:lnTo>
                  <a:lnTo>
                    <a:pt x="730" y="547"/>
                  </a:lnTo>
                  <a:lnTo>
                    <a:pt x="719" y="549"/>
                  </a:lnTo>
                  <a:lnTo>
                    <a:pt x="667" y="539"/>
                  </a:lnTo>
                  <a:lnTo>
                    <a:pt x="641" y="520"/>
                  </a:lnTo>
                  <a:lnTo>
                    <a:pt x="628" y="501"/>
                  </a:lnTo>
                  <a:lnTo>
                    <a:pt x="622" y="488"/>
                  </a:lnTo>
                  <a:lnTo>
                    <a:pt x="619" y="475"/>
                  </a:lnTo>
                  <a:lnTo>
                    <a:pt x="622" y="449"/>
                  </a:lnTo>
                  <a:lnTo>
                    <a:pt x="641" y="411"/>
                  </a:lnTo>
                  <a:lnTo>
                    <a:pt x="735" y="329"/>
                  </a:lnTo>
                  <a:lnTo>
                    <a:pt x="834" y="261"/>
                  </a:lnTo>
                  <a:lnTo>
                    <a:pt x="883" y="223"/>
                  </a:lnTo>
                  <a:lnTo>
                    <a:pt x="949" y="150"/>
                  </a:lnTo>
                  <a:lnTo>
                    <a:pt x="981" y="82"/>
                  </a:lnTo>
                  <a:lnTo>
                    <a:pt x="984" y="25"/>
                  </a:lnTo>
                  <a:lnTo>
                    <a:pt x="975" y="0"/>
                  </a:lnTo>
                  <a:lnTo>
                    <a:pt x="972" y="5"/>
                  </a:lnTo>
                  <a:lnTo>
                    <a:pt x="930" y="42"/>
                  </a:lnTo>
                  <a:lnTo>
                    <a:pt x="874" y="79"/>
                  </a:lnTo>
                  <a:lnTo>
                    <a:pt x="834" y="101"/>
                  </a:lnTo>
                  <a:lnTo>
                    <a:pt x="791" y="127"/>
                  </a:lnTo>
                  <a:lnTo>
                    <a:pt x="714" y="189"/>
                  </a:lnTo>
                  <a:lnTo>
                    <a:pt x="609" y="294"/>
                  </a:lnTo>
                  <a:lnTo>
                    <a:pt x="542" y="359"/>
                  </a:lnTo>
                  <a:lnTo>
                    <a:pt x="510" y="388"/>
                  </a:lnTo>
                  <a:lnTo>
                    <a:pt x="465" y="422"/>
                  </a:lnTo>
                  <a:lnTo>
                    <a:pt x="431" y="437"/>
                  </a:lnTo>
                  <a:lnTo>
                    <a:pt x="388" y="435"/>
                  </a:lnTo>
                  <a:lnTo>
                    <a:pt x="357" y="429"/>
                  </a:lnTo>
                  <a:lnTo>
                    <a:pt x="323" y="422"/>
                  </a:lnTo>
                  <a:lnTo>
                    <a:pt x="229" y="411"/>
                  </a:lnTo>
                  <a:lnTo>
                    <a:pt x="127" y="413"/>
                  </a:lnTo>
                  <a:lnTo>
                    <a:pt x="58" y="432"/>
                  </a:lnTo>
                  <a:lnTo>
                    <a:pt x="18" y="455"/>
                  </a:lnTo>
                  <a:lnTo>
                    <a:pt x="0" y="471"/>
                  </a:lnTo>
                  <a:close/>
                </a:path>
              </a:pathLst>
            </a:custGeom>
            <a:solidFill>
              <a:srgbClr val="100F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3094" name="구름 3093"/>
          <p:cNvSpPr/>
          <p:nvPr/>
        </p:nvSpPr>
        <p:spPr>
          <a:xfrm>
            <a:off x="4981574" y="2566886"/>
            <a:ext cx="376235" cy="204889"/>
          </a:xfrm>
          <a:prstGeom prst="cloud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구름 87"/>
          <p:cNvSpPr/>
          <p:nvPr/>
        </p:nvSpPr>
        <p:spPr>
          <a:xfrm>
            <a:off x="7030556" y="1974031"/>
            <a:ext cx="376235" cy="204889"/>
          </a:xfrm>
          <a:prstGeom prst="cloud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5687" y="175659"/>
            <a:ext cx="2944685" cy="1656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1948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" name="그룹 159"/>
          <p:cNvGrpSpPr/>
          <p:nvPr/>
        </p:nvGrpSpPr>
        <p:grpSpPr>
          <a:xfrm>
            <a:off x="10045331" y="465336"/>
            <a:ext cx="1015315" cy="268103"/>
            <a:chOff x="8847791" y="-932246"/>
            <a:chExt cx="1015315" cy="268103"/>
          </a:xfrm>
        </p:grpSpPr>
        <p:sp>
          <p:nvSpPr>
            <p:cNvPr id="42" name="Rectangle 13"/>
            <p:cNvSpPr>
              <a:spLocks noChangeArrowheads="1"/>
            </p:cNvSpPr>
            <p:nvPr/>
          </p:nvSpPr>
          <p:spPr bwMode="auto">
            <a:xfrm flipH="1">
              <a:off x="9765140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Rectangle 14"/>
            <p:cNvSpPr>
              <a:spLocks noChangeArrowheads="1"/>
            </p:cNvSpPr>
            <p:nvPr/>
          </p:nvSpPr>
          <p:spPr bwMode="auto">
            <a:xfrm flipH="1">
              <a:off x="977151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Rectangle 15"/>
            <p:cNvSpPr>
              <a:spLocks noChangeArrowheads="1"/>
            </p:cNvSpPr>
            <p:nvPr/>
          </p:nvSpPr>
          <p:spPr bwMode="auto">
            <a:xfrm flipH="1">
              <a:off x="9777893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Rectangle 16"/>
            <p:cNvSpPr>
              <a:spLocks noChangeArrowheads="1"/>
            </p:cNvSpPr>
            <p:nvPr/>
          </p:nvSpPr>
          <p:spPr bwMode="auto">
            <a:xfrm flipH="1">
              <a:off x="9784269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Rectangle 17"/>
            <p:cNvSpPr>
              <a:spLocks noChangeArrowheads="1"/>
            </p:cNvSpPr>
            <p:nvPr/>
          </p:nvSpPr>
          <p:spPr bwMode="auto">
            <a:xfrm flipH="1">
              <a:off x="979035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Rectangle 18"/>
            <p:cNvSpPr>
              <a:spLocks noChangeArrowheads="1"/>
            </p:cNvSpPr>
            <p:nvPr/>
          </p:nvSpPr>
          <p:spPr bwMode="auto">
            <a:xfrm flipH="1">
              <a:off x="979673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Rectangle 19"/>
            <p:cNvSpPr>
              <a:spLocks noChangeArrowheads="1"/>
            </p:cNvSpPr>
            <p:nvPr/>
          </p:nvSpPr>
          <p:spPr bwMode="auto">
            <a:xfrm flipH="1">
              <a:off x="980281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" name="Rectangle 20"/>
            <p:cNvSpPr>
              <a:spLocks noChangeArrowheads="1"/>
            </p:cNvSpPr>
            <p:nvPr/>
          </p:nvSpPr>
          <p:spPr bwMode="auto">
            <a:xfrm flipH="1">
              <a:off x="980919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" name="Rectangle 21"/>
            <p:cNvSpPr>
              <a:spLocks noChangeArrowheads="1"/>
            </p:cNvSpPr>
            <p:nvPr/>
          </p:nvSpPr>
          <p:spPr bwMode="auto">
            <a:xfrm flipH="1">
              <a:off x="9815572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" name="Rectangle 22"/>
            <p:cNvSpPr>
              <a:spLocks noChangeArrowheads="1"/>
            </p:cNvSpPr>
            <p:nvPr/>
          </p:nvSpPr>
          <p:spPr bwMode="auto">
            <a:xfrm flipH="1">
              <a:off x="982165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" name="Rectangle 23"/>
            <p:cNvSpPr>
              <a:spLocks noChangeArrowheads="1"/>
            </p:cNvSpPr>
            <p:nvPr/>
          </p:nvSpPr>
          <p:spPr bwMode="auto">
            <a:xfrm flipH="1">
              <a:off x="982803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" name="Rectangle 24"/>
            <p:cNvSpPr>
              <a:spLocks noChangeArrowheads="1"/>
            </p:cNvSpPr>
            <p:nvPr/>
          </p:nvSpPr>
          <p:spPr bwMode="auto">
            <a:xfrm flipH="1">
              <a:off x="983441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" name="Rectangle 25"/>
            <p:cNvSpPr>
              <a:spLocks noChangeArrowheads="1"/>
            </p:cNvSpPr>
            <p:nvPr/>
          </p:nvSpPr>
          <p:spPr bwMode="auto">
            <a:xfrm flipH="1">
              <a:off x="984049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" name="Rectangle 26"/>
            <p:cNvSpPr>
              <a:spLocks noChangeArrowheads="1"/>
            </p:cNvSpPr>
            <p:nvPr/>
          </p:nvSpPr>
          <p:spPr bwMode="auto">
            <a:xfrm flipH="1">
              <a:off x="984687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6" name="Rectangle 27"/>
            <p:cNvSpPr>
              <a:spLocks noChangeArrowheads="1"/>
            </p:cNvSpPr>
            <p:nvPr/>
          </p:nvSpPr>
          <p:spPr bwMode="auto">
            <a:xfrm flipH="1">
              <a:off x="9853251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7" name="Rectangle 28"/>
            <p:cNvSpPr>
              <a:spLocks noChangeArrowheads="1"/>
            </p:cNvSpPr>
            <p:nvPr/>
          </p:nvSpPr>
          <p:spPr bwMode="auto">
            <a:xfrm flipH="1">
              <a:off x="985933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8" name="Freeform 29"/>
            <p:cNvSpPr>
              <a:spLocks/>
            </p:cNvSpPr>
            <p:nvPr/>
          </p:nvSpPr>
          <p:spPr bwMode="auto">
            <a:xfrm flipH="1">
              <a:off x="8865181" y="-804716"/>
              <a:ext cx="320855" cy="53911"/>
            </a:xfrm>
            <a:custGeom>
              <a:avLst/>
              <a:gdLst>
                <a:gd name="T0" fmla="*/ 0 w 3320"/>
                <a:gd name="T1" fmla="*/ 559 h 559"/>
                <a:gd name="T2" fmla="*/ 3320 w 3320"/>
                <a:gd name="T3" fmla="*/ 559 h 559"/>
                <a:gd name="T4" fmla="*/ 3314 w 3320"/>
                <a:gd name="T5" fmla="*/ 521 h 559"/>
                <a:gd name="T6" fmla="*/ 3297 w 3320"/>
                <a:gd name="T7" fmla="*/ 446 h 559"/>
                <a:gd name="T8" fmla="*/ 3268 w 3320"/>
                <a:gd name="T9" fmla="*/ 373 h 559"/>
                <a:gd name="T10" fmla="*/ 3231 w 3320"/>
                <a:gd name="T11" fmla="*/ 302 h 559"/>
                <a:gd name="T12" fmla="*/ 3185 w 3320"/>
                <a:gd name="T13" fmla="*/ 232 h 559"/>
                <a:gd name="T14" fmla="*/ 3130 w 3320"/>
                <a:gd name="T15" fmla="*/ 162 h 559"/>
                <a:gd name="T16" fmla="*/ 3065 w 3320"/>
                <a:gd name="T17" fmla="*/ 96 h 559"/>
                <a:gd name="T18" fmla="*/ 2992 w 3320"/>
                <a:gd name="T19" fmla="*/ 31 h 559"/>
                <a:gd name="T20" fmla="*/ 2953 w 3320"/>
                <a:gd name="T21" fmla="*/ 0 h 559"/>
                <a:gd name="T22" fmla="*/ 0 w 3320"/>
                <a:gd name="T23" fmla="*/ 0 h 559"/>
                <a:gd name="T24" fmla="*/ 0 w 3320"/>
                <a:gd name="T25" fmla="*/ 559 h 559"/>
                <a:gd name="T26" fmla="*/ 0 w 3320"/>
                <a:gd name="T27" fmla="*/ 559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20" h="559">
                  <a:moveTo>
                    <a:pt x="0" y="559"/>
                  </a:moveTo>
                  <a:lnTo>
                    <a:pt x="3320" y="559"/>
                  </a:lnTo>
                  <a:lnTo>
                    <a:pt x="3314" y="521"/>
                  </a:lnTo>
                  <a:lnTo>
                    <a:pt x="3297" y="446"/>
                  </a:lnTo>
                  <a:lnTo>
                    <a:pt x="3268" y="373"/>
                  </a:lnTo>
                  <a:lnTo>
                    <a:pt x="3231" y="302"/>
                  </a:lnTo>
                  <a:lnTo>
                    <a:pt x="3185" y="232"/>
                  </a:lnTo>
                  <a:lnTo>
                    <a:pt x="3130" y="162"/>
                  </a:lnTo>
                  <a:lnTo>
                    <a:pt x="3065" y="96"/>
                  </a:lnTo>
                  <a:lnTo>
                    <a:pt x="2992" y="31"/>
                  </a:lnTo>
                  <a:lnTo>
                    <a:pt x="2953" y="0"/>
                  </a:lnTo>
                  <a:lnTo>
                    <a:pt x="0" y="0"/>
                  </a:lnTo>
                  <a:lnTo>
                    <a:pt x="0" y="559"/>
                  </a:lnTo>
                  <a:lnTo>
                    <a:pt x="0" y="559"/>
                  </a:lnTo>
                  <a:close/>
                </a:path>
              </a:pathLst>
            </a:custGeom>
            <a:solidFill>
              <a:srgbClr val="ABB1B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9" name="Freeform 30"/>
            <p:cNvSpPr>
              <a:spLocks/>
            </p:cNvSpPr>
            <p:nvPr/>
          </p:nvSpPr>
          <p:spPr bwMode="auto">
            <a:xfrm flipH="1">
              <a:off x="8914744" y="-850511"/>
              <a:ext cx="250423" cy="45795"/>
            </a:xfrm>
            <a:custGeom>
              <a:avLst/>
              <a:gdLst>
                <a:gd name="T0" fmla="*/ 0 w 2592"/>
                <a:gd name="T1" fmla="*/ 474 h 474"/>
                <a:gd name="T2" fmla="*/ 2592 w 2592"/>
                <a:gd name="T3" fmla="*/ 474 h 474"/>
                <a:gd name="T4" fmla="*/ 2587 w 2592"/>
                <a:gd name="T5" fmla="*/ 442 h 474"/>
                <a:gd name="T6" fmla="*/ 2573 w 2592"/>
                <a:gd name="T7" fmla="*/ 379 h 474"/>
                <a:gd name="T8" fmla="*/ 2551 w 2592"/>
                <a:gd name="T9" fmla="*/ 317 h 474"/>
                <a:gd name="T10" fmla="*/ 2523 w 2592"/>
                <a:gd name="T11" fmla="*/ 256 h 474"/>
                <a:gd name="T12" fmla="*/ 2466 w 2592"/>
                <a:gd name="T13" fmla="*/ 167 h 474"/>
                <a:gd name="T14" fmla="*/ 2367 w 2592"/>
                <a:gd name="T15" fmla="*/ 55 h 474"/>
                <a:gd name="T16" fmla="*/ 2305 w 2592"/>
                <a:gd name="T17" fmla="*/ 0 h 474"/>
                <a:gd name="T18" fmla="*/ 0 w 2592"/>
                <a:gd name="T19" fmla="*/ 0 h 474"/>
                <a:gd name="T20" fmla="*/ 0 w 2592"/>
                <a:gd name="T21" fmla="*/ 474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92" h="474">
                  <a:moveTo>
                    <a:pt x="0" y="474"/>
                  </a:moveTo>
                  <a:lnTo>
                    <a:pt x="2592" y="474"/>
                  </a:lnTo>
                  <a:lnTo>
                    <a:pt x="2587" y="442"/>
                  </a:lnTo>
                  <a:lnTo>
                    <a:pt x="2573" y="379"/>
                  </a:lnTo>
                  <a:lnTo>
                    <a:pt x="2551" y="317"/>
                  </a:lnTo>
                  <a:lnTo>
                    <a:pt x="2523" y="256"/>
                  </a:lnTo>
                  <a:lnTo>
                    <a:pt x="2466" y="167"/>
                  </a:lnTo>
                  <a:lnTo>
                    <a:pt x="2367" y="55"/>
                  </a:lnTo>
                  <a:lnTo>
                    <a:pt x="2305" y="0"/>
                  </a:lnTo>
                  <a:lnTo>
                    <a:pt x="0" y="0"/>
                  </a:lnTo>
                  <a:lnTo>
                    <a:pt x="0" y="474"/>
                  </a:lnTo>
                  <a:close/>
                </a:path>
              </a:pathLst>
            </a:custGeom>
            <a:solidFill>
              <a:srgbClr val="D1D7E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Freeform 31"/>
            <p:cNvSpPr>
              <a:spLocks/>
            </p:cNvSpPr>
            <p:nvPr/>
          </p:nvSpPr>
          <p:spPr bwMode="auto">
            <a:xfrm flipH="1">
              <a:off x="8958221" y="-888190"/>
              <a:ext cx="189846" cy="37679"/>
            </a:xfrm>
            <a:custGeom>
              <a:avLst/>
              <a:gdLst>
                <a:gd name="T0" fmla="*/ 0 w 1963"/>
                <a:gd name="T1" fmla="*/ 389 h 389"/>
                <a:gd name="T2" fmla="*/ 1963 w 1963"/>
                <a:gd name="T3" fmla="*/ 389 h 389"/>
                <a:gd name="T4" fmla="*/ 1957 w 1963"/>
                <a:gd name="T5" fmla="*/ 337 h 389"/>
                <a:gd name="T6" fmla="*/ 1924 w 1963"/>
                <a:gd name="T7" fmla="*/ 235 h 389"/>
                <a:gd name="T8" fmla="*/ 1869 w 1963"/>
                <a:gd name="T9" fmla="*/ 137 h 389"/>
                <a:gd name="T10" fmla="*/ 1793 w 1963"/>
                <a:gd name="T11" fmla="*/ 45 h 389"/>
                <a:gd name="T12" fmla="*/ 1747 w 1963"/>
                <a:gd name="T13" fmla="*/ 0 h 389"/>
                <a:gd name="T14" fmla="*/ 0 w 1963"/>
                <a:gd name="T15" fmla="*/ 0 h 389"/>
                <a:gd name="T16" fmla="*/ 0 w 1963"/>
                <a:gd name="T17" fmla="*/ 389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3" h="389">
                  <a:moveTo>
                    <a:pt x="0" y="389"/>
                  </a:moveTo>
                  <a:lnTo>
                    <a:pt x="1963" y="389"/>
                  </a:lnTo>
                  <a:lnTo>
                    <a:pt x="1957" y="337"/>
                  </a:lnTo>
                  <a:lnTo>
                    <a:pt x="1924" y="235"/>
                  </a:lnTo>
                  <a:lnTo>
                    <a:pt x="1869" y="137"/>
                  </a:lnTo>
                  <a:lnTo>
                    <a:pt x="1793" y="45"/>
                  </a:lnTo>
                  <a:lnTo>
                    <a:pt x="1747" y="0"/>
                  </a:lnTo>
                  <a:lnTo>
                    <a:pt x="0" y="0"/>
                  </a:lnTo>
                  <a:lnTo>
                    <a:pt x="0" y="389"/>
                  </a:lnTo>
                  <a:close/>
                </a:path>
              </a:pathLst>
            </a:custGeom>
            <a:solidFill>
              <a:srgbClr val="E9ECF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Rectangle 32"/>
            <p:cNvSpPr>
              <a:spLocks noChangeArrowheads="1"/>
            </p:cNvSpPr>
            <p:nvPr/>
          </p:nvSpPr>
          <p:spPr bwMode="auto">
            <a:xfrm flipH="1">
              <a:off x="9602828" y="-783847"/>
              <a:ext cx="125501" cy="62896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" name="Rectangle 33"/>
            <p:cNvSpPr>
              <a:spLocks noChangeArrowheads="1"/>
            </p:cNvSpPr>
            <p:nvPr/>
          </p:nvSpPr>
          <p:spPr bwMode="auto">
            <a:xfrm flipH="1">
              <a:off x="9226034" y="-783847"/>
              <a:ext cx="125501" cy="62896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" name="Rectangle 34"/>
            <p:cNvSpPr>
              <a:spLocks noChangeArrowheads="1"/>
            </p:cNvSpPr>
            <p:nvPr/>
          </p:nvSpPr>
          <p:spPr bwMode="auto">
            <a:xfrm flipH="1">
              <a:off x="9711229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4" name="Rectangle 35"/>
            <p:cNvSpPr>
              <a:spLocks noChangeArrowheads="1"/>
            </p:cNvSpPr>
            <p:nvPr/>
          </p:nvSpPr>
          <p:spPr bwMode="auto">
            <a:xfrm flipH="1">
              <a:off x="9694998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" name="Rectangle 36"/>
            <p:cNvSpPr>
              <a:spLocks noChangeArrowheads="1"/>
            </p:cNvSpPr>
            <p:nvPr/>
          </p:nvSpPr>
          <p:spPr bwMode="auto">
            <a:xfrm flipH="1">
              <a:off x="9678477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" name="Rectangle 37"/>
            <p:cNvSpPr>
              <a:spLocks noChangeArrowheads="1"/>
            </p:cNvSpPr>
            <p:nvPr/>
          </p:nvSpPr>
          <p:spPr bwMode="auto">
            <a:xfrm flipH="1">
              <a:off x="9662246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7" name="Rectangle 38"/>
            <p:cNvSpPr>
              <a:spLocks noChangeArrowheads="1"/>
            </p:cNvSpPr>
            <p:nvPr/>
          </p:nvSpPr>
          <p:spPr bwMode="auto">
            <a:xfrm flipH="1">
              <a:off x="9645725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8" name="Rectangle 39"/>
            <p:cNvSpPr>
              <a:spLocks noChangeArrowheads="1"/>
            </p:cNvSpPr>
            <p:nvPr/>
          </p:nvSpPr>
          <p:spPr bwMode="auto">
            <a:xfrm flipH="1">
              <a:off x="9629204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9" name="Rectangle 40"/>
            <p:cNvSpPr>
              <a:spLocks noChangeArrowheads="1"/>
            </p:cNvSpPr>
            <p:nvPr/>
          </p:nvSpPr>
          <p:spPr bwMode="auto">
            <a:xfrm flipH="1">
              <a:off x="9612973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0" name="Rectangle 41"/>
            <p:cNvSpPr>
              <a:spLocks noChangeArrowheads="1"/>
            </p:cNvSpPr>
            <p:nvPr/>
          </p:nvSpPr>
          <p:spPr bwMode="auto">
            <a:xfrm flipH="1">
              <a:off x="9414141" y="-847033"/>
              <a:ext cx="125501" cy="63185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1" name="Rectangle 42"/>
            <p:cNvSpPr>
              <a:spLocks noChangeArrowheads="1"/>
            </p:cNvSpPr>
            <p:nvPr/>
          </p:nvSpPr>
          <p:spPr bwMode="auto">
            <a:xfrm flipH="1">
              <a:off x="9522832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2" name="Rectangle 43"/>
            <p:cNvSpPr>
              <a:spLocks noChangeArrowheads="1"/>
            </p:cNvSpPr>
            <p:nvPr/>
          </p:nvSpPr>
          <p:spPr bwMode="auto">
            <a:xfrm flipH="1">
              <a:off x="9506601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3" name="Rectangle 44"/>
            <p:cNvSpPr>
              <a:spLocks noChangeArrowheads="1"/>
            </p:cNvSpPr>
            <p:nvPr/>
          </p:nvSpPr>
          <p:spPr bwMode="auto">
            <a:xfrm flipH="1">
              <a:off x="9490370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4" name="Rectangle 45"/>
            <p:cNvSpPr>
              <a:spLocks noChangeArrowheads="1"/>
            </p:cNvSpPr>
            <p:nvPr/>
          </p:nvSpPr>
          <p:spPr bwMode="auto">
            <a:xfrm flipH="1">
              <a:off x="9473849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5" name="Rectangle 46"/>
            <p:cNvSpPr>
              <a:spLocks noChangeArrowheads="1"/>
            </p:cNvSpPr>
            <p:nvPr/>
          </p:nvSpPr>
          <p:spPr bwMode="auto">
            <a:xfrm flipH="1">
              <a:off x="9457328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6" name="Rectangle 47"/>
            <p:cNvSpPr>
              <a:spLocks noChangeArrowheads="1"/>
            </p:cNvSpPr>
            <p:nvPr/>
          </p:nvSpPr>
          <p:spPr bwMode="auto">
            <a:xfrm flipH="1">
              <a:off x="9440807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7" name="Rectangle 48"/>
            <p:cNvSpPr>
              <a:spLocks noChangeArrowheads="1"/>
            </p:cNvSpPr>
            <p:nvPr/>
          </p:nvSpPr>
          <p:spPr bwMode="auto">
            <a:xfrm flipH="1">
              <a:off x="9424576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8" name="Rectangle 49"/>
            <p:cNvSpPr>
              <a:spLocks noChangeArrowheads="1"/>
            </p:cNvSpPr>
            <p:nvPr/>
          </p:nvSpPr>
          <p:spPr bwMode="auto">
            <a:xfrm flipH="1">
              <a:off x="9477037" y="-783847"/>
              <a:ext cx="125501" cy="62896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9" name="Rectangle 50"/>
            <p:cNvSpPr>
              <a:spLocks noChangeArrowheads="1"/>
            </p:cNvSpPr>
            <p:nvPr/>
          </p:nvSpPr>
          <p:spPr bwMode="auto">
            <a:xfrm flipH="1">
              <a:off x="9585728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0" name="Rectangle 51"/>
            <p:cNvSpPr>
              <a:spLocks noChangeArrowheads="1"/>
            </p:cNvSpPr>
            <p:nvPr/>
          </p:nvSpPr>
          <p:spPr bwMode="auto">
            <a:xfrm flipH="1">
              <a:off x="9569207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1" name="Rectangle 52"/>
            <p:cNvSpPr>
              <a:spLocks noChangeArrowheads="1"/>
            </p:cNvSpPr>
            <p:nvPr/>
          </p:nvSpPr>
          <p:spPr bwMode="auto">
            <a:xfrm flipH="1">
              <a:off x="9552976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2" name="Rectangle 53"/>
            <p:cNvSpPr>
              <a:spLocks noChangeArrowheads="1"/>
            </p:cNvSpPr>
            <p:nvPr/>
          </p:nvSpPr>
          <p:spPr bwMode="auto">
            <a:xfrm flipH="1">
              <a:off x="9536744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3" name="Rectangle 54"/>
            <p:cNvSpPr>
              <a:spLocks noChangeArrowheads="1"/>
            </p:cNvSpPr>
            <p:nvPr/>
          </p:nvSpPr>
          <p:spPr bwMode="auto">
            <a:xfrm flipH="1">
              <a:off x="9520223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4" name="Rectangle 55"/>
            <p:cNvSpPr>
              <a:spLocks noChangeArrowheads="1"/>
            </p:cNvSpPr>
            <p:nvPr/>
          </p:nvSpPr>
          <p:spPr bwMode="auto">
            <a:xfrm flipH="1">
              <a:off x="9503702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5" name="Rectangle 56"/>
            <p:cNvSpPr>
              <a:spLocks noChangeArrowheads="1"/>
            </p:cNvSpPr>
            <p:nvPr/>
          </p:nvSpPr>
          <p:spPr bwMode="auto">
            <a:xfrm flipH="1">
              <a:off x="9487181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6" name="Rectangle 57"/>
            <p:cNvSpPr>
              <a:spLocks noChangeArrowheads="1"/>
            </p:cNvSpPr>
            <p:nvPr/>
          </p:nvSpPr>
          <p:spPr bwMode="auto">
            <a:xfrm flipH="1">
              <a:off x="9288930" y="-847033"/>
              <a:ext cx="125212" cy="63185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7" name="Rectangle 58"/>
            <p:cNvSpPr>
              <a:spLocks noChangeArrowheads="1"/>
            </p:cNvSpPr>
            <p:nvPr/>
          </p:nvSpPr>
          <p:spPr bwMode="auto">
            <a:xfrm flipH="1">
              <a:off x="9397331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8" name="Rectangle 59"/>
            <p:cNvSpPr>
              <a:spLocks noChangeArrowheads="1"/>
            </p:cNvSpPr>
            <p:nvPr/>
          </p:nvSpPr>
          <p:spPr bwMode="auto">
            <a:xfrm flipH="1">
              <a:off x="938109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9" name="Rectangle 60"/>
            <p:cNvSpPr>
              <a:spLocks noChangeArrowheads="1"/>
            </p:cNvSpPr>
            <p:nvPr/>
          </p:nvSpPr>
          <p:spPr bwMode="auto">
            <a:xfrm flipH="1">
              <a:off x="936457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0" name="Rectangle 61"/>
            <p:cNvSpPr>
              <a:spLocks noChangeArrowheads="1"/>
            </p:cNvSpPr>
            <p:nvPr/>
          </p:nvSpPr>
          <p:spPr bwMode="auto">
            <a:xfrm flipH="1">
              <a:off x="9348058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1" name="Rectangle 62"/>
            <p:cNvSpPr>
              <a:spLocks noChangeArrowheads="1"/>
            </p:cNvSpPr>
            <p:nvPr/>
          </p:nvSpPr>
          <p:spPr bwMode="auto">
            <a:xfrm flipH="1">
              <a:off x="9331826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" name="Rectangle 63"/>
            <p:cNvSpPr>
              <a:spLocks noChangeArrowheads="1"/>
            </p:cNvSpPr>
            <p:nvPr/>
          </p:nvSpPr>
          <p:spPr bwMode="auto">
            <a:xfrm flipH="1">
              <a:off x="9315305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3" name="Rectangle 64"/>
            <p:cNvSpPr>
              <a:spLocks noChangeArrowheads="1"/>
            </p:cNvSpPr>
            <p:nvPr/>
          </p:nvSpPr>
          <p:spPr bwMode="auto">
            <a:xfrm flipH="1">
              <a:off x="9299074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4" name="Rectangle 65"/>
            <p:cNvSpPr>
              <a:spLocks noChangeArrowheads="1"/>
            </p:cNvSpPr>
            <p:nvPr/>
          </p:nvSpPr>
          <p:spPr bwMode="auto">
            <a:xfrm flipH="1">
              <a:off x="9351536" y="-783847"/>
              <a:ext cx="125501" cy="62896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5" name="Rectangle 66"/>
            <p:cNvSpPr>
              <a:spLocks noChangeArrowheads="1"/>
            </p:cNvSpPr>
            <p:nvPr/>
          </p:nvSpPr>
          <p:spPr bwMode="auto">
            <a:xfrm flipH="1">
              <a:off x="9460226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6" name="Rectangle 67"/>
            <p:cNvSpPr>
              <a:spLocks noChangeArrowheads="1"/>
            </p:cNvSpPr>
            <p:nvPr/>
          </p:nvSpPr>
          <p:spPr bwMode="auto">
            <a:xfrm flipH="1">
              <a:off x="9443995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7" name="Rectangle 68"/>
            <p:cNvSpPr>
              <a:spLocks noChangeArrowheads="1"/>
            </p:cNvSpPr>
            <p:nvPr/>
          </p:nvSpPr>
          <p:spPr bwMode="auto">
            <a:xfrm flipH="1">
              <a:off x="9427474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8" name="Rectangle 69"/>
            <p:cNvSpPr>
              <a:spLocks noChangeArrowheads="1"/>
            </p:cNvSpPr>
            <p:nvPr/>
          </p:nvSpPr>
          <p:spPr bwMode="auto">
            <a:xfrm flipH="1">
              <a:off x="9410953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9" name="Rectangle 70"/>
            <p:cNvSpPr>
              <a:spLocks noChangeArrowheads="1"/>
            </p:cNvSpPr>
            <p:nvPr/>
          </p:nvSpPr>
          <p:spPr bwMode="auto">
            <a:xfrm flipH="1">
              <a:off x="9394432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0" name="Rectangle 71"/>
            <p:cNvSpPr>
              <a:spLocks noChangeArrowheads="1"/>
            </p:cNvSpPr>
            <p:nvPr/>
          </p:nvSpPr>
          <p:spPr bwMode="auto">
            <a:xfrm flipH="1">
              <a:off x="9377911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1" name="Rectangle 72"/>
            <p:cNvSpPr>
              <a:spLocks noChangeArrowheads="1"/>
            </p:cNvSpPr>
            <p:nvPr/>
          </p:nvSpPr>
          <p:spPr bwMode="auto">
            <a:xfrm flipH="1">
              <a:off x="9361970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2" name="Rectangle 73"/>
            <p:cNvSpPr>
              <a:spLocks noChangeArrowheads="1"/>
            </p:cNvSpPr>
            <p:nvPr/>
          </p:nvSpPr>
          <p:spPr bwMode="auto">
            <a:xfrm flipH="1">
              <a:off x="9477037" y="-910218"/>
              <a:ext cx="125501" cy="63185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3" name="Rectangle 74"/>
            <p:cNvSpPr>
              <a:spLocks noChangeArrowheads="1"/>
            </p:cNvSpPr>
            <p:nvPr/>
          </p:nvSpPr>
          <p:spPr bwMode="auto">
            <a:xfrm flipH="1">
              <a:off x="9585728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4" name="Rectangle 75"/>
            <p:cNvSpPr>
              <a:spLocks noChangeArrowheads="1"/>
            </p:cNvSpPr>
            <p:nvPr/>
          </p:nvSpPr>
          <p:spPr bwMode="auto">
            <a:xfrm flipH="1">
              <a:off x="9569207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5" name="Rectangle 76"/>
            <p:cNvSpPr>
              <a:spLocks noChangeArrowheads="1"/>
            </p:cNvSpPr>
            <p:nvPr/>
          </p:nvSpPr>
          <p:spPr bwMode="auto">
            <a:xfrm flipH="1">
              <a:off x="9552976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6" name="Rectangle 77"/>
            <p:cNvSpPr>
              <a:spLocks noChangeArrowheads="1"/>
            </p:cNvSpPr>
            <p:nvPr/>
          </p:nvSpPr>
          <p:spPr bwMode="auto">
            <a:xfrm flipH="1">
              <a:off x="9536744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7" name="Rectangle 78"/>
            <p:cNvSpPr>
              <a:spLocks noChangeArrowheads="1"/>
            </p:cNvSpPr>
            <p:nvPr/>
          </p:nvSpPr>
          <p:spPr bwMode="auto">
            <a:xfrm flipH="1">
              <a:off x="9520223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8" name="Rectangle 79"/>
            <p:cNvSpPr>
              <a:spLocks noChangeArrowheads="1"/>
            </p:cNvSpPr>
            <p:nvPr/>
          </p:nvSpPr>
          <p:spPr bwMode="auto">
            <a:xfrm flipH="1">
              <a:off x="9503702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9" name="Rectangle 80"/>
            <p:cNvSpPr>
              <a:spLocks noChangeArrowheads="1"/>
            </p:cNvSpPr>
            <p:nvPr/>
          </p:nvSpPr>
          <p:spPr bwMode="auto">
            <a:xfrm flipH="1">
              <a:off x="9487181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0" name="Rectangle 81"/>
            <p:cNvSpPr>
              <a:spLocks noChangeArrowheads="1"/>
            </p:cNvSpPr>
            <p:nvPr/>
          </p:nvSpPr>
          <p:spPr bwMode="auto">
            <a:xfrm flipH="1">
              <a:off x="9334725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1" name="Rectangle 82"/>
            <p:cNvSpPr>
              <a:spLocks noChangeArrowheads="1"/>
            </p:cNvSpPr>
            <p:nvPr/>
          </p:nvSpPr>
          <p:spPr bwMode="auto">
            <a:xfrm flipH="1">
              <a:off x="9318204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2" name="Rectangle 83"/>
            <p:cNvSpPr>
              <a:spLocks noChangeArrowheads="1"/>
            </p:cNvSpPr>
            <p:nvPr/>
          </p:nvSpPr>
          <p:spPr bwMode="auto">
            <a:xfrm flipH="1">
              <a:off x="9301683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3" name="Rectangle 84"/>
            <p:cNvSpPr>
              <a:spLocks noChangeArrowheads="1"/>
            </p:cNvSpPr>
            <p:nvPr/>
          </p:nvSpPr>
          <p:spPr bwMode="auto">
            <a:xfrm flipH="1">
              <a:off x="9285452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4" name="Rectangle 85"/>
            <p:cNvSpPr>
              <a:spLocks noChangeArrowheads="1"/>
            </p:cNvSpPr>
            <p:nvPr/>
          </p:nvSpPr>
          <p:spPr bwMode="auto">
            <a:xfrm flipH="1">
              <a:off x="9268931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5" name="Rectangle 86"/>
            <p:cNvSpPr>
              <a:spLocks noChangeArrowheads="1"/>
            </p:cNvSpPr>
            <p:nvPr/>
          </p:nvSpPr>
          <p:spPr bwMode="auto">
            <a:xfrm flipH="1">
              <a:off x="9252700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6" name="Rectangle 87"/>
            <p:cNvSpPr>
              <a:spLocks noChangeArrowheads="1"/>
            </p:cNvSpPr>
            <p:nvPr/>
          </p:nvSpPr>
          <p:spPr bwMode="auto">
            <a:xfrm flipH="1">
              <a:off x="9236179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7" name="Rectangle 88"/>
            <p:cNvSpPr>
              <a:spLocks noChangeArrowheads="1"/>
            </p:cNvSpPr>
            <p:nvPr/>
          </p:nvSpPr>
          <p:spPr bwMode="auto">
            <a:xfrm flipH="1">
              <a:off x="9539933" y="-847033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8" name="Rectangle 89"/>
            <p:cNvSpPr>
              <a:spLocks noChangeArrowheads="1"/>
            </p:cNvSpPr>
            <p:nvPr/>
          </p:nvSpPr>
          <p:spPr bwMode="auto">
            <a:xfrm flipH="1">
              <a:off x="9648623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9" name="Rectangle 90"/>
            <p:cNvSpPr>
              <a:spLocks noChangeArrowheads="1"/>
            </p:cNvSpPr>
            <p:nvPr/>
          </p:nvSpPr>
          <p:spPr bwMode="auto">
            <a:xfrm flipH="1">
              <a:off x="9632102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0" name="Rectangle 91"/>
            <p:cNvSpPr>
              <a:spLocks noChangeArrowheads="1"/>
            </p:cNvSpPr>
            <p:nvPr/>
          </p:nvSpPr>
          <p:spPr bwMode="auto">
            <a:xfrm flipH="1">
              <a:off x="9615871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1" name="Rectangle 92"/>
            <p:cNvSpPr>
              <a:spLocks noChangeArrowheads="1"/>
            </p:cNvSpPr>
            <p:nvPr/>
          </p:nvSpPr>
          <p:spPr bwMode="auto">
            <a:xfrm flipH="1">
              <a:off x="9599350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2" name="Rectangle 93"/>
            <p:cNvSpPr>
              <a:spLocks noChangeArrowheads="1"/>
            </p:cNvSpPr>
            <p:nvPr/>
          </p:nvSpPr>
          <p:spPr bwMode="auto">
            <a:xfrm flipH="1">
              <a:off x="9582829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3" name="Rectangle 94"/>
            <p:cNvSpPr>
              <a:spLocks noChangeArrowheads="1"/>
            </p:cNvSpPr>
            <p:nvPr/>
          </p:nvSpPr>
          <p:spPr bwMode="auto">
            <a:xfrm flipH="1">
              <a:off x="9566598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4" name="Rectangle 95"/>
            <p:cNvSpPr>
              <a:spLocks noChangeArrowheads="1"/>
            </p:cNvSpPr>
            <p:nvPr/>
          </p:nvSpPr>
          <p:spPr bwMode="auto">
            <a:xfrm flipH="1">
              <a:off x="9550077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5" name="Rectangle 96"/>
            <p:cNvSpPr>
              <a:spLocks noChangeArrowheads="1"/>
            </p:cNvSpPr>
            <p:nvPr/>
          </p:nvSpPr>
          <p:spPr bwMode="auto">
            <a:xfrm flipH="1">
              <a:off x="9351536" y="-910218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6" name="Rectangle 97"/>
            <p:cNvSpPr>
              <a:spLocks noChangeArrowheads="1"/>
            </p:cNvSpPr>
            <p:nvPr/>
          </p:nvSpPr>
          <p:spPr bwMode="auto">
            <a:xfrm flipH="1">
              <a:off x="9460226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7" name="Rectangle 98"/>
            <p:cNvSpPr>
              <a:spLocks noChangeArrowheads="1"/>
            </p:cNvSpPr>
            <p:nvPr/>
          </p:nvSpPr>
          <p:spPr bwMode="auto">
            <a:xfrm flipH="1">
              <a:off x="9443995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8" name="Rectangle 99"/>
            <p:cNvSpPr>
              <a:spLocks noChangeArrowheads="1"/>
            </p:cNvSpPr>
            <p:nvPr/>
          </p:nvSpPr>
          <p:spPr bwMode="auto">
            <a:xfrm flipH="1">
              <a:off x="9427474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9" name="Rectangle 100"/>
            <p:cNvSpPr>
              <a:spLocks noChangeArrowheads="1"/>
            </p:cNvSpPr>
            <p:nvPr/>
          </p:nvSpPr>
          <p:spPr bwMode="auto">
            <a:xfrm flipH="1">
              <a:off x="9410953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0" name="Rectangle 101"/>
            <p:cNvSpPr>
              <a:spLocks noChangeArrowheads="1"/>
            </p:cNvSpPr>
            <p:nvPr/>
          </p:nvSpPr>
          <p:spPr bwMode="auto">
            <a:xfrm flipH="1">
              <a:off x="9394432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1" name="Rectangle 102"/>
            <p:cNvSpPr>
              <a:spLocks noChangeArrowheads="1"/>
            </p:cNvSpPr>
            <p:nvPr/>
          </p:nvSpPr>
          <p:spPr bwMode="auto">
            <a:xfrm flipH="1">
              <a:off x="9377911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2" name="Rectangle 103"/>
            <p:cNvSpPr>
              <a:spLocks noChangeArrowheads="1"/>
            </p:cNvSpPr>
            <p:nvPr/>
          </p:nvSpPr>
          <p:spPr bwMode="auto">
            <a:xfrm flipH="1">
              <a:off x="9361970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3" name="Freeform 104"/>
            <p:cNvSpPr>
              <a:spLocks/>
            </p:cNvSpPr>
            <p:nvPr/>
          </p:nvSpPr>
          <p:spPr bwMode="auto">
            <a:xfrm flipH="1">
              <a:off x="8847791" y="-771674"/>
              <a:ext cx="1015315" cy="107531"/>
            </a:xfrm>
            <a:custGeom>
              <a:avLst/>
              <a:gdLst>
                <a:gd name="T0" fmla="*/ 6766 w 10509"/>
                <a:gd name="T1" fmla="*/ 168 h 1111"/>
                <a:gd name="T2" fmla="*/ 6546 w 10509"/>
                <a:gd name="T3" fmla="*/ 542 h 1111"/>
                <a:gd name="T4" fmla="*/ 6135 w 10509"/>
                <a:gd name="T5" fmla="*/ 537 h 1111"/>
                <a:gd name="T6" fmla="*/ 3988 w 10509"/>
                <a:gd name="T7" fmla="*/ 509 h 1111"/>
                <a:gd name="T8" fmla="*/ 2528 w 10509"/>
                <a:gd name="T9" fmla="*/ 495 h 1111"/>
                <a:gd name="T10" fmla="*/ 1988 w 10509"/>
                <a:gd name="T11" fmla="*/ 493 h 1111"/>
                <a:gd name="T12" fmla="*/ 1906 w 10509"/>
                <a:gd name="T13" fmla="*/ 493 h 1111"/>
                <a:gd name="T14" fmla="*/ 1757 w 10509"/>
                <a:gd name="T15" fmla="*/ 483 h 1111"/>
                <a:gd name="T16" fmla="*/ 1628 w 10509"/>
                <a:gd name="T17" fmla="*/ 466 h 1111"/>
                <a:gd name="T18" fmla="*/ 1514 w 10509"/>
                <a:gd name="T19" fmla="*/ 440 h 1111"/>
                <a:gd name="T20" fmla="*/ 1416 w 10509"/>
                <a:gd name="T21" fmla="*/ 408 h 1111"/>
                <a:gd name="T22" fmla="*/ 1334 w 10509"/>
                <a:gd name="T23" fmla="*/ 372 h 1111"/>
                <a:gd name="T24" fmla="*/ 1263 w 10509"/>
                <a:gd name="T25" fmla="*/ 334 h 1111"/>
                <a:gd name="T26" fmla="*/ 1206 w 10509"/>
                <a:gd name="T27" fmla="*/ 290 h 1111"/>
                <a:gd name="T28" fmla="*/ 1160 w 10509"/>
                <a:gd name="T29" fmla="*/ 247 h 1111"/>
                <a:gd name="T30" fmla="*/ 1124 w 10509"/>
                <a:gd name="T31" fmla="*/ 204 h 1111"/>
                <a:gd name="T32" fmla="*/ 1083 w 10509"/>
                <a:gd name="T33" fmla="*/ 141 h 1111"/>
                <a:gd name="T34" fmla="*/ 1055 w 10509"/>
                <a:gd name="T35" fmla="*/ 67 h 1111"/>
                <a:gd name="T36" fmla="*/ 1046 w 10509"/>
                <a:gd name="T37" fmla="*/ 14 h 1111"/>
                <a:gd name="T38" fmla="*/ 1045 w 10509"/>
                <a:gd name="T39" fmla="*/ 0 h 1111"/>
                <a:gd name="T40" fmla="*/ 0 w 10509"/>
                <a:gd name="T41" fmla="*/ 0 h 1111"/>
                <a:gd name="T42" fmla="*/ 16 w 10509"/>
                <a:gd name="T43" fmla="*/ 40 h 1111"/>
                <a:gd name="T44" fmla="*/ 64 w 10509"/>
                <a:gd name="T45" fmla="*/ 136 h 1111"/>
                <a:gd name="T46" fmla="*/ 162 w 10509"/>
                <a:gd name="T47" fmla="*/ 295 h 1111"/>
                <a:gd name="T48" fmla="*/ 372 w 10509"/>
                <a:gd name="T49" fmla="*/ 589 h 1111"/>
                <a:gd name="T50" fmla="*/ 415 w 10509"/>
                <a:gd name="T51" fmla="*/ 643 h 1111"/>
                <a:gd name="T52" fmla="*/ 350 w 10509"/>
                <a:gd name="T53" fmla="*/ 697 h 1111"/>
                <a:gd name="T54" fmla="*/ 252 w 10509"/>
                <a:gd name="T55" fmla="*/ 793 h 1111"/>
                <a:gd name="T56" fmla="*/ 192 w 10509"/>
                <a:gd name="T57" fmla="*/ 879 h 1111"/>
                <a:gd name="T58" fmla="*/ 159 w 10509"/>
                <a:gd name="T59" fmla="*/ 953 h 1111"/>
                <a:gd name="T60" fmla="*/ 147 w 10509"/>
                <a:gd name="T61" fmla="*/ 1013 h 1111"/>
                <a:gd name="T62" fmla="*/ 149 w 10509"/>
                <a:gd name="T63" fmla="*/ 1061 h 1111"/>
                <a:gd name="T64" fmla="*/ 162 w 10509"/>
                <a:gd name="T65" fmla="*/ 1106 h 1111"/>
                <a:gd name="T66" fmla="*/ 166 w 10509"/>
                <a:gd name="T67" fmla="*/ 1111 h 1111"/>
                <a:gd name="T68" fmla="*/ 9805 w 10509"/>
                <a:gd name="T69" fmla="*/ 1111 h 1111"/>
                <a:gd name="T70" fmla="*/ 9861 w 10509"/>
                <a:gd name="T71" fmla="*/ 1107 h 1111"/>
                <a:gd name="T72" fmla="*/ 9963 w 10509"/>
                <a:gd name="T73" fmla="*/ 1088 h 1111"/>
                <a:gd name="T74" fmla="*/ 10054 w 10509"/>
                <a:gd name="T75" fmla="*/ 1057 h 1111"/>
                <a:gd name="T76" fmla="*/ 10135 w 10509"/>
                <a:gd name="T77" fmla="*/ 1012 h 1111"/>
                <a:gd name="T78" fmla="*/ 10204 w 10509"/>
                <a:gd name="T79" fmla="*/ 959 h 1111"/>
                <a:gd name="T80" fmla="*/ 10266 w 10509"/>
                <a:gd name="T81" fmla="*/ 895 h 1111"/>
                <a:gd name="T82" fmla="*/ 10317 w 10509"/>
                <a:gd name="T83" fmla="*/ 826 h 1111"/>
                <a:gd name="T84" fmla="*/ 10362 w 10509"/>
                <a:gd name="T85" fmla="*/ 753 h 1111"/>
                <a:gd name="T86" fmla="*/ 10415 w 10509"/>
                <a:gd name="T87" fmla="*/ 637 h 1111"/>
                <a:gd name="T88" fmla="*/ 10464 w 10509"/>
                <a:gd name="T89" fmla="*/ 480 h 1111"/>
                <a:gd name="T90" fmla="*/ 10493 w 10509"/>
                <a:gd name="T91" fmla="*/ 335 h 1111"/>
                <a:gd name="T92" fmla="*/ 10506 w 10509"/>
                <a:gd name="T93" fmla="*/ 213 h 1111"/>
                <a:gd name="T94" fmla="*/ 10509 w 10509"/>
                <a:gd name="T95" fmla="*/ 168 h 1111"/>
                <a:gd name="T96" fmla="*/ 6766 w 10509"/>
                <a:gd name="T97" fmla="*/ 168 h 1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0509" h="1111">
                  <a:moveTo>
                    <a:pt x="6766" y="168"/>
                  </a:moveTo>
                  <a:lnTo>
                    <a:pt x="6546" y="542"/>
                  </a:lnTo>
                  <a:lnTo>
                    <a:pt x="6135" y="537"/>
                  </a:lnTo>
                  <a:lnTo>
                    <a:pt x="3988" y="509"/>
                  </a:lnTo>
                  <a:lnTo>
                    <a:pt x="2528" y="495"/>
                  </a:lnTo>
                  <a:lnTo>
                    <a:pt x="1988" y="493"/>
                  </a:lnTo>
                  <a:lnTo>
                    <a:pt x="1906" y="493"/>
                  </a:lnTo>
                  <a:lnTo>
                    <a:pt x="1757" y="483"/>
                  </a:lnTo>
                  <a:lnTo>
                    <a:pt x="1628" y="466"/>
                  </a:lnTo>
                  <a:lnTo>
                    <a:pt x="1514" y="440"/>
                  </a:lnTo>
                  <a:lnTo>
                    <a:pt x="1416" y="408"/>
                  </a:lnTo>
                  <a:lnTo>
                    <a:pt x="1334" y="372"/>
                  </a:lnTo>
                  <a:lnTo>
                    <a:pt x="1263" y="334"/>
                  </a:lnTo>
                  <a:lnTo>
                    <a:pt x="1206" y="290"/>
                  </a:lnTo>
                  <a:lnTo>
                    <a:pt x="1160" y="247"/>
                  </a:lnTo>
                  <a:lnTo>
                    <a:pt x="1124" y="204"/>
                  </a:lnTo>
                  <a:lnTo>
                    <a:pt x="1083" y="141"/>
                  </a:lnTo>
                  <a:lnTo>
                    <a:pt x="1055" y="67"/>
                  </a:lnTo>
                  <a:lnTo>
                    <a:pt x="1046" y="14"/>
                  </a:lnTo>
                  <a:lnTo>
                    <a:pt x="1045" y="0"/>
                  </a:lnTo>
                  <a:lnTo>
                    <a:pt x="0" y="0"/>
                  </a:lnTo>
                  <a:lnTo>
                    <a:pt x="16" y="40"/>
                  </a:lnTo>
                  <a:lnTo>
                    <a:pt x="64" y="136"/>
                  </a:lnTo>
                  <a:lnTo>
                    <a:pt x="162" y="295"/>
                  </a:lnTo>
                  <a:lnTo>
                    <a:pt x="372" y="589"/>
                  </a:lnTo>
                  <a:lnTo>
                    <a:pt x="415" y="643"/>
                  </a:lnTo>
                  <a:lnTo>
                    <a:pt x="350" y="697"/>
                  </a:lnTo>
                  <a:lnTo>
                    <a:pt x="252" y="793"/>
                  </a:lnTo>
                  <a:lnTo>
                    <a:pt x="192" y="879"/>
                  </a:lnTo>
                  <a:lnTo>
                    <a:pt x="159" y="953"/>
                  </a:lnTo>
                  <a:lnTo>
                    <a:pt x="147" y="1013"/>
                  </a:lnTo>
                  <a:lnTo>
                    <a:pt x="149" y="1061"/>
                  </a:lnTo>
                  <a:lnTo>
                    <a:pt x="162" y="1106"/>
                  </a:lnTo>
                  <a:lnTo>
                    <a:pt x="166" y="1111"/>
                  </a:lnTo>
                  <a:lnTo>
                    <a:pt x="9805" y="1111"/>
                  </a:lnTo>
                  <a:lnTo>
                    <a:pt x="9861" y="1107"/>
                  </a:lnTo>
                  <a:lnTo>
                    <a:pt x="9963" y="1088"/>
                  </a:lnTo>
                  <a:lnTo>
                    <a:pt x="10054" y="1057"/>
                  </a:lnTo>
                  <a:lnTo>
                    <a:pt x="10135" y="1012"/>
                  </a:lnTo>
                  <a:lnTo>
                    <a:pt x="10204" y="959"/>
                  </a:lnTo>
                  <a:lnTo>
                    <a:pt x="10266" y="895"/>
                  </a:lnTo>
                  <a:lnTo>
                    <a:pt x="10317" y="826"/>
                  </a:lnTo>
                  <a:lnTo>
                    <a:pt x="10362" y="753"/>
                  </a:lnTo>
                  <a:lnTo>
                    <a:pt x="10415" y="637"/>
                  </a:lnTo>
                  <a:lnTo>
                    <a:pt x="10464" y="480"/>
                  </a:lnTo>
                  <a:lnTo>
                    <a:pt x="10493" y="335"/>
                  </a:lnTo>
                  <a:lnTo>
                    <a:pt x="10506" y="213"/>
                  </a:lnTo>
                  <a:lnTo>
                    <a:pt x="10509" y="168"/>
                  </a:lnTo>
                  <a:lnTo>
                    <a:pt x="6766" y="168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4" name="Rectangle 105"/>
            <p:cNvSpPr>
              <a:spLocks noChangeArrowheads="1"/>
            </p:cNvSpPr>
            <p:nvPr/>
          </p:nvSpPr>
          <p:spPr bwMode="auto">
            <a:xfrm flipH="1">
              <a:off x="9150096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5" name="Rectangle 106"/>
            <p:cNvSpPr>
              <a:spLocks noChangeArrowheads="1"/>
            </p:cNvSpPr>
            <p:nvPr/>
          </p:nvSpPr>
          <p:spPr bwMode="auto">
            <a:xfrm flipH="1">
              <a:off x="9111837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6" name="Rectangle 107"/>
            <p:cNvSpPr>
              <a:spLocks noChangeArrowheads="1"/>
            </p:cNvSpPr>
            <p:nvPr/>
          </p:nvSpPr>
          <p:spPr bwMode="auto">
            <a:xfrm flipH="1">
              <a:off x="9073578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7" name="Rectangle 108"/>
            <p:cNvSpPr>
              <a:spLocks noChangeArrowheads="1"/>
            </p:cNvSpPr>
            <p:nvPr/>
          </p:nvSpPr>
          <p:spPr bwMode="auto">
            <a:xfrm flipH="1">
              <a:off x="9035029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8" name="Rectangle 109"/>
            <p:cNvSpPr>
              <a:spLocks noChangeArrowheads="1"/>
            </p:cNvSpPr>
            <p:nvPr/>
          </p:nvSpPr>
          <p:spPr bwMode="auto">
            <a:xfrm flipH="1">
              <a:off x="8996770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9" name="Rectangle 110"/>
            <p:cNvSpPr>
              <a:spLocks noChangeArrowheads="1"/>
            </p:cNvSpPr>
            <p:nvPr/>
          </p:nvSpPr>
          <p:spPr bwMode="auto">
            <a:xfrm flipH="1">
              <a:off x="8958221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0" name="Rectangle 111"/>
            <p:cNvSpPr>
              <a:spLocks noChangeArrowheads="1"/>
            </p:cNvSpPr>
            <p:nvPr/>
          </p:nvSpPr>
          <p:spPr bwMode="auto">
            <a:xfrm flipH="1">
              <a:off x="8919962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1" name="Rectangle 112"/>
            <p:cNvSpPr>
              <a:spLocks noChangeArrowheads="1"/>
            </p:cNvSpPr>
            <p:nvPr/>
          </p:nvSpPr>
          <p:spPr bwMode="auto">
            <a:xfrm flipH="1">
              <a:off x="9141690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2" name="Rectangle 113"/>
            <p:cNvSpPr>
              <a:spLocks noChangeArrowheads="1"/>
            </p:cNvSpPr>
            <p:nvPr/>
          </p:nvSpPr>
          <p:spPr bwMode="auto">
            <a:xfrm flipH="1">
              <a:off x="9109228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3" name="Rectangle 114"/>
            <p:cNvSpPr>
              <a:spLocks noChangeArrowheads="1"/>
            </p:cNvSpPr>
            <p:nvPr/>
          </p:nvSpPr>
          <p:spPr bwMode="auto">
            <a:xfrm flipH="1">
              <a:off x="9076766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4" name="Rectangle 115"/>
            <p:cNvSpPr>
              <a:spLocks noChangeArrowheads="1"/>
            </p:cNvSpPr>
            <p:nvPr/>
          </p:nvSpPr>
          <p:spPr bwMode="auto">
            <a:xfrm flipH="1">
              <a:off x="9044593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5" name="Rectangle 116"/>
            <p:cNvSpPr>
              <a:spLocks noChangeArrowheads="1"/>
            </p:cNvSpPr>
            <p:nvPr/>
          </p:nvSpPr>
          <p:spPr bwMode="auto">
            <a:xfrm flipH="1">
              <a:off x="9012131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6" name="Rectangle 117"/>
            <p:cNvSpPr>
              <a:spLocks noChangeArrowheads="1"/>
            </p:cNvSpPr>
            <p:nvPr/>
          </p:nvSpPr>
          <p:spPr bwMode="auto">
            <a:xfrm flipH="1">
              <a:off x="8979669" y="-841526"/>
              <a:ext cx="1420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7" name="Rectangle 118"/>
            <p:cNvSpPr>
              <a:spLocks noChangeArrowheads="1"/>
            </p:cNvSpPr>
            <p:nvPr/>
          </p:nvSpPr>
          <p:spPr bwMode="auto">
            <a:xfrm flipH="1">
              <a:off x="8947207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8" name="Rectangle 119"/>
            <p:cNvSpPr>
              <a:spLocks noChangeArrowheads="1"/>
            </p:cNvSpPr>
            <p:nvPr/>
          </p:nvSpPr>
          <p:spPr bwMode="auto">
            <a:xfrm flipH="1">
              <a:off x="9128937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9" name="Rectangle 120"/>
            <p:cNvSpPr>
              <a:spLocks noChangeArrowheads="1"/>
            </p:cNvSpPr>
            <p:nvPr/>
          </p:nvSpPr>
          <p:spPr bwMode="auto">
            <a:xfrm flipH="1">
              <a:off x="9105170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0" name="Rectangle 121"/>
            <p:cNvSpPr>
              <a:spLocks noChangeArrowheads="1"/>
            </p:cNvSpPr>
            <p:nvPr/>
          </p:nvSpPr>
          <p:spPr bwMode="auto">
            <a:xfrm flipH="1">
              <a:off x="9081693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1" name="Rectangle 122"/>
            <p:cNvSpPr>
              <a:spLocks noChangeArrowheads="1"/>
            </p:cNvSpPr>
            <p:nvPr/>
          </p:nvSpPr>
          <p:spPr bwMode="auto">
            <a:xfrm flipH="1">
              <a:off x="9057926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2" name="Rectangle 123"/>
            <p:cNvSpPr>
              <a:spLocks noChangeArrowheads="1"/>
            </p:cNvSpPr>
            <p:nvPr/>
          </p:nvSpPr>
          <p:spPr bwMode="auto">
            <a:xfrm flipH="1">
              <a:off x="9034159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3" name="Rectangle 124"/>
            <p:cNvSpPr>
              <a:spLocks noChangeArrowheads="1"/>
            </p:cNvSpPr>
            <p:nvPr/>
          </p:nvSpPr>
          <p:spPr bwMode="auto">
            <a:xfrm flipH="1">
              <a:off x="9010682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4" name="Rectangle 125"/>
            <p:cNvSpPr>
              <a:spLocks noChangeArrowheads="1"/>
            </p:cNvSpPr>
            <p:nvPr/>
          </p:nvSpPr>
          <p:spPr bwMode="auto">
            <a:xfrm flipH="1">
              <a:off x="8986915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5" name="Rectangle 126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44056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6" name="Rectangle 127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11884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7" name="Rectangle 128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37100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8" name="Rectangle 129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9855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9" name="Freeform 130"/>
            <p:cNvSpPr>
              <a:spLocks/>
            </p:cNvSpPr>
            <p:nvPr/>
          </p:nvSpPr>
          <p:spPr bwMode="auto">
            <a:xfrm flipH="1">
              <a:off x="9762821" y="-780369"/>
              <a:ext cx="100285" cy="4058"/>
            </a:xfrm>
            <a:custGeom>
              <a:avLst/>
              <a:gdLst>
                <a:gd name="T0" fmla="*/ 1034 w 1039"/>
                <a:gd name="T1" fmla="*/ 42 h 42"/>
                <a:gd name="T2" fmla="*/ 5 w 1039"/>
                <a:gd name="T3" fmla="*/ 42 h 42"/>
                <a:gd name="T4" fmla="*/ 2 w 1039"/>
                <a:gd name="T5" fmla="*/ 41 h 42"/>
                <a:gd name="T6" fmla="*/ 0 w 1039"/>
                <a:gd name="T7" fmla="*/ 36 h 42"/>
                <a:gd name="T8" fmla="*/ 0 w 1039"/>
                <a:gd name="T9" fmla="*/ 6 h 42"/>
                <a:gd name="T10" fmla="*/ 2 w 1039"/>
                <a:gd name="T11" fmla="*/ 2 h 42"/>
                <a:gd name="T12" fmla="*/ 5 w 1039"/>
                <a:gd name="T13" fmla="*/ 0 h 42"/>
                <a:gd name="T14" fmla="*/ 1033 w 1039"/>
                <a:gd name="T15" fmla="*/ 0 h 42"/>
                <a:gd name="T16" fmla="*/ 1036 w 1039"/>
                <a:gd name="T17" fmla="*/ 2 h 42"/>
                <a:gd name="T18" fmla="*/ 1037 w 1039"/>
                <a:gd name="T19" fmla="*/ 6 h 42"/>
                <a:gd name="T20" fmla="*/ 1037 w 1039"/>
                <a:gd name="T21" fmla="*/ 36 h 42"/>
                <a:gd name="T22" fmla="*/ 1039 w 1039"/>
                <a:gd name="T23" fmla="*/ 41 h 42"/>
                <a:gd name="T24" fmla="*/ 1034 w 1039"/>
                <a:gd name="T25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39" h="42">
                  <a:moveTo>
                    <a:pt x="1034" y="42"/>
                  </a:moveTo>
                  <a:lnTo>
                    <a:pt x="5" y="42"/>
                  </a:lnTo>
                  <a:lnTo>
                    <a:pt x="2" y="41"/>
                  </a:lnTo>
                  <a:lnTo>
                    <a:pt x="0" y="36"/>
                  </a:lnTo>
                  <a:lnTo>
                    <a:pt x="0" y="6"/>
                  </a:lnTo>
                  <a:lnTo>
                    <a:pt x="2" y="2"/>
                  </a:lnTo>
                  <a:lnTo>
                    <a:pt x="5" y="0"/>
                  </a:lnTo>
                  <a:lnTo>
                    <a:pt x="1033" y="0"/>
                  </a:lnTo>
                  <a:lnTo>
                    <a:pt x="1036" y="2"/>
                  </a:lnTo>
                  <a:lnTo>
                    <a:pt x="1037" y="6"/>
                  </a:lnTo>
                  <a:lnTo>
                    <a:pt x="1037" y="36"/>
                  </a:lnTo>
                  <a:lnTo>
                    <a:pt x="1039" y="41"/>
                  </a:lnTo>
                  <a:lnTo>
                    <a:pt x="1034" y="42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0" y="730176"/>
            <a:ext cx="12200772" cy="6146409"/>
            <a:chOff x="1" y="711592"/>
            <a:chExt cx="12200772" cy="6146409"/>
          </a:xfrm>
        </p:grpSpPr>
        <p:sp>
          <p:nvSpPr>
            <p:cNvPr id="164" name="자유형 163"/>
            <p:cNvSpPr/>
            <p:nvPr/>
          </p:nvSpPr>
          <p:spPr>
            <a:xfrm rot="16200000">
              <a:off x="3027182" y="-2315589"/>
              <a:ext cx="6146409" cy="12200772"/>
            </a:xfrm>
            <a:custGeom>
              <a:avLst/>
              <a:gdLst>
                <a:gd name="connsiteX0" fmla="*/ 6146409 w 6146409"/>
                <a:gd name="connsiteY0" fmla="*/ 2222 h 12200772"/>
                <a:gd name="connsiteX1" fmla="*/ 6065629 w 6146409"/>
                <a:gd name="connsiteY1" fmla="*/ 164558 h 12200772"/>
                <a:gd name="connsiteX2" fmla="*/ 6114959 w 6146409"/>
                <a:gd name="connsiteY2" fmla="*/ 314135 h 12200772"/>
                <a:gd name="connsiteX3" fmla="*/ 6138200 w 6146409"/>
                <a:gd name="connsiteY3" fmla="*/ 323564 h 12200772"/>
                <a:gd name="connsiteX4" fmla="*/ 6146409 w 6146409"/>
                <a:gd name="connsiteY4" fmla="*/ 323564 h 12200772"/>
                <a:gd name="connsiteX5" fmla="*/ 6142304 w 6146409"/>
                <a:gd name="connsiteY5" fmla="*/ 325229 h 12200772"/>
                <a:gd name="connsiteX6" fmla="*/ 6146409 w 6146409"/>
                <a:gd name="connsiteY6" fmla="*/ 326894 h 12200772"/>
                <a:gd name="connsiteX7" fmla="*/ 6138200 w 6146409"/>
                <a:gd name="connsiteY7" fmla="*/ 326894 h 12200772"/>
                <a:gd name="connsiteX8" fmla="*/ 6114958 w 6146409"/>
                <a:gd name="connsiteY8" fmla="*/ 336323 h 12200772"/>
                <a:gd name="connsiteX9" fmla="*/ 6065628 w 6146409"/>
                <a:gd name="connsiteY9" fmla="*/ 485900 h 12200772"/>
                <a:gd name="connsiteX10" fmla="*/ 6114958 w 6146409"/>
                <a:gd name="connsiteY10" fmla="*/ 635477 h 12200772"/>
                <a:gd name="connsiteX11" fmla="*/ 6138200 w 6146409"/>
                <a:gd name="connsiteY11" fmla="*/ 644906 h 12200772"/>
                <a:gd name="connsiteX12" fmla="*/ 6146408 w 6146409"/>
                <a:gd name="connsiteY12" fmla="*/ 644906 h 12200772"/>
                <a:gd name="connsiteX13" fmla="*/ 6142304 w 6146409"/>
                <a:gd name="connsiteY13" fmla="*/ 646571 h 12200772"/>
                <a:gd name="connsiteX14" fmla="*/ 6146409 w 6146409"/>
                <a:gd name="connsiteY14" fmla="*/ 648235 h 12200772"/>
                <a:gd name="connsiteX15" fmla="*/ 6138200 w 6146409"/>
                <a:gd name="connsiteY15" fmla="*/ 648235 h 12200772"/>
                <a:gd name="connsiteX16" fmla="*/ 6114958 w 6146409"/>
                <a:gd name="connsiteY16" fmla="*/ 657664 h 12200772"/>
                <a:gd name="connsiteX17" fmla="*/ 6065628 w 6146409"/>
                <a:gd name="connsiteY17" fmla="*/ 807242 h 12200772"/>
                <a:gd name="connsiteX18" fmla="*/ 6114958 w 6146409"/>
                <a:gd name="connsiteY18" fmla="*/ 956818 h 12200772"/>
                <a:gd name="connsiteX19" fmla="*/ 6138200 w 6146409"/>
                <a:gd name="connsiteY19" fmla="*/ 966247 h 12200772"/>
                <a:gd name="connsiteX20" fmla="*/ 6146408 w 6146409"/>
                <a:gd name="connsiteY20" fmla="*/ 966247 h 12200772"/>
                <a:gd name="connsiteX21" fmla="*/ 6142304 w 6146409"/>
                <a:gd name="connsiteY21" fmla="*/ 967912 h 12200772"/>
                <a:gd name="connsiteX22" fmla="*/ 6146408 w 6146409"/>
                <a:gd name="connsiteY22" fmla="*/ 969577 h 12200772"/>
                <a:gd name="connsiteX23" fmla="*/ 6138200 w 6146409"/>
                <a:gd name="connsiteY23" fmla="*/ 969577 h 12200772"/>
                <a:gd name="connsiteX24" fmla="*/ 6114958 w 6146409"/>
                <a:gd name="connsiteY24" fmla="*/ 979006 h 12200772"/>
                <a:gd name="connsiteX25" fmla="*/ 6065628 w 6146409"/>
                <a:gd name="connsiteY25" fmla="*/ 1128583 h 12200772"/>
                <a:gd name="connsiteX26" fmla="*/ 6114958 w 6146409"/>
                <a:gd name="connsiteY26" fmla="*/ 1278160 h 12200772"/>
                <a:gd name="connsiteX27" fmla="*/ 6138200 w 6146409"/>
                <a:gd name="connsiteY27" fmla="*/ 1287589 h 12200772"/>
                <a:gd name="connsiteX28" fmla="*/ 6146408 w 6146409"/>
                <a:gd name="connsiteY28" fmla="*/ 1287589 h 12200772"/>
                <a:gd name="connsiteX29" fmla="*/ 6142304 w 6146409"/>
                <a:gd name="connsiteY29" fmla="*/ 1289254 h 12200772"/>
                <a:gd name="connsiteX30" fmla="*/ 6146408 w 6146409"/>
                <a:gd name="connsiteY30" fmla="*/ 1290919 h 12200772"/>
                <a:gd name="connsiteX31" fmla="*/ 6138199 w 6146409"/>
                <a:gd name="connsiteY31" fmla="*/ 1290919 h 12200772"/>
                <a:gd name="connsiteX32" fmla="*/ 6114958 w 6146409"/>
                <a:gd name="connsiteY32" fmla="*/ 1300348 h 12200772"/>
                <a:gd name="connsiteX33" fmla="*/ 6065628 w 6146409"/>
                <a:gd name="connsiteY33" fmla="*/ 1449925 h 12200772"/>
                <a:gd name="connsiteX34" fmla="*/ 6114958 w 6146409"/>
                <a:gd name="connsiteY34" fmla="*/ 1599502 h 12200772"/>
                <a:gd name="connsiteX35" fmla="*/ 6138199 w 6146409"/>
                <a:gd name="connsiteY35" fmla="*/ 1608931 h 12200772"/>
                <a:gd name="connsiteX36" fmla="*/ 6146408 w 6146409"/>
                <a:gd name="connsiteY36" fmla="*/ 1608931 h 12200772"/>
                <a:gd name="connsiteX37" fmla="*/ 6142304 w 6146409"/>
                <a:gd name="connsiteY37" fmla="*/ 1610596 h 12200772"/>
                <a:gd name="connsiteX38" fmla="*/ 6146408 w 6146409"/>
                <a:gd name="connsiteY38" fmla="*/ 1612261 h 12200772"/>
                <a:gd name="connsiteX39" fmla="*/ 6138199 w 6146409"/>
                <a:gd name="connsiteY39" fmla="*/ 1612261 h 12200772"/>
                <a:gd name="connsiteX40" fmla="*/ 6114958 w 6146409"/>
                <a:gd name="connsiteY40" fmla="*/ 1621690 h 12200772"/>
                <a:gd name="connsiteX41" fmla="*/ 6065628 w 6146409"/>
                <a:gd name="connsiteY41" fmla="*/ 1771267 h 12200772"/>
                <a:gd name="connsiteX42" fmla="*/ 6114958 w 6146409"/>
                <a:gd name="connsiteY42" fmla="*/ 1920843 h 12200772"/>
                <a:gd name="connsiteX43" fmla="*/ 6138199 w 6146409"/>
                <a:gd name="connsiteY43" fmla="*/ 1930273 h 12200772"/>
                <a:gd name="connsiteX44" fmla="*/ 6146408 w 6146409"/>
                <a:gd name="connsiteY44" fmla="*/ 1930273 h 12200772"/>
                <a:gd name="connsiteX45" fmla="*/ 6142303 w 6146409"/>
                <a:gd name="connsiteY45" fmla="*/ 1931938 h 12200772"/>
                <a:gd name="connsiteX46" fmla="*/ 6146408 w 6146409"/>
                <a:gd name="connsiteY46" fmla="*/ 1933603 h 12200772"/>
                <a:gd name="connsiteX47" fmla="*/ 6138199 w 6146409"/>
                <a:gd name="connsiteY47" fmla="*/ 1933603 h 12200772"/>
                <a:gd name="connsiteX48" fmla="*/ 6114957 w 6146409"/>
                <a:gd name="connsiteY48" fmla="*/ 1943032 h 12200772"/>
                <a:gd name="connsiteX49" fmla="*/ 6065627 w 6146409"/>
                <a:gd name="connsiteY49" fmla="*/ 2092608 h 12200772"/>
                <a:gd name="connsiteX50" fmla="*/ 6114957 w 6146409"/>
                <a:gd name="connsiteY50" fmla="*/ 2242185 h 12200772"/>
                <a:gd name="connsiteX51" fmla="*/ 6138199 w 6146409"/>
                <a:gd name="connsiteY51" fmla="*/ 2251614 h 12200772"/>
                <a:gd name="connsiteX52" fmla="*/ 6146407 w 6146409"/>
                <a:gd name="connsiteY52" fmla="*/ 2251614 h 12200772"/>
                <a:gd name="connsiteX53" fmla="*/ 6142303 w 6146409"/>
                <a:gd name="connsiteY53" fmla="*/ 2253279 h 12200772"/>
                <a:gd name="connsiteX54" fmla="*/ 6146408 w 6146409"/>
                <a:gd name="connsiteY54" fmla="*/ 2254944 h 12200772"/>
                <a:gd name="connsiteX55" fmla="*/ 6138199 w 6146409"/>
                <a:gd name="connsiteY55" fmla="*/ 2254944 h 12200772"/>
                <a:gd name="connsiteX56" fmla="*/ 6114957 w 6146409"/>
                <a:gd name="connsiteY56" fmla="*/ 2264374 h 12200772"/>
                <a:gd name="connsiteX57" fmla="*/ 6065627 w 6146409"/>
                <a:gd name="connsiteY57" fmla="*/ 2413950 h 12200772"/>
                <a:gd name="connsiteX58" fmla="*/ 6114957 w 6146409"/>
                <a:gd name="connsiteY58" fmla="*/ 2563526 h 12200772"/>
                <a:gd name="connsiteX59" fmla="*/ 6138199 w 6146409"/>
                <a:gd name="connsiteY59" fmla="*/ 2572956 h 12200772"/>
                <a:gd name="connsiteX60" fmla="*/ 6146407 w 6146409"/>
                <a:gd name="connsiteY60" fmla="*/ 2572956 h 12200772"/>
                <a:gd name="connsiteX61" fmla="*/ 6142303 w 6146409"/>
                <a:gd name="connsiteY61" fmla="*/ 2574620 h 12200772"/>
                <a:gd name="connsiteX62" fmla="*/ 6146407 w 6146409"/>
                <a:gd name="connsiteY62" fmla="*/ 2576286 h 12200772"/>
                <a:gd name="connsiteX63" fmla="*/ 6138199 w 6146409"/>
                <a:gd name="connsiteY63" fmla="*/ 2576286 h 12200772"/>
                <a:gd name="connsiteX64" fmla="*/ 6114957 w 6146409"/>
                <a:gd name="connsiteY64" fmla="*/ 2585714 h 12200772"/>
                <a:gd name="connsiteX65" fmla="*/ 6065627 w 6146409"/>
                <a:gd name="connsiteY65" fmla="*/ 2735292 h 12200772"/>
                <a:gd name="connsiteX66" fmla="*/ 6114957 w 6146409"/>
                <a:gd name="connsiteY66" fmla="*/ 2884868 h 12200772"/>
                <a:gd name="connsiteX67" fmla="*/ 6138199 w 6146409"/>
                <a:gd name="connsiteY67" fmla="*/ 2894298 h 12200772"/>
                <a:gd name="connsiteX68" fmla="*/ 6146407 w 6146409"/>
                <a:gd name="connsiteY68" fmla="*/ 2894298 h 12200772"/>
                <a:gd name="connsiteX69" fmla="*/ 6142303 w 6146409"/>
                <a:gd name="connsiteY69" fmla="*/ 2895963 h 12200772"/>
                <a:gd name="connsiteX70" fmla="*/ 6146407 w 6146409"/>
                <a:gd name="connsiteY70" fmla="*/ 2897627 h 12200772"/>
                <a:gd name="connsiteX71" fmla="*/ 6138199 w 6146409"/>
                <a:gd name="connsiteY71" fmla="*/ 2897627 h 12200772"/>
                <a:gd name="connsiteX72" fmla="*/ 6114957 w 6146409"/>
                <a:gd name="connsiteY72" fmla="*/ 2907056 h 12200772"/>
                <a:gd name="connsiteX73" fmla="*/ 6065627 w 6146409"/>
                <a:gd name="connsiteY73" fmla="*/ 3056633 h 12200772"/>
                <a:gd name="connsiteX74" fmla="*/ 6114957 w 6146409"/>
                <a:gd name="connsiteY74" fmla="*/ 3206209 h 12200772"/>
                <a:gd name="connsiteX75" fmla="*/ 6138199 w 6146409"/>
                <a:gd name="connsiteY75" fmla="*/ 3215638 h 12200772"/>
                <a:gd name="connsiteX76" fmla="*/ 6146407 w 6146409"/>
                <a:gd name="connsiteY76" fmla="*/ 3215638 h 12200772"/>
                <a:gd name="connsiteX77" fmla="*/ 6142303 w 6146409"/>
                <a:gd name="connsiteY77" fmla="*/ 3217303 h 12200772"/>
                <a:gd name="connsiteX78" fmla="*/ 6146407 w 6146409"/>
                <a:gd name="connsiteY78" fmla="*/ 3218969 h 12200772"/>
                <a:gd name="connsiteX79" fmla="*/ 6138198 w 6146409"/>
                <a:gd name="connsiteY79" fmla="*/ 3218969 h 12200772"/>
                <a:gd name="connsiteX80" fmla="*/ 6114956 w 6146409"/>
                <a:gd name="connsiteY80" fmla="*/ 3228397 h 12200772"/>
                <a:gd name="connsiteX81" fmla="*/ 6065626 w 6146409"/>
                <a:gd name="connsiteY81" fmla="*/ 3377975 h 12200772"/>
                <a:gd name="connsiteX82" fmla="*/ 6114956 w 6146409"/>
                <a:gd name="connsiteY82" fmla="*/ 3527551 h 12200772"/>
                <a:gd name="connsiteX83" fmla="*/ 6138198 w 6146409"/>
                <a:gd name="connsiteY83" fmla="*/ 3536980 h 12200772"/>
                <a:gd name="connsiteX84" fmla="*/ 6146407 w 6146409"/>
                <a:gd name="connsiteY84" fmla="*/ 3536980 h 12200772"/>
                <a:gd name="connsiteX85" fmla="*/ 6142303 w 6146409"/>
                <a:gd name="connsiteY85" fmla="*/ 3538645 h 12200772"/>
                <a:gd name="connsiteX86" fmla="*/ 6146407 w 6146409"/>
                <a:gd name="connsiteY86" fmla="*/ 3540310 h 12200772"/>
                <a:gd name="connsiteX87" fmla="*/ 6138198 w 6146409"/>
                <a:gd name="connsiteY87" fmla="*/ 3540310 h 12200772"/>
                <a:gd name="connsiteX88" fmla="*/ 6114956 w 6146409"/>
                <a:gd name="connsiteY88" fmla="*/ 3549739 h 12200772"/>
                <a:gd name="connsiteX89" fmla="*/ 6065626 w 6146409"/>
                <a:gd name="connsiteY89" fmla="*/ 3699316 h 12200772"/>
                <a:gd name="connsiteX90" fmla="*/ 6114956 w 6146409"/>
                <a:gd name="connsiteY90" fmla="*/ 3848893 h 12200772"/>
                <a:gd name="connsiteX91" fmla="*/ 6138198 w 6146409"/>
                <a:gd name="connsiteY91" fmla="*/ 3858322 h 12200772"/>
                <a:gd name="connsiteX92" fmla="*/ 6146406 w 6146409"/>
                <a:gd name="connsiteY92" fmla="*/ 3858322 h 12200772"/>
                <a:gd name="connsiteX93" fmla="*/ 6142302 w 6146409"/>
                <a:gd name="connsiteY93" fmla="*/ 3859987 h 12200772"/>
                <a:gd name="connsiteX94" fmla="*/ 6146407 w 6146409"/>
                <a:gd name="connsiteY94" fmla="*/ 3861652 h 12200772"/>
                <a:gd name="connsiteX95" fmla="*/ 6138198 w 6146409"/>
                <a:gd name="connsiteY95" fmla="*/ 3861652 h 12200772"/>
                <a:gd name="connsiteX96" fmla="*/ 6114956 w 6146409"/>
                <a:gd name="connsiteY96" fmla="*/ 3871081 h 12200772"/>
                <a:gd name="connsiteX97" fmla="*/ 6065626 w 6146409"/>
                <a:gd name="connsiteY97" fmla="*/ 4020658 h 12200772"/>
                <a:gd name="connsiteX98" fmla="*/ 6114956 w 6146409"/>
                <a:gd name="connsiteY98" fmla="*/ 4170234 h 12200772"/>
                <a:gd name="connsiteX99" fmla="*/ 6138198 w 6146409"/>
                <a:gd name="connsiteY99" fmla="*/ 4179664 h 12200772"/>
                <a:gd name="connsiteX100" fmla="*/ 6146406 w 6146409"/>
                <a:gd name="connsiteY100" fmla="*/ 4179664 h 12200772"/>
                <a:gd name="connsiteX101" fmla="*/ 6142302 w 6146409"/>
                <a:gd name="connsiteY101" fmla="*/ 4181329 h 12200772"/>
                <a:gd name="connsiteX102" fmla="*/ 6146406 w 6146409"/>
                <a:gd name="connsiteY102" fmla="*/ 4182993 h 12200772"/>
                <a:gd name="connsiteX103" fmla="*/ 6138198 w 6146409"/>
                <a:gd name="connsiteY103" fmla="*/ 4182993 h 12200772"/>
                <a:gd name="connsiteX104" fmla="*/ 6114956 w 6146409"/>
                <a:gd name="connsiteY104" fmla="*/ 4192423 h 12200772"/>
                <a:gd name="connsiteX105" fmla="*/ 6065626 w 6146409"/>
                <a:gd name="connsiteY105" fmla="*/ 4342000 h 12200772"/>
                <a:gd name="connsiteX106" fmla="*/ 6114956 w 6146409"/>
                <a:gd name="connsiteY106" fmla="*/ 4491576 h 12200772"/>
                <a:gd name="connsiteX107" fmla="*/ 6138198 w 6146409"/>
                <a:gd name="connsiteY107" fmla="*/ 4501005 h 12200772"/>
                <a:gd name="connsiteX108" fmla="*/ 6146406 w 6146409"/>
                <a:gd name="connsiteY108" fmla="*/ 4501005 h 12200772"/>
                <a:gd name="connsiteX109" fmla="*/ 6142302 w 6146409"/>
                <a:gd name="connsiteY109" fmla="*/ 4502670 h 12200772"/>
                <a:gd name="connsiteX110" fmla="*/ 6146406 w 6146409"/>
                <a:gd name="connsiteY110" fmla="*/ 4504335 h 12200772"/>
                <a:gd name="connsiteX111" fmla="*/ 6138198 w 6146409"/>
                <a:gd name="connsiteY111" fmla="*/ 4504335 h 12200772"/>
                <a:gd name="connsiteX112" fmla="*/ 6114956 w 6146409"/>
                <a:gd name="connsiteY112" fmla="*/ 4513765 h 12200772"/>
                <a:gd name="connsiteX113" fmla="*/ 6065626 w 6146409"/>
                <a:gd name="connsiteY113" fmla="*/ 4663342 h 12200772"/>
                <a:gd name="connsiteX114" fmla="*/ 6114956 w 6146409"/>
                <a:gd name="connsiteY114" fmla="*/ 4812918 h 12200772"/>
                <a:gd name="connsiteX115" fmla="*/ 6138197 w 6146409"/>
                <a:gd name="connsiteY115" fmla="*/ 4822348 h 12200772"/>
                <a:gd name="connsiteX116" fmla="*/ 6146406 w 6146409"/>
                <a:gd name="connsiteY116" fmla="*/ 4822348 h 12200772"/>
                <a:gd name="connsiteX117" fmla="*/ 6142302 w 6146409"/>
                <a:gd name="connsiteY117" fmla="*/ 4824012 h 12200772"/>
                <a:gd name="connsiteX118" fmla="*/ 6146406 w 6146409"/>
                <a:gd name="connsiteY118" fmla="*/ 4825677 h 12200772"/>
                <a:gd name="connsiteX119" fmla="*/ 6138197 w 6146409"/>
                <a:gd name="connsiteY119" fmla="*/ 4825677 h 12200772"/>
                <a:gd name="connsiteX120" fmla="*/ 6114955 w 6146409"/>
                <a:gd name="connsiteY120" fmla="*/ 4835106 h 12200772"/>
                <a:gd name="connsiteX121" fmla="*/ 6065625 w 6146409"/>
                <a:gd name="connsiteY121" fmla="*/ 4984683 h 12200772"/>
                <a:gd name="connsiteX122" fmla="*/ 6114955 w 6146409"/>
                <a:gd name="connsiteY122" fmla="*/ 5134260 h 12200772"/>
                <a:gd name="connsiteX123" fmla="*/ 6138197 w 6146409"/>
                <a:gd name="connsiteY123" fmla="*/ 5143689 h 12200772"/>
                <a:gd name="connsiteX124" fmla="*/ 6146405 w 6146409"/>
                <a:gd name="connsiteY124" fmla="*/ 5143689 h 12200772"/>
                <a:gd name="connsiteX125" fmla="*/ 6142301 w 6146409"/>
                <a:gd name="connsiteY125" fmla="*/ 5145354 h 12200772"/>
                <a:gd name="connsiteX126" fmla="*/ 6146406 w 6146409"/>
                <a:gd name="connsiteY126" fmla="*/ 5147018 h 12200772"/>
                <a:gd name="connsiteX127" fmla="*/ 6138197 w 6146409"/>
                <a:gd name="connsiteY127" fmla="*/ 5147018 h 12200772"/>
                <a:gd name="connsiteX128" fmla="*/ 6114955 w 6146409"/>
                <a:gd name="connsiteY128" fmla="*/ 5156448 h 12200772"/>
                <a:gd name="connsiteX129" fmla="*/ 6065625 w 6146409"/>
                <a:gd name="connsiteY129" fmla="*/ 5306025 h 12200772"/>
                <a:gd name="connsiteX130" fmla="*/ 6114955 w 6146409"/>
                <a:gd name="connsiteY130" fmla="*/ 5455601 h 12200772"/>
                <a:gd name="connsiteX131" fmla="*/ 6138197 w 6146409"/>
                <a:gd name="connsiteY131" fmla="*/ 5465031 h 12200772"/>
                <a:gd name="connsiteX132" fmla="*/ 6146405 w 6146409"/>
                <a:gd name="connsiteY132" fmla="*/ 5465031 h 12200772"/>
                <a:gd name="connsiteX133" fmla="*/ 6142301 w 6146409"/>
                <a:gd name="connsiteY133" fmla="*/ 5466695 h 12200772"/>
                <a:gd name="connsiteX134" fmla="*/ 6146405 w 6146409"/>
                <a:gd name="connsiteY134" fmla="*/ 5468361 h 12200772"/>
                <a:gd name="connsiteX135" fmla="*/ 6138197 w 6146409"/>
                <a:gd name="connsiteY135" fmla="*/ 5468361 h 12200772"/>
                <a:gd name="connsiteX136" fmla="*/ 6114955 w 6146409"/>
                <a:gd name="connsiteY136" fmla="*/ 5477790 h 12200772"/>
                <a:gd name="connsiteX137" fmla="*/ 6065625 w 6146409"/>
                <a:gd name="connsiteY137" fmla="*/ 5627367 h 12200772"/>
                <a:gd name="connsiteX138" fmla="*/ 6114955 w 6146409"/>
                <a:gd name="connsiteY138" fmla="*/ 5776943 h 12200772"/>
                <a:gd name="connsiteX139" fmla="*/ 6138197 w 6146409"/>
                <a:gd name="connsiteY139" fmla="*/ 5786373 h 12200772"/>
                <a:gd name="connsiteX140" fmla="*/ 6146405 w 6146409"/>
                <a:gd name="connsiteY140" fmla="*/ 5786373 h 12200772"/>
                <a:gd name="connsiteX141" fmla="*/ 6142301 w 6146409"/>
                <a:gd name="connsiteY141" fmla="*/ 5788037 h 12200772"/>
                <a:gd name="connsiteX142" fmla="*/ 6146405 w 6146409"/>
                <a:gd name="connsiteY142" fmla="*/ 5789702 h 12200772"/>
                <a:gd name="connsiteX143" fmla="*/ 6138197 w 6146409"/>
                <a:gd name="connsiteY143" fmla="*/ 5789702 h 12200772"/>
                <a:gd name="connsiteX144" fmla="*/ 6114955 w 6146409"/>
                <a:gd name="connsiteY144" fmla="*/ 5799131 h 12200772"/>
                <a:gd name="connsiteX145" fmla="*/ 6065625 w 6146409"/>
                <a:gd name="connsiteY145" fmla="*/ 5948709 h 12200772"/>
                <a:gd name="connsiteX146" fmla="*/ 6089279 w 6146409"/>
                <a:gd name="connsiteY146" fmla="*/ 6063492 h 12200772"/>
                <a:gd name="connsiteX147" fmla="*/ 6110280 w 6146409"/>
                <a:gd name="connsiteY147" fmla="*/ 6091951 h 12200772"/>
                <a:gd name="connsiteX148" fmla="*/ 6146409 w 6146409"/>
                <a:gd name="connsiteY148" fmla="*/ 6091951 h 12200772"/>
                <a:gd name="connsiteX149" fmla="*/ 6122875 w 6146409"/>
                <a:gd name="connsiteY149" fmla="*/ 6101498 h 12200772"/>
                <a:gd name="connsiteX150" fmla="*/ 6146405 w 6146409"/>
                <a:gd name="connsiteY150" fmla="*/ 6111044 h 12200772"/>
                <a:gd name="connsiteX151" fmla="*/ 6110284 w 6146409"/>
                <a:gd name="connsiteY151" fmla="*/ 6111044 h 12200772"/>
                <a:gd name="connsiteX152" fmla="*/ 6089282 w 6146409"/>
                <a:gd name="connsiteY152" fmla="*/ 6139503 h 12200772"/>
                <a:gd name="connsiteX153" fmla="*/ 6065629 w 6146409"/>
                <a:gd name="connsiteY153" fmla="*/ 6254286 h 12200772"/>
                <a:gd name="connsiteX154" fmla="*/ 6114959 w 6146409"/>
                <a:gd name="connsiteY154" fmla="*/ 6403863 h 12200772"/>
                <a:gd name="connsiteX155" fmla="*/ 6138200 w 6146409"/>
                <a:gd name="connsiteY155" fmla="*/ 6413292 h 12200772"/>
                <a:gd name="connsiteX156" fmla="*/ 6146409 w 6146409"/>
                <a:gd name="connsiteY156" fmla="*/ 6413292 h 12200772"/>
                <a:gd name="connsiteX157" fmla="*/ 6142304 w 6146409"/>
                <a:gd name="connsiteY157" fmla="*/ 6414957 h 12200772"/>
                <a:gd name="connsiteX158" fmla="*/ 6146409 w 6146409"/>
                <a:gd name="connsiteY158" fmla="*/ 6416622 h 12200772"/>
                <a:gd name="connsiteX159" fmla="*/ 6138200 w 6146409"/>
                <a:gd name="connsiteY159" fmla="*/ 6416622 h 12200772"/>
                <a:gd name="connsiteX160" fmla="*/ 6114958 w 6146409"/>
                <a:gd name="connsiteY160" fmla="*/ 6426051 h 12200772"/>
                <a:gd name="connsiteX161" fmla="*/ 6065628 w 6146409"/>
                <a:gd name="connsiteY161" fmla="*/ 6575628 h 12200772"/>
                <a:gd name="connsiteX162" fmla="*/ 6114958 w 6146409"/>
                <a:gd name="connsiteY162" fmla="*/ 6725204 h 12200772"/>
                <a:gd name="connsiteX163" fmla="*/ 6138200 w 6146409"/>
                <a:gd name="connsiteY163" fmla="*/ 6734633 h 12200772"/>
                <a:gd name="connsiteX164" fmla="*/ 6146408 w 6146409"/>
                <a:gd name="connsiteY164" fmla="*/ 6734633 h 12200772"/>
                <a:gd name="connsiteX165" fmla="*/ 6142304 w 6146409"/>
                <a:gd name="connsiteY165" fmla="*/ 6736299 h 12200772"/>
                <a:gd name="connsiteX166" fmla="*/ 6146409 w 6146409"/>
                <a:gd name="connsiteY166" fmla="*/ 6737963 h 12200772"/>
                <a:gd name="connsiteX167" fmla="*/ 6138200 w 6146409"/>
                <a:gd name="connsiteY167" fmla="*/ 6737963 h 12200772"/>
                <a:gd name="connsiteX168" fmla="*/ 6114958 w 6146409"/>
                <a:gd name="connsiteY168" fmla="*/ 6747392 h 12200772"/>
                <a:gd name="connsiteX169" fmla="*/ 6065628 w 6146409"/>
                <a:gd name="connsiteY169" fmla="*/ 6896970 h 12200772"/>
                <a:gd name="connsiteX170" fmla="*/ 6114958 w 6146409"/>
                <a:gd name="connsiteY170" fmla="*/ 7046546 h 12200772"/>
                <a:gd name="connsiteX171" fmla="*/ 6138200 w 6146409"/>
                <a:gd name="connsiteY171" fmla="*/ 7055975 h 12200772"/>
                <a:gd name="connsiteX172" fmla="*/ 6146408 w 6146409"/>
                <a:gd name="connsiteY172" fmla="*/ 7055975 h 12200772"/>
                <a:gd name="connsiteX173" fmla="*/ 6142304 w 6146409"/>
                <a:gd name="connsiteY173" fmla="*/ 7057640 h 12200772"/>
                <a:gd name="connsiteX174" fmla="*/ 6146408 w 6146409"/>
                <a:gd name="connsiteY174" fmla="*/ 7059305 h 12200772"/>
                <a:gd name="connsiteX175" fmla="*/ 6138200 w 6146409"/>
                <a:gd name="connsiteY175" fmla="*/ 7059305 h 12200772"/>
                <a:gd name="connsiteX176" fmla="*/ 6114958 w 6146409"/>
                <a:gd name="connsiteY176" fmla="*/ 7068734 h 12200772"/>
                <a:gd name="connsiteX177" fmla="*/ 6065628 w 6146409"/>
                <a:gd name="connsiteY177" fmla="*/ 7218311 h 12200772"/>
                <a:gd name="connsiteX178" fmla="*/ 6114958 w 6146409"/>
                <a:gd name="connsiteY178" fmla="*/ 7367888 h 12200772"/>
                <a:gd name="connsiteX179" fmla="*/ 6138200 w 6146409"/>
                <a:gd name="connsiteY179" fmla="*/ 7377317 h 12200772"/>
                <a:gd name="connsiteX180" fmla="*/ 6146408 w 6146409"/>
                <a:gd name="connsiteY180" fmla="*/ 7377317 h 12200772"/>
                <a:gd name="connsiteX181" fmla="*/ 6142304 w 6146409"/>
                <a:gd name="connsiteY181" fmla="*/ 7378982 h 12200772"/>
                <a:gd name="connsiteX182" fmla="*/ 6146408 w 6146409"/>
                <a:gd name="connsiteY182" fmla="*/ 7380647 h 12200772"/>
                <a:gd name="connsiteX183" fmla="*/ 6138199 w 6146409"/>
                <a:gd name="connsiteY183" fmla="*/ 7380647 h 12200772"/>
                <a:gd name="connsiteX184" fmla="*/ 6114958 w 6146409"/>
                <a:gd name="connsiteY184" fmla="*/ 7390076 h 12200772"/>
                <a:gd name="connsiteX185" fmla="*/ 6065628 w 6146409"/>
                <a:gd name="connsiteY185" fmla="*/ 7539653 h 12200772"/>
                <a:gd name="connsiteX186" fmla="*/ 6114958 w 6146409"/>
                <a:gd name="connsiteY186" fmla="*/ 7689230 h 12200772"/>
                <a:gd name="connsiteX187" fmla="*/ 6138199 w 6146409"/>
                <a:gd name="connsiteY187" fmla="*/ 7698659 h 12200772"/>
                <a:gd name="connsiteX188" fmla="*/ 6146408 w 6146409"/>
                <a:gd name="connsiteY188" fmla="*/ 7698659 h 12200772"/>
                <a:gd name="connsiteX189" fmla="*/ 6142304 w 6146409"/>
                <a:gd name="connsiteY189" fmla="*/ 7700324 h 12200772"/>
                <a:gd name="connsiteX190" fmla="*/ 6146408 w 6146409"/>
                <a:gd name="connsiteY190" fmla="*/ 7701989 h 12200772"/>
                <a:gd name="connsiteX191" fmla="*/ 6138199 w 6146409"/>
                <a:gd name="connsiteY191" fmla="*/ 7701989 h 12200772"/>
                <a:gd name="connsiteX192" fmla="*/ 6114958 w 6146409"/>
                <a:gd name="connsiteY192" fmla="*/ 7711418 h 12200772"/>
                <a:gd name="connsiteX193" fmla="*/ 6065628 w 6146409"/>
                <a:gd name="connsiteY193" fmla="*/ 7860994 h 12200772"/>
                <a:gd name="connsiteX194" fmla="*/ 6114958 w 6146409"/>
                <a:gd name="connsiteY194" fmla="*/ 8010571 h 12200772"/>
                <a:gd name="connsiteX195" fmla="*/ 6138199 w 6146409"/>
                <a:gd name="connsiteY195" fmla="*/ 8020001 h 12200772"/>
                <a:gd name="connsiteX196" fmla="*/ 6146408 w 6146409"/>
                <a:gd name="connsiteY196" fmla="*/ 8020001 h 12200772"/>
                <a:gd name="connsiteX197" fmla="*/ 6142303 w 6146409"/>
                <a:gd name="connsiteY197" fmla="*/ 8021666 h 12200772"/>
                <a:gd name="connsiteX198" fmla="*/ 6146408 w 6146409"/>
                <a:gd name="connsiteY198" fmla="*/ 8023331 h 12200772"/>
                <a:gd name="connsiteX199" fmla="*/ 6138199 w 6146409"/>
                <a:gd name="connsiteY199" fmla="*/ 8023331 h 12200772"/>
                <a:gd name="connsiteX200" fmla="*/ 6114957 w 6146409"/>
                <a:gd name="connsiteY200" fmla="*/ 8032759 h 12200772"/>
                <a:gd name="connsiteX201" fmla="*/ 6065627 w 6146409"/>
                <a:gd name="connsiteY201" fmla="*/ 8182336 h 12200772"/>
                <a:gd name="connsiteX202" fmla="*/ 6114957 w 6146409"/>
                <a:gd name="connsiteY202" fmla="*/ 8331913 h 12200772"/>
                <a:gd name="connsiteX203" fmla="*/ 6138199 w 6146409"/>
                <a:gd name="connsiteY203" fmla="*/ 8341342 h 12200772"/>
                <a:gd name="connsiteX204" fmla="*/ 6146407 w 6146409"/>
                <a:gd name="connsiteY204" fmla="*/ 8341342 h 12200772"/>
                <a:gd name="connsiteX205" fmla="*/ 6142303 w 6146409"/>
                <a:gd name="connsiteY205" fmla="*/ 8343007 h 12200772"/>
                <a:gd name="connsiteX206" fmla="*/ 6146408 w 6146409"/>
                <a:gd name="connsiteY206" fmla="*/ 8344672 h 12200772"/>
                <a:gd name="connsiteX207" fmla="*/ 6138199 w 6146409"/>
                <a:gd name="connsiteY207" fmla="*/ 8344672 h 12200772"/>
                <a:gd name="connsiteX208" fmla="*/ 6114957 w 6146409"/>
                <a:gd name="connsiteY208" fmla="*/ 8354101 h 12200772"/>
                <a:gd name="connsiteX209" fmla="*/ 6065627 w 6146409"/>
                <a:gd name="connsiteY209" fmla="*/ 8503678 h 12200772"/>
                <a:gd name="connsiteX210" fmla="*/ 6114957 w 6146409"/>
                <a:gd name="connsiteY210" fmla="*/ 8653254 h 12200772"/>
                <a:gd name="connsiteX211" fmla="*/ 6138199 w 6146409"/>
                <a:gd name="connsiteY211" fmla="*/ 8662684 h 12200772"/>
                <a:gd name="connsiteX212" fmla="*/ 6146407 w 6146409"/>
                <a:gd name="connsiteY212" fmla="*/ 8662684 h 12200772"/>
                <a:gd name="connsiteX213" fmla="*/ 6142303 w 6146409"/>
                <a:gd name="connsiteY213" fmla="*/ 8664348 h 12200772"/>
                <a:gd name="connsiteX214" fmla="*/ 6146407 w 6146409"/>
                <a:gd name="connsiteY214" fmla="*/ 8666014 h 12200772"/>
                <a:gd name="connsiteX215" fmla="*/ 6138199 w 6146409"/>
                <a:gd name="connsiteY215" fmla="*/ 8666014 h 12200772"/>
                <a:gd name="connsiteX216" fmla="*/ 6114957 w 6146409"/>
                <a:gd name="connsiteY216" fmla="*/ 8675442 h 12200772"/>
                <a:gd name="connsiteX217" fmla="*/ 6065627 w 6146409"/>
                <a:gd name="connsiteY217" fmla="*/ 8825020 h 12200772"/>
                <a:gd name="connsiteX218" fmla="*/ 6114957 w 6146409"/>
                <a:gd name="connsiteY218" fmla="*/ 8974596 h 12200772"/>
                <a:gd name="connsiteX219" fmla="*/ 6138199 w 6146409"/>
                <a:gd name="connsiteY219" fmla="*/ 8984026 h 12200772"/>
                <a:gd name="connsiteX220" fmla="*/ 6146407 w 6146409"/>
                <a:gd name="connsiteY220" fmla="*/ 8984026 h 12200772"/>
                <a:gd name="connsiteX221" fmla="*/ 6142303 w 6146409"/>
                <a:gd name="connsiteY221" fmla="*/ 8985690 h 12200772"/>
                <a:gd name="connsiteX222" fmla="*/ 6146407 w 6146409"/>
                <a:gd name="connsiteY222" fmla="*/ 8987354 h 12200772"/>
                <a:gd name="connsiteX223" fmla="*/ 6138199 w 6146409"/>
                <a:gd name="connsiteY223" fmla="*/ 8987354 h 12200772"/>
                <a:gd name="connsiteX224" fmla="*/ 6114957 w 6146409"/>
                <a:gd name="connsiteY224" fmla="*/ 8996784 h 12200772"/>
                <a:gd name="connsiteX225" fmla="*/ 6065627 w 6146409"/>
                <a:gd name="connsiteY225" fmla="*/ 9146360 h 12200772"/>
                <a:gd name="connsiteX226" fmla="*/ 6114957 w 6146409"/>
                <a:gd name="connsiteY226" fmla="*/ 9295936 h 12200772"/>
                <a:gd name="connsiteX227" fmla="*/ 6138199 w 6146409"/>
                <a:gd name="connsiteY227" fmla="*/ 9305366 h 12200772"/>
                <a:gd name="connsiteX228" fmla="*/ 6146407 w 6146409"/>
                <a:gd name="connsiteY228" fmla="*/ 9305366 h 12200772"/>
                <a:gd name="connsiteX229" fmla="*/ 6142303 w 6146409"/>
                <a:gd name="connsiteY229" fmla="*/ 9307030 h 12200772"/>
                <a:gd name="connsiteX230" fmla="*/ 6146407 w 6146409"/>
                <a:gd name="connsiteY230" fmla="*/ 9308696 h 12200772"/>
                <a:gd name="connsiteX231" fmla="*/ 6138198 w 6146409"/>
                <a:gd name="connsiteY231" fmla="*/ 9308696 h 12200772"/>
                <a:gd name="connsiteX232" fmla="*/ 6114956 w 6146409"/>
                <a:gd name="connsiteY232" fmla="*/ 9318126 h 12200772"/>
                <a:gd name="connsiteX233" fmla="*/ 6065626 w 6146409"/>
                <a:gd name="connsiteY233" fmla="*/ 9467702 h 12200772"/>
                <a:gd name="connsiteX234" fmla="*/ 6114956 w 6146409"/>
                <a:gd name="connsiteY234" fmla="*/ 9617278 h 12200772"/>
                <a:gd name="connsiteX235" fmla="*/ 6138198 w 6146409"/>
                <a:gd name="connsiteY235" fmla="*/ 9626708 h 12200772"/>
                <a:gd name="connsiteX236" fmla="*/ 6146407 w 6146409"/>
                <a:gd name="connsiteY236" fmla="*/ 9626708 h 12200772"/>
                <a:gd name="connsiteX237" fmla="*/ 6142303 w 6146409"/>
                <a:gd name="connsiteY237" fmla="*/ 9628372 h 12200772"/>
                <a:gd name="connsiteX238" fmla="*/ 6146407 w 6146409"/>
                <a:gd name="connsiteY238" fmla="*/ 9630038 h 12200772"/>
                <a:gd name="connsiteX239" fmla="*/ 6138198 w 6146409"/>
                <a:gd name="connsiteY239" fmla="*/ 9630038 h 12200772"/>
                <a:gd name="connsiteX240" fmla="*/ 6114956 w 6146409"/>
                <a:gd name="connsiteY240" fmla="*/ 9639466 h 12200772"/>
                <a:gd name="connsiteX241" fmla="*/ 6065626 w 6146409"/>
                <a:gd name="connsiteY241" fmla="*/ 9789044 h 12200772"/>
                <a:gd name="connsiteX242" fmla="*/ 6114956 w 6146409"/>
                <a:gd name="connsiteY242" fmla="*/ 9938620 h 12200772"/>
                <a:gd name="connsiteX243" fmla="*/ 6138198 w 6146409"/>
                <a:gd name="connsiteY243" fmla="*/ 9948050 h 12200772"/>
                <a:gd name="connsiteX244" fmla="*/ 6146406 w 6146409"/>
                <a:gd name="connsiteY244" fmla="*/ 9948050 h 12200772"/>
                <a:gd name="connsiteX245" fmla="*/ 6142302 w 6146409"/>
                <a:gd name="connsiteY245" fmla="*/ 9949714 h 12200772"/>
                <a:gd name="connsiteX246" fmla="*/ 6146407 w 6146409"/>
                <a:gd name="connsiteY246" fmla="*/ 9951380 h 12200772"/>
                <a:gd name="connsiteX247" fmla="*/ 6138198 w 6146409"/>
                <a:gd name="connsiteY247" fmla="*/ 9951380 h 12200772"/>
                <a:gd name="connsiteX248" fmla="*/ 6114956 w 6146409"/>
                <a:gd name="connsiteY248" fmla="*/ 9960808 h 12200772"/>
                <a:gd name="connsiteX249" fmla="*/ 6065626 w 6146409"/>
                <a:gd name="connsiteY249" fmla="*/ 10110386 h 12200772"/>
                <a:gd name="connsiteX250" fmla="*/ 6114956 w 6146409"/>
                <a:gd name="connsiteY250" fmla="*/ 10259962 h 12200772"/>
                <a:gd name="connsiteX251" fmla="*/ 6138198 w 6146409"/>
                <a:gd name="connsiteY251" fmla="*/ 10269392 h 12200772"/>
                <a:gd name="connsiteX252" fmla="*/ 6146406 w 6146409"/>
                <a:gd name="connsiteY252" fmla="*/ 10269392 h 12200772"/>
                <a:gd name="connsiteX253" fmla="*/ 6142302 w 6146409"/>
                <a:gd name="connsiteY253" fmla="*/ 10271056 h 12200772"/>
                <a:gd name="connsiteX254" fmla="*/ 6146406 w 6146409"/>
                <a:gd name="connsiteY254" fmla="*/ 10272722 h 12200772"/>
                <a:gd name="connsiteX255" fmla="*/ 6138198 w 6146409"/>
                <a:gd name="connsiteY255" fmla="*/ 10272722 h 12200772"/>
                <a:gd name="connsiteX256" fmla="*/ 6114956 w 6146409"/>
                <a:gd name="connsiteY256" fmla="*/ 10282150 h 12200772"/>
                <a:gd name="connsiteX257" fmla="*/ 6065626 w 6146409"/>
                <a:gd name="connsiteY257" fmla="*/ 10431728 h 12200772"/>
                <a:gd name="connsiteX258" fmla="*/ 6114956 w 6146409"/>
                <a:gd name="connsiteY258" fmla="*/ 10581304 h 12200772"/>
                <a:gd name="connsiteX259" fmla="*/ 6138198 w 6146409"/>
                <a:gd name="connsiteY259" fmla="*/ 10590734 h 12200772"/>
                <a:gd name="connsiteX260" fmla="*/ 6146406 w 6146409"/>
                <a:gd name="connsiteY260" fmla="*/ 10590734 h 12200772"/>
                <a:gd name="connsiteX261" fmla="*/ 6142302 w 6146409"/>
                <a:gd name="connsiteY261" fmla="*/ 10592398 h 12200772"/>
                <a:gd name="connsiteX262" fmla="*/ 6146406 w 6146409"/>
                <a:gd name="connsiteY262" fmla="*/ 10594062 h 12200772"/>
                <a:gd name="connsiteX263" fmla="*/ 6138198 w 6146409"/>
                <a:gd name="connsiteY263" fmla="*/ 10594062 h 12200772"/>
                <a:gd name="connsiteX264" fmla="*/ 6114956 w 6146409"/>
                <a:gd name="connsiteY264" fmla="*/ 10603492 h 12200772"/>
                <a:gd name="connsiteX265" fmla="*/ 6065626 w 6146409"/>
                <a:gd name="connsiteY265" fmla="*/ 10753070 h 12200772"/>
                <a:gd name="connsiteX266" fmla="*/ 6114956 w 6146409"/>
                <a:gd name="connsiteY266" fmla="*/ 10902646 h 12200772"/>
                <a:gd name="connsiteX267" fmla="*/ 6138197 w 6146409"/>
                <a:gd name="connsiteY267" fmla="*/ 10912076 h 12200772"/>
                <a:gd name="connsiteX268" fmla="*/ 6146406 w 6146409"/>
                <a:gd name="connsiteY268" fmla="*/ 10912076 h 12200772"/>
                <a:gd name="connsiteX269" fmla="*/ 6142302 w 6146409"/>
                <a:gd name="connsiteY269" fmla="*/ 10913740 h 12200772"/>
                <a:gd name="connsiteX270" fmla="*/ 6146406 w 6146409"/>
                <a:gd name="connsiteY270" fmla="*/ 10915404 h 12200772"/>
                <a:gd name="connsiteX271" fmla="*/ 6138197 w 6146409"/>
                <a:gd name="connsiteY271" fmla="*/ 10915404 h 12200772"/>
                <a:gd name="connsiteX272" fmla="*/ 6114955 w 6146409"/>
                <a:gd name="connsiteY272" fmla="*/ 10924834 h 12200772"/>
                <a:gd name="connsiteX273" fmla="*/ 6065625 w 6146409"/>
                <a:gd name="connsiteY273" fmla="*/ 11074412 h 12200772"/>
                <a:gd name="connsiteX274" fmla="*/ 6114955 w 6146409"/>
                <a:gd name="connsiteY274" fmla="*/ 11223988 h 12200772"/>
                <a:gd name="connsiteX275" fmla="*/ 6138197 w 6146409"/>
                <a:gd name="connsiteY275" fmla="*/ 11233416 h 12200772"/>
                <a:gd name="connsiteX276" fmla="*/ 6146405 w 6146409"/>
                <a:gd name="connsiteY276" fmla="*/ 11233416 h 12200772"/>
                <a:gd name="connsiteX277" fmla="*/ 6142301 w 6146409"/>
                <a:gd name="connsiteY277" fmla="*/ 11235082 h 12200772"/>
                <a:gd name="connsiteX278" fmla="*/ 6146406 w 6146409"/>
                <a:gd name="connsiteY278" fmla="*/ 11236746 h 12200772"/>
                <a:gd name="connsiteX279" fmla="*/ 6138197 w 6146409"/>
                <a:gd name="connsiteY279" fmla="*/ 11236746 h 12200772"/>
                <a:gd name="connsiteX280" fmla="*/ 6114955 w 6146409"/>
                <a:gd name="connsiteY280" fmla="*/ 11246176 h 12200772"/>
                <a:gd name="connsiteX281" fmla="*/ 6065625 w 6146409"/>
                <a:gd name="connsiteY281" fmla="*/ 11395752 h 12200772"/>
                <a:gd name="connsiteX282" fmla="*/ 6114955 w 6146409"/>
                <a:gd name="connsiteY282" fmla="*/ 11545330 h 12200772"/>
                <a:gd name="connsiteX283" fmla="*/ 6138197 w 6146409"/>
                <a:gd name="connsiteY283" fmla="*/ 11554758 h 12200772"/>
                <a:gd name="connsiteX284" fmla="*/ 6146405 w 6146409"/>
                <a:gd name="connsiteY284" fmla="*/ 11554758 h 12200772"/>
                <a:gd name="connsiteX285" fmla="*/ 6142301 w 6146409"/>
                <a:gd name="connsiteY285" fmla="*/ 11556424 h 12200772"/>
                <a:gd name="connsiteX286" fmla="*/ 6146405 w 6146409"/>
                <a:gd name="connsiteY286" fmla="*/ 11558088 h 12200772"/>
                <a:gd name="connsiteX287" fmla="*/ 6138197 w 6146409"/>
                <a:gd name="connsiteY287" fmla="*/ 11558088 h 12200772"/>
                <a:gd name="connsiteX288" fmla="*/ 6114955 w 6146409"/>
                <a:gd name="connsiteY288" fmla="*/ 11567518 h 12200772"/>
                <a:gd name="connsiteX289" fmla="*/ 6065625 w 6146409"/>
                <a:gd name="connsiteY289" fmla="*/ 11717094 h 12200772"/>
                <a:gd name="connsiteX290" fmla="*/ 6114955 w 6146409"/>
                <a:gd name="connsiteY290" fmla="*/ 11866672 h 12200772"/>
                <a:gd name="connsiteX291" fmla="*/ 6138197 w 6146409"/>
                <a:gd name="connsiteY291" fmla="*/ 11876100 h 12200772"/>
                <a:gd name="connsiteX292" fmla="*/ 6146405 w 6146409"/>
                <a:gd name="connsiteY292" fmla="*/ 11876100 h 12200772"/>
                <a:gd name="connsiteX293" fmla="*/ 6142301 w 6146409"/>
                <a:gd name="connsiteY293" fmla="*/ 11877766 h 12200772"/>
                <a:gd name="connsiteX294" fmla="*/ 6146405 w 6146409"/>
                <a:gd name="connsiteY294" fmla="*/ 11879430 h 12200772"/>
                <a:gd name="connsiteX295" fmla="*/ 6138197 w 6146409"/>
                <a:gd name="connsiteY295" fmla="*/ 11879430 h 12200772"/>
                <a:gd name="connsiteX296" fmla="*/ 6114955 w 6146409"/>
                <a:gd name="connsiteY296" fmla="*/ 11888860 h 12200772"/>
                <a:gd name="connsiteX297" fmla="*/ 6065625 w 6146409"/>
                <a:gd name="connsiteY297" fmla="*/ 12038436 h 12200772"/>
                <a:gd name="connsiteX298" fmla="*/ 6146405 w 6146409"/>
                <a:gd name="connsiteY298" fmla="*/ 12200772 h 12200772"/>
                <a:gd name="connsiteX299" fmla="*/ 5742600 w 6146409"/>
                <a:gd name="connsiteY299" fmla="*/ 12200772 h 12200772"/>
                <a:gd name="connsiteX300" fmla="*/ 5720978 w 6146409"/>
                <a:gd name="connsiteY300" fmla="*/ 12192000 h 12200772"/>
                <a:gd name="connsiteX301" fmla="*/ 0 w 6146409"/>
                <a:gd name="connsiteY301" fmla="*/ 12191999 h 12200772"/>
                <a:gd name="connsiteX302" fmla="*/ 0 w 6146409"/>
                <a:gd name="connsiteY302" fmla="*/ 0 h 12200772"/>
                <a:gd name="connsiteX303" fmla="*/ 6001104 w 6146409"/>
                <a:gd name="connsiteY303" fmla="*/ 0 h 12200772"/>
                <a:gd name="connsiteX304" fmla="*/ 6001104 w 6146409"/>
                <a:gd name="connsiteY304" fmla="*/ 2222 h 12200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</a:cxnLst>
              <a:rect l="l" t="t" r="r" b="b"/>
              <a:pathLst>
                <a:path w="6146409" h="12200772">
                  <a:moveTo>
                    <a:pt x="6146409" y="2222"/>
                  </a:moveTo>
                  <a:cubicBezTo>
                    <a:pt x="6101779" y="2222"/>
                    <a:pt x="6065629" y="74917"/>
                    <a:pt x="6065629" y="164558"/>
                  </a:cubicBezTo>
                  <a:cubicBezTo>
                    <a:pt x="6065629" y="231790"/>
                    <a:pt x="6085963" y="289488"/>
                    <a:pt x="6114959" y="314135"/>
                  </a:cubicBezTo>
                  <a:lnTo>
                    <a:pt x="6138200" y="323564"/>
                  </a:lnTo>
                  <a:lnTo>
                    <a:pt x="6146409" y="323564"/>
                  </a:lnTo>
                  <a:lnTo>
                    <a:pt x="6142304" y="325229"/>
                  </a:lnTo>
                  <a:lnTo>
                    <a:pt x="6146409" y="326894"/>
                  </a:lnTo>
                  <a:lnTo>
                    <a:pt x="6138200" y="326894"/>
                  </a:lnTo>
                  <a:lnTo>
                    <a:pt x="6114958" y="336323"/>
                  </a:lnTo>
                  <a:cubicBezTo>
                    <a:pt x="6085963" y="360970"/>
                    <a:pt x="6065628" y="418668"/>
                    <a:pt x="6065628" y="485900"/>
                  </a:cubicBezTo>
                  <a:cubicBezTo>
                    <a:pt x="6065628" y="553131"/>
                    <a:pt x="6085963" y="610829"/>
                    <a:pt x="6114958" y="635477"/>
                  </a:cubicBezTo>
                  <a:lnTo>
                    <a:pt x="6138200" y="644906"/>
                  </a:lnTo>
                  <a:lnTo>
                    <a:pt x="6146408" y="644906"/>
                  </a:lnTo>
                  <a:lnTo>
                    <a:pt x="6142304" y="646571"/>
                  </a:lnTo>
                  <a:lnTo>
                    <a:pt x="6146409" y="648235"/>
                  </a:lnTo>
                  <a:lnTo>
                    <a:pt x="6138200" y="648235"/>
                  </a:lnTo>
                  <a:lnTo>
                    <a:pt x="6114958" y="657664"/>
                  </a:lnTo>
                  <a:cubicBezTo>
                    <a:pt x="6085963" y="682312"/>
                    <a:pt x="6065628" y="740010"/>
                    <a:pt x="6065628" y="807242"/>
                  </a:cubicBezTo>
                  <a:cubicBezTo>
                    <a:pt x="6065628" y="874473"/>
                    <a:pt x="6085963" y="932171"/>
                    <a:pt x="6114958" y="956818"/>
                  </a:cubicBezTo>
                  <a:lnTo>
                    <a:pt x="6138200" y="966247"/>
                  </a:lnTo>
                  <a:lnTo>
                    <a:pt x="6146408" y="966247"/>
                  </a:lnTo>
                  <a:lnTo>
                    <a:pt x="6142304" y="967912"/>
                  </a:lnTo>
                  <a:lnTo>
                    <a:pt x="6146408" y="969577"/>
                  </a:lnTo>
                  <a:lnTo>
                    <a:pt x="6138200" y="969577"/>
                  </a:lnTo>
                  <a:lnTo>
                    <a:pt x="6114958" y="979006"/>
                  </a:lnTo>
                  <a:cubicBezTo>
                    <a:pt x="6085962" y="1003653"/>
                    <a:pt x="6065628" y="1061352"/>
                    <a:pt x="6065628" y="1128583"/>
                  </a:cubicBezTo>
                  <a:cubicBezTo>
                    <a:pt x="6065628" y="1195815"/>
                    <a:pt x="6085962" y="1253513"/>
                    <a:pt x="6114958" y="1278160"/>
                  </a:cubicBezTo>
                  <a:lnTo>
                    <a:pt x="6138200" y="1287589"/>
                  </a:lnTo>
                  <a:lnTo>
                    <a:pt x="6146408" y="1287589"/>
                  </a:lnTo>
                  <a:lnTo>
                    <a:pt x="6142304" y="1289254"/>
                  </a:lnTo>
                  <a:lnTo>
                    <a:pt x="6146408" y="1290919"/>
                  </a:lnTo>
                  <a:lnTo>
                    <a:pt x="6138199" y="1290919"/>
                  </a:lnTo>
                  <a:lnTo>
                    <a:pt x="6114958" y="1300348"/>
                  </a:lnTo>
                  <a:cubicBezTo>
                    <a:pt x="6085962" y="1324995"/>
                    <a:pt x="6065628" y="1382693"/>
                    <a:pt x="6065628" y="1449925"/>
                  </a:cubicBezTo>
                  <a:cubicBezTo>
                    <a:pt x="6065628" y="1517157"/>
                    <a:pt x="6085962" y="1574854"/>
                    <a:pt x="6114958" y="1599502"/>
                  </a:cubicBezTo>
                  <a:lnTo>
                    <a:pt x="6138199" y="1608931"/>
                  </a:lnTo>
                  <a:lnTo>
                    <a:pt x="6146408" y="1608931"/>
                  </a:lnTo>
                  <a:lnTo>
                    <a:pt x="6142304" y="1610596"/>
                  </a:lnTo>
                  <a:lnTo>
                    <a:pt x="6146408" y="1612261"/>
                  </a:lnTo>
                  <a:lnTo>
                    <a:pt x="6138199" y="1612261"/>
                  </a:lnTo>
                  <a:lnTo>
                    <a:pt x="6114958" y="1621690"/>
                  </a:lnTo>
                  <a:cubicBezTo>
                    <a:pt x="6085962" y="1646337"/>
                    <a:pt x="6065628" y="1704036"/>
                    <a:pt x="6065628" y="1771267"/>
                  </a:cubicBezTo>
                  <a:cubicBezTo>
                    <a:pt x="6065628" y="1838498"/>
                    <a:pt x="6085962" y="1896196"/>
                    <a:pt x="6114958" y="1920843"/>
                  </a:cubicBezTo>
                  <a:lnTo>
                    <a:pt x="6138199" y="1930273"/>
                  </a:lnTo>
                  <a:lnTo>
                    <a:pt x="6146408" y="1930273"/>
                  </a:lnTo>
                  <a:lnTo>
                    <a:pt x="6142303" y="1931938"/>
                  </a:lnTo>
                  <a:lnTo>
                    <a:pt x="6146408" y="1933603"/>
                  </a:lnTo>
                  <a:lnTo>
                    <a:pt x="6138199" y="1933603"/>
                  </a:lnTo>
                  <a:lnTo>
                    <a:pt x="6114957" y="1943032"/>
                  </a:lnTo>
                  <a:cubicBezTo>
                    <a:pt x="6085962" y="1967679"/>
                    <a:pt x="6065627" y="2025377"/>
                    <a:pt x="6065627" y="2092608"/>
                  </a:cubicBezTo>
                  <a:cubicBezTo>
                    <a:pt x="6065627" y="2159840"/>
                    <a:pt x="6085962" y="2217538"/>
                    <a:pt x="6114957" y="2242185"/>
                  </a:cubicBezTo>
                  <a:lnTo>
                    <a:pt x="6138199" y="2251614"/>
                  </a:lnTo>
                  <a:lnTo>
                    <a:pt x="6146407" y="2251614"/>
                  </a:lnTo>
                  <a:lnTo>
                    <a:pt x="6142303" y="2253279"/>
                  </a:lnTo>
                  <a:lnTo>
                    <a:pt x="6146408" y="2254944"/>
                  </a:lnTo>
                  <a:lnTo>
                    <a:pt x="6138199" y="2254944"/>
                  </a:lnTo>
                  <a:lnTo>
                    <a:pt x="6114957" y="2264374"/>
                  </a:lnTo>
                  <a:cubicBezTo>
                    <a:pt x="6085962" y="2289020"/>
                    <a:pt x="6065627" y="2346718"/>
                    <a:pt x="6065627" y="2413950"/>
                  </a:cubicBezTo>
                  <a:cubicBezTo>
                    <a:pt x="6065627" y="2481182"/>
                    <a:pt x="6085962" y="2538879"/>
                    <a:pt x="6114957" y="2563526"/>
                  </a:cubicBezTo>
                  <a:lnTo>
                    <a:pt x="6138199" y="2572956"/>
                  </a:lnTo>
                  <a:lnTo>
                    <a:pt x="6146407" y="2572956"/>
                  </a:lnTo>
                  <a:lnTo>
                    <a:pt x="6142303" y="2574620"/>
                  </a:lnTo>
                  <a:lnTo>
                    <a:pt x="6146407" y="2576286"/>
                  </a:lnTo>
                  <a:lnTo>
                    <a:pt x="6138199" y="2576286"/>
                  </a:lnTo>
                  <a:lnTo>
                    <a:pt x="6114957" y="2585714"/>
                  </a:lnTo>
                  <a:cubicBezTo>
                    <a:pt x="6085961" y="2610362"/>
                    <a:pt x="6065627" y="2668060"/>
                    <a:pt x="6065627" y="2735292"/>
                  </a:cubicBezTo>
                  <a:cubicBezTo>
                    <a:pt x="6065627" y="2802523"/>
                    <a:pt x="6085961" y="2860222"/>
                    <a:pt x="6114957" y="2884868"/>
                  </a:cubicBezTo>
                  <a:lnTo>
                    <a:pt x="6138199" y="2894298"/>
                  </a:lnTo>
                  <a:lnTo>
                    <a:pt x="6146407" y="2894298"/>
                  </a:lnTo>
                  <a:lnTo>
                    <a:pt x="6142303" y="2895963"/>
                  </a:lnTo>
                  <a:lnTo>
                    <a:pt x="6146407" y="2897627"/>
                  </a:lnTo>
                  <a:lnTo>
                    <a:pt x="6138199" y="2897627"/>
                  </a:lnTo>
                  <a:lnTo>
                    <a:pt x="6114957" y="2907056"/>
                  </a:lnTo>
                  <a:cubicBezTo>
                    <a:pt x="6085961" y="2931704"/>
                    <a:pt x="6065627" y="2989402"/>
                    <a:pt x="6065627" y="3056633"/>
                  </a:cubicBezTo>
                  <a:cubicBezTo>
                    <a:pt x="6065627" y="3123864"/>
                    <a:pt x="6085961" y="3181562"/>
                    <a:pt x="6114957" y="3206209"/>
                  </a:cubicBezTo>
                  <a:lnTo>
                    <a:pt x="6138199" y="3215638"/>
                  </a:lnTo>
                  <a:lnTo>
                    <a:pt x="6146407" y="3215638"/>
                  </a:lnTo>
                  <a:lnTo>
                    <a:pt x="6142303" y="3217303"/>
                  </a:lnTo>
                  <a:lnTo>
                    <a:pt x="6146407" y="3218969"/>
                  </a:lnTo>
                  <a:lnTo>
                    <a:pt x="6138198" y="3218969"/>
                  </a:lnTo>
                  <a:lnTo>
                    <a:pt x="6114956" y="3228397"/>
                  </a:lnTo>
                  <a:cubicBezTo>
                    <a:pt x="6085961" y="3253044"/>
                    <a:pt x="6065626" y="3310743"/>
                    <a:pt x="6065626" y="3377975"/>
                  </a:cubicBezTo>
                  <a:cubicBezTo>
                    <a:pt x="6065626" y="3445206"/>
                    <a:pt x="6085961" y="3502904"/>
                    <a:pt x="6114956" y="3527551"/>
                  </a:cubicBezTo>
                  <a:lnTo>
                    <a:pt x="6138198" y="3536980"/>
                  </a:lnTo>
                  <a:lnTo>
                    <a:pt x="6146407" y="3536980"/>
                  </a:lnTo>
                  <a:lnTo>
                    <a:pt x="6142303" y="3538645"/>
                  </a:lnTo>
                  <a:lnTo>
                    <a:pt x="6146407" y="3540310"/>
                  </a:lnTo>
                  <a:lnTo>
                    <a:pt x="6138198" y="3540310"/>
                  </a:lnTo>
                  <a:lnTo>
                    <a:pt x="6114956" y="3549739"/>
                  </a:lnTo>
                  <a:cubicBezTo>
                    <a:pt x="6085961" y="3574386"/>
                    <a:pt x="6065626" y="3632084"/>
                    <a:pt x="6065626" y="3699316"/>
                  </a:cubicBezTo>
                  <a:cubicBezTo>
                    <a:pt x="6065626" y="3766548"/>
                    <a:pt x="6085961" y="3824246"/>
                    <a:pt x="6114956" y="3848893"/>
                  </a:cubicBezTo>
                  <a:lnTo>
                    <a:pt x="6138198" y="3858322"/>
                  </a:lnTo>
                  <a:lnTo>
                    <a:pt x="6146406" y="3858322"/>
                  </a:lnTo>
                  <a:lnTo>
                    <a:pt x="6142302" y="3859987"/>
                  </a:lnTo>
                  <a:lnTo>
                    <a:pt x="6146407" y="3861652"/>
                  </a:lnTo>
                  <a:lnTo>
                    <a:pt x="6138198" y="3861652"/>
                  </a:lnTo>
                  <a:lnTo>
                    <a:pt x="6114956" y="3871081"/>
                  </a:lnTo>
                  <a:cubicBezTo>
                    <a:pt x="6085961" y="3895728"/>
                    <a:pt x="6065626" y="3953426"/>
                    <a:pt x="6065626" y="4020658"/>
                  </a:cubicBezTo>
                  <a:cubicBezTo>
                    <a:pt x="6065626" y="4087889"/>
                    <a:pt x="6085961" y="4145588"/>
                    <a:pt x="6114956" y="4170234"/>
                  </a:cubicBezTo>
                  <a:lnTo>
                    <a:pt x="6138198" y="4179664"/>
                  </a:lnTo>
                  <a:lnTo>
                    <a:pt x="6146406" y="4179664"/>
                  </a:lnTo>
                  <a:lnTo>
                    <a:pt x="6142302" y="4181329"/>
                  </a:lnTo>
                  <a:lnTo>
                    <a:pt x="6146406" y="4182993"/>
                  </a:lnTo>
                  <a:lnTo>
                    <a:pt x="6138198" y="4182993"/>
                  </a:lnTo>
                  <a:lnTo>
                    <a:pt x="6114956" y="4192423"/>
                  </a:lnTo>
                  <a:cubicBezTo>
                    <a:pt x="6085960" y="4217070"/>
                    <a:pt x="6065626" y="4274768"/>
                    <a:pt x="6065626" y="4342000"/>
                  </a:cubicBezTo>
                  <a:cubicBezTo>
                    <a:pt x="6065626" y="4409231"/>
                    <a:pt x="6085960" y="4466929"/>
                    <a:pt x="6114956" y="4491576"/>
                  </a:cubicBezTo>
                  <a:lnTo>
                    <a:pt x="6138198" y="4501005"/>
                  </a:lnTo>
                  <a:lnTo>
                    <a:pt x="6146406" y="4501005"/>
                  </a:lnTo>
                  <a:lnTo>
                    <a:pt x="6142302" y="4502670"/>
                  </a:lnTo>
                  <a:lnTo>
                    <a:pt x="6146406" y="4504335"/>
                  </a:lnTo>
                  <a:lnTo>
                    <a:pt x="6138198" y="4504335"/>
                  </a:lnTo>
                  <a:lnTo>
                    <a:pt x="6114956" y="4513765"/>
                  </a:lnTo>
                  <a:cubicBezTo>
                    <a:pt x="6085960" y="4538412"/>
                    <a:pt x="6065626" y="4596110"/>
                    <a:pt x="6065626" y="4663342"/>
                  </a:cubicBezTo>
                  <a:cubicBezTo>
                    <a:pt x="6065626" y="4730572"/>
                    <a:pt x="6085960" y="4788272"/>
                    <a:pt x="6114956" y="4812918"/>
                  </a:cubicBezTo>
                  <a:lnTo>
                    <a:pt x="6138197" y="4822348"/>
                  </a:lnTo>
                  <a:lnTo>
                    <a:pt x="6146406" y="4822348"/>
                  </a:lnTo>
                  <a:lnTo>
                    <a:pt x="6142302" y="4824012"/>
                  </a:lnTo>
                  <a:lnTo>
                    <a:pt x="6146406" y="4825677"/>
                  </a:lnTo>
                  <a:lnTo>
                    <a:pt x="6138197" y="4825677"/>
                  </a:lnTo>
                  <a:lnTo>
                    <a:pt x="6114955" y="4835106"/>
                  </a:lnTo>
                  <a:cubicBezTo>
                    <a:pt x="6085960" y="4859754"/>
                    <a:pt x="6065625" y="4917452"/>
                    <a:pt x="6065625" y="4984683"/>
                  </a:cubicBezTo>
                  <a:cubicBezTo>
                    <a:pt x="6065625" y="5051915"/>
                    <a:pt x="6085960" y="5109613"/>
                    <a:pt x="6114955" y="5134260"/>
                  </a:cubicBezTo>
                  <a:lnTo>
                    <a:pt x="6138197" y="5143689"/>
                  </a:lnTo>
                  <a:lnTo>
                    <a:pt x="6146405" y="5143689"/>
                  </a:lnTo>
                  <a:lnTo>
                    <a:pt x="6142301" y="5145354"/>
                  </a:lnTo>
                  <a:lnTo>
                    <a:pt x="6146406" y="5147018"/>
                  </a:lnTo>
                  <a:lnTo>
                    <a:pt x="6138197" y="5147018"/>
                  </a:lnTo>
                  <a:lnTo>
                    <a:pt x="6114955" y="5156448"/>
                  </a:lnTo>
                  <a:cubicBezTo>
                    <a:pt x="6085960" y="5181095"/>
                    <a:pt x="6065625" y="5238793"/>
                    <a:pt x="6065625" y="5306025"/>
                  </a:cubicBezTo>
                  <a:cubicBezTo>
                    <a:pt x="6065625" y="5373257"/>
                    <a:pt x="6085960" y="5430955"/>
                    <a:pt x="6114955" y="5455601"/>
                  </a:cubicBezTo>
                  <a:lnTo>
                    <a:pt x="6138197" y="5465031"/>
                  </a:lnTo>
                  <a:lnTo>
                    <a:pt x="6146405" y="5465031"/>
                  </a:lnTo>
                  <a:lnTo>
                    <a:pt x="6142301" y="5466695"/>
                  </a:lnTo>
                  <a:lnTo>
                    <a:pt x="6146405" y="5468361"/>
                  </a:lnTo>
                  <a:lnTo>
                    <a:pt x="6138197" y="5468361"/>
                  </a:lnTo>
                  <a:lnTo>
                    <a:pt x="6114955" y="5477790"/>
                  </a:lnTo>
                  <a:cubicBezTo>
                    <a:pt x="6085959" y="5502437"/>
                    <a:pt x="6065625" y="5560135"/>
                    <a:pt x="6065625" y="5627367"/>
                  </a:cubicBezTo>
                  <a:cubicBezTo>
                    <a:pt x="6065625" y="5694598"/>
                    <a:pt x="6085959" y="5752297"/>
                    <a:pt x="6114955" y="5776943"/>
                  </a:cubicBezTo>
                  <a:lnTo>
                    <a:pt x="6138197" y="5786373"/>
                  </a:lnTo>
                  <a:lnTo>
                    <a:pt x="6146405" y="5786373"/>
                  </a:lnTo>
                  <a:lnTo>
                    <a:pt x="6142301" y="5788037"/>
                  </a:lnTo>
                  <a:lnTo>
                    <a:pt x="6146405" y="5789702"/>
                  </a:lnTo>
                  <a:lnTo>
                    <a:pt x="6138197" y="5789702"/>
                  </a:lnTo>
                  <a:lnTo>
                    <a:pt x="6114955" y="5799131"/>
                  </a:lnTo>
                  <a:cubicBezTo>
                    <a:pt x="6085959" y="5823779"/>
                    <a:pt x="6065625" y="5881477"/>
                    <a:pt x="6065625" y="5948709"/>
                  </a:cubicBezTo>
                  <a:cubicBezTo>
                    <a:pt x="6065625" y="5993530"/>
                    <a:pt x="6074662" y="6034114"/>
                    <a:pt x="6089279" y="6063492"/>
                  </a:cubicBezTo>
                  <a:lnTo>
                    <a:pt x="6110280" y="6091951"/>
                  </a:lnTo>
                  <a:lnTo>
                    <a:pt x="6146409" y="6091951"/>
                  </a:lnTo>
                  <a:lnTo>
                    <a:pt x="6122875" y="6101498"/>
                  </a:lnTo>
                  <a:lnTo>
                    <a:pt x="6146405" y="6111044"/>
                  </a:lnTo>
                  <a:lnTo>
                    <a:pt x="6110284" y="6111044"/>
                  </a:lnTo>
                  <a:lnTo>
                    <a:pt x="6089282" y="6139503"/>
                  </a:lnTo>
                  <a:cubicBezTo>
                    <a:pt x="6074666" y="6168881"/>
                    <a:pt x="6065629" y="6209465"/>
                    <a:pt x="6065629" y="6254286"/>
                  </a:cubicBezTo>
                  <a:cubicBezTo>
                    <a:pt x="6065629" y="6321517"/>
                    <a:pt x="6085963" y="6379216"/>
                    <a:pt x="6114959" y="6403863"/>
                  </a:cubicBezTo>
                  <a:lnTo>
                    <a:pt x="6138200" y="6413292"/>
                  </a:lnTo>
                  <a:lnTo>
                    <a:pt x="6146409" y="6413292"/>
                  </a:lnTo>
                  <a:lnTo>
                    <a:pt x="6142304" y="6414957"/>
                  </a:lnTo>
                  <a:lnTo>
                    <a:pt x="6146409" y="6416622"/>
                  </a:lnTo>
                  <a:lnTo>
                    <a:pt x="6138200" y="6416622"/>
                  </a:lnTo>
                  <a:lnTo>
                    <a:pt x="6114958" y="6426051"/>
                  </a:lnTo>
                  <a:cubicBezTo>
                    <a:pt x="6085963" y="6450698"/>
                    <a:pt x="6065628" y="6508396"/>
                    <a:pt x="6065628" y="6575628"/>
                  </a:cubicBezTo>
                  <a:cubicBezTo>
                    <a:pt x="6065628" y="6642859"/>
                    <a:pt x="6085963" y="6700557"/>
                    <a:pt x="6114958" y="6725204"/>
                  </a:cubicBezTo>
                  <a:lnTo>
                    <a:pt x="6138200" y="6734633"/>
                  </a:lnTo>
                  <a:lnTo>
                    <a:pt x="6146408" y="6734633"/>
                  </a:lnTo>
                  <a:lnTo>
                    <a:pt x="6142304" y="6736299"/>
                  </a:lnTo>
                  <a:lnTo>
                    <a:pt x="6146409" y="6737963"/>
                  </a:lnTo>
                  <a:lnTo>
                    <a:pt x="6138200" y="6737963"/>
                  </a:lnTo>
                  <a:lnTo>
                    <a:pt x="6114958" y="6747392"/>
                  </a:lnTo>
                  <a:cubicBezTo>
                    <a:pt x="6085963" y="6772040"/>
                    <a:pt x="6065628" y="6829738"/>
                    <a:pt x="6065628" y="6896970"/>
                  </a:cubicBezTo>
                  <a:cubicBezTo>
                    <a:pt x="6065628" y="6964201"/>
                    <a:pt x="6085963" y="7021899"/>
                    <a:pt x="6114958" y="7046546"/>
                  </a:cubicBezTo>
                  <a:lnTo>
                    <a:pt x="6138200" y="7055975"/>
                  </a:lnTo>
                  <a:lnTo>
                    <a:pt x="6146408" y="7055975"/>
                  </a:lnTo>
                  <a:lnTo>
                    <a:pt x="6142304" y="7057640"/>
                  </a:lnTo>
                  <a:lnTo>
                    <a:pt x="6146408" y="7059305"/>
                  </a:lnTo>
                  <a:lnTo>
                    <a:pt x="6138200" y="7059305"/>
                  </a:lnTo>
                  <a:lnTo>
                    <a:pt x="6114958" y="7068734"/>
                  </a:lnTo>
                  <a:cubicBezTo>
                    <a:pt x="6085962" y="7093381"/>
                    <a:pt x="6065628" y="7151080"/>
                    <a:pt x="6065628" y="7218311"/>
                  </a:cubicBezTo>
                  <a:cubicBezTo>
                    <a:pt x="6065628" y="7285542"/>
                    <a:pt x="6085962" y="7343241"/>
                    <a:pt x="6114958" y="7367888"/>
                  </a:cubicBezTo>
                  <a:lnTo>
                    <a:pt x="6138200" y="7377317"/>
                  </a:lnTo>
                  <a:lnTo>
                    <a:pt x="6146408" y="7377317"/>
                  </a:lnTo>
                  <a:lnTo>
                    <a:pt x="6142304" y="7378982"/>
                  </a:lnTo>
                  <a:lnTo>
                    <a:pt x="6146408" y="7380647"/>
                  </a:lnTo>
                  <a:lnTo>
                    <a:pt x="6138199" y="7380647"/>
                  </a:lnTo>
                  <a:lnTo>
                    <a:pt x="6114958" y="7390076"/>
                  </a:lnTo>
                  <a:cubicBezTo>
                    <a:pt x="6085962" y="7414723"/>
                    <a:pt x="6065628" y="7472421"/>
                    <a:pt x="6065628" y="7539653"/>
                  </a:cubicBezTo>
                  <a:cubicBezTo>
                    <a:pt x="6065628" y="7606885"/>
                    <a:pt x="6085962" y="7664582"/>
                    <a:pt x="6114958" y="7689230"/>
                  </a:cubicBezTo>
                  <a:lnTo>
                    <a:pt x="6138199" y="7698659"/>
                  </a:lnTo>
                  <a:lnTo>
                    <a:pt x="6146408" y="7698659"/>
                  </a:lnTo>
                  <a:lnTo>
                    <a:pt x="6142304" y="7700324"/>
                  </a:lnTo>
                  <a:lnTo>
                    <a:pt x="6146408" y="7701989"/>
                  </a:lnTo>
                  <a:lnTo>
                    <a:pt x="6138199" y="7701989"/>
                  </a:lnTo>
                  <a:lnTo>
                    <a:pt x="6114958" y="7711418"/>
                  </a:lnTo>
                  <a:cubicBezTo>
                    <a:pt x="6085962" y="7736065"/>
                    <a:pt x="6065628" y="7793763"/>
                    <a:pt x="6065628" y="7860994"/>
                  </a:cubicBezTo>
                  <a:cubicBezTo>
                    <a:pt x="6065628" y="7928226"/>
                    <a:pt x="6085962" y="7985924"/>
                    <a:pt x="6114958" y="8010571"/>
                  </a:cubicBezTo>
                  <a:lnTo>
                    <a:pt x="6138199" y="8020001"/>
                  </a:lnTo>
                  <a:lnTo>
                    <a:pt x="6146408" y="8020001"/>
                  </a:lnTo>
                  <a:lnTo>
                    <a:pt x="6142303" y="8021666"/>
                  </a:lnTo>
                  <a:lnTo>
                    <a:pt x="6146408" y="8023331"/>
                  </a:lnTo>
                  <a:lnTo>
                    <a:pt x="6138199" y="8023331"/>
                  </a:lnTo>
                  <a:lnTo>
                    <a:pt x="6114957" y="8032759"/>
                  </a:lnTo>
                  <a:cubicBezTo>
                    <a:pt x="6085962" y="8057407"/>
                    <a:pt x="6065627" y="8115105"/>
                    <a:pt x="6065627" y="8182336"/>
                  </a:cubicBezTo>
                  <a:cubicBezTo>
                    <a:pt x="6065627" y="8249568"/>
                    <a:pt x="6085962" y="8307266"/>
                    <a:pt x="6114957" y="8331913"/>
                  </a:cubicBezTo>
                  <a:lnTo>
                    <a:pt x="6138199" y="8341342"/>
                  </a:lnTo>
                  <a:lnTo>
                    <a:pt x="6146407" y="8341342"/>
                  </a:lnTo>
                  <a:lnTo>
                    <a:pt x="6142303" y="8343007"/>
                  </a:lnTo>
                  <a:lnTo>
                    <a:pt x="6146408" y="8344672"/>
                  </a:lnTo>
                  <a:lnTo>
                    <a:pt x="6138199" y="8344672"/>
                  </a:lnTo>
                  <a:lnTo>
                    <a:pt x="6114957" y="8354101"/>
                  </a:lnTo>
                  <a:cubicBezTo>
                    <a:pt x="6085962" y="8378748"/>
                    <a:pt x="6065627" y="8436446"/>
                    <a:pt x="6065627" y="8503678"/>
                  </a:cubicBezTo>
                  <a:cubicBezTo>
                    <a:pt x="6065627" y="8570910"/>
                    <a:pt x="6085962" y="8628606"/>
                    <a:pt x="6114957" y="8653254"/>
                  </a:cubicBezTo>
                  <a:lnTo>
                    <a:pt x="6138199" y="8662684"/>
                  </a:lnTo>
                  <a:lnTo>
                    <a:pt x="6146407" y="8662684"/>
                  </a:lnTo>
                  <a:lnTo>
                    <a:pt x="6142303" y="8664348"/>
                  </a:lnTo>
                  <a:lnTo>
                    <a:pt x="6146407" y="8666014"/>
                  </a:lnTo>
                  <a:lnTo>
                    <a:pt x="6138199" y="8666014"/>
                  </a:lnTo>
                  <a:lnTo>
                    <a:pt x="6114957" y="8675442"/>
                  </a:lnTo>
                  <a:cubicBezTo>
                    <a:pt x="6085961" y="8700090"/>
                    <a:pt x="6065627" y="8757788"/>
                    <a:pt x="6065627" y="8825020"/>
                  </a:cubicBezTo>
                  <a:cubicBezTo>
                    <a:pt x="6065627" y="8892250"/>
                    <a:pt x="6085961" y="8949950"/>
                    <a:pt x="6114957" y="8974596"/>
                  </a:cubicBezTo>
                  <a:lnTo>
                    <a:pt x="6138199" y="8984026"/>
                  </a:lnTo>
                  <a:lnTo>
                    <a:pt x="6146407" y="8984026"/>
                  </a:lnTo>
                  <a:lnTo>
                    <a:pt x="6142303" y="8985690"/>
                  </a:lnTo>
                  <a:lnTo>
                    <a:pt x="6146407" y="8987354"/>
                  </a:lnTo>
                  <a:lnTo>
                    <a:pt x="6138199" y="8987354"/>
                  </a:lnTo>
                  <a:lnTo>
                    <a:pt x="6114957" y="8996784"/>
                  </a:lnTo>
                  <a:cubicBezTo>
                    <a:pt x="6085961" y="9021432"/>
                    <a:pt x="6065627" y="9079130"/>
                    <a:pt x="6065627" y="9146360"/>
                  </a:cubicBezTo>
                  <a:cubicBezTo>
                    <a:pt x="6065627" y="9213592"/>
                    <a:pt x="6085961" y="9271290"/>
                    <a:pt x="6114957" y="9295936"/>
                  </a:cubicBezTo>
                  <a:lnTo>
                    <a:pt x="6138199" y="9305366"/>
                  </a:lnTo>
                  <a:lnTo>
                    <a:pt x="6146407" y="9305366"/>
                  </a:lnTo>
                  <a:lnTo>
                    <a:pt x="6142303" y="9307030"/>
                  </a:lnTo>
                  <a:lnTo>
                    <a:pt x="6146407" y="9308696"/>
                  </a:lnTo>
                  <a:lnTo>
                    <a:pt x="6138198" y="9308696"/>
                  </a:lnTo>
                  <a:lnTo>
                    <a:pt x="6114956" y="9318126"/>
                  </a:lnTo>
                  <a:cubicBezTo>
                    <a:pt x="6085961" y="9342772"/>
                    <a:pt x="6065626" y="9400470"/>
                    <a:pt x="6065626" y="9467702"/>
                  </a:cubicBezTo>
                  <a:cubicBezTo>
                    <a:pt x="6065626" y="9534934"/>
                    <a:pt x="6085961" y="9592632"/>
                    <a:pt x="6114956" y="9617278"/>
                  </a:cubicBezTo>
                  <a:lnTo>
                    <a:pt x="6138198" y="9626708"/>
                  </a:lnTo>
                  <a:lnTo>
                    <a:pt x="6146407" y="9626708"/>
                  </a:lnTo>
                  <a:lnTo>
                    <a:pt x="6142303" y="9628372"/>
                  </a:lnTo>
                  <a:lnTo>
                    <a:pt x="6146407" y="9630038"/>
                  </a:lnTo>
                  <a:lnTo>
                    <a:pt x="6138198" y="9630038"/>
                  </a:lnTo>
                  <a:lnTo>
                    <a:pt x="6114956" y="9639466"/>
                  </a:lnTo>
                  <a:cubicBezTo>
                    <a:pt x="6085961" y="9664114"/>
                    <a:pt x="6065626" y="9721812"/>
                    <a:pt x="6065626" y="9789044"/>
                  </a:cubicBezTo>
                  <a:cubicBezTo>
                    <a:pt x="6065626" y="9856276"/>
                    <a:pt x="6085961" y="9913974"/>
                    <a:pt x="6114956" y="9938620"/>
                  </a:cubicBezTo>
                  <a:lnTo>
                    <a:pt x="6138198" y="9948050"/>
                  </a:lnTo>
                  <a:lnTo>
                    <a:pt x="6146406" y="9948050"/>
                  </a:lnTo>
                  <a:lnTo>
                    <a:pt x="6142302" y="9949714"/>
                  </a:lnTo>
                  <a:lnTo>
                    <a:pt x="6146407" y="9951380"/>
                  </a:lnTo>
                  <a:lnTo>
                    <a:pt x="6138198" y="9951380"/>
                  </a:lnTo>
                  <a:lnTo>
                    <a:pt x="6114956" y="9960808"/>
                  </a:lnTo>
                  <a:cubicBezTo>
                    <a:pt x="6085961" y="9985456"/>
                    <a:pt x="6065626" y="10043154"/>
                    <a:pt x="6065626" y="10110386"/>
                  </a:cubicBezTo>
                  <a:cubicBezTo>
                    <a:pt x="6065626" y="10177616"/>
                    <a:pt x="6085961" y="10235316"/>
                    <a:pt x="6114956" y="10259962"/>
                  </a:cubicBezTo>
                  <a:lnTo>
                    <a:pt x="6138198" y="10269392"/>
                  </a:lnTo>
                  <a:lnTo>
                    <a:pt x="6146406" y="10269392"/>
                  </a:lnTo>
                  <a:lnTo>
                    <a:pt x="6142302" y="10271056"/>
                  </a:lnTo>
                  <a:lnTo>
                    <a:pt x="6146406" y="10272722"/>
                  </a:lnTo>
                  <a:lnTo>
                    <a:pt x="6138198" y="10272722"/>
                  </a:lnTo>
                  <a:lnTo>
                    <a:pt x="6114956" y="10282150"/>
                  </a:lnTo>
                  <a:cubicBezTo>
                    <a:pt x="6085960" y="10306798"/>
                    <a:pt x="6065626" y="10364496"/>
                    <a:pt x="6065626" y="10431728"/>
                  </a:cubicBezTo>
                  <a:cubicBezTo>
                    <a:pt x="6065626" y="10498958"/>
                    <a:pt x="6085960" y="10556658"/>
                    <a:pt x="6114956" y="10581304"/>
                  </a:cubicBezTo>
                  <a:lnTo>
                    <a:pt x="6138198" y="10590734"/>
                  </a:lnTo>
                  <a:lnTo>
                    <a:pt x="6146406" y="10590734"/>
                  </a:lnTo>
                  <a:lnTo>
                    <a:pt x="6142302" y="10592398"/>
                  </a:lnTo>
                  <a:lnTo>
                    <a:pt x="6146406" y="10594062"/>
                  </a:lnTo>
                  <a:lnTo>
                    <a:pt x="6138198" y="10594062"/>
                  </a:lnTo>
                  <a:lnTo>
                    <a:pt x="6114956" y="10603492"/>
                  </a:lnTo>
                  <a:cubicBezTo>
                    <a:pt x="6085960" y="10628140"/>
                    <a:pt x="6065626" y="10685838"/>
                    <a:pt x="6065626" y="10753070"/>
                  </a:cubicBezTo>
                  <a:cubicBezTo>
                    <a:pt x="6065626" y="10820300"/>
                    <a:pt x="6085960" y="10878000"/>
                    <a:pt x="6114956" y="10902646"/>
                  </a:cubicBezTo>
                  <a:lnTo>
                    <a:pt x="6138197" y="10912076"/>
                  </a:lnTo>
                  <a:lnTo>
                    <a:pt x="6146406" y="10912076"/>
                  </a:lnTo>
                  <a:lnTo>
                    <a:pt x="6142302" y="10913740"/>
                  </a:lnTo>
                  <a:lnTo>
                    <a:pt x="6146406" y="10915404"/>
                  </a:lnTo>
                  <a:lnTo>
                    <a:pt x="6138197" y="10915404"/>
                  </a:lnTo>
                  <a:lnTo>
                    <a:pt x="6114955" y="10924834"/>
                  </a:lnTo>
                  <a:cubicBezTo>
                    <a:pt x="6085960" y="10949482"/>
                    <a:pt x="6065625" y="11007180"/>
                    <a:pt x="6065625" y="11074412"/>
                  </a:cubicBezTo>
                  <a:cubicBezTo>
                    <a:pt x="6065625" y="11141642"/>
                    <a:pt x="6085960" y="11199340"/>
                    <a:pt x="6114955" y="11223988"/>
                  </a:cubicBezTo>
                  <a:lnTo>
                    <a:pt x="6138197" y="11233416"/>
                  </a:lnTo>
                  <a:lnTo>
                    <a:pt x="6146405" y="11233416"/>
                  </a:lnTo>
                  <a:lnTo>
                    <a:pt x="6142301" y="11235082"/>
                  </a:lnTo>
                  <a:lnTo>
                    <a:pt x="6146406" y="11236746"/>
                  </a:lnTo>
                  <a:lnTo>
                    <a:pt x="6138197" y="11236746"/>
                  </a:lnTo>
                  <a:lnTo>
                    <a:pt x="6114955" y="11246176"/>
                  </a:lnTo>
                  <a:cubicBezTo>
                    <a:pt x="6085960" y="11270824"/>
                    <a:pt x="6065625" y="11328522"/>
                    <a:pt x="6065625" y="11395752"/>
                  </a:cubicBezTo>
                  <a:cubicBezTo>
                    <a:pt x="6065625" y="11462984"/>
                    <a:pt x="6085960" y="11520682"/>
                    <a:pt x="6114955" y="11545330"/>
                  </a:cubicBezTo>
                  <a:lnTo>
                    <a:pt x="6138197" y="11554758"/>
                  </a:lnTo>
                  <a:lnTo>
                    <a:pt x="6146405" y="11554758"/>
                  </a:lnTo>
                  <a:lnTo>
                    <a:pt x="6142301" y="11556424"/>
                  </a:lnTo>
                  <a:lnTo>
                    <a:pt x="6146405" y="11558088"/>
                  </a:lnTo>
                  <a:lnTo>
                    <a:pt x="6138197" y="11558088"/>
                  </a:lnTo>
                  <a:lnTo>
                    <a:pt x="6114955" y="11567518"/>
                  </a:lnTo>
                  <a:cubicBezTo>
                    <a:pt x="6085959" y="11592166"/>
                    <a:pt x="6065625" y="11649862"/>
                    <a:pt x="6065625" y="11717094"/>
                  </a:cubicBezTo>
                  <a:cubicBezTo>
                    <a:pt x="6065625" y="11784326"/>
                    <a:pt x="6085959" y="11842024"/>
                    <a:pt x="6114955" y="11866672"/>
                  </a:cubicBezTo>
                  <a:lnTo>
                    <a:pt x="6138197" y="11876100"/>
                  </a:lnTo>
                  <a:lnTo>
                    <a:pt x="6146405" y="11876100"/>
                  </a:lnTo>
                  <a:lnTo>
                    <a:pt x="6142301" y="11877766"/>
                  </a:lnTo>
                  <a:lnTo>
                    <a:pt x="6146405" y="11879430"/>
                  </a:lnTo>
                  <a:lnTo>
                    <a:pt x="6138197" y="11879430"/>
                  </a:lnTo>
                  <a:lnTo>
                    <a:pt x="6114955" y="11888860"/>
                  </a:lnTo>
                  <a:cubicBezTo>
                    <a:pt x="6085959" y="11913506"/>
                    <a:pt x="6065625" y="11971206"/>
                    <a:pt x="6065625" y="12038436"/>
                  </a:cubicBezTo>
                  <a:cubicBezTo>
                    <a:pt x="6065625" y="12128078"/>
                    <a:pt x="6101775" y="12200772"/>
                    <a:pt x="6146405" y="12200772"/>
                  </a:cubicBezTo>
                  <a:lnTo>
                    <a:pt x="5742600" y="12200772"/>
                  </a:lnTo>
                  <a:lnTo>
                    <a:pt x="5720978" y="12192000"/>
                  </a:lnTo>
                  <a:lnTo>
                    <a:pt x="0" y="12191999"/>
                  </a:lnTo>
                  <a:lnTo>
                    <a:pt x="0" y="0"/>
                  </a:lnTo>
                  <a:lnTo>
                    <a:pt x="6001104" y="0"/>
                  </a:lnTo>
                  <a:lnTo>
                    <a:pt x="6001104" y="2222"/>
                  </a:lnTo>
                  <a:close/>
                </a:path>
              </a:pathLst>
            </a:custGeom>
            <a:solidFill>
              <a:srgbClr val="8FDAE1"/>
            </a:solidFill>
            <a:ln>
              <a:noFill/>
            </a:ln>
            <a:effectLst>
              <a:outerShdw dist="25400" dir="16200000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65" name="자유형 164"/>
            <p:cNvSpPr/>
            <p:nvPr/>
          </p:nvSpPr>
          <p:spPr>
            <a:xfrm>
              <a:off x="220080" y="850900"/>
              <a:ext cx="11971920" cy="6007101"/>
            </a:xfrm>
            <a:custGeom>
              <a:avLst/>
              <a:gdLst>
                <a:gd name="connsiteX0" fmla="*/ 11959246 w 11971920"/>
                <a:gd name="connsiteY0" fmla="*/ 3886200 h 6007101"/>
                <a:gd name="connsiteX1" fmla="*/ 11971920 w 11971920"/>
                <a:gd name="connsiteY1" fmla="*/ 6007100 h 6007101"/>
                <a:gd name="connsiteX2" fmla="*/ 11959246 w 11971920"/>
                <a:gd name="connsiteY2" fmla="*/ 5998962 h 6007101"/>
                <a:gd name="connsiteX3" fmla="*/ 6826440 w 11971920"/>
                <a:gd name="connsiteY3" fmla="*/ 0 h 6007101"/>
                <a:gd name="connsiteX4" fmla="*/ 9031646 w 11971920"/>
                <a:gd name="connsiteY4" fmla="*/ 393700 h 6007101"/>
                <a:gd name="connsiteX5" fmla="*/ 10527130 w 11971920"/>
                <a:gd name="connsiteY5" fmla="*/ 495300 h 6007101"/>
                <a:gd name="connsiteX6" fmla="*/ 11502997 w 11971920"/>
                <a:gd name="connsiteY6" fmla="*/ 1498600 h 6007101"/>
                <a:gd name="connsiteX7" fmla="*/ 11528344 w 11971920"/>
                <a:gd name="connsiteY7" fmla="*/ 2654300 h 6007101"/>
                <a:gd name="connsiteX8" fmla="*/ 11794490 w 11971920"/>
                <a:gd name="connsiteY8" fmla="*/ 3022600 h 6007101"/>
                <a:gd name="connsiteX9" fmla="*/ 11944756 w 11971920"/>
                <a:gd name="connsiteY9" fmla="*/ 3810247 h 6007101"/>
                <a:gd name="connsiteX10" fmla="*/ 11528344 w 11971920"/>
                <a:gd name="connsiteY10" fmla="*/ 6007100 h 6007101"/>
                <a:gd name="connsiteX11" fmla="*/ 11946572 w 11971920"/>
                <a:gd name="connsiteY11" fmla="*/ 6007100 h 6007101"/>
                <a:gd name="connsiteX12" fmla="*/ 11946573 w 11971920"/>
                <a:gd name="connsiteY12" fmla="*/ 6007101 h 6007101"/>
                <a:gd name="connsiteX13" fmla="*/ 707963 w 11971920"/>
                <a:gd name="connsiteY13" fmla="*/ 6007101 h 6007101"/>
                <a:gd name="connsiteX14" fmla="*/ 64959 w 11971920"/>
                <a:gd name="connsiteY14" fmla="*/ 5114460 h 6007101"/>
                <a:gd name="connsiteX15" fmla="*/ 0 w 11971920"/>
                <a:gd name="connsiteY15" fmla="*/ 5012032 h 6007101"/>
                <a:gd name="connsiteX16" fmla="*/ 161520 w 11971920"/>
                <a:gd name="connsiteY16" fmla="*/ 4241816 h 6007101"/>
                <a:gd name="connsiteX17" fmla="*/ 85479 w 11971920"/>
                <a:gd name="connsiteY17" fmla="*/ 2120916 h 6007101"/>
                <a:gd name="connsiteX18" fmla="*/ 516381 w 11971920"/>
                <a:gd name="connsiteY18" fmla="*/ 1130316 h 6007101"/>
                <a:gd name="connsiteX19" fmla="*/ 2227317 w 11971920"/>
                <a:gd name="connsiteY19" fmla="*/ 431816 h 6007101"/>
                <a:gd name="connsiteX20" fmla="*/ 4900006 w 11971920"/>
                <a:gd name="connsiteY20" fmla="*/ 27551 h 6007101"/>
                <a:gd name="connsiteX21" fmla="*/ 4912695 w 11971920"/>
                <a:gd name="connsiteY21" fmla="*/ 12732 h 6007101"/>
                <a:gd name="connsiteX22" fmla="*/ 6813798 w 11971920"/>
                <a:gd name="connsiteY22" fmla="*/ 12732 h 6007101"/>
                <a:gd name="connsiteX23" fmla="*/ 6822424 w 11971920"/>
                <a:gd name="connsiteY23" fmla="*/ 22806 h 600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971920" h="6007101">
                  <a:moveTo>
                    <a:pt x="11959246" y="3886200"/>
                  </a:moveTo>
                  <a:cubicBezTo>
                    <a:pt x="11963471" y="4593167"/>
                    <a:pt x="11967696" y="5300133"/>
                    <a:pt x="11971920" y="6007100"/>
                  </a:cubicBezTo>
                  <a:lnTo>
                    <a:pt x="11959246" y="5998962"/>
                  </a:lnTo>
                  <a:close/>
                  <a:moveTo>
                    <a:pt x="6826440" y="0"/>
                  </a:moveTo>
                  <a:cubicBezTo>
                    <a:pt x="7561509" y="131233"/>
                    <a:pt x="8414864" y="311150"/>
                    <a:pt x="9031646" y="393700"/>
                  </a:cubicBezTo>
                  <a:cubicBezTo>
                    <a:pt x="9648428" y="476250"/>
                    <a:pt x="10028636" y="461433"/>
                    <a:pt x="10527130" y="495300"/>
                  </a:cubicBezTo>
                  <a:lnTo>
                    <a:pt x="11502997" y="1498600"/>
                  </a:lnTo>
                  <a:lnTo>
                    <a:pt x="11528344" y="2654300"/>
                  </a:lnTo>
                  <a:lnTo>
                    <a:pt x="11794490" y="3022600"/>
                  </a:lnTo>
                  <a:lnTo>
                    <a:pt x="11944756" y="3810247"/>
                  </a:lnTo>
                  <a:lnTo>
                    <a:pt x="11528344" y="6007100"/>
                  </a:lnTo>
                  <a:lnTo>
                    <a:pt x="11946572" y="6007100"/>
                  </a:lnTo>
                  <a:lnTo>
                    <a:pt x="11946573" y="6007101"/>
                  </a:lnTo>
                  <a:lnTo>
                    <a:pt x="707963" y="6007101"/>
                  </a:lnTo>
                  <a:lnTo>
                    <a:pt x="64959" y="5114460"/>
                  </a:lnTo>
                  <a:lnTo>
                    <a:pt x="0" y="5012032"/>
                  </a:lnTo>
                  <a:lnTo>
                    <a:pt x="161520" y="4241816"/>
                  </a:lnTo>
                  <a:lnTo>
                    <a:pt x="85479" y="2120916"/>
                  </a:lnTo>
                  <a:lnTo>
                    <a:pt x="516381" y="1130316"/>
                  </a:lnTo>
                  <a:lnTo>
                    <a:pt x="2227317" y="431816"/>
                  </a:lnTo>
                  <a:lnTo>
                    <a:pt x="4900006" y="27551"/>
                  </a:lnTo>
                  <a:lnTo>
                    <a:pt x="4912695" y="12732"/>
                  </a:lnTo>
                  <a:lnTo>
                    <a:pt x="6813798" y="12732"/>
                  </a:lnTo>
                  <a:lnTo>
                    <a:pt x="6822424" y="228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dist="63500" dir="16200000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5165786" y="150816"/>
            <a:ext cx="1860427" cy="715878"/>
            <a:chOff x="3684588" y="1674813"/>
            <a:chExt cx="4822825" cy="1855787"/>
          </a:xfrm>
        </p:grpSpPr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3684588" y="2152650"/>
              <a:ext cx="4822825" cy="1370013"/>
            </a:xfrm>
            <a:custGeom>
              <a:avLst/>
              <a:gdLst>
                <a:gd name="T0" fmla="*/ 1495 w 9115"/>
                <a:gd name="T1" fmla="*/ 0 h 2589"/>
                <a:gd name="T2" fmla="*/ 0 w 9115"/>
                <a:gd name="T3" fmla="*/ 2589 h 2589"/>
                <a:gd name="T4" fmla="*/ 9115 w 9115"/>
                <a:gd name="T5" fmla="*/ 2589 h 2589"/>
                <a:gd name="T6" fmla="*/ 7527 w 9115"/>
                <a:gd name="T7" fmla="*/ 27 h 2589"/>
                <a:gd name="T8" fmla="*/ 5881 w 9115"/>
                <a:gd name="T9" fmla="*/ 1824 h 2589"/>
                <a:gd name="T10" fmla="*/ 2706 w 9115"/>
                <a:gd name="T11" fmla="*/ 1794 h 2589"/>
                <a:gd name="T12" fmla="*/ 1495 w 9115"/>
                <a:gd name="T13" fmla="*/ 0 h 2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115" h="2589">
                  <a:moveTo>
                    <a:pt x="1495" y="0"/>
                  </a:moveTo>
                  <a:lnTo>
                    <a:pt x="0" y="2589"/>
                  </a:lnTo>
                  <a:lnTo>
                    <a:pt x="9115" y="2589"/>
                  </a:lnTo>
                  <a:lnTo>
                    <a:pt x="7527" y="27"/>
                  </a:lnTo>
                  <a:lnTo>
                    <a:pt x="5881" y="1824"/>
                  </a:lnTo>
                  <a:lnTo>
                    <a:pt x="2706" y="1794"/>
                  </a:lnTo>
                  <a:lnTo>
                    <a:pt x="1495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15"/>
            <p:cNvSpPr>
              <a:spLocks/>
            </p:cNvSpPr>
            <p:nvPr/>
          </p:nvSpPr>
          <p:spPr bwMode="auto">
            <a:xfrm>
              <a:off x="4878388" y="1803400"/>
              <a:ext cx="2557463" cy="1719263"/>
            </a:xfrm>
            <a:custGeom>
              <a:avLst/>
              <a:gdLst>
                <a:gd name="T0" fmla="*/ 0 w 4833"/>
                <a:gd name="T1" fmla="*/ 3250 h 3250"/>
                <a:gd name="T2" fmla="*/ 976 w 4833"/>
                <a:gd name="T3" fmla="*/ 1536 h 3250"/>
                <a:gd name="T4" fmla="*/ 1211 w 4833"/>
                <a:gd name="T5" fmla="*/ 1997 h 3250"/>
                <a:gd name="T6" fmla="*/ 2359 w 4833"/>
                <a:gd name="T7" fmla="*/ 0 h 3250"/>
                <a:gd name="T8" fmla="*/ 3441 w 4833"/>
                <a:gd name="T9" fmla="*/ 2125 h 3250"/>
                <a:gd name="T10" fmla="*/ 4090 w 4833"/>
                <a:gd name="T11" fmla="*/ 992 h 3250"/>
                <a:gd name="T12" fmla="*/ 4833 w 4833"/>
                <a:gd name="T13" fmla="*/ 2451 h 3250"/>
                <a:gd name="T14" fmla="*/ 4761 w 4833"/>
                <a:gd name="T15" fmla="*/ 2565 h 3250"/>
                <a:gd name="T16" fmla="*/ 4603 w 4833"/>
                <a:gd name="T17" fmla="*/ 2781 h 3250"/>
                <a:gd name="T18" fmla="*/ 4426 w 4833"/>
                <a:gd name="T19" fmla="*/ 2981 h 3250"/>
                <a:gd name="T20" fmla="*/ 4231 w 4833"/>
                <a:gd name="T21" fmla="*/ 3165 h 3250"/>
                <a:gd name="T22" fmla="*/ 4128 w 4833"/>
                <a:gd name="T23" fmla="*/ 3250 h 3250"/>
                <a:gd name="T24" fmla="*/ 377 w 4833"/>
                <a:gd name="T25" fmla="*/ 3250 h 3250"/>
                <a:gd name="T26" fmla="*/ 0 w 4833"/>
                <a:gd name="T27" fmla="*/ 325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33" h="3250">
                  <a:moveTo>
                    <a:pt x="0" y="3250"/>
                  </a:moveTo>
                  <a:lnTo>
                    <a:pt x="976" y="1536"/>
                  </a:lnTo>
                  <a:lnTo>
                    <a:pt x="1211" y="1997"/>
                  </a:lnTo>
                  <a:lnTo>
                    <a:pt x="2359" y="0"/>
                  </a:lnTo>
                  <a:lnTo>
                    <a:pt x="3441" y="2125"/>
                  </a:lnTo>
                  <a:lnTo>
                    <a:pt x="4090" y="992"/>
                  </a:lnTo>
                  <a:lnTo>
                    <a:pt x="4833" y="2451"/>
                  </a:lnTo>
                  <a:lnTo>
                    <a:pt x="4761" y="2565"/>
                  </a:lnTo>
                  <a:lnTo>
                    <a:pt x="4603" y="2781"/>
                  </a:lnTo>
                  <a:lnTo>
                    <a:pt x="4426" y="2981"/>
                  </a:lnTo>
                  <a:lnTo>
                    <a:pt x="4231" y="3165"/>
                  </a:lnTo>
                  <a:lnTo>
                    <a:pt x="4128" y="3250"/>
                  </a:lnTo>
                  <a:lnTo>
                    <a:pt x="377" y="3250"/>
                  </a:lnTo>
                  <a:lnTo>
                    <a:pt x="0" y="32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16"/>
            <p:cNvSpPr>
              <a:spLocks/>
            </p:cNvSpPr>
            <p:nvPr/>
          </p:nvSpPr>
          <p:spPr bwMode="auto">
            <a:xfrm>
              <a:off x="5911850" y="1803400"/>
              <a:ext cx="1746250" cy="1719263"/>
            </a:xfrm>
            <a:custGeom>
              <a:avLst/>
              <a:gdLst>
                <a:gd name="T0" fmla="*/ 406 w 3299"/>
                <a:gd name="T1" fmla="*/ 0 h 3250"/>
                <a:gd name="T2" fmla="*/ 1671 w 3299"/>
                <a:gd name="T3" fmla="*/ 2485 h 3250"/>
                <a:gd name="T4" fmla="*/ 2137 w 3299"/>
                <a:gd name="T5" fmla="*/ 992 h 3250"/>
                <a:gd name="T6" fmla="*/ 3299 w 3299"/>
                <a:gd name="T7" fmla="*/ 3250 h 3250"/>
                <a:gd name="T8" fmla="*/ 374 w 3299"/>
                <a:gd name="T9" fmla="*/ 3250 h 3250"/>
                <a:gd name="T10" fmla="*/ 644 w 3299"/>
                <a:gd name="T11" fmla="*/ 3008 h 3250"/>
                <a:gd name="T12" fmla="*/ 0 w 3299"/>
                <a:gd name="T13" fmla="*/ 2681 h 3250"/>
                <a:gd name="T14" fmla="*/ 811 w 3299"/>
                <a:gd name="T15" fmla="*/ 2232 h 3250"/>
                <a:gd name="T16" fmla="*/ 406 w 3299"/>
                <a:gd name="T17" fmla="*/ 2007 h 3250"/>
                <a:gd name="T18" fmla="*/ 406 w 3299"/>
                <a:gd name="T19" fmla="*/ 1774 h 3250"/>
                <a:gd name="T20" fmla="*/ 406 w 3299"/>
                <a:gd name="T21" fmla="*/ 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99" h="3250">
                  <a:moveTo>
                    <a:pt x="406" y="0"/>
                  </a:moveTo>
                  <a:lnTo>
                    <a:pt x="1671" y="2485"/>
                  </a:lnTo>
                  <a:lnTo>
                    <a:pt x="2137" y="992"/>
                  </a:lnTo>
                  <a:lnTo>
                    <a:pt x="3299" y="3250"/>
                  </a:lnTo>
                  <a:lnTo>
                    <a:pt x="374" y="3250"/>
                  </a:lnTo>
                  <a:lnTo>
                    <a:pt x="644" y="3008"/>
                  </a:lnTo>
                  <a:lnTo>
                    <a:pt x="0" y="2681"/>
                  </a:lnTo>
                  <a:lnTo>
                    <a:pt x="811" y="2232"/>
                  </a:lnTo>
                  <a:lnTo>
                    <a:pt x="406" y="2007"/>
                  </a:lnTo>
                  <a:lnTo>
                    <a:pt x="406" y="1774"/>
                  </a:lnTo>
                  <a:lnTo>
                    <a:pt x="406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17"/>
            <p:cNvSpPr>
              <a:spLocks/>
            </p:cNvSpPr>
            <p:nvPr/>
          </p:nvSpPr>
          <p:spPr bwMode="auto">
            <a:xfrm>
              <a:off x="3694113" y="1674813"/>
              <a:ext cx="1595438" cy="1847850"/>
            </a:xfrm>
            <a:custGeom>
              <a:avLst/>
              <a:gdLst>
                <a:gd name="T0" fmla="*/ 1476 w 3014"/>
                <a:gd name="T1" fmla="*/ 902 h 3491"/>
                <a:gd name="T2" fmla="*/ 1974 w 3014"/>
                <a:gd name="T3" fmla="*/ 0 h 3491"/>
                <a:gd name="T4" fmla="*/ 3014 w 3014"/>
                <a:gd name="T5" fmla="*/ 2127 h 3491"/>
                <a:gd name="T6" fmla="*/ 2238 w 3014"/>
                <a:gd name="T7" fmla="*/ 3491 h 3491"/>
                <a:gd name="T8" fmla="*/ 0 w 3014"/>
                <a:gd name="T9" fmla="*/ 3459 h 3491"/>
                <a:gd name="T10" fmla="*/ 1476 w 3014"/>
                <a:gd name="T11" fmla="*/ 902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14" h="3491">
                  <a:moveTo>
                    <a:pt x="1476" y="902"/>
                  </a:moveTo>
                  <a:lnTo>
                    <a:pt x="1974" y="0"/>
                  </a:lnTo>
                  <a:lnTo>
                    <a:pt x="3014" y="2127"/>
                  </a:lnTo>
                  <a:lnTo>
                    <a:pt x="2238" y="3491"/>
                  </a:lnTo>
                  <a:lnTo>
                    <a:pt x="0" y="3459"/>
                  </a:lnTo>
                  <a:lnTo>
                    <a:pt x="1476" y="9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18"/>
            <p:cNvSpPr>
              <a:spLocks/>
            </p:cNvSpPr>
            <p:nvPr/>
          </p:nvSpPr>
          <p:spPr bwMode="auto">
            <a:xfrm>
              <a:off x="4572000" y="1674813"/>
              <a:ext cx="717550" cy="1847850"/>
            </a:xfrm>
            <a:custGeom>
              <a:avLst/>
              <a:gdLst>
                <a:gd name="T0" fmla="*/ 315 w 1355"/>
                <a:gd name="T1" fmla="*/ 0 h 3491"/>
                <a:gd name="T2" fmla="*/ 1355 w 1355"/>
                <a:gd name="T3" fmla="*/ 2127 h 3491"/>
                <a:gd name="T4" fmla="*/ 579 w 1355"/>
                <a:gd name="T5" fmla="*/ 3491 h 3491"/>
                <a:gd name="T6" fmla="*/ 547 w 1355"/>
                <a:gd name="T7" fmla="*/ 3457 h 3491"/>
                <a:gd name="T8" fmla="*/ 493 w 1355"/>
                <a:gd name="T9" fmla="*/ 3370 h 3491"/>
                <a:gd name="T10" fmla="*/ 448 w 1355"/>
                <a:gd name="T11" fmla="*/ 3268 h 3491"/>
                <a:gd name="T12" fmla="*/ 409 w 1355"/>
                <a:gd name="T13" fmla="*/ 3157 h 3491"/>
                <a:gd name="T14" fmla="*/ 359 w 1355"/>
                <a:gd name="T15" fmla="*/ 2983 h 3491"/>
                <a:gd name="T16" fmla="*/ 305 w 1355"/>
                <a:gd name="T17" fmla="*/ 2817 h 3491"/>
                <a:gd name="T18" fmla="*/ 265 w 1355"/>
                <a:gd name="T19" fmla="*/ 2719 h 3491"/>
                <a:gd name="T20" fmla="*/ 241 w 1355"/>
                <a:gd name="T21" fmla="*/ 2677 h 3491"/>
                <a:gd name="T22" fmla="*/ 500 w 1355"/>
                <a:gd name="T23" fmla="*/ 2435 h 3491"/>
                <a:gd name="T24" fmla="*/ 0 w 1355"/>
                <a:gd name="T25" fmla="*/ 2169 h 3491"/>
                <a:gd name="T26" fmla="*/ 631 w 1355"/>
                <a:gd name="T27" fmla="*/ 1806 h 3491"/>
                <a:gd name="T28" fmla="*/ 315 w 1355"/>
                <a:gd name="T29" fmla="*/ 1625 h 3491"/>
                <a:gd name="T30" fmla="*/ 315 w 1355"/>
                <a:gd name="T31" fmla="*/ 1436 h 3491"/>
                <a:gd name="T32" fmla="*/ 315 w 1355"/>
                <a:gd name="T33" fmla="*/ 0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55" h="3491">
                  <a:moveTo>
                    <a:pt x="315" y="0"/>
                  </a:moveTo>
                  <a:lnTo>
                    <a:pt x="1355" y="2127"/>
                  </a:lnTo>
                  <a:lnTo>
                    <a:pt x="579" y="3491"/>
                  </a:lnTo>
                  <a:lnTo>
                    <a:pt x="547" y="3457"/>
                  </a:lnTo>
                  <a:lnTo>
                    <a:pt x="493" y="3370"/>
                  </a:lnTo>
                  <a:lnTo>
                    <a:pt x="448" y="3268"/>
                  </a:lnTo>
                  <a:lnTo>
                    <a:pt x="409" y="3157"/>
                  </a:lnTo>
                  <a:lnTo>
                    <a:pt x="359" y="2983"/>
                  </a:lnTo>
                  <a:lnTo>
                    <a:pt x="305" y="2817"/>
                  </a:lnTo>
                  <a:lnTo>
                    <a:pt x="265" y="2719"/>
                  </a:lnTo>
                  <a:lnTo>
                    <a:pt x="241" y="2677"/>
                  </a:lnTo>
                  <a:lnTo>
                    <a:pt x="500" y="2435"/>
                  </a:lnTo>
                  <a:lnTo>
                    <a:pt x="0" y="2169"/>
                  </a:lnTo>
                  <a:lnTo>
                    <a:pt x="631" y="1806"/>
                  </a:lnTo>
                  <a:lnTo>
                    <a:pt x="315" y="1625"/>
                  </a:lnTo>
                  <a:lnTo>
                    <a:pt x="315" y="1436"/>
                  </a:lnTo>
                  <a:lnTo>
                    <a:pt x="315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19"/>
            <p:cNvSpPr>
              <a:spLocks/>
            </p:cNvSpPr>
            <p:nvPr/>
          </p:nvSpPr>
          <p:spPr bwMode="auto">
            <a:xfrm>
              <a:off x="7059613" y="1679575"/>
              <a:ext cx="1447800" cy="1843088"/>
            </a:xfrm>
            <a:custGeom>
              <a:avLst/>
              <a:gdLst>
                <a:gd name="T0" fmla="*/ 1148 w 2736"/>
                <a:gd name="T1" fmla="*/ 922 h 3484"/>
                <a:gd name="T2" fmla="*/ 628 w 2736"/>
                <a:gd name="T3" fmla="*/ 0 h 3484"/>
                <a:gd name="T4" fmla="*/ 0 w 2736"/>
                <a:gd name="T5" fmla="*/ 1286 h 3484"/>
                <a:gd name="T6" fmla="*/ 711 w 2736"/>
                <a:gd name="T7" fmla="*/ 2685 h 3484"/>
                <a:gd name="T8" fmla="*/ 1130 w 2736"/>
                <a:gd name="T9" fmla="*/ 3484 h 3484"/>
                <a:gd name="T10" fmla="*/ 2736 w 2736"/>
                <a:gd name="T11" fmla="*/ 3484 h 3484"/>
                <a:gd name="T12" fmla="*/ 1148 w 2736"/>
                <a:gd name="T13" fmla="*/ 922 h 3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36" h="3484">
                  <a:moveTo>
                    <a:pt x="1148" y="922"/>
                  </a:moveTo>
                  <a:lnTo>
                    <a:pt x="628" y="0"/>
                  </a:lnTo>
                  <a:lnTo>
                    <a:pt x="0" y="1286"/>
                  </a:lnTo>
                  <a:lnTo>
                    <a:pt x="711" y="2685"/>
                  </a:lnTo>
                  <a:lnTo>
                    <a:pt x="1130" y="3484"/>
                  </a:lnTo>
                  <a:lnTo>
                    <a:pt x="2736" y="3484"/>
                  </a:lnTo>
                  <a:lnTo>
                    <a:pt x="1148" y="922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20"/>
            <p:cNvSpPr>
              <a:spLocks/>
            </p:cNvSpPr>
            <p:nvPr/>
          </p:nvSpPr>
          <p:spPr bwMode="auto">
            <a:xfrm>
              <a:off x="7059613" y="1679575"/>
              <a:ext cx="393700" cy="1257300"/>
            </a:xfrm>
            <a:custGeom>
              <a:avLst/>
              <a:gdLst>
                <a:gd name="T0" fmla="*/ 628 w 743"/>
                <a:gd name="T1" fmla="*/ 0 h 2377"/>
                <a:gd name="T2" fmla="*/ 0 w 743"/>
                <a:gd name="T3" fmla="*/ 1286 h 2377"/>
                <a:gd name="T4" fmla="*/ 554 w 743"/>
                <a:gd name="T5" fmla="*/ 2377 h 2377"/>
                <a:gd name="T6" fmla="*/ 743 w 743"/>
                <a:gd name="T7" fmla="*/ 2078 h 2377"/>
                <a:gd name="T8" fmla="*/ 517 w 743"/>
                <a:gd name="T9" fmla="*/ 1707 h 2377"/>
                <a:gd name="T10" fmla="*/ 716 w 743"/>
                <a:gd name="T11" fmla="*/ 1497 h 2377"/>
                <a:gd name="T12" fmla="*/ 482 w 743"/>
                <a:gd name="T13" fmla="*/ 1331 h 2377"/>
                <a:gd name="T14" fmla="*/ 628 w 743"/>
                <a:gd name="T15" fmla="*/ 0 h 2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43" h="2377">
                  <a:moveTo>
                    <a:pt x="628" y="0"/>
                  </a:moveTo>
                  <a:lnTo>
                    <a:pt x="0" y="1286"/>
                  </a:lnTo>
                  <a:lnTo>
                    <a:pt x="554" y="2377"/>
                  </a:lnTo>
                  <a:lnTo>
                    <a:pt x="743" y="2078"/>
                  </a:lnTo>
                  <a:lnTo>
                    <a:pt x="517" y="1707"/>
                  </a:lnTo>
                  <a:lnTo>
                    <a:pt x="716" y="1497"/>
                  </a:lnTo>
                  <a:lnTo>
                    <a:pt x="482" y="1331"/>
                  </a:lnTo>
                  <a:lnTo>
                    <a:pt x="6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" name="Rectangle 33"/>
            <p:cNvSpPr>
              <a:spLocks noChangeArrowheads="1"/>
            </p:cNvSpPr>
            <p:nvPr/>
          </p:nvSpPr>
          <p:spPr bwMode="auto">
            <a:xfrm>
              <a:off x="3694113" y="3505200"/>
              <a:ext cx="4813300" cy="25400"/>
            </a:xfrm>
            <a:prstGeom prst="rect">
              <a:avLst/>
            </a:prstGeom>
            <a:solidFill>
              <a:srgbClr val="B1B1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86" name="Freeform 10"/>
          <p:cNvSpPr>
            <a:spLocks/>
          </p:cNvSpPr>
          <p:nvPr/>
        </p:nvSpPr>
        <p:spPr bwMode="auto">
          <a:xfrm>
            <a:off x="6987944" y="259097"/>
            <a:ext cx="376918" cy="145971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7" name="Freeform 10"/>
          <p:cNvSpPr>
            <a:spLocks/>
          </p:cNvSpPr>
          <p:nvPr/>
        </p:nvSpPr>
        <p:spPr bwMode="auto">
          <a:xfrm>
            <a:off x="7520563" y="460158"/>
            <a:ext cx="280412" cy="108597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841" y="-127402"/>
            <a:ext cx="1565671" cy="917807"/>
          </a:xfrm>
          <a:prstGeom prst="rect">
            <a:avLst/>
          </a:prstGeom>
        </p:spPr>
      </p:pic>
      <p:sp>
        <p:nvSpPr>
          <p:cNvPr id="161" name="TextBox 2">
            <a:extLst>
              <a:ext uri="{FF2B5EF4-FFF2-40B4-BE49-F238E27FC236}">
                <a16:creationId xmlns:a16="http://schemas.microsoft.com/office/drawing/2014/main" id="{71EE617F-8B3C-F94E-8E1F-E70E296CC181}"/>
              </a:ext>
            </a:extLst>
          </p:cNvPr>
          <p:cNvSpPr txBox="1"/>
          <p:nvPr/>
        </p:nvSpPr>
        <p:spPr>
          <a:xfrm>
            <a:off x="1675021" y="1634603"/>
            <a:ext cx="8611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+mj-lt"/>
              </a:rPr>
              <a:t>블로그의 트위터 </a:t>
            </a:r>
            <a:r>
              <a:rPr lang="ko-KR" altLang="en-US" b="1" dirty="0" err="1">
                <a:latin typeface="+mj-lt"/>
              </a:rPr>
              <a:t>피드의</a:t>
            </a:r>
            <a:r>
              <a:rPr lang="ko-KR" altLang="en-US" b="1" dirty="0">
                <a:latin typeface="+mj-lt"/>
              </a:rPr>
              <a:t> 링크 게시</a:t>
            </a:r>
            <a:endParaRPr lang="en-US" altLang="ko-KR" b="1" dirty="0">
              <a:latin typeface="+mj-lt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481DFB5-3F93-1645-A2FB-4DDAAA75D0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7275" y="2624822"/>
            <a:ext cx="5386654" cy="3681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9070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" name="그룹 159"/>
          <p:cNvGrpSpPr/>
          <p:nvPr/>
        </p:nvGrpSpPr>
        <p:grpSpPr>
          <a:xfrm>
            <a:off x="10045331" y="465336"/>
            <a:ext cx="1015315" cy="268103"/>
            <a:chOff x="8847791" y="-932246"/>
            <a:chExt cx="1015315" cy="268103"/>
          </a:xfrm>
        </p:grpSpPr>
        <p:sp>
          <p:nvSpPr>
            <p:cNvPr id="42" name="Rectangle 13"/>
            <p:cNvSpPr>
              <a:spLocks noChangeArrowheads="1"/>
            </p:cNvSpPr>
            <p:nvPr/>
          </p:nvSpPr>
          <p:spPr bwMode="auto">
            <a:xfrm flipH="1">
              <a:off x="9765140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Rectangle 14"/>
            <p:cNvSpPr>
              <a:spLocks noChangeArrowheads="1"/>
            </p:cNvSpPr>
            <p:nvPr/>
          </p:nvSpPr>
          <p:spPr bwMode="auto">
            <a:xfrm flipH="1">
              <a:off x="977151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Rectangle 15"/>
            <p:cNvSpPr>
              <a:spLocks noChangeArrowheads="1"/>
            </p:cNvSpPr>
            <p:nvPr/>
          </p:nvSpPr>
          <p:spPr bwMode="auto">
            <a:xfrm flipH="1">
              <a:off x="9777893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Rectangle 16"/>
            <p:cNvSpPr>
              <a:spLocks noChangeArrowheads="1"/>
            </p:cNvSpPr>
            <p:nvPr/>
          </p:nvSpPr>
          <p:spPr bwMode="auto">
            <a:xfrm flipH="1">
              <a:off x="9784269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Rectangle 17"/>
            <p:cNvSpPr>
              <a:spLocks noChangeArrowheads="1"/>
            </p:cNvSpPr>
            <p:nvPr/>
          </p:nvSpPr>
          <p:spPr bwMode="auto">
            <a:xfrm flipH="1">
              <a:off x="979035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Rectangle 18"/>
            <p:cNvSpPr>
              <a:spLocks noChangeArrowheads="1"/>
            </p:cNvSpPr>
            <p:nvPr/>
          </p:nvSpPr>
          <p:spPr bwMode="auto">
            <a:xfrm flipH="1">
              <a:off x="979673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Rectangle 19"/>
            <p:cNvSpPr>
              <a:spLocks noChangeArrowheads="1"/>
            </p:cNvSpPr>
            <p:nvPr/>
          </p:nvSpPr>
          <p:spPr bwMode="auto">
            <a:xfrm flipH="1">
              <a:off x="980281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" name="Rectangle 20"/>
            <p:cNvSpPr>
              <a:spLocks noChangeArrowheads="1"/>
            </p:cNvSpPr>
            <p:nvPr/>
          </p:nvSpPr>
          <p:spPr bwMode="auto">
            <a:xfrm flipH="1">
              <a:off x="980919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" name="Rectangle 21"/>
            <p:cNvSpPr>
              <a:spLocks noChangeArrowheads="1"/>
            </p:cNvSpPr>
            <p:nvPr/>
          </p:nvSpPr>
          <p:spPr bwMode="auto">
            <a:xfrm flipH="1">
              <a:off x="9815572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" name="Rectangle 22"/>
            <p:cNvSpPr>
              <a:spLocks noChangeArrowheads="1"/>
            </p:cNvSpPr>
            <p:nvPr/>
          </p:nvSpPr>
          <p:spPr bwMode="auto">
            <a:xfrm flipH="1">
              <a:off x="982165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" name="Rectangle 23"/>
            <p:cNvSpPr>
              <a:spLocks noChangeArrowheads="1"/>
            </p:cNvSpPr>
            <p:nvPr/>
          </p:nvSpPr>
          <p:spPr bwMode="auto">
            <a:xfrm flipH="1">
              <a:off x="982803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" name="Rectangle 24"/>
            <p:cNvSpPr>
              <a:spLocks noChangeArrowheads="1"/>
            </p:cNvSpPr>
            <p:nvPr/>
          </p:nvSpPr>
          <p:spPr bwMode="auto">
            <a:xfrm flipH="1">
              <a:off x="983441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" name="Rectangle 25"/>
            <p:cNvSpPr>
              <a:spLocks noChangeArrowheads="1"/>
            </p:cNvSpPr>
            <p:nvPr/>
          </p:nvSpPr>
          <p:spPr bwMode="auto">
            <a:xfrm flipH="1">
              <a:off x="984049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" name="Rectangle 26"/>
            <p:cNvSpPr>
              <a:spLocks noChangeArrowheads="1"/>
            </p:cNvSpPr>
            <p:nvPr/>
          </p:nvSpPr>
          <p:spPr bwMode="auto">
            <a:xfrm flipH="1">
              <a:off x="984687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6" name="Rectangle 27"/>
            <p:cNvSpPr>
              <a:spLocks noChangeArrowheads="1"/>
            </p:cNvSpPr>
            <p:nvPr/>
          </p:nvSpPr>
          <p:spPr bwMode="auto">
            <a:xfrm flipH="1">
              <a:off x="9853251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7" name="Rectangle 28"/>
            <p:cNvSpPr>
              <a:spLocks noChangeArrowheads="1"/>
            </p:cNvSpPr>
            <p:nvPr/>
          </p:nvSpPr>
          <p:spPr bwMode="auto">
            <a:xfrm flipH="1">
              <a:off x="985933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8" name="Freeform 29"/>
            <p:cNvSpPr>
              <a:spLocks/>
            </p:cNvSpPr>
            <p:nvPr/>
          </p:nvSpPr>
          <p:spPr bwMode="auto">
            <a:xfrm flipH="1">
              <a:off x="8865181" y="-804716"/>
              <a:ext cx="320855" cy="53911"/>
            </a:xfrm>
            <a:custGeom>
              <a:avLst/>
              <a:gdLst>
                <a:gd name="T0" fmla="*/ 0 w 3320"/>
                <a:gd name="T1" fmla="*/ 559 h 559"/>
                <a:gd name="T2" fmla="*/ 3320 w 3320"/>
                <a:gd name="T3" fmla="*/ 559 h 559"/>
                <a:gd name="T4" fmla="*/ 3314 w 3320"/>
                <a:gd name="T5" fmla="*/ 521 h 559"/>
                <a:gd name="T6" fmla="*/ 3297 w 3320"/>
                <a:gd name="T7" fmla="*/ 446 h 559"/>
                <a:gd name="T8" fmla="*/ 3268 w 3320"/>
                <a:gd name="T9" fmla="*/ 373 h 559"/>
                <a:gd name="T10" fmla="*/ 3231 w 3320"/>
                <a:gd name="T11" fmla="*/ 302 h 559"/>
                <a:gd name="T12" fmla="*/ 3185 w 3320"/>
                <a:gd name="T13" fmla="*/ 232 h 559"/>
                <a:gd name="T14" fmla="*/ 3130 w 3320"/>
                <a:gd name="T15" fmla="*/ 162 h 559"/>
                <a:gd name="T16" fmla="*/ 3065 w 3320"/>
                <a:gd name="T17" fmla="*/ 96 h 559"/>
                <a:gd name="T18" fmla="*/ 2992 w 3320"/>
                <a:gd name="T19" fmla="*/ 31 h 559"/>
                <a:gd name="T20" fmla="*/ 2953 w 3320"/>
                <a:gd name="T21" fmla="*/ 0 h 559"/>
                <a:gd name="T22" fmla="*/ 0 w 3320"/>
                <a:gd name="T23" fmla="*/ 0 h 559"/>
                <a:gd name="T24" fmla="*/ 0 w 3320"/>
                <a:gd name="T25" fmla="*/ 559 h 559"/>
                <a:gd name="T26" fmla="*/ 0 w 3320"/>
                <a:gd name="T27" fmla="*/ 559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20" h="559">
                  <a:moveTo>
                    <a:pt x="0" y="559"/>
                  </a:moveTo>
                  <a:lnTo>
                    <a:pt x="3320" y="559"/>
                  </a:lnTo>
                  <a:lnTo>
                    <a:pt x="3314" y="521"/>
                  </a:lnTo>
                  <a:lnTo>
                    <a:pt x="3297" y="446"/>
                  </a:lnTo>
                  <a:lnTo>
                    <a:pt x="3268" y="373"/>
                  </a:lnTo>
                  <a:lnTo>
                    <a:pt x="3231" y="302"/>
                  </a:lnTo>
                  <a:lnTo>
                    <a:pt x="3185" y="232"/>
                  </a:lnTo>
                  <a:lnTo>
                    <a:pt x="3130" y="162"/>
                  </a:lnTo>
                  <a:lnTo>
                    <a:pt x="3065" y="96"/>
                  </a:lnTo>
                  <a:lnTo>
                    <a:pt x="2992" y="31"/>
                  </a:lnTo>
                  <a:lnTo>
                    <a:pt x="2953" y="0"/>
                  </a:lnTo>
                  <a:lnTo>
                    <a:pt x="0" y="0"/>
                  </a:lnTo>
                  <a:lnTo>
                    <a:pt x="0" y="559"/>
                  </a:lnTo>
                  <a:lnTo>
                    <a:pt x="0" y="559"/>
                  </a:lnTo>
                  <a:close/>
                </a:path>
              </a:pathLst>
            </a:custGeom>
            <a:solidFill>
              <a:srgbClr val="ABB1B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9" name="Freeform 30"/>
            <p:cNvSpPr>
              <a:spLocks/>
            </p:cNvSpPr>
            <p:nvPr/>
          </p:nvSpPr>
          <p:spPr bwMode="auto">
            <a:xfrm flipH="1">
              <a:off x="8914744" y="-850511"/>
              <a:ext cx="250423" cy="45795"/>
            </a:xfrm>
            <a:custGeom>
              <a:avLst/>
              <a:gdLst>
                <a:gd name="T0" fmla="*/ 0 w 2592"/>
                <a:gd name="T1" fmla="*/ 474 h 474"/>
                <a:gd name="T2" fmla="*/ 2592 w 2592"/>
                <a:gd name="T3" fmla="*/ 474 h 474"/>
                <a:gd name="T4" fmla="*/ 2587 w 2592"/>
                <a:gd name="T5" fmla="*/ 442 h 474"/>
                <a:gd name="T6" fmla="*/ 2573 w 2592"/>
                <a:gd name="T7" fmla="*/ 379 h 474"/>
                <a:gd name="T8" fmla="*/ 2551 w 2592"/>
                <a:gd name="T9" fmla="*/ 317 h 474"/>
                <a:gd name="T10" fmla="*/ 2523 w 2592"/>
                <a:gd name="T11" fmla="*/ 256 h 474"/>
                <a:gd name="T12" fmla="*/ 2466 w 2592"/>
                <a:gd name="T13" fmla="*/ 167 h 474"/>
                <a:gd name="T14" fmla="*/ 2367 w 2592"/>
                <a:gd name="T15" fmla="*/ 55 h 474"/>
                <a:gd name="T16" fmla="*/ 2305 w 2592"/>
                <a:gd name="T17" fmla="*/ 0 h 474"/>
                <a:gd name="T18" fmla="*/ 0 w 2592"/>
                <a:gd name="T19" fmla="*/ 0 h 474"/>
                <a:gd name="T20" fmla="*/ 0 w 2592"/>
                <a:gd name="T21" fmla="*/ 474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92" h="474">
                  <a:moveTo>
                    <a:pt x="0" y="474"/>
                  </a:moveTo>
                  <a:lnTo>
                    <a:pt x="2592" y="474"/>
                  </a:lnTo>
                  <a:lnTo>
                    <a:pt x="2587" y="442"/>
                  </a:lnTo>
                  <a:lnTo>
                    <a:pt x="2573" y="379"/>
                  </a:lnTo>
                  <a:lnTo>
                    <a:pt x="2551" y="317"/>
                  </a:lnTo>
                  <a:lnTo>
                    <a:pt x="2523" y="256"/>
                  </a:lnTo>
                  <a:lnTo>
                    <a:pt x="2466" y="167"/>
                  </a:lnTo>
                  <a:lnTo>
                    <a:pt x="2367" y="55"/>
                  </a:lnTo>
                  <a:lnTo>
                    <a:pt x="2305" y="0"/>
                  </a:lnTo>
                  <a:lnTo>
                    <a:pt x="0" y="0"/>
                  </a:lnTo>
                  <a:lnTo>
                    <a:pt x="0" y="474"/>
                  </a:lnTo>
                  <a:close/>
                </a:path>
              </a:pathLst>
            </a:custGeom>
            <a:solidFill>
              <a:srgbClr val="D1D7E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Freeform 31"/>
            <p:cNvSpPr>
              <a:spLocks/>
            </p:cNvSpPr>
            <p:nvPr/>
          </p:nvSpPr>
          <p:spPr bwMode="auto">
            <a:xfrm flipH="1">
              <a:off x="8958221" y="-888190"/>
              <a:ext cx="189846" cy="37679"/>
            </a:xfrm>
            <a:custGeom>
              <a:avLst/>
              <a:gdLst>
                <a:gd name="T0" fmla="*/ 0 w 1963"/>
                <a:gd name="T1" fmla="*/ 389 h 389"/>
                <a:gd name="T2" fmla="*/ 1963 w 1963"/>
                <a:gd name="T3" fmla="*/ 389 h 389"/>
                <a:gd name="T4" fmla="*/ 1957 w 1963"/>
                <a:gd name="T5" fmla="*/ 337 h 389"/>
                <a:gd name="T6" fmla="*/ 1924 w 1963"/>
                <a:gd name="T7" fmla="*/ 235 h 389"/>
                <a:gd name="T8" fmla="*/ 1869 w 1963"/>
                <a:gd name="T9" fmla="*/ 137 h 389"/>
                <a:gd name="T10" fmla="*/ 1793 w 1963"/>
                <a:gd name="T11" fmla="*/ 45 h 389"/>
                <a:gd name="T12" fmla="*/ 1747 w 1963"/>
                <a:gd name="T13" fmla="*/ 0 h 389"/>
                <a:gd name="T14" fmla="*/ 0 w 1963"/>
                <a:gd name="T15" fmla="*/ 0 h 389"/>
                <a:gd name="T16" fmla="*/ 0 w 1963"/>
                <a:gd name="T17" fmla="*/ 389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3" h="389">
                  <a:moveTo>
                    <a:pt x="0" y="389"/>
                  </a:moveTo>
                  <a:lnTo>
                    <a:pt x="1963" y="389"/>
                  </a:lnTo>
                  <a:lnTo>
                    <a:pt x="1957" y="337"/>
                  </a:lnTo>
                  <a:lnTo>
                    <a:pt x="1924" y="235"/>
                  </a:lnTo>
                  <a:lnTo>
                    <a:pt x="1869" y="137"/>
                  </a:lnTo>
                  <a:lnTo>
                    <a:pt x="1793" y="45"/>
                  </a:lnTo>
                  <a:lnTo>
                    <a:pt x="1747" y="0"/>
                  </a:lnTo>
                  <a:lnTo>
                    <a:pt x="0" y="0"/>
                  </a:lnTo>
                  <a:lnTo>
                    <a:pt x="0" y="389"/>
                  </a:lnTo>
                  <a:close/>
                </a:path>
              </a:pathLst>
            </a:custGeom>
            <a:solidFill>
              <a:srgbClr val="E9ECF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Rectangle 32"/>
            <p:cNvSpPr>
              <a:spLocks noChangeArrowheads="1"/>
            </p:cNvSpPr>
            <p:nvPr/>
          </p:nvSpPr>
          <p:spPr bwMode="auto">
            <a:xfrm flipH="1">
              <a:off x="9602828" y="-783847"/>
              <a:ext cx="125501" cy="62896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" name="Rectangle 33"/>
            <p:cNvSpPr>
              <a:spLocks noChangeArrowheads="1"/>
            </p:cNvSpPr>
            <p:nvPr/>
          </p:nvSpPr>
          <p:spPr bwMode="auto">
            <a:xfrm flipH="1">
              <a:off x="9226034" y="-783847"/>
              <a:ext cx="125501" cy="62896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" name="Rectangle 34"/>
            <p:cNvSpPr>
              <a:spLocks noChangeArrowheads="1"/>
            </p:cNvSpPr>
            <p:nvPr/>
          </p:nvSpPr>
          <p:spPr bwMode="auto">
            <a:xfrm flipH="1">
              <a:off x="9711229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4" name="Rectangle 35"/>
            <p:cNvSpPr>
              <a:spLocks noChangeArrowheads="1"/>
            </p:cNvSpPr>
            <p:nvPr/>
          </p:nvSpPr>
          <p:spPr bwMode="auto">
            <a:xfrm flipH="1">
              <a:off x="9694998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" name="Rectangle 36"/>
            <p:cNvSpPr>
              <a:spLocks noChangeArrowheads="1"/>
            </p:cNvSpPr>
            <p:nvPr/>
          </p:nvSpPr>
          <p:spPr bwMode="auto">
            <a:xfrm flipH="1">
              <a:off x="9678477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" name="Rectangle 37"/>
            <p:cNvSpPr>
              <a:spLocks noChangeArrowheads="1"/>
            </p:cNvSpPr>
            <p:nvPr/>
          </p:nvSpPr>
          <p:spPr bwMode="auto">
            <a:xfrm flipH="1">
              <a:off x="9662246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7" name="Rectangle 38"/>
            <p:cNvSpPr>
              <a:spLocks noChangeArrowheads="1"/>
            </p:cNvSpPr>
            <p:nvPr/>
          </p:nvSpPr>
          <p:spPr bwMode="auto">
            <a:xfrm flipH="1">
              <a:off x="9645725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8" name="Rectangle 39"/>
            <p:cNvSpPr>
              <a:spLocks noChangeArrowheads="1"/>
            </p:cNvSpPr>
            <p:nvPr/>
          </p:nvSpPr>
          <p:spPr bwMode="auto">
            <a:xfrm flipH="1">
              <a:off x="9629204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9" name="Rectangle 40"/>
            <p:cNvSpPr>
              <a:spLocks noChangeArrowheads="1"/>
            </p:cNvSpPr>
            <p:nvPr/>
          </p:nvSpPr>
          <p:spPr bwMode="auto">
            <a:xfrm flipH="1">
              <a:off x="9612973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0" name="Rectangle 41"/>
            <p:cNvSpPr>
              <a:spLocks noChangeArrowheads="1"/>
            </p:cNvSpPr>
            <p:nvPr/>
          </p:nvSpPr>
          <p:spPr bwMode="auto">
            <a:xfrm flipH="1">
              <a:off x="9414141" y="-847033"/>
              <a:ext cx="125501" cy="63185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1" name="Rectangle 42"/>
            <p:cNvSpPr>
              <a:spLocks noChangeArrowheads="1"/>
            </p:cNvSpPr>
            <p:nvPr/>
          </p:nvSpPr>
          <p:spPr bwMode="auto">
            <a:xfrm flipH="1">
              <a:off x="9522832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2" name="Rectangle 43"/>
            <p:cNvSpPr>
              <a:spLocks noChangeArrowheads="1"/>
            </p:cNvSpPr>
            <p:nvPr/>
          </p:nvSpPr>
          <p:spPr bwMode="auto">
            <a:xfrm flipH="1">
              <a:off x="9506601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3" name="Rectangle 44"/>
            <p:cNvSpPr>
              <a:spLocks noChangeArrowheads="1"/>
            </p:cNvSpPr>
            <p:nvPr/>
          </p:nvSpPr>
          <p:spPr bwMode="auto">
            <a:xfrm flipH="1">
              <a:off x="9490370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4" name="Rectangle 45"/>
            <p:cNvSpPr>
              <a:spLocks noChangeArrowheads="1"/>
            </p:cNvSpPr>
            <p:nvPr/>
          </p:nvSpPr>
          <p:spPr bwMode="auto">
            <a:xfrm flipH="1">
              <a:off x="9473849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5" name="Rectangle 46"/>
            <p:cNvSpPr>
              <a:spLocks noChangeArrowheads="1"/>
            </p:cNvSpPr>
            <p:nvPr/>
          </p:nvSpPr>
          <p:spPr bwMode="auto">
            <a:xfrm flipH="1">
              <a:off x="9457328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6" name="Rectangle 47"/>
            <p:cNvSpPr>
              <a:spLocks noChangeArrowheads="1"/>
            </p:cNvSpPr>
            <p:nvPr/>
          </p:nvSpPr>
          <p:spPr bwMode="auto">
            <a:xfrm flipH="1">
              <a:off x="9440807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7" name="Rectangle 48"/>
            <p:cNvSpPr>
              <a:spLocks noChangeArrowheads="1"/>
            </p:cNvSpPr>
            <p:nvPr/>
          </p:nvSpPr>
          <p:spPr bwMode="auto">
            <a:xfrm flipH="1">
              <a:off x="9424576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8" name="Rectangle 49"/>
            <p:cNvSpPr>
              <a:spLocks noChangeArrowheads="1"/>
            </p:cNvSpPr>
            <p:nvPr/>
          </p:nvSpPr>
          <p:spPr bwMode="auto">
            <a:xfrm flipH="1">
              <a:off x="9477037" y="-783847"/>
              <a:ext cx="125501" cy="62896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9" name="Rectangle 50"/>
            <p:cNvSpPr>
              <a:spLocks noChangeArrowheads="1"/>
            </p:cNvSpPr>
            <p:nvPr/>
          </p:nvSpPr>
          <p:spPr bwMode="auto">
            <a:xfrm flipH="1">
              <a:off x="9585728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0" name="Rectangle 51"/>
            <p:cNvSpPr>
              <a:spLocks noChangeArrowheads="1"/>
            </p:cNvSpPr>
            <p:nvPr/>
          </p:nvSpPr>
          <p:spPr bwMode="auto">
            <a:xfrm flipH="1">
              <a:off x="9569207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1" name="Rectangle 52"/>
            <p:cNvSpPr>
              <a:spLocks noChangeArrowheads="1"/>
            </p:cNvSpPr>
            <p:nvPr/>
          </p:nvSpPr>
          <p:spPr bwMode="auto">
            <a:xfrm flipH="1">
              <a:off x="9552976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2" name="Rectangle 53"/>
            <p:cNvSpPr>
              <a:spLocks noChangeArrowheads="1"/>
            </p:cNvSpPr>
            <p:nvPr/>
          </p:nvSpPr>
          <p:spPr bwMode="auto">
            <a:xfrm flipH="1">
              <a:off x="9536744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3" name="Rectangle 54"/>
            <p:cNvSpPr>
              <a:spLocks noChangeArrowheads="1"/>
            </p:cNvSpPr>
            <p:nvPr/>
          </p:nvSpPr>
          <p:spPr bwMode="auto">
            <a:xfrm flipH="1">
              <a:off x="9520223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4" name="Rectangle 55"/>
            <p:cNvSpPr>
              <a:spLocks noChangeArrowheads="1"/>
            </p:cNvSpPr>
            <p:nvPr/>
          </p:nvSpPr>
          <p:spPr bwMode="auto">
            <a:xfrm flipH="1">
              <a:off x="9503702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5" name="Rectangle 56"/>
            <p:cNvSpPr>
              <a:spLocks noChangeArrowheads="1"/>
            </p:cNvSpPr>
            <p:nvPr/>
          </p:nvSpPr>
          <p:spPr bwMode="auto">
            <a:xfrm flipH="1">
              <a:off x="9487181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6" name="Rectangle 57"/>
            <p:cNvSpPr>
              <a:spLocks noChangeArrowheads="1"/>
            </p:cNvSpPr>
            <p:nvPr/>
          </p:nvSpPr>
          <p:spPr bwMode="auto">
            <a:xfrm flipH="1">
              <a:off x="9288930" y="-847033"/>
              <a:ext cx="125212" cy="63185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7" name="Rectangle 58"/>
            <p:cNvSpPr>
              <a:spLocks noChangeArrowheads="1"/>
            </p:cNvSpPr>
            <p:nvPr/>
          </p:nvSpPr>
          <p:spPr bwMode="auto">
            <a:xfrm flipH="1">
              <a:off x="9397331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8" name="Rectangle 59"/>
            <p:cNvSpPr>
              <a:spLocks noChangeArrowheads="1"/>
            </p:cNvSpPr>
            <p:nvPr/>
          </p:nvSpPr>
          <p:spPr bwMode="auto">
            <a:xfrm flipH="1">
              <a:off x="938109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9" name="Rectangle 60"/>
            <p:cNvSpPr>
              <a:spLocks noChangeArrowheads="1"/>
            </p:cNvSpPr>
            <p:nvPr/>
          </p:nvSpPr>
          <p:spPr bwMode="auto">
            <a:xfrm flipH="1">
              <a:off x="936457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0" name="Rectangle 61"/>
            <p:cNvSpPr>
              <a:spLocks noChangeArrowheads="1"/>
            </p:cNvSpPr>
            <p:nvPr/>
          </p:nvSpPr>
          <p:spPr bwMode="auto">
            <a:xfrm flipH="1">
              <a:off x="9348058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1" name="Rectangle 62"/>
            <p:cNvSpPr>
              <a:spLocks noChangeArrowheads="1"/>
            </p:cNvSpPr>
            <p:nvPr/>
          </p:nvSpPr>
          <p:spPr bwMode="auto">
            <a:xfrm flipH="1">
              <a:off x="9331826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" name="Rectangle 63"/>
            <p:cNvSpPr>
              <a:spLocks noChangeArrowheads="1"/>
            </p:cNvSpPr>
            <p:nvPr/>
          </p:nvSpPr>
          <p:spPr bwMode="auto">
            <a:xfrm flipH="1">
              <a:off x="9315305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3" name="Rectangle 64"/>
            <p:cNvSpPr>
              <a:spLocks noChangeArrowheads="1"/>
            </p:cNvSpPr>
            <p:nvPr/>
          </p:nvSpPr>
          <p:spPr bwMode="auto">
            <a:xfrm flipH="1">
              <a:off x="9299074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4" name="Rectangle 65"/>
            <p:cNvSpPr>
              <a:spLocks noChangeArrowheads="1"/>
            </p:cNvSpPr>
            <p:nvPr/>
          </p:nvSpPr>
          <p:spPr bwMode="auto">
            <a:xfrm flipH="1">
              <a:off x="9351536" y="-783847"/>
              <a:ext cx="125501" cy="62896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5" name="Rectangle 66"/>
            <p:cNvSpPr>
              <a:spLocks noChangeArrowheads="1"/>
            </p:cNvSpPr>
            <p:nvPr/>
          </p:nvSpPr>
          <p:spPr bwMode="auto">
            <a:xfrm flipH="1">
              <a:off x="9460226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6" name="Rectangle 67"/>
            <p:cNvSpPr>
              <a:spLocks noChangeArrowheads="1"/>
            </p:cNvSpPr>
            <p:nvPr/>
          </p:nvSpPr>
          <p:spPr bwMode="auto">
            <a:xfrm flipH="1">
              <a:off x="9443995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7" name="Rectangle 68"/>
            <p:cNvSpPr>
              <a:spLocks noChangeArrowheads="1"/>
            </p:cNvSpPr>
            <p:nvPr/>
          </p:nvSpPr>
          <p:spPr bwMode="auto">
            <a:xfrm flipH="1">
              <a:off x="9427474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8" name="Rectangle 69"/>
            <p:cNvSpPr>
              <a:spLocks noChangeArrowheads="1"/>
            </p:cNvSpPr>
            <p:nvPr/>
          </p:nvSpPr>
          <p:spPr bwMode="auto">
            <a:xfrm flipH="1">
              <a:off x="9410953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9" name="Rectangle 70"/>
            <p:cNvSpPr>
              <a:spLocks noChangeArrowheads="1"/>
            </p:cNvSpPr>
            <p:nvPr/>
          </p:nvSpPr>
          <p:spPr bwMode="auto">
            <a:xfrm flipH="1">
              <a:off x="9394432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0" name="Rectangle 71"/>
            <p:cNvSpPr>
              <a:spLocks noChangeArrowheads="1"/>
            </p:cNvSpPr>
            <p:nvPr/>
          </p:nvSpPr>
          <p:spPr bwMode="auto">
            <a:xfrm flipH="1">
              <a:off x="9377911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1" name="Rectangle 72"/>
            <p:cNvSpPr>
              <a:spLocks noChangeArrowheads="1"/>
            </p:cNvSpPr>
            <p:nvPr/>
          </p:nvSpPr>
          <p:spPr bwMode="auto">
            <a:xfrm flipH="1">
              <a:off x="9361970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2" name="Rectangle 73"/>
            <p:cNvSpPr>
              <a:spLocks noChangeArrowheads="1"/>
            </p:cNvSpPr>
            <p:nvPr/>
          </p:nvSpPr>
          <p:spPr bwMode="auto">
            <a:xfrm flipH="1">
              <a:off x="9477037" y="-910218"/>
              <a:ext cx="125501" cy="63185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3" name="Rectangle 74"/>
            <p:cNvSpPr>
              <a:spLocks noChangeArrowheads="1"/>
            </p:cNvSpPr>
            <p:nvPr/>
          </p:nvSpPr>
          <p:spPr bwMode="auto">
            <a:xfrm flipH="1">
              <a:off x="9585728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4" name="Rectangle 75"/>
            <p:cNvSpPr>
              <a:spLocks noChangeArrowheads="1"/>
            </p:cNvSpPr>
            <p:nvPr/>
          </p:nvSpPr>
          <p:spPr bwMode="auto">
            <a:xfrm flipH="1">
              <a:off x="9569207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5" name="Rectangle 76"/>
            <p:cNvSpPr>
              <a:spLocks noChangeArrowheads="1"/>
            </p:cNvSpPr>
            <p:nvPr/>
          </p:nvSpPr>
          <p:spPr bwMode="auto">
            <a:xfrm flipH="1">
              <a:off x="9552976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6" name="Rectangle 77"/>
            <p:cNvSpPr>
              <a:spLocks noChangeArrowheads="1"/>
            </p:cNvSpPr>
            <p:nvPr/>
          </p:nvSpPr>
          <p:spPr bwMode="auto">
            <a:xfrm flipH="1">
              <a:off x="9536744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7" name="Rectangle 78"/>
            <p:cNvSpPr>
              <a:spLocks noChangeArrowheads="1"/>
            </p:cNvSpPr>
            <p:nvPr/>
          </p:nvSpPr>
          <p:spPr bwMode="auto">
            <a:xfrm flipH="1">
              <a:off x="9520223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8" name="Rectangle 79"/>
            <p:cNvSpPr>
              <a:spLocks noChangeArrowheads="1"/>
            </p:cNvSpPr>
            <p:nvPr/>
          </p:nvSpPr>
          <p:spPr bwMode="auto">
            <a:xfrm flipH="1">
              <a:off x="9503702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9" name="Rectangle 80"/>
            <p:cNvSpPr>
              <a:spLocks noChangeArrowheads="1"/>
            </p:cNvSpPr>
            <p:nvPr/>
          </p:nvSpPr>
          <p:spPr bwMode="auto">
            <a:xfrm flipH="1">
              <a:off x="9487181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0" name="Rectangle 81"/>
            <p:cNvSpPr>
              <a:spLocks noChangeArrowheads="1"/>
            </p:cNvSpPr>
            <p:nvPr/>
          </p:nvSpPr>
          <p:spPr bwMode="auto">
            <a:xfrm flipH="1">
              <a:off x="9334725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1" name="Rectangle 82"/>
            <p:cNvSpPr>
              <a:spLocks noChangeArrowheads="1"/>
            </p:cNvSpPr>
            <p:nvPr/>
          </p:nvSpPr>
          <p:spPr bwMode="auto">
            <a:xfrm flipH="1">
              <a:off x="9318204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2" name="Rectangle 83"/>
            <p:cNvSpPr>
              <a:spLocks noChangeArrowheads="1"/>
            </p:cNvSpPr>
            <p:nvPr/>
          </p:nvSpPr>
          <p:spPr bwMode="auto">
            <a:xfrm flipH="1">
              <a:off x="9301683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3" name="Rectangle 84"/>
            <p:cNvSpPr>
              <a:spLocks noChangeArrowheads="1"/>
            </p:cNvSpPr>
            <p:nvPr/>
          </p:nvSpPr>
          <p:spPr bwMode="auto">
            <a:xfrm flipH="1">
              <a:off x="9285452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4" name="Rectangle 85"/>
            <p:cNvSpPr>
              <a:spLocks noChangeArrowheads="1"/>
            </p:cNvSpPr>
            <p:nvPr/>
          </p:nvSpPr>
          <p:spPr bwMode="auto">
            <a:xfrm flipH="1">
              <a:off x="9268931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5" name="Rectangle 86"/>
            <p:cNvSpPr>
              <a:spLocks noChangeArrowheads="1"/>
            </p:cNvSpPr>
            <p:nvPr/>
          </p:nvSpPr>
          <p:spPr bwMode="auto">
            <a:xfrm flipH="1">
              <a:off x="9252700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6" name="Rectangle 87"/>
            <p:cNvSpPr>
              <a:spLocks noChangeArrowheads="1"/>
            </p:cNvSpPr>
            <p:nvPr/>
          </p:nvSpPr>
          <p:spPr bwMode="auto">
            <a:xfrm flipH="1">
              <a:off x="9236179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7" name="Rectangle 88"/>
            <p:cNvSpPr>
              <a:spLocks noChangeArrowheads="1"/>
            </p:cNvSpPr>
            <p:nvPr/>
          </p:nvSpPr>
          <p:spPr bwMode="auto">
            <a:xfrm flipH="1">
              <a:off x="9539933" y="-847033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8" name="Rectangle 89"/>
            <p:cNvSpPr>
              <a:spLocks noChangeArrowheads="1"/>
            </p:cNvSpPr>
            <p:nvPr/>
          </p:nvSpPr>
          <p:spPr bwMode="auto">
            <a:xfrm flipH="1">
              <a:off x="9648623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9" name="Rectangle 90"/>
            <p:cNvSpPr>
              <a:spLocks noChangeArrowheads="1"/>
            </p:cNvSpPr>
            <p:nvPr/>
          </p:nvSpPr>
          <p:spPr bwMode="auto">
            <a:xfrm flipH="1">
              <a:off x="9632102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0" name="Rectangle 91"/>
            <p:cNvSpPr>
              <a:spLocks noChangeArrowheads="1"/>
            </p:cNvSpPr>
            <p:nvPr/>
          </p:nvSpPr>
          <p:spPr bwMode="auto">
            <a:xfrm flipH="1">
              <a:off x="9615871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1" name="Rectangle 92"/>
            <p:cNvSpPr>
              <a:spLocks noChangeArrowheads="1"/>
            </p:cNvSpPr>
            <p:nvPr/>
          </p:nvSpPr>
          <p:spPr bwMode="auto">
            <a:xfrm flipH="1">
              <a:off x="9599350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2" name="Rectangle 93"/>
            <p:cNvSpPr>
              <a:spLocks noChangeArrowheads="1"/>
            </p:cNvSpPr>
            <p:nvPr/>
          </p:nvSpPr>
          <p:spPr bwMode="auto">
            <a:xfrm flipH="1">
              <a:off x="9582829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3" name="Rectangle 94"/>
            <p:cNvSpPr>
              <a:spLocks noChangeArrowheads="1"/>
            </p:cNvSpPr>
            <p:nvPr/>
          </p:nvSpPr>
          <p:spPr bwMode="auto">
            <a:xfrm flipH="1">
              <a:off x="9566598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4" name="Rectangle 95"/>
            <p:cNvSpPr>
              <a:spLocks noChangeArrowheads="1"/>
            </p:cNvSpPr>
            <p:nvPr/>
          </p:nvSpPr>
          <p:spPr bwMode="auto">
            <a:xfrm flipH="1">
              <a:off x="9550077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5" name="Rectangle 96"/>
            <p:cNvSpPr>
              <a:spLocks noChangeArrowheads="1"/>
            </p:cNvSpPr>
            <p:nvPr/>
          </p:nvSpPr>
          <p:spPr bwMode="auto">
            <a:xfrm flipH="1">
              <a:off x="9351536" y="-910218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6" name="Rectangle 97"/>
            <p:cNvSpPr>
              <a:spLocks noChangeArrowheads="1"/>
            </p:cNvSpPr>
            <p:nvPr/>
          </p:nvSpPr>
          <p:spPr bwMode="auto">
            <a:xfrm flipH="1">
              <a:off x="9460226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7" name="Rectangle 98"/>
            <p:cNvSpPr>
              <a:spLocks noChangeArrowheads="1"/>
            </p:cNvSpPr>
            <p:nvPr/>
          </p:nvSpPr>
          <p:spPr bwMode="auto">
            <a:xfrm flipH="1">
              <a:off x="9443995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8" name="Rectangle 99"/>
            <p:cNvSpPr>
              <a:spLocks noChangeArrowheads="1"/>
            </p:cNvSpPr>
            <p:nvPr/>
          </p:nvSpPr>
          <p:spPr bwMode="auto">
            <a:xfrm flipH="1">
              <a:off x="9427474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9" name="Rectangle 100"/>
            <p:cNvSpPr>
              <a:spLocks noChangeArrowheads="1"/>
            </p:cNvSpPr>
            <p:nvPr/>
          </p:nvSpPr>
          <p:spPr bwMode="auto">
            <a:xfrm flipH="1">
              <a:off x="9410953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0" name="Rectangle 101"/>
            <p:cNvSpPr>
              <a:spLocks noChangeArrowheads="1"/>
            </p:cNvSpPr>
            <p:nvPr/>
          </p:nvSpPr>
          <p:spPr bwMode="auto">
            <a:xfrm flipH="1">
              <a:off x="9394432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1" name="Rectangle 102"/>
            <p:cNvSpPr>
              <a:spLocks noChangeArrowheads="1"/>
            </p:cNvSpPr>
            <p:nvPr/>
          </p:nvSpPr>
          <p:spPr bwMode="auto">
            <a:xfrm flipH="1">
              <a:off x="9377911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2" name="Rectangle 103"/>
            <p:cNvSpPr>
              <a:spLocks noChangeArrowheads="1"/>
            </p:cNvSpPr>
            <p:nvPr/>
          </p:nvSpPr>
          <p:spPr bwMode="auto">
            <a:xfrm flipH="1">
              <a:off x="9361970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3" name="Freeform 104"/>
            <p:cNvSpPr>
              <a:spLocks/>
            </p:cNvSpPr>
            <p:nvPr/>
          </p:nvSpPr>
          <p:spPr bwMode="auto">
            <a:xfrm flipH="1">
              <a:off x="8847791" y="-771674"/>
              <a:ext cx="1015315" cy="107531"/>
            </a:xfrm>
            <a:custGeom>
              <a:avLst/>
              <a:gdLst>
                <a:gd name="T0" fmla="*/ 6766 w 10509"/>
                <a:gd name="T1" fmla="*/ 168 h 1111"/>
                <a:gd name="T2" fmla="*/ 6546 w 10509"/>
                <a:gd name="T3" fmla="*/ 542 h 1111"/>
                <a:gd name="T4" fmla="*/ 6135 w 10509"/>
                <a:gd name="T5" fmla="*/ 537 h 1111"/>
                <a:gd name="T6" fmla="*/ 3988 w 10509"/>
                <a:gd name="T7" fmla="*/ 509 h 1111"/>
                <a:gd name="T8" fmla="*/ 2528 w 10509"/>
                <a:gd name="T9" fmla="*/ 495 h 1111"/>
                <a:gd name="T10" fmla="*/ 1988 w 10509"/>
                <a:gd name="T11" fmla="*/ 493 h 1111"/>
                <a:gd name="T12" fmla="*/ 1906 w 10509"/>
                <a:gd name="T13" fmla="*/ 493 h 1111"/>
                <a:gd name="T14" fmla="*/ 1757 w 10509"/>
                <a:gd name="T15" fmla="*/ 483 h 1111"/>
                <a:gd name="T16" fmla="*/ 1628 w 10509"/>
                <a:gd name="T17" fmla="*/ 466 h 1111"/>
                <a:gd name="T18" fmla="*/ 1514 w 10509"/>
                <a:gd name="T19" fmla="*/ 440 h 1111"/>
                <a:gd name="T20" fmla="*/ 1416 w 10509"/>
                <a:gd name="T21" fmla="*/ 408 h 1111"/>
                <a:gd name="T22" fmla="*/ 1334 w 10509"/>
                <a:gd name="T23" fmla="*/ 372 h 1111"/>
                <a:gd name="T24" fmla="*/ 1263 w 10509"/>
                <a:gd name="T25" fmla="*/ 334 h 1111"/>
                <a:gd name="T26" fmla="*/ 1206 w 10509"/>
                <a:gd name="T27" fmla="*/ 290 h 1111"/>
                <a:gd name="T28" fmla="*/ 1160 w 10509"/>
                <a:gd name="T29" fmla="*/ 247 h 1111"/>
                <a:gd name="T30" fmla="*/ 1124 w 10509"/>
                <a:gd name="T31" fmla="*/ 204 h 1111"/>
                <a:gd name="T32" fmla="*/ 1083 w 10509"/>
                <a:gd name="T33" fmla="*/ 141 h 1111"/>
                <a:gd name="T34" fmla="*/ 1055 w 10509"/>
                <a:gd name="T35" fmla="*/ 67 h 1111"/>
                <a:gd name="T36" fmla="*/ 1046 w 10509"/>
                <a:gd name="T37" fmla="*/ 14 h 1111"/>
                <a:gd name="T38" fmla="*/ 1045 w 10509"/>
                <a:gd name="T39" fmla="*/ 0 h 1111"/>
                <a:gd name="T40" fmla="*/ 0 w 10509"/>
                <a:gd name="T41" fmla="*/ 0 h 1111"/>
                <a:gd name="T42" fmla="*/ 16 w 10509"/>
                <a:gd name="T43" fmla="*/ 40 h 1111"/>
                <a:gd name="T44" fmla="*/ 64 w 10509"/>
                <a:gd name="T45" fmla="*/ 136 h 1111"/>
                <a:gd name="T46" fmla="*/ 162 w 10509"/>
                <a:gd name="T47" fmla="*/ 295 h 1111"/>
                <a:gd name="T48" fmla="*/ 372 w 10509"/>
                <a:gd name="T49" fmla="*/ 589 h 1111"/>
                <a:gd name="T50" fmla="*/ 415 w 10509"/>
                <a:gd name="T51" fmla="*/ 643 h 1111"/>
                <a:gd name="T52" fmla="*/ 350 w 10509"/>
                <a:gd name="T53" fmla="*/ 697 h 1111"/>
                <a:gd name="T54" fmla="*/ 252 w 10509"/>
                <a:gd name="T55" fmla="*/ 793 h 1111"/>
                <a:gd name="T56" fmla="*/ 192 w 10509"/>
                <a:gd name="T57" fmla="*/ 879 h 1111"/>
                <a:gd name="T58" fmla="*/ 159 w 10509"/>
                <a:gd name="T59" fmla="*/ 953 h 1111"/>
                <a:gd name="T60" fmla="*/ 147 w 10509"/>
                <a:gd name="T61" fmla="*/ 1013 h 1111"/>
                <a:gd name="T62" fmla="*/ 149 w 10509"/>
                <a:gd name="T63" fmla="*/ 1061 h 1111"/>
                <a:gd name="T64" fmla="*/ 162 w 10509"/>
                <a:gd name="T65" fmla="*/ 1106 h 1111"/>
                <a:gd name="T66" fmla="*/ 166 w 10509"/>
                <a:gd name="T67" fmla="*/ 1111 h 1111"/>
                <a:gd name="T68" fmla="*/ 9805 w 10509"/>
                <a:gd name="T69" fmla="*/ 1111 h 1111"/>
                <a:gd name="T70" fmla="*/ 9861 w 10509"/>
                <a:gd name="T71" fmla="*/ 1107 h 1111"/>
                <a:gd name="T72" fmla="*/ 9963 w 10509"/>
                <a:gd name="T73" fmla="*/ 1088 h 1111"/>
                <a:gd name="T74" fmla="*/ 10054 w 10509"/>
                <a:gd name="T75" fmla="*/ 1057 h 1111"/>
                <a:gd name="T76" fmla="*/ 10135 w 10509"/>
                <a:gd name="T77" fmla="*/ 1012 h 1111"/>
                <a:gd name="T78" fmla="*/ 10204 w 10509"/>
                <a:gd name="T79" fmla="*/ 959 h 1111"/>
                <a:gd name="T80" fmla="*/ 10266 w 10509"/>
                <a:gd name="T81" fmla="*/ 895 h 1111"/>
                <a:gd name="T82" fmla="*/ 10317 w 10509"/>
                <a:gd name="T83" fmla="*/ 826 h 1111"/>
                <a:gd name="T84" fmla="*/ 10362 w 10509"/>
                <a:gd name="T85" fmla="*/ 753 h 1111"/>
                <a:gd name="T86" fmla="*/ 10415 w 10509"/>
                <a:gd name="T87" fmla="*/ 637 h 1111"/>
                <a:gd name="T88" fmla="*/ 10464 w 10509"/>
                <a:gd name="T89" fmla="*/ 480 h 1111"/>
                <a:gd name="T90" fmla="*/ 10493 w 10509"/>
                <a:gd name="T91" fmla="*/ 335 h 1111"/>
                <a:gd name="T92" fmla="*/ 10506 w 10509"/>
                <a:gd name="T93" fmla="*/ 213 h 1111"/>
                <a:gd name="T94" fmla="*/ 10509 w 10509"/>
                <a:gd name="T95" fmla="*/ 168 h 1111"/>
                <a:gd name="T96" fmla="*/ 6766 w 10509"/>
                <a:gd name="T97" fmla="*/ 168 h 1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0509" h="1111">
                  <a:moveTo>
                    <a:pt x="6766" y="168"/>
                  </a:moveTo>
                  <a:lnTo>
                    <a:pt x="6546" y="542"/>
                  </a:lnTo>
                  <a:lnTo>
                    <a:pt x="6135" y="537"/>
                  </a:lnTo>
                  <a:lnTo>
                    <a:pt x="3988" y="509"/>
                  </a:lnTo>
                  <a:lnTo>
                    <a:pt x="2528" y="495"/>
                  </a:lnTo>
                  <a:lnTo>
                    <a:pt x="1988" y="493"/>
                  </a:lnTo>
                  <a:lnTo>
                    <a:pt x="1906" y="493"/>
                  </a:lnTo>
                  <a:lnTo>
                    <a:pt x="1757" y="483"/>
                  </a:lnTo>
                  <a:lnTo>
                    <a:pt x="1628" y="466"/>
                  </a:lnTo>
                  <a:lnTo>
                    <a:pt x="1514" y="440"/>
                  </a:lnTo>
                  <a:lnTo>
                    <a:pt x="1416" y="408"/>
                  </a:lnTo>
                  <a:lnTo>
                    <a:pt x="1334" y="372"/>
                  </a:lnTo>
                  <a:lnTo>
                    <a:pt x="1263" y="334"/>
                  </a:lnTo>
                  <a:lnTo>
                    <a:pt x="1206" y="290"/>
                  </a:lnTo>
                  <a:lnTo>
                    <a:pt x="1160" y="247"/>
                  </a:lnTo>
                  <a:lnTo>
                    <a:pt x="1124" y="204"/>
                  </a:lnTo>
                  <a:lnTo>
                    <a:pt x="1083" y="141"/>
                  </a:lnTo>
                  <a:lnTo>
                    <a:pt x="1055" y="67"/>
                  </a:lnTo>
                  <a:lnTo>
                    <a:pt x="1046" y="14"/>
                  </a:lnTo>
                  <a:lnTo>
                    <a:pt x="1045" y="0"/>
                  </a:lnTo>
                  <a:lnTo>
                    <a:pt x="0" y="0"/>
                  </a:lnTo>
                  <a:lnTo>
                    <a:pt x="16" y="40"/>
                  </a:lnTo>
                  <a:lnTo>
                    <a:pt x="64" y="136"/>
                  </a:lnTo>
                  <a:lnTo>
                    <a:pt x="162" y="295"/>
                  </a:lnTo>
                  <a:lnTo>
                    <a:pt x="372" y="589"/>
                  </a:lnTo>
                  <a:lnTo>
                    <a:pt x="415" y="643"/>
                  </a:lnTo>
                  <a:lnTo>
                    <a:pt x="350" y="697"/>
                  </a:lnTo>
                  <a:lnTo>
                    <a:pt x="252" y="793"/>
                  </a:lnTo>
                  <a:lnTo>
                    <a:pt x="192" y="879"/>
                  </a:lnTo>
                  <a:lnTo>
                    <a:pt x="159" y="953"/>
                  </a:lnTo>
                  <a:lnTo>
                    <a:pt x="147" y="1013"/>
                  </a:lnTo>
                  <a:lnTo>
                    <a:pt x="149" y="1061"/>
                  </a:lnTo>
                  <a:lnTo>
                    <a:pt x="162" y="1106"/>
                  </a:lnTo>
                  <a:lnTo>
                    <a:pt x="166" y="1111"/>
                  </a:lnTo>
                  <a:lnTo>
                    <a:pt x="9805" y="1111"/>
                  </a:lnTo>
                  <a:lnTo>
                    <a:pt x="9861" y="1107"/>
                  </a:lnTo>
                  <a:lnTo>
                    <a:pt x="9963" y="1088"/>
                  </a:lnTo>
                  <a:lnTo>
                    <a:pt x="10054" y="1057"/>
                  </a:lnTo>
                  <a:lnTo>
                    <a:pt x="10135" y="1012"/>
                  </a:lnTo>
                  <a:lnTo>
                    <a:pt x="10204" y="959"/>
                  </a:lnTo>
                  <a:lnTo>
                    <a:pt x="10266" y="895"/>
                  </a:lnTo>
                  <a:lnTo>
                    <a:pt x="10317" y="826"/>
                  </a:lnTo>
                  <a:lnTo>
                    <a:pt x="10362" y="753"/>
                  </a:lnTo>
                  <a:lnTo>
                    <a:pt x="10415" y="637"/>
                  </a:lnTo>
                  <a:lnTo>
                    <a:pt x="10464" y="480"/>
                  </a:lnTo>
                  <a:lnTo>
                    <a:pt x="10493" y="335"/>
                  </a:lnTo>
                  <a:lnTo>
                    <a:pt x="10506" y="213"/>
                  </a:lnTo>
                  <a:lnTo>
                    <a:pt x="10509" y="168"/>
                  </a:lnTo>
                  <a:lnTo>
                    <a:pt x="6766" y="168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4" name="Rectangle 105"/>
            <p:cNvSpPr>
              <a:spLocks noChangeArrowheads="1"/>
            </p:cNvSpPr>
            <p:nvPr/>
          </p:nvSpPr>
          <p:spPr bwMode="auto">
            <a:xfrm flipH="1">
              <a:off x="9150096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5" name="Rectangle 106"/>
            <p:cNvSpPr>
              <a:spLocks noChangeArrowheads="1"/>
            </p:cNvSpPr>
            <p:nvPr/>
          </p:nvSpPr>
          <p:spPr bwMode="auto">
            <a:xfrm flipH="1">
              <a:off x="9111837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6" name="Rectangle 107"/>
            <p:cNvSpPr>
              <a:spLocks noChangeArrowheads="1"/>
            </p:cNvSpPr>
            <p:nvPr/>
          </p:nvSpPr>
          <p:spPr bwMode="auto">
            <a:xfrm flipH="1">
              <a:off x="9073578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7" name="Rectangle 108"/>
            <p:cNvSpPr>
              <a:spLocks noChangeArrowheads="1"/>
            </p:cNvSpPr>
            <p:nvPr/>
          </p:nvSpPr>
          <p:spPr bwMode="auto">
            <a:xfrm flipH="1">
              <a:off x="9035029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8" name="Rectangle 109"/>
            <p:cNvSpPr>
              <a:spLocks noChangeArrowheads="1"/>
            </p:cNvSpPr>
            <p:nvPr/>
          </p:nvSpPr>
          <p:spPr bwMode="auto">
            <a:xfrm flipH="1">
              <a:off x="8996770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9" name="Rectangle 110"/>
            <p:cNvSpPr>
              <a:spLocks noChangeArrowheads="1"/>
            </p:cNvSpPr>
            <p:nvPr/>
          </p:nvSpPr>
          <p:spPr bwMode="auto">
            <a:xfrm flipH="1">
              <a:off x="8958221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0" name="Rectangle 111"/>
            <p:cNvSpPr>
              <a:spLocks noChangeArrowheads="1"/>
            </p:cNvSpPr>
            <p:nvPr/>
          </p:nvSpPr>
          <p:spPr bwMode="auto">
            <a:xfrm flipH="1">
              <a:off x="8919962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1" name="Rectangle 112"/>
            <p:cNvSpPr>
              <a:spLocks noChangeArrowheads="1"/>
            </p:cNvSpPr>
            <p:nvPr/>
          </p:nvSpPr>
          <p:spPr bwMode="auto">
            <a:xfrm flipH="1">
              <a:off x="9141690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2" name="Rectangle 113"/>
            <p:cNvSpPr>
              <a:spLocks noChangeArrowheads="1"/>
            </p:cNvSpPr>
            <p:nvPr/>
          </p:nvSpPr>
          <p:spPr bwMode="auto">
            <a:xfrm flipH="1">
              <a:off x="9109228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3" name="Rectangle 114"/>
            <p:cNvSpPr>
              <a:spLocks noChangeArrowheads="1"/>
            </p:cNvSpPr>
            <p:nvPr/>
          </p:nvSpPr>
          <p:spPr bwMode="auto">
            <a:xfrm flipH="1">
              <a:off x="9076766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4" name="Rectangle 115"/>
            <p:cNvSpPr>
              <a:spLocks noChangeArrowheads="1"/>
            </p:cNvSpPr>
            <p:nvPr/>
          </p:nvSpPr>
          <p:spPr bwMode="auto">
            <a:xfrm flipH="1">
              <a:off x="9044593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5" name="Rectangle 116"/>
            <p:cNvSpPr>
              <a:spLocks noChangeArrowheads="1"/>
            </p:cNvSpPr>
            <p:nvPr/>
          </p:nvSpPr>
          <p:spPr bwMode="auto">
            <a:xfrm flipH="1">
              <a:off x="9012131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6" name="Rectangle 117"/>
            <p:cNvSpPr>
              <a:spLocks noChangeArrowheads="1"/>
            </p:cNvSpPr>
            <p:nvPr/>
          </p:nvSpPr>
          <p:spPr bwMode="auto">
            <a:xfrm flipH="1">
              <a:off x="8979669" y="-841526"/>
              <a:ext cx="1420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7" name="Rectangle 118"/>
            <p:cNvSpPr>
              <a:spLocks noChangeArrowheads="1"/>
            </p:cNvSpPr>
            <p:nvPr/>
          </p:nvSpPr>
          <p:spPr bwMode="auto">
            <a:xfrm flipH="1">
              <a:off x="8947207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8" name="Rectangle 119"/>
            <p:cNvSpPr>
              <a:spLocks noChangeArrowheads="1"/>
            </p:cNvSpPr>
            <p:nvPr/>
          </p:nvSpPr>
          <p:spPr bwMode="auto">
            <a:xfrm flipH="1">
              <a:off x="9128937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9" name="Rectangle 120"/>
            <p:cNvSpPr>
              <a:spLocks noChangeArrowheads="1"/>
            </p:cNvSpPr>
            <p:nvPr/>
          </p:nvSpPr>
          <p:spPr bwMode="auto">
            <a:xfrm flipH="1">
              <a:off x="9105170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0" name="Rectangle 121"/>
            <p:cNvSpPr>
              <a:spLocks noChangeArrowheads="1"/>
            </p:cNvSpPr>
            <p:nvPr/>
          </p:nvSpPr>
          <p:spPr bwMode="auto">
            <a:xfrm flipH="1">
              <a:off x="9081693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1" name="Rectangle 122"/>
            <p:cNvSpPr>
              <a:spLocks noChangeArrowheads="1"/>
            </p:cNvSpPr>
            <p:nvPr/>
          </p:nvSpPr>
          <p:spPr bwMode="auto">
            <a:xfrm flipH="1">
              <a:off x="9057926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2" name="Rectangle 123"/>
            <p:cNvSpPr>
              <a:spLocks noChangeArrowheads="1"/>
            </p:cNvSpPr>
            <p:nvPr/>
          </p:nvSpPr>
          <p:spPr bwMode="auto">
            <a:xfrm flipH="1">
              <a:off x="9034159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3" name="Rectangle 124"/>
            <p:cNvSpPr>
              <a:spLocks noChangeArrowheads="1"/>
            </p:cNvSpPr>
            <p:nvPr/>
          </p:nvSpPr>
          <p:spPr bwMode="auto">
            <a:xfrm flipH="1">
              <a:off x="9010682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4" name="Rectangle 125"/>
            <p:cNvSpPr>
              <a:spLocks noChangeArrowheads="1"/>
            </p:cNvSpPr>
            <p:nvPr/>
          </p:nvSpPr>
          <p:spPr bwMode="auto">
            <a:xfrm flipH="1">
              <a:off x="8986915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5" name="Rectangle 126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44056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6" name="Rectangle 127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11884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7" name="Rectangle 128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37100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8" name="Rectangle 129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9855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9" name="Freeform 130"/>
            <p:cNvSpPr>
              <a:spLocks/>
            </p:cNvSpPr>
            <p:nvPr/>
          </p:nvSpPr>
          <p:spPr bwMode="auto">
            <a:xfrm flipH="1">
              <a:off x="9762821" y="-780369"/>
              <a:ext cx="100285" cy="4058"/>
            </a:xfrm>
            <a:custGeom>
              <a:avLst/>
              <a:gdLst>
                <a:gd name="T0" fmla="*/ 1034 w 1039"/>
                <a:gd name="T1" fmla="*/ 42 h 42"/>
                <a:gd name="T2" fmla="*/ 5 w 1039"/>
                <a:gd name="T3" fmla="*/ 42 h 42"/>
                <a:gd name="T4" fmla="*/ 2 w 1039"/>
                <a:gd name="T5" fmla="*/ 41 h 42"/>
                <a:gd name="T6" fmla="*/ 0 w 1039"/>
                <a:gd name="T7" fmla="*/ 36 h 42"/>
                <a:gd name="T8" fmla="*/ 0 w 1039"/>
                <a:gd name="T9" fmla="*/ 6 h 42"/>
                <a:gd name="T10" fmla="*/ 2 w 1039"/>
                <a:gd name="T11" fmla="*/ 2 h 42"/>
                <a:gd name="T12" fmla="*/ 5 w 1039"/>
                <a:gd name="T13" fmla="*/ 0 h 42"/>
                <a:gd name="T14" fmla="*/ 1033 w 1039"/>
                <a:gd name="T15" fmla="*/ 0 h 42"/>
                <a:gd name="T16" fmla="*/ 1036 w 1039"/>
                <a:gd name="T17" fmla="*/ 2 h 42"/>
                <a:gd name="T18" fmla="*/ 1037 w 1039"/>
                <a:gd name="T19" fmla="*/ 6 h 42"/>
                <a:gd name="T20" fmla="*/ 1037 w 1039"/>
                <a:gd name="T21" fmla="*/ 36 h 42"/>
                <a:gd name="T22" fmla="*/ 1039 w 1039"/>
                <a:gd name="T23" fmla="*/ 41 h 42"/>
                <a:gd name="T24" fmla="*/ 1034 w 1039"/>
                <a:gd name="T25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39" h="42">
                  <a:moveTo>
                    <a:pt x="1034" y="42"/>
                  </a:moveTo>
                  <a:lnTo>
                    <a:pt x="5" y="42"/>
                  </a:lnTo>
                  <a:lnTo>
                    <a:pt x="2" y="41"/>
                  </a:lnTo>
                  <a:lnTo>
                    <a:pt x="0" y="36"/>
                  </a:lnTo>
                  <a:lnTo>
                    <a:pt x="0" y="6"/>
                  </a:lnTo>
                  <a:lnTo>
                    <a:pt x="2" y="2"/>
                  </a:lnTo>
                  <a:lnTo>
                    <a:pt x="5" y="0"/>
                  </a:lnTo>
                  <a:lnTo>
                    <a:pt x="1033" y="0"/>
                  </a:lnTo>
                  <a:lnTo>
                    <a:pt x="1036" y="2"/>
                  </a:lnTo>
                  <a:lnTo>
                    <a:pt x="1037" y="6"/>
                  </a:lnTo>
                  <a:lnTo>
                    <a:pt x="1037" y="36"/>
                  </a:lnTo>
                  <a:lnTo>
                    <a:pt x="1039" y="41"/>
                  </a:lnTo>
                  <a:lnTo>
                    <a:pt x="1034" y="42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0" y="730176"/>
            <a:ext cx="12200772" cy="6146409"/>
            <a:chOff x="1" y="711592"/>
            <a:chExt cx="12200772" cy="6146409"/>
          </a:xfrm>
        </p:grpSpPr>
        <p:sp>
          <p:nvSpPr>
            <p:cNvPr id="164" name="자유형 163"/>
            <p:cNvSpPr/>
            <p:nvPr/>
          </p:nvSpPr>
          <p:spPr>
            <a:xfrm rot="16200000">
              <a:off x="3027182" y="-2315589"/>
              <a:ext cx="6146409" cy="12200772"/>
            </a:xfrm>
            <a:custGeom>
              <a:avLst/>
              <a:gdLst>
                <a:gd name="connsiteX0" fmla="*/ 6146409 w 6146409"/>
                <a:gd name="connsiteY0" fmla="*/ 2222 h 12200772"/>
                <a:gd name="connsiteX1" fmla="*/ 6065629 w 6146409"/>
                <a:gd name="connsiteY1" fmla="*/ 164558 h 12200772"/>
                <a:gd name="connsiteX2" fmla="*/ 6114959 w 6146409"/>
                <a:gd name="connsiteY2" fmla="*/ 314135 h 12200772"/>
                <a:gd name="connsiteX3" fmla="*/ 6138200 w 6146409"/>
                <a:gd name="connsiteY3" fmla="*/ 323564 h 12200772"/>
                <a:gd name="connsiteX4" fmla="*/ 6146409 w 6146409"/>
                <a:gd name="connsiteY4" fmla="*/ 323564 h 12200772"/>
                <a:gd name="connsiteX5" fmla="*/ 6142304 w 6146409"/>
                <a:gd name="connsiteY5" fmla="*/ 325229 h 12200772"/>
                <a:gd name="connsiteX6" fmla="*/ 6146409 w 6146409"/>
                <a:gd name="connsiteY6" fmla="*/ 326894 h 12200772"/>
                <a:gd name="connsiteX7" fmla="*/ 6138200 w 6146409"/>
                <a:gd name="connsiteY7" fmla="*/ 326894 h 12200772"/>
                <a:gd name="connsiteX8" fmla="*/ 6114958 w 6146409"/>
                <a:gd name="connsiteY8" fmla="*/ 336323 h 12200772"/>
                <a:gd name="connsiteX9" fmla="*/ 6065628 w 6146409"/>
                <a:gd name="connsiteY9" fmla="*/ 485900 h 12200772"/>
                <a:gd name="connsiteX10" fmla="*/ 6114958 w 6146409"/>
                <a:gd name="connsiteY10" fmla="*/ 635477 h 12200772"/>
                <a:gd name="connsiteX11" fmla="*/ 6138200 w 6146409"/>
                <a:gd name="connsiteY11" fmla="*/ 644906 h 12200772"/>
                <a:gd name="connsiteX12" fmla="*/ 6146408 w 6146409"/>
                <a:gd name="connsiteY12" fmla="*/ 644906 h 12200772"/>
                <a:gd name="connsiteX13" fmla="*/ 6142304 w 6146409"/>
                <a:gd name="connsiteY13" fmla="*/ 646571 h 12200772"/>
                <a:gd name="connsiteX14" fmla="*/ 6146409 w 6146409"/>
                <a:gd name="connsiteY14" fmla="*/ 648235 h 12200772"/>
                <a:gd name="connsiteX15" fmla="*/ 6138200 w 6146409"/>
                <a:gd name="connsiteY15" fmla="*/ 648235 h 12200772"/>
                <a:gd name="connsiteX16" fmla="*/ 6114958 w 6146409"/>
                <a:gd name="connsiteY16" fmla="*/ 657664 h 12200772"/>
                <a:gd name="connsiteX17" fmla="*/ 6065628 w 6146409"/>
                <a:gd name="connsiteY17" fmla="*/ 807242 h 12200772"/>
                <a:gd name="connsiteX18" fmla="*/ 6114958 w 6146409"/>
                <a:gd name="connsiteY18" fmla="*/ 956818 h 12200772"/>
                <a:gd name="connsiteX19" fmla="*/ 6138200 w 6146409"/>
                <a:gd name="connsiteY19" fmla="*/ 966247 h 12200772"/>
                <a:gd name="connsiteX20" fmla="*/ 6146408 w 6146409"/>
                <a:gd name="connsiteY20" fmla="*/ 966247 h 12200772"/>
                <a:gd name="connsiteX21" fmla="*/ 6142304 w 6146409"/>
                <a:gd name="connsiteY21" fmla="*/ 967912 h 12200772"/>
                <a:gd name="connsiteX22" fmla="*/ 6146408 w 6146409"/>
                <a:gd name="connsiteY22" fmla="*/ 969577 h 12200772"/>
                <a:gd name="connsiteX23" fmla="*/ 6138200 w 6146409"/>
                <a:gd name="connsiteY23" fmla="*/ 969577 h 12200772"/>
                <a:gd name="connsiteX24" fmla="*/ 6114958 w 6146409"/>
                <a:gd name="connsiteY24" fmla="*/ 979006 h 12200772"/>
                <a:gd name="connsiteX25" fmla="*/ 6065628 w 6146409"/>
                <a:gd name="connsiteY25" fmla="*/ 1128583 h 12200772"/>
                <a:gd name="connsiteX26" fmla="*/ 6114958 w 6146409"/>
                <a:gd name="connsiteY26" fmla="*/ 1278160 h 12200772"/>
                <a:gd name="connsiteX27" fmla="*/ 6138200 w 6146409"/>
                <a:gd name="connsiteY27" fmla="*/ 1287589 h 12200772"/>
                <a:gd name="connsiteX28" fmla="*/ 6146408 w 6146409"/>
                <a:gd name="connsiteY28" fmla="*/ 1287589 h 12200772"/>
                <a:gd name="connsiteX29" fmla="*/ 6142304 w 6146409"/>
                <a:gd name="connsiteY29" fmla="*/ 1289254 h 12200772"/>
                <a:gd name="connsiteX30" fmla="*/ 6146408 w 6146409"/>
                <a:gd name="connsiteY30" fmla="*/ 1290919 h 12200772"/>
                <a:gd name="connsiteX31" fmla="*/ 6138199 w 6146409"/>
                <a:gd name="connsiteY31" fmla="*/ 1290919 h 12200772"/>
                <a:gd name="connsiteX32" fmla="*/ 6114958 w 6146409"/>
                <a:gd name="connsiteY32" fmla="*/ 1300348 h 12200772"/>
                <a:gd name="connsiteX33" fmla="*/ 6065628 w 6146409"/>
                <a:gd name="connsiteY33" fmla="*/ 1449925 h 12200772"/>
                <a:gd name="connsiteX34" fmla="*/ 6114958 w 6146409"/>
                <a:gd name="connsiteY34" fmla="*/ 1599502 h 12200772"/>
                <a:gd name="connsiteX35" fmla="*/ 6138199 w 6146409"/>
                <a:gd name="connsiteY35" fmla="*/ 1608931 h 12200772"/>
                <a:gd name="connsiteX36" fmla="*/ 6146408 w 6146409"/>
                <a:gd name="connsiteY36" fmla="*/ 1608931 h 12200772"/>
                <a:gd name="connsiteX37" fmla="*/ 6142304 w 6146409"/>
                <a:gd name="connsiteY37" fmla="*/ 1610596 h 12200772"/>
                <a:gd name="connsiteX38" fmla="*/ 6146408 w 6146409"/>
                <a:gd name="connsiteY38" fmla="*/ 1612261 h 12200772"/>
                <a:gd name="connsiteX39" fmla="*/ 6138199 w 6146409"/>
                <a:gd name="connsiteY39" fmla="*/ 1612261 h 12200772"/>
                <a:gd name="connsiteX40" fmla="*/ 6114958 w 6146409"/>
                <a:gd name="connsiteY40" fmla="*/ 1621690 h 12200772"/>
                <a:gd name="connsiteX41" fmla="*/ 6065628 w 6146409"/>
                <a:gd name="connsiteY41" fmla="*/ 1771267 h 12200772"/>
                <a:gd name="connsiteX42" fmla="*/ 6114958 w 6146409"/>
                <a:gd name="connsiteY42" fmla="*/ 1920843 h 12200772"/>
                <a:gd name="connsiteX43" fmla="*/ 6138199 w 6146409"/>
                <a:gd name="connsiteY43" fmla="*/ 1930273 h 12200772"/>
                <a:gd name="connsiteX44" fmla="*/ 6146408 w 6146409"/>
                <a:gd name="connsiteY44" fmla="*/ 1930273 h 12200772"/>
                <a:gd name="connsiteX45" fmla="*/ 6142303 w 6146409"/>
                <a:gd name="connsiteY45" fmla="*/ 1931938 h 12200772"/>
                <a:gd name="connsiteX46" fmla="*/ 6146408 w 6146409"/>
                <a:gd name="connsiteY46" fmla="*/ 1933603 h 12200772"/>
                <a:gd name="connsiteX47" fmla="*/ 6138199 w 6146409"/>
                <a:gd name="connsiteY47" fmla="*/ 1933603 h 12200772"/>
                <a:gd name="connsiteX48" fmla="*/ 6114957 w 6146409"/>
                <a:gd name="connsiteY48" fmla="*/ 1943032 h 12200772"/>
                <a:gd name="connsiteX49" fmla="*/ 6065627 w 6146409"/>
                <a:gd name="connsiteY49" fmla="*/ 2092608 h 12200772"/>
                <a:gd name="connsiteX50" fmla="*/ 6114957 w 6146409"/>
                <a:gd name="connsiteY50" fmla="*/ 2242185 h 12200772"/>
                <a:gd name="connsiteX51" fmla="*/ 6138199 w 6146409"/>
                <a:gd name="connsiteY51" fmla="*/ 2251614 h 12200772"/>
                <a:gd name="connsiteX52" fmla="*/ 6146407 w 6146409"/>
                <a:gd name="connsiteY52" fmla="*/ 2251614 h 12200772"/>
                <a:gd name="connsiteX53" fmla="*/ 6142303 w 6146409"/>
                <a:gd name="connsiteY53" fmla="*/ 2253279 h 12200772"/>
                <a:gd name="connsiteX54" fmla="*/ 6146408 w 6146409"/>
                <a:gd name="connsiteY54" fmla="*/ 2254944 h 12200772"/>
                <a:gd name="connsiteX55" fmla="*/ 6138199 w 6146409"/>
                <a:gd name="connsiteY55" fmla="*/ 2254944 h 12200772"/>
                <a:gd name="connsiteX56" fmla="*/ 6114957 w 6146409"/>
                <a:gd name="connsiteY56" fmla="*/ 2264374 h 12200772"/>
                <a:gd name="connsiteX57" fmla="*/ 6065627 w 6146409"/>
                <a:gd name="connsiteY57" fmla="*/ 2413950 h 12200772"/>
                <a:gd name="connsiteX58" fmla="*/ 6114957 w 6146409"/>
                <a:gd name="connsiteY58" fmla="*/ 2563526 h 12200772"/>
                <a:gd name="connsiteX59" fmla="*/ 6138199 w 6146409"/>
                <a:gd name="connsiteY59" fmla="*/ 2572956 h 12200772"/>
                <a:gd name="connsiteX60" fmla="*/ 6146407 w 6146409"/>
                <a:gd name="connsiteY60" fmla="*/ 2572956 h 12200772"/>
                <a:gd name="connsiteX61" fmla="*/ 6142303 w 6146409"/>
                <a:gd name="connsiteY61" fmla="*/ 2574620 h 12200772"/>
                <a:gd name="connsiteX62" fmla="*/ 6146407 w 6146409"/>
                <a:gd name="connsiteY62" fmla="*/ 2576286 h 12200772"/>
                <a:gd name="connsiteX63" fmla="*/ 6138199 w 6146409"/>
                <a:gd name="connsiteY63" fmla="*/ 2576286 h 12200772"/>
                <a:gd name="connsiteX64" fmla="*/ 6114957 w 6146409"/>
                <a:gd name="connsiteY64" fmla="*/ 2585714 h 12200772"/>
                <a:gd name="connsiteX65" fmla="*/ 6065627 w 6146409"/>
                <a:gd name="connsiteY65" fmla="*/ 2735292 h 12200772"/>
                <a:gd name="connsiteX66" fmla="*/ 6114957 w 6146409"/>
                <a:gd name="connsiteY66" fmla="*/ 2884868 h 12200772"/>
                <a:gd name="connsiteX67" fmla="*/ 6138199 w 6146409"/>
                <a:gd name="connsiteY67" fmla="*/ 2894298 h 12200772"/>
                <a:gd name="connsiteX68" fmla="*/ 6146407 w 6146409"/>
                <a:gd name="connsiteY68" fmla="*/ 2894298 h 12200772"/>
                <a:gd name="connsiteX69" fmla="*/ 6142303 w 6146409"/>
                <a:gd name="connsiteY69" fmla="*/ 2895963 h 12200772"/>
                <a:gd name="connsiteX70" fmla="*/ 6146407 w 6146409"/>
                <a:gd name="connsiteY70" fmla="*/ 2897627 h 12200772"/>
                <a:gd name="connsiteX71" fmla="*/ 6138199 w 6146409"/>
                <a:gd name="connsiteY71" fmla="*/ 2897627 h 12200772"/>
                <a:gd name="connsiteX72" fmla="*/ 6114957 w 6146409"/>
                <a:gd name="connsiteY72" fmla="*/ 2907056 h 12200772"/>
                <a:gd name="connsiteX73" fmla="*/ 6065627 w 6146409"/>
                <a:gd name="connsiteY73" fmla="*/ 3056633 h 12200772"/>
                <a:gd name="connsiteX74" fmla="*/ 6114957 w 6146409"/>
                <a:gd name="connsiteY74" fmla="*/ 3206209 h 12200772"/>
                <a:gd name="connsiteX75" fmla="*/ 6138199 w 6146409"/>
                <a:gd name="connsiteY75" fmla="*/ 3215638 h 12200772"/>
                <a:gd name="connsiteX76" fmla="*/ 6146407 w 6146409"/>
                <a:gd name="connsiteY76" fmla="*/ 3215638 h 12200772"/>
                <a:gd name="connsiteX77" fmla="*/ 6142303 w 6146409"/>
                <a:gd name="connsiteY77" fmla="*/ 3217303 h 12200772"/>
                <a:gd name="connsiteX78" fmla="*/ 6146407 w 6146409"/>
                <a:gd name="connsiteY78" fmla="*/ 3218969 h 12200772"/>
                <a:gd name="connsiteX79" fmla="*/ 6138198 w 6146409"/>
                <a:gd name="connsiteY79" fmla="*/ 3218969 h 12200772"/>
                <a:gd name="connsiteX80" fmla="*/ 6114956 w 6146409"/>
                <a:gd name="connsiteY80" fmla="*/ 3228397 h 12200772"/>
                <a:gd name="connsiteX81" fmla="*/ 6065626 w 6146409"/>
                <a:gd name="connsiteY81" fmla="*/ 3377975 h 12200772"/>
                <a:gd name="connsiteX82" fmla="*/ 6114956 w 6146409"/>
                <a:gd name="connsiteY82" fmla="*/ 3527551 h 12200772"/>
                <a:gd name="connsiteX83" fmla="*/ 6138198 w 6146409"/>
                <a:gd name="connsiteY83" fmla="*/ 3536980 h 12200772"/>
                <a:gd name="connsiteX84" fmla="*/ 6146407 w 6146409"/>
                <a:gd name="connsiteY84" fmla="*/ 3536980 h 12200772"/>
                <a:gd name="connsiteX85" fmla="*/ 6142303 w 6146409"/>
                <a:gd name="connsiteY85" fmla="*/ 3538645 h 12200772"/>
                <a:gd name="connsiteX86" fmla="*/ 6146407 w 6146409"/>
                <a:gd name="connsiteY86" fmla="*/ 3540310 h 12200772"/>
                <a:gd name="connsiteX87" fmla="*/ 6138198 w 6146409"/>
                <a:gd name="connsiteY87" fmla="*/ 3540310 h 12200772"/>
                <a:gd name="connsiteX88" fmla="*/ 6114956 w 6146409"/>
                <a:gd name="connsiteY88" fmla="*/ 3549739 h 12200772"/>
                <a:gd name="connsiteX89" fmla="*/ 6065626 w 6146409"/>
                <a:gd name="connsiteY89" fmla="*/ 3699316 h 12200772"/>
                <a:gd name="connsiteX90" fmla="*/ 6114956 w 6146409"/>
                <a:gd name="connsiteY90" fmla="*/ 3848893 h 12200772"/>
                <a:gd name="connsiteX91" fmla="*/ 6138198 w 6146409"/>
                <a:gd name="connsiteY91" fmla="*/ 3858322 h 12200772"/>
                <a:gd name="connsiteX92" fmla="*/ 6146406 w 6146409"/>
                <a:gd name="connsiteY92" fmla="*/ 3858322 h 12200772"/>
                <a:gd name="connsiteX93" fmla="*/ 6142302 w 6146409"/>
                <a:gd name="connsiteY93" fmla="*/ 3859987 h 12200772"/>
                <a:gd name="connsiteX94" fmla="*/ 6146407 w 6146409"/>
                <a:gd name="connsiteY94" fmla="*/ 3861652 h 12200772"/>
                <a:gd name="connsiteX95" fmla="*/ 6138198 w 6146409"/>
                <a:gd name="connsiteY95" fmla="*/ 3861652 h 12200772"/>
                <a:gd name="connsiteX96" fmla="*/ 6114956 w 6146409"/>
                <a:gd name="connsiteY96" fmla="*/ 3871081 h 12200772"/>
                <a:gd name="connsiteX97" fmla="*/ 6065626 w 6146409"/>
                <a:gd name="connsiteY97" fmla="*/ 4020658 h 12200772"/>
                <a:gd name="connsiteX98" fmla="*/ 6114956 w 6146409"/>
                <a:gd name="connsiteY98" fmla="*/ 4170234 h 12200772"/>
                <a:gd name="connsiteX99" fmla="*/ 6138198 w 6146409"/>
                <a:gd name="connsiteY99" fmla="*/ 4179664 h 12200772"/>
                <a:gd name="connsiteX100" fmla="*/ 6146406 w 6146409"/>
                <a:gd name="connsiteY100" fmla="*/ 4179664 h 12200772"/>
                <a:gd name="connsiteX101" fmla="*/ 6142302 w 6146409"/>
                <a:gd name="connsiteY101" fmla="*/ 4181329 h 12200772"/>
                <a:gd name="connsiteX102" fmla="*/ 6146406 w 6146409"/>
                <a:gd name="connsiteY102" fmla="*/ 4182993 h 12200772"/>
                <a:gd name="connsiteX103" fmla="*/ 6138198 w 6146409"/>
                <a:gd name="connsiteY103" fmla="*/ 4182993 h 12200772"/>
                <a:gd name="connsiteX104" fmla="*/ 6114956 w 6146409"/>
                <a:gd name="connsiteY104" fmla="*/ 4192423 h 12200772"/>
                <a:gd name="connsiteX105" fmla="*/ 6065626 w 6146409"/>
                <a:gd name="connsiteY105" fmla="*/ 4342000 h 12200772"/>
                <a:gd name="connsiteX106" fmla="*/ 6114956 w 6146409"/>
                <a:gd name="connsiteY106" fmla="*/ 4491576 h 12200772"/>
                <a:gd name="connsiteX107" fmla="*/ 6138198 w 6146409"/>
                <a:gd name="connsiteY107" fmla="*/ 4501005 h 12200772"/>
                <a:gd name="connsiteX108" fmla="*/ 6146406 w 6146409"/>
                <a:gd name="connsiteY108" fmla="*/ 4501005 h 12200772"/>
                <a:gd name="connsiteX109" fmla="*/ 6142302 w 6146409"/>
                <a:gd name="connsiteY109" fmla="*/ 4502670 h 12200772"/>
                <a:gd name="connsiteX110" fmla="*/ 6146406 w 6146409"/>
                <a:gd name="connsiteY110" fmla="*/ 4504335 h 12200772"/>
                <a:gd name="connsiteX111" fmla="*/ 6138198 w 6146409"/>
                <a:gd name="connsiteY111" fmla="*/ 4504335 h 12200772"/>
                <a:gd name="connsiteX112" fmla="*/ 6114956 w 6146409"/>
                <a:gd name="connsiteY112" fmla="*/ 4513765 h 12200772"/>
                <a:gd name="connsiteX113" fmla="*/ 6065626 w 6146409"/>
                <a:gd name="connsiteY113" fmla="*/ 4663342 h 12200772"/>
                <a:gd name="connsiteX114" fmla="*/ 6114956 w 6146409"/>
                <a:gd name="connsiteY114" fmla="*/ 4812918 h 12200772"/>
                <a:gd name="connsiteX115" fmla="*/ 6138197 w 6146409"/>
                <a:gd name="connsiteY115" fmla="*/ 4822348 h 12200772"/>
                <a:gd name="connsiteX116" fmla="*/ 6146406 w 6146409"/>
                <a:gd name="connsiteY116" fmla="*/ 4822348 h 12200772"/>
                <a:gd name="connsiteX117" fmla="*/ 6142302 w 6146409"/>
                <a:gd name="connsiteY117" fmla="*/ 4824012 h 12200772"/>
                <a:gd name="connsiteX118" fmla="*/ 6146406 w 6146409"/>
                <a:gd name="connsiteY118" fmla="*/ 4825677 h 12200772"/>
                <a:gd name="connsiteX119" fmla="*/ 6138197 w 6146409"/>
                <a:gd name="connsiteY119" fmla="*/ 4825677 h 12200772"/>
                <a:gd name="connsiteX120" fmla="*/ 6114955 w 6146409"/>
                <a:gd name="connsiteY120" fmla="*/ 4835106 h 12200772"/>
                <a:gd name="connsiteX121" fmla="*/ 6065625 w 6146409"/>
                <a:gd name="connsiteY121" fmla="*/ 4984683 h 12200772"/>
                <a:gd name="connsiteX122" fmla="*/ 6114955 w 6146409"/>
                <a:gd name="connsiteY122" fmla="*/ 5134260 h 12200772"/>
                <a:gd name="connsiteX123" fmla="*/ 6138197 w 6146409"/>
                <a:gd name="connsiteY123" fmla="*/ 5143689 h 12200772"/>
                <a:gd name="connsiteX124" fmla="*/ 6146405 w 6146409"/>
                <a:gd name="connsiteY124" fmla="*/ 5143689 h 12200772"/>
                <a:gd name="connsiteX125" fmla="*/ 6142301 w 6146409"/>
                <a:gd name="connsiteY125" fmla="*/ 5145354 h 12200772"/>
                <a:gd name="connsiteX126" fmla="*/ 6146406 w 6146409"/>
                <a:gd name="connsiteY126" fmla="*/ 5147018 h 12200772"/>
                <a:gd name="connsiteX127" fmla="*/ 6138197 w 6146409"/>
                <a:gd name="connsiteY127" fmla="*/ 5147018 h 12200772"/>
                <a:gd name="connsiteX128" fmla="*/ 6114955 w 6146409"/>
                <a:gd name="connsiteY128" fmla="*/ 5156448 h 12200772"/>
                <a:gd name="connsiteX129" fmla="*/ 6065625 w 6146409"/>
                <a:gd name="connsiteY129" fmla="*/ 5306025 h 12200772"/>
                <a:gd name="connsiteX130" fmla="*/ 6114955 w 6146409"/>
                <a:gd name="connsiteY130" fmla="*/ 5455601 h 12200772"/>
                <a:gd name="connsiteX131" fmla="*/ 6138197 w 6146409"/>
                <a:gd name="connsiteY131" fmla="*/ 5465031 h 12200772"/>
                <a:gd name="connsiteX132" fmla="*/ 6146405 w 6146409"/>
                <a:gd name="connsiteY132" fmla="*/ 5465031 h 12200772"/>
                <a:gd name="connsiteX133" fmla="*/ 6142301 w 6146409"/>
                <a:gd name="connsiteY133" fmla="*/ 5466695 h 12200772"/>
                <a:gd name="connsiteX134" fmla="*/ 6146405 w 6146409"/>
                <a:gd name="connsiteY134" fmla="*/ 5468361 h 12200772"/>
                <a:gd name="connsiteX135" fmla="*/ 6138197 w 6146409"/>
                <a:gd name="connsiteY135" fmla="*/ 5468361 h 12200772"/>
                <a:gd name="connsiteX136" fmla="*/ 6114955 w 6146409"/>
                <a:gd name="connsiteY136" fmla="*/ 5477790 h 12200772"/>
                <a:gd name="connsiteX137" fmla="*/ 6065625 w 6146409"/>
                <a:gd name="connsiteY137" fmla="*/ 5627367 h 12200772"/>
                <a:gd name="connsiteX138" fmla="*/ 6114955 w 6146409"/>
                <a:gd name="connsiteY138" fmla="*/ 5776943 h 12200772"/>
                <a:gd name="connsiteX139" fmla="*/ 6138197 w 6146409"/>
                <a:gd name="connsiteY139" fmla="*/ 5786373 h 12200772"/>
                <a:gd name="connsiteX140" fmla="*/ 6146405 w 6146409"/>
                <a:gd name="connsiteY140" fmla="*/ 5786373 h 12200772"/>
                <a:gd name="connsiteX141" fmla="*/ 6142301 w 6146409"/>
                <a:gd name="connsiteY141" fmla="*/ 5788037 h 12200772"/>
                <a:gd name="connsiteX142" fmla="*/ 6146405 w 6146409"/>
                <a:gd name="connsiteY142" fmla="*/ 5789702 h 12200772"/>
                <a:gd name="connsiteX143" fmla="*/ 6138197 w 6146409"/>
                <a:gd name="connsiteY143" fmla="*/ 5789702 h 12200772"/>
                <a:gd name="connsiteX144" fmla="*/ 6114955 w 6146409"/>
                <a:gd name="connsiteY144" fmla="*/ 5799131 h 12200772"/>
                <a:gd name="connsiteX145" fmla="*/ 6065625 w 6146409"/>
                <a:gd name="connsiteY145" fmla="*/ 5948709 h 12200772"/>
                <a:gd name="connsiteX146" fmla="*/ 6089279 w 6146409"/>
                <a:gd name="connsiteY146" fmla="*/ 6063492 h 12200772"/>
                <a:gd name="connsiteX147" fmla="*/ 6110280 w 6146409"/>
                <a:gd name="connsiteY147" fmla="*/ 6091951 h 12200772"/>
                <a:gd name="connsiteX148" fmla="*/ 6146409 w 6146409"/>
                <a:gd name="connsiteY148" fmla="*/ 6091951 h 12200772"/>
                <a:gd name="connsiteX149" fmla="*/ 6122875 w 6146409"/>
                <a:gd name="connsiteY149" fmla="*/ 6101498 h 12200772"/>
                <a:gd name="connsiteX150" fmla="*/ 6146405 w 6146409"/>
                <a:gd name="connsiteY150" fmla="*/ 6111044 h 12200772"/>
                <a:gd name="connsiteX151" fmla="*/ 6110284 w 6146409"/>
                <a:gd name="connsiteY151" fmla="*/ 6111044 h 12200772"/>
                <a:gd name="connsiteX152" fmla="*/ 6089282 w 6146409"/>
                <a:gd name="connsiteY152" fmla="*/ 6139503 h 12200772"/>
                <a:gd name="connsiteX153" fmla="*/ 6065629 w 6146409"/>
                <a:gd name="connsiteY153" fmla="*/ 6254286 h 12200772"/>
                <a:gd name="connsiteX154" fmla="*/ 6114959 w 6146409"/>
                <a:gd name="connsiteY154" fmla="*/ 6403863 h 12200772"/>
                <a:gd name="connsiteX155" fmla="*/ 6138200 w 6146409"/>
                <a:gd name="connsiteY155" fmla="*/ 6413292 h 12200772"/>
                <a:gd name="connsiteX156" fmla="*/ 6146409 w 6146409"/>
                <a:gd name="connsiteY156" fmla="*/ 6413292 h 12200772"/>
                <a:gd name="connsiteX157" fmla="*/ 6142304 w 6146409"/>
                <a:gd name="connsiteY157" fmla="*/ 6414957 h 12200772"/>
                <a:gd name="connsiteX158" fmla="*/ 6146409 w 6146409"/>
                <a:gd name="connsiteY158" fmla="*/ 6416622 h 12200772"/>
                <a:gd name="connsiteX159" fmla="*/ 6138200 w 6146409"/>
                <a:gd name="connsiteY159" fmla="*/ 6416622 h 12200772"/>
                <a:gd name="connsiteX160" fmla="*/ 6114958 w 6146409"/>
                <a:gd name="connsiteY160" fmla="*/ 6426051 h 12200772"/>
                <a:gd name="connsiteX161" fmla="*/ 6065628 w 6146409"/>
                <a:gd name="connsiteY161" fmla="*/ 6575628 h 12200772"/>
                <a:gd name="connsiteX162" fmla="*/ 6114958 w 6146409"/>
                <a:gd name="connsiteY162" fmla="*/ 6725204 h 12200772"/>
                <a:gd name="connsiteX163" fmla="*/ 6138200 w 6146409"/>
                <a:gd name="connsiteY163" fmla="*/ 6734633 h 12200772"/>
                <a:gd name="connsiteX164" fmla="*/ 6146408 w 6146409"/>
                <a:gd name="connsiteY164" fmla="*/ 6734633 h 12200772"/>
                <a:gd name="connsiteX165" fmla="*/ 6142304 w 6146409"/>
                <a:gd name="connsiteY165" fmla="*/ 6736299 h 12200772"/>
                <a:gd name="connsiteX166" fmla="*/ 6146409 w 6146409"/>
                <a:gd name="connsiteY166" fmla="*/ 6737963 h 12200772"/>
                <a:gd name="connsiteX167" fmla="*/ 6138200 w 6146409"/>
                <a:gd name="connsiteY167" fmla="*/ 6737963 h 12200772"/>
                <a:gd name="connsiteX168" fmla="*/ 6114958 w 6146409"/>
                <a:gd name="connsiteY168" fmla="*/ 6747392 h 12200772"/>
                <a:gd name="connsiteX169" fmla="*/ 6065628 w 6146409"/>
                <a:gd name="connsiteY169" fmla="*/ 6896970 h 12200772"/>
                <a:gd name="connsiteX170" fmla="*/ 6114958 w 6146409"/>
                <a:gd name="connsiteY170" fmla="*/ 7046546 h 12200772"/>
                <a:gd name="connsiteX171" fmla="*/ 6138200 w 6146409"/>
                <a:gd name="connsiteY171" fmla="*/ 7055975 h 12200772"/>
                <a:gd name="connsiteX172" fmla="*/ 6146408 w 6146409"/>
                <a:gd name="connsiteY172" fmla="*/ 7055975 h 12200772"/>
                <a:gd name="connsiteX173" fmla="*/ 6142304 w 6146409"/>
                <a:gd name="connsiteY173" fmla="*/ 7057640 h 12200772"/>
                <a:gd name="connsiteX174" fmla="*/ 6146408 w 6146409"/>
                <a:gd name="connsiteY174" fmla="*/ 7059305 h 12200772"/>
                <a:gd name="connsiteX175" fmla="*/ 6138200 w 6146409"/>
                <a:gd name="connsiteY175" fmla="*/ 7059305 h 12200772"/>
                <a:gd name="connsiteX176" fmla="*/ 6114958 w 6146409"/>
                <a:gd name="connsiteY176" fmla="*/ 7068734 h 12200772"/>
                <a:gd name="connsiteX177" fmla="*/ 6065628 w 6146409"/>
                <a:gd name="connsiteY177" fmla="*/ 7218311 h 12200772"/>
                <a:gd name="connsiteX178" fmla="*/ 6114958 w 6146409"/>
                <a:gd name="connsiteY178" fmla="*/ 7367888 h 12200772"/>
                <a:gd name="connsiteX179" fmla="*/ 6138200 w 6146409"/>
                <a:gd name="connsiteY179" fmla="*/ 7377317 h 12200772"/>
                <a:gd name="connsiteX180" fmla="*/ 6146408 w 6146409"/>
                <a:gd name="connsiteY180" fmla="*/ 7377317 h 12200772"/>
                <a:gd name="connsiteX181" fmla="*/ 6142304 w 6146409"/>
                <a:gd name="connsiteY181" fmla="*/ 7378982 h 12200772"/>
                <a:gd name="connsiteX182" fmla="*/ 6146408 w 6146409"/>
                <a:gd name="connsiteY182" fmla="*/ 7380647 h 12200772"/>
                <a:gd name="connsiteX183" fmla="*/ 6138199 w 6146409"/>
                <a:gd name="connsiteY183" fmla="*/ 7380647 h 12200772"/>
                <a:gd name="connsiteX184" fmla="*/ 6114958 w 6146409"/>
                <a:gd name="connsiteY184" fmla="*/ 7390076 h 12200772"/>
                <a:gd name="connsiteX185" fmla="*/ 6065628 w 6146409"/>
                <a:gd name="connsiteY185" fmla="*/ 7539653 h 12200772"/>
                <a:gd name="connsiteX186" fmla="*/ 6114958 w 6146409"/>
                <a:gd name="connsiteY186" fmla="*/ 7689230 h 12200772"/>
                <a:gd name="connsiteX187" fmla="*/ 6138199 w 6146409"/>
                <a:gd name="connsiteY187" fmla="*/ 7698659 h 12200772"/>
                <a:gd name="connsiteX188" fmla="*/ 6146408 w 6146409"/>
                <a:gd name="connsiteY188" fmla="*/ 7698659 h 12200772"/>
                <a:gd name="connsiteX189" fmla="*/ 6142304 w 6146409"/>
                <a:gd name="connsiteY189" fmla="*/ 7700324 h 12200772"/>
                <a:gd name="connsiteX190" fmla="*/ 6146408 w 6146409"/>
                <a:gd name="connsiteY190" fmla="*/ 7701989 h 12200772"/>
                <a:gd name="connsiteX191" fmla="*/ 6138199 w 6146409"/>
                <a:gd name="connsiteY191" fmla="*/ 7701989 h 12200772"/>
                <a:gd name="connsiteX192" fmla="*/ 6114958 w 6146409"/>
                <a:gd name="connsiteY192" fmla="*/ 7711418 h 12200772"/>
                <a:gd name="connsiteX193" fmla="*/ 6065628 w 6146409"/>
                <a:gd name="connsiteY193" fmla="*/ 7860994 h 12200772"/>
                <a:gd name="connsiteX194" fmla="*/ 6114958 w 6146409"/>
                <a:gd name="connsiteY194" fmla="*/ 8010571 h 12200772"/>
                <a:gd name="connsiteX195" fmla="*/ 6138199 w 6146409"/>
                <a:gd name="connsiteY195" fmla="*/ 8020001 h 12200772"/>
                <a:gd name="connsiteX196" fmla="*/ 6146408 w 6146409"/>
                <a:gd name="connsiteY196" fmla="*/ 8020001 h 12200772"/>
                <a:gd name="connsiteX197" fmla="*/ 6142303 w 6146409"/>
                <a:gd name="connsiteY197" fmla="*/ 8021666 h 12200772"/>
                <a:gd name="connsiteX198" fmla="*/ 6146408 w 6146409"/>
                <a:gd name="connsiteY198" fmla="*/ 8023331 h 12200772"/>
                <a:gd name="connsiteX199" fmla="*/ 6138199 w 6146409"/>
                <a:gd name="connsiteY199" fmla="*/ 8023331 h 12200772"/>
                <a:gd name="connsiteX200" fmla="*/ 6114957 w 6146409"/>
                <a:gd name="connsiteY200" fmla="*/ 8032759 h 12200772"/>
                <a:gd name="connsiteX201" fmla="*/ 6065627 w 6146409"/>
                <a:gd name="connsiteY201" fmla="*/ 8182336 h 12200772"/>
                <a:gd name="connsiteX202" fmla="*/ 6114957 w 6146409"/>
                <a:gd name="connsiteY202" fmla="*/ 8331913 h 12200772"/>
                <a:gd name="connsiteX203" fmla="*/ 6138199 w 6146409"/>
                <a:gd name="connsiteY203" fmla="*/ 8341342 h 12200772"/>
                <a:gd name="connsiteX204" fmla="*/ 6146407 w 6146409"/>
                <a:gd name="connsiteY204" fmla="*/ 8341342 h 12200772"/>
                <a:gd name="connsiteX205" fmla="*/ 6142303 w 6146409"/>
                <a:gd name="connsiteY205" fmla="*/ 8343007 h 12200772"/>
                <a:gd name="connsiteX206" fmla="*/ 6146408 w 6146409"/>
                <a:gd name="connsiteY206" fmla="*/ 8344672 h 12200772"/>
                <a:gd name="connsiteX207" fmla="*/ 6138199 w 6146409"/>
                <a:gd name="connsiteY207" fmla="*/ 8344672 h 12200772"/>
                <a:gd name="connsiteX208" fmla="*/ 6114957 w 6146409"/>
                <a:gd name="connsiteY208" fmla="*/ 8354101 h 12200772"/>
                <a:gd name="connsiteX209" fmla="*/ 6065627 w 6146409"/>
                <a:gd name="connsiteY209" fmla="*/ 8503678 h 12200772"/>
                <a:gd name="connsiteX210" fmla="*/ 6114957 w 6146409"/>
                <a:gd name="connsiteY210" fmla="*/ 8653254 h 12200772"/>
                <a:gd name="connsiteX211" fmla="*/ 6138199 w 6146409"/>
                <a:gd name="connsiteY211" fmla="*/ 8662684 h 12200772"/>
                <a:gd name="connsiteX212" fmla="*/ 6146407 w 6146409"/>
                <a:gd name="connsiteY212" fmla="*/ 8662684 h 12200772"/>
                <a:gd name="connsiteX213" fmla="*/ 6142303 w 6146409"/>
                <a:gd name="connsiteY213" fmla="*/ 8664348 h 12200772"/>
                <a:gd name="connsiteX214" fmla="*/ 6146407 w 6146409"/>
                <a:gd name="connsiteY214" fmla="*/ 8666014 h 12200772"/>
                <a:gd name="connsiteX215" fmla="*/ 6138199 w 6146409"/>
                <a:gd name="connsiteY215" fmla="*/ 8666014 h 12200772"/>
                <a:gd name="connsiteX216" fmla="*/ 6114957 w 6146409"/>
                <a:gd name="connsiteY216" fmla="*/ 8675442 h 12200772"/>
                <a:gd name="connsiteX217" fmla="*/ 6065627 w 6146409"/>
                <a:gd name="connsiteY217" fmla="*/ 8825020 h 12200772"/>
                <a:gd name="connsiteX218" fmla="*/ 6114957 w 6146409"/>
                <a:gd name="connsiteY218" fmla="*/ 8974596 h 12200772"/>
                <a:gd name="connsiteX219" fmla="*/ 6138199 w 6146409"/>
                <a:gd name="connsiteY219" fmla="*/ 8984026 h 12200772"/>
                <a:gd name="connsiteX220" fmla="*/ 6146407 w 6146409"/>
                <a:gd name="connsiteY220" fmla="*/ 8984026 h 12200772"/>
                <a:gd name="connsiteX221" fmla="*/ 6142303 w 6146409"/>
                <a:gd name="connsiteY221" fmla="*/ 8985690 h 12200772"/>
                <a:gd name="connsiteX222" fmla="*/ 6146407 w 6146409"/>
                <a:gd name="connsiteY222" fmla="*/ 8987354 h 12200772"/>
                <a:gd name="connsiteX223" fmla="*/ 6138199 w 6146409"/>
                <a:gd name="connsiteY223" fmla="*/ 8987354 h 12200772"/>
                <a:gd name="connsiteX224" fmla="*/ 6114957 w 6146409"/>
                <a:gd name="connsiteY224" fmla="*/ 8996784 h 12200772"/>
                <a:gd name="connsiteX225" fmla="*/ 6065627 w 6146409"/>
                <a:gd name="connsiteY225" fmla="*/ 9146360 h 12200772"/>
                <a:gd name="connsiteX226" fmla="*/ 6114957 w 6146409"/>
                <a:gd name="connsiteY226" fmla="*/ 9295936 h 12200772"/>
                <a:gd name="connsiteX227" fmla="*/ 6138199 w 6146409"/>
                <a:gd name="connsiteY227" fmla="*/ 9305366 h 12200772"/>
                <a:gd name="connsiteX228" fmla="*/ 6146407 w 6146409"/>
                <a:gd name="connsiteY228" fmla="*/ 9305366 h 12200772"/>
                <a:gd name="connsiteX229" fmla="*/ 6142303 w 6146409"/>
                <a:gd name="connsiteY229" fmla="*/ 9307030 h 12200772"/>
                <a:gd name="connsiteX230" fmla="*/ 6146407 w 6146409"/>
                <a:gd name="connsiteY230" fmla="*/ 9308696 h 12200772"/>
                <a:gd name="connsiteX231" fmla="*/ 6138198 w 6146409"/>
                <a:gd name="connsiteY231" fmla="*/ 9308696 h 12200772"/>
                <a:gd name="connsiteX232" fmla="*/ 6114956 w 6146409"/>
                <a:gd name="connsiteY232" fmla="*/ 9318126 h 12200772"/>
                <a:gd name="connsiteX233" fmla="*/ 6065626 w 6146409"/>
                <a:gd name="connsiteY233" fmla="*/ 9467702 h 12200772"/>
                <a:gd name="connsiteX234" fmla="*/ 6114956 w 6146409"/>
                <a:gd name="connsiteY234" fmla="*/ 9617278 h 12200772"/>
                <a:gd name="connsiteX235" fmla="*/ 6138198 w 6146409"/>
                <a:gd name="connsiteY235" fmla="*/ 9626708 h 12200772"/>
                <a:gd name="connsiteX236" fmla="*/ 6146407 w 6146409"/>
                <a:gd name="connsiteY236" fmla="*/ 9626708 h 12200772"/>
                <a:gd name="connsiteX237" fmla="*/ 6142303 w 6146409"/>
                <a:gd name="connsiteY237" fmla="*/ 9628372 h 12200772"/>
                <a:gd name="connsiteX238" fmla="*/ 6146407 w 6146409"/>
                <a:gd name="connsiteY238" fmla="*/ 9630038 h 12200772"/>
                <a:gd name="connsiteX239" fmla="*/ 6138198 w 6146409"/>
                <a:gd name="connsiteY239" fmla="*/ 9630038 h 12200772"/>
                <a:gd name="connsiteX240" fmla="*/ 6114956 w 6146409"/>
                <a:gd name="connsiteY240" fmla="*/ 9639466 h 12200772"/>
                <a:gd name="connsiteX241" fmla="*/ 6065626 w 6146409"/>
                <a:gd name="connsiteY241" fmla="*/ 9789044 h 12200772"/>
                <a:gd name="connsiteX242" fmla="*/ 6114956 w 6146409"/>
                <a:gd name="connsiteY242" fmla="*/ 9938620 h 12200772"/>
                <a:gd name="connsiteX243" fmla="*/ 6138198 w 6146409"/>
                <a:gd name="connsiteY243" fmla="*/ 9948050 h 12200772"/>
                <a:gd name="connsiteX244" fmla="*/ 6146406 w 6146409"/>
                <a:gd name="connsiteY244" fmla="*/ 9948050 h 12200772"/>
                <a:gd name="connsiteX245" fmla="*/ 6142302 w 6146409"/>
                <a:gd name="connsiteY245" fmla="*/ 9949714 h 12200772"/>
                <a:gd name="connsiteX246" fmla="*/ 6146407 w 6146409"/>
                <a:gd name="connsiteY246" fmla="*/ 9951380 h 12200772"/>
                <a:gd name="connsiteX247" fmla="*/ 6138198 w 6146409"/>
                <a:gd name="connsiteY247" fmla="*/ 9951380 h 12200772"/>
                <a:gd name="connsiteX248" fmla="*/ 6114956 w 6146409"/>
                <a:gd name="connsiteY248" fmla="*/ 9960808 h 12200772"/>
                <a:gd name="connsiteX249" fmla="*/ 6065626 w 6146409"/>
                <a:gd name="connsiteY249" fmla="*/ 10110386 h 12200772"/>
                <a:gd name="connsiteX250" fmla="*/ 6114956 w 6146409"/>
                <a:gd name="connsiteY250" fmla="*/ 10259962 h 12200772"/>
                <a:gd name="connsiteX251" fmla="*/ 6138198 w 6146409"/>
                <a:gd name="connsiteY251" fmla="*/ 10269392 h 12200772"/>
                <a:gd name="connsiteX252" fmla="*/ 6146406 w 6146409"/>
                <a:gd name="connsiteY252" fmla="*/ 10269392 h 12200772"/>
                <a:gd name="connsiteX253" fmla="*/ 6142302 w 6146409"/>
                <a:gd name="connsiteY253" fmla="*/ 10271056 h 12200772"/>
                <a:gd name="connsiteX254" fmla="*/ 6146406 w 6146409"/>
                <a:gd name="connsiteY254" fmla="*/ 10272722 h 12200772"/>
                <a:gd name="connsiteX255" fmla="*/ 6138198 w 6146409"/>
                <a:gd name="connsiteY255" fmla="*/ 10272722 h 12200772"/>
                <a:gd name="connsiteX256" fmla="*/ 6114956 w 6146409"/>
                <a:gd name="connsiteY256" fmla="*/ 10282150 h 12200772"/>
                <a:gd name="connsiteX257" fmla="*/ 6065626 w 6146409"/>
                <a:gd name="connsiteY257" fmla="*/ 10431728 h 12200772"/>
                <a:gd name="connsiteX258" fmla="*/ 6114956 w 6146409"/>
                <a:gd name="connsiteY258" fmla="*/ 10581304 h 12200772"/>
                <a:gd name="connsiteX259" fmla="*/ 6138198 w 6146409"/>
                <a:gd name="connsiteY259" fmla="*/ 10590734 h 12200772"/>
                <a:gd name="connsiteX260" fmla="*/ 6146406 w 6146409"/>
                <a:gd name="connsiteY260" fmla="*/ 10590734 h 12200772"/>
                <a:gd name="connsiteX261" fmla="*/ 6142302 w 6146409"/>
                <a:gd name="connsiteY261" fmla="*/ 10592398 h 12200772"/>
                <a:gd name="connsiteX262" fmla="*/ 6146406 w 6146409"/>
                <a:gd name="connsiteY262" fmla="*/ 10594062 h 12200772"/>
                <a:gd name="connsiteX263" fmla="*/ 6138198 w 6146409"/>
                <a:gd name="connsiteY263" fmla="*/ 10594062 h 12200772"/>
                <a:gd name="connsiteX264" fmla="*/ 6114956 w 6146409"/>
                <a:gd name="connsiteY264" fmla="*/ 10603492 h 12200772"/>
                <a:gd name="connsiteX265" fmla="*/ 6065626 w 6146409"/>
                <a:gd name="connsiteY265" fmla="*/ 10753070 h 12200772"/>
                <a:gd name="connsiteX266" fmla="*/ 6114956 w 6146409"/>
                <a:gd name="connsiteY266" fmla="*/ 10902646 h 12200772"/>
                <a:gd name="connsiteX267" fmla="*/ 6138197 w 6146409"/>
                <a:gd name="connsiteY267" fmla="*/ 10912076 h 12200772"/>
                <a:gd name="connsiteX268" fmla="*/ 6146406 w 6146409"/>
                <a:gd name="connsiteY268" fmla="*/ 10912076 h 12200772"/>
                <a:gd name="connsiteX269" fmla="*/ 6142302 w 6146409"/>
                <a:gd name="connsiteY269" fmla="*/ 10913740 h 12200772"/>
                <a:gd name="connsiteX270" fmla="*/ 6146406 w 6146409"/>
                <a:gd name="connsiteY270" fmla="*/ 10915404 h 12200772"/>
                <a:gd name="connsiteX271" fmla="*/ 6138197 w 6146409"/>
                <a:gd name="connsiteY271" fmla="*/ 10915404 h 12200772"/>
                <a:gd name="connsiteX272" fmla="*/ 6114955 w 6146409"/>
                <a:gd name="connsiteY272" fmla="*/ 10924834 h 12200772"/>
                <a:gd name="connsiteX273" fmla="*/ 6065625 w 6146409"/>
                <a:gd name="connsiteY273" fmla="*/ 11074412 h 12200772"/>
                <a:gd name="connsiteX274" fmla="*/ 6114955 w 6146409"/>
                <a:gd name="connsiteY274" fmla="*/ 11223988 h 12200772"/>
                <a:gd name="connsiteX275" fmla="*/ 6138197 w 6146409"/>
                <a:gd name="connsiteY275" fmla="*/ 11233416 h 12200772"/>
                <a:gd name="connsiteX276" fmla="*/ 6146405 w 6146409"/>
                <a:gd name="connsiteY276" fmla="*/ 11233416 h 12200772"/>
                <a:gd name="connsiteX277" fmla="*/ 6142301 w 6146409"/>
                <a:gd name="connsiteY277" fmla="*/ 11235082 h 12200772"/>
                <a:gd name="connsiteX278" fmla="*/ 6146406 w 6146409"/>
                <a:gd name="connsiteY278" fmla="*/ 11236746 h 12200772"/>
                <a:gd name="connsiteX279" fmla="*/ 6138197 w 6146409"/>
                <a:gd name="connsiteY279" fmla="*/ 11236746 h 12200772"/>
                <a:gd name="connsiteX280" fmla="*/ 6114955 w 6146409"/>
                <a:gd name="connsiteY280" fmla="*/ 11246176 h 12200772"/>
                <a:gd name="connsiteX281" fmla="*/ 6065625 w 6146409"/>
                <a:gd name="connsiteY281" fmla="*/ 11395752 h 12200772"/>
                <a:gd name="connsiteX282" fmla="*/ 6114955 w 6146409"/>
                <a:gd name="connsiteY282" fmla="*/ 11545330 h 12200772"/>
                <a:gd name="connsiteX283" fmla="*/ 6138197 w 6146409"/>
                <a:gd name="connsiteY283" fmla="*/ 11554758 h 12200772"/>
                <a:gd name="connsiteX284" fmla="*/ 6146405 w 6146409"/>
                <a:gd name="connsiteY284" fmla="*/ 11554758 h 12200772"/>
                <a:gd name="connsiteX285" fmla="*/ 6142301 w 6146409"/>
                <a:gd name="connsiteY285" fmla="*/ 11556424 h 12200772"/>
                <a:gd name="connsiteX286" fmla="*/ 6146405 w 6146409"/>
                <a:gd name="connsiteY286" fmla="*/ 11558088 h 12200772"/>
                <a:gd name="connsiteX287" fmla="*/ 6138197 w 6146409"/>
                <a:gd name="connsiteY287" fmla="*/ 11558088 h 12200772"/>
                <a:gd name="connsiteX288" fmla="*/ 6114955 w 6146409"/>
                <a:gd name="connsiteY288" fmla="*/ 11567518 h 12200772"/>
                <a:gd name="connsiteX289" fmla="*/ 6065625 w 6146409"/>
                <a:gd name="connsiteY289" fmla="*/ 11717094 h 12200772"/>
                <a:gd name="connsiteX290" fmla="*/ 6114955 w 6146409"/>
                <a:gd name="connsiteY290" fmla="*/ 11866672 h 12200772"/>
                <a:gd name="connsiteX291" fmla="*/ 6138197 w 6146409"/>
                <a:gd name="connsiteY291" fmla="*/ 11876100 h 12200772"/>
                <a:gd name="connsiteX292" fmla="*/ 6146405 w 6146409"/>
                <a:gd name="connsiteY292" fmla="*/ 11876100 h 12200772"/>
                <a:gd name="connsiteX293" fmla="*/ 6142301 w 6146409"/>
                <a:gd name="connsiteY293" fmla="*/ 11877766 h 12200772"/>
                <a:gd name="connsiteX294" fmla="*/ 6146405 w 6146409"/>
                <a:gd name="connsiteY294" fmla="*/ 11879430 h 12200772"/>
                <a:gd name="connsiteX295" fmla="*/ 6138197 w 6146409"/>
                <a:gd name="connsiteY295" fmla="*/ 11879430 h 12200772"/>
                <a:gd name="connsiteX296" fmla="*/ 6114955 w 6146409"/>
                <a:gd name="connsiteY296" fmla="*/ 11888860 h 12200772"/>
                <a:gd name="connsiteX297" fmla="*/ 6065625 w 6146409"/>
                <a:gd name="connsiteY297" fmla="*/ 12038436 h 12200772"/>
                <a:gd name="connsiteX298" fmla="*/ 6146405 w 6146409"/>
                <a:gd name="connsiteY298" fmla="*/ 12200772 h 12200772"/>
                <a:gd name="connsiteX299" fmla="*/ 5742600 w 6146409"/>
                <a:gd name="connsiteY299" fmla="*/ 12200772 h 12200772"/>
                <a:gd name="connsiteX300" fmla="*/ 5720978 w 6146409"/>
                <a:gd name="connsiteY300" fmla="*/ 12192000 h 12200772"/>
                <a:gd name="connsiteX301" fmla="*/ 0 w 6146409"/>
                <a:gd name="connsiteY301" fmla="*/ 12191999 h 12200772"/>
                <a:gd name="connsiteX302" fmla="*/ 0 w 6146409"/>
                <a:gd name="connsiteY302" fmla="*/ 0 h 12200772"/>
                <a:gd name="connsiteX303" fmla="*/ 6001104 w 6146409"/>
                <a:gd name="connsiteY303" fmla="*/ 0 h 12200772"/>
                <a:gd name="connsiteX304" fmla="*/ 6001104 w 6146409"/>
                <a:gd name="connsiteY304" fmla="*/ 2222 h 12200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</a:cxnLst>
              <a:rect l="l" t="t" r="r" b="b"/>
              <a:pathLst>
                <a:path w="6146409" h="12200772">
                  <a:moveTo>
                    <a:pt x="6146409" y="2222"/>
                  </a:moveTo>
                  <a:cubicBezTo>
                    <a:pt x="6101779" y="2222"/>
                    <a:pt x="6065629" y="74917"/>
                    <a:pt x="6065629" y="164558"/>
                  </a:cubicBezTo>
                  <a:cubicBezTo>
                    <a:pt x="6065629" y="231790"/>
                    <a:pt x="6085963" y="289488"/>
                    <a:pt x="6114959" y="314135"/>
                  </a:cubicBezTo>
                  <a:lnTo>
                    <a:pt x="6138200" y="323564"/>
                  </a:lnTo>
                  <a:lnTo>
                    <a:pt x="6146409" y="323564"/>
                  </a:lnTo>
                  <a:lnTo>
                    <a:pt x="6142304" y="325229"/>
                  </a:lnTo>
                  <a:lnTo>
                    <a:pt x="6146409" y="326894"/>
                  </a:lnTo>
                  <a:lnTo>
                    <a:pt x="6138200" y="326894"/>
                  </a:lnTo>
                  <a:lnTo>
                    <a:pt x="6114958" y="336323"/>
                  </a:lnTo>
                  <a:cubicBezTo>
                    <a:pt x="6085963" y="360970"/>
                    <a:pt x="6065628" y="418668"/>
                    <a:pt x="6065628" y="485900"/>
                  </a:cubicBezTo>
                  <a:cubicBezTo>
                    <a:pt x="6065628" y="553131"/>
                    <a:pt x="6085963" y="610829"/>
                    <a:pt x="6114958" y="635477"/>
                  </a:cubicBezTo>
                  <a:lnTo>
                    <a:pt x="6138200" y="644906"/>
                  </a:lnTo>
                  <a:lnTo>
                    <a:pt x="6146408" y="644906"/>
                  </a:lnTo>
                  <a:lnTo>
                    <a:pt x="6142304" y="646571"/>
                  </a:lnTo>
                  <a:lnTo>
                    <a:pt x="6146409" y="648235"/>
                  </a:lnTo>
                  <a:lnTo>
                    <a:pt x="6138200" y="648235"/>
                  </a:lnTo>
                  <a:lnTo>
                    <a:pt x="6114958" y="657664"/>
                  </a:lnTo>
                  <a:cubicBezTo>
                    <a:pt x="6085963" y="682312"/>
                    <a:pt x="6065628" y="740010"/>
                    <a:pt x="6065628" y="807242"/>
                  </a:cubicBezTo>
                  <a:cubicBezTo>
                    <a:pt x="6065628" y="874473"/>
                    <a:pt x="6085963" y="932171"/>
                    <a:pt x="6114958" y="956818"/>
                  </a:cubicBezTo>
                  <a:lnTo>
                    <a:pt x="6138200" y="966247"/>
                  </a:lnTo>
                  <a:lnTo>
                    <a:pt x="6146408" y="966247"/>
                  </a:lnTo>
                  <a:lnTo>
                    <a:pt x="6142304" y="967912"/>
                  </a:lnTo>
                  <a:lnTo>
                    <a:pt x="6146408" y="969577"/>
                  </a:lnTo>
                  <a:lnTo>
                    <a:pt x="6138200" y="969577"/>
                  </a:lnTo>
                  <a:lnTo>
                    <a:pt x="6114958" y="979006"/>
                  </a:lnTo>
                  <a:cubicBezTo>
                    <a:pt x="6085962" y="1003653"/>
                    <a:pt x="6065628" y="1061352"/>
                    <a:pt x="6065628" y="1128583"/>
                  </a:cubicBezTo>
                  <a:cubicBezTo>
                    <a:pt x="6065628" y="1195815"/>
                    <a:pt x="6085962" y="1253513"/>
                    <a:pt x="6114958" y="1278160"/>
                  </a:cubicBezTo>
                  <a:lnTo>
                    <a:pt x="6138200" y="1287589"/>
                  </a:lnTo>
                  <a:lnTo>
                    <a:pt x="6146408" y="1287589"/>
                  </a:lnTo>
                  <a:lnTo>
                    <a:pt x="6142304" y="1289254"/>
                  </a:lnTo>
                  <a:lnTo>
                    <a:pt x="6146408" y="1290919"/>
                  </a:lnTo>
                  <a:lnTo>
                    <a:pt x="6138199" y="1290919"/>
                  </a:lnTo>
                  <a:lnTo>
                    <a:pt x="6114958" y="1300348"/>
                  </a:lnTo>
                  <a:cubicBezTo>
                    <a:pt x="6085962" y="1324995"/>
                    <a:pt x="6065628" y="1382693"/>
                    <a:pt x="6065628" y="1449925"/>
                  </a:cubicBezTo>
                  <a:cubicBezTo>
                    <a:pt x="6065628" y="1517157"/>
                    <a:pt x="6085962" y="1574854"/>
                    <a:pt x="6114958" y="1599502"/>
                  </a:cubicBezTo>
                  <a:lnTo>
                    <a:pt x="6138199" y="1608931"/>
                  </a:lnTo>
                  <a:lnTo>
                    <a:pt x="6146408" y="1608931"/>
                  </a:lnTo>
                  <a:lnTo>
                    <a:pt x="6142304" y="1610596"/>
                  </a:lnTo>
                  <a:lnTo>
                    <a:pt x="6146408" y="1612261"/>
                  </a:lnTo>
                  <a:lnTo>
                    <a:pt x="6138199" y="1612261"/>
                  </a:lnTo>
                  <a:lnTo>
                    <a:pt x="6114958" y="1621690"/>
                  </a:lnTo>
                  <a:cubicBezTo>
                    <a:pt x="6085962" y="1646337"/>
                    <a:pt x="6065628" y="1704036"/>
                    <a:pt x="6065628" y="1771267"/>
                  </a:cubicBezTo>
                  <a:cubicBezTo>
                    <a:pt x="6065628" y="1838498"/>
                    <a:pt x="6085962" y="1896196"/>
                    <a:pt x="6114958" y="1920843"/>
                  </a:cubicBezTo>
                  <a:lnTo>
                    <a:pt x="6138199" y="1930273"/>
                  </a:lnTo>
                  <a:lnTo>
                    <a:pt x="6146408" y="1930273"/>
                  </a:lnTo>
                  <a:lnTo>
                    <a:pt x="6142303" y="1931938"/>
                  </a:lnTo>
                  <a:lnTo>
                    <a:pt x="6146408" y="1933603"/>
                  </a:lnTo>
                  <a:lnTo>
                    <a:pt x="6138199" y="1933603"/>
                  </a:lnTo>
                  <a:lnTo>
                    <a:pt x="6114957" y="1943032"/>
                  </a:lnTo>
                  <a:cubicBezTo>
                    <a:pt x="6085962" y="1967679"/>
                    <a:pt x="6065627" y="2025377"/>
                    <a:pt x="6065627" y="2092608"/>
                  </a:cubicBezTo>
                  <a:cubicBezTo>
                    <a:pt x="6065627" y="2159840"/>
                    <a:pt x="6085962" y="2217538"/>
                    <a:pt x="6114957" y="2242185"/>
                  </a:cubicBezTo>
                  <a:lnTo>
                    <a:pt x="6138199" y="2251614"/>
                  </a:lnTo>
                  <a:lnTo>
                    <a:pt x="6146407" y="2251614"/>
                  </a:lnTo>
                  <a:lnTo>
                    <a:pt x="6142303" y="2253279"/>
                  </a:lnTo>
                  <a:lnTo>
                    <a:pt x="6146408" y="2254944"/>
                  </a:lnTo>
                  <a:lnTo>
                    <a:pt x="6138199" y="2254944"/>
                  </a:lnTo>
                  <a:lnTo>
                    <a:pt x="6114957" y="2264374"/>
                  </a:lnTo>
                  <a:cubicBezTo>
                    <a:pt x="6085962" y="2289020"/>
                    <a:pt x="6065627" y="2346718"/>
                    <a:pt x="6065627" y="2413950"/>
                  </a:cubicBezTo>
                  <a:cubicBezTo>
                    <a:pt x="6065627" y="2481182"/>
                    <a:pt x="6085962" y="2538879"/>
                    <a:pt x="6114957" y="2563526"/>
                  </a:cubicBezTo>
                  <a:lnTo>
                    <a:pt x="6138199" y="2572956"/>
                  </a:lnTo>
                  <a:lnTo>
                    <a:pt x="6146407" y="2572956"/>
                  </a:lnTo>
                  <a:lnTo>
                    <a:pt x="6142303" y="2574620"/>
                  </a:lnTo>
                  <a:lnTo>
                    <a:pt x="6146407" y="2576286"/>
                  </a:lnTo>
                  <a:lnTo>
                    <a:pt x="6138199" y="2576286"/>
                  </a:lnTo>
                  <a:lnTo>
                    <a:pt x="6114957" y="2585714"/>
                  </a:lnTo>
                  <a:cubicBezTo>
                    <a:pt x="6085961" y="2610362"/>
                    <a:pt x="6065627" y="2668060"/>
                    <a:pt x="6065627" y="2735292"/>
                  </a:cubicBezTo>
                  <a:cubicBezTo>
                    <a:pt x="6065627" y="2802523"/>
                    <a:pt x="6085961" y="2860222"/>
                    <a:pt x="6114957" y="2884868"/>
                  </a:cubicBezTo>
                  <a:lnTo>
                    <a:pt x="6138199" y="2894298"/>
                  </a:lnTo>
                  <a:lnTo>
                    <a:pt x="6146407" y="2894298"/>
                  </a:lnTo>
                  <a:lnTo>
                    <a:pt x="6142303" y="2895963"/>
                  </a:lnTo>
                  <a:lnTo>
                    <a:pt x="6146407" y="2897627"/>
                  </a:lnTo>
                  <a:lnTo>
                    <a:pt x="6138199" y="2897627"/>
                  </a:lnTo>
                  <a:lnTo>
                    <a:pt x="6114957" y="2907056"/>
                  </a:lnTo>
                  <a:cubicBezTo>
                    <a:pt x="6085961" y="2931704"/>
                    <a:pt x="6065627" y="2989402"/>
                    <a:pt x="6065627" y="3056633"/>
                  </a:cubicBezTo>
                  <a:cubicBezTo>
                    <a:pt x="6065627" y="3123864"/>
                    <a:pt x="6085961" y="3181562"/>
                    <a:pt x="6114957" y="3206209"/>
                  </a:cubicBezTo>
                  <a:lnTo>
                    <a:pt x="6138199" y="3215638"/>
                  </a:lnTo>
                  <a:lnTo>
                    <a:pt x="6146407" y="3215638"/>
                  </a:lnTo>
                  <a:lnTo>
                    <a:pt x="6142303" y="3217303"/>
                  </a:lnTo>
                  <a:lnTo>
                    <a:pt x="6146407" y="3218969"/>
                  </a:lnTo>
                  <a:lnTo>
                    <a:pt x="6138198" y="3218969"/>
                  </a:lnTo>
                  <a:lnTo>
                    <a:pt x="6114956" y="3228397"/>
                  </a:lnTo>
                  <a:cubicBezTo>
                    <a:pt x="6085961" y="3253044"/>
                    <a:pt x="6065626" y="3310743"/>
                    <a:pt x="6065626" y="3377975"/>
                  </a:cubicBezTo>
                  <a:cubicBezTo>
                    <a:pt x="6065626" y="3445206"/>
                    <a:pt x="6085961" y="3502904"/>
                    <a:pt x="6114956" y="3527551"/>
                  </a:cubicBezTo>
                  <a:lnTo>
                    <a:pt x="6138198" y="3536980"/>
                  </a:lnTo>
                  <a:lnTo>
                    <a:pt x="6146407" y="3536980"/>
                  </a:lnTo>
                  <a:lnTo>
                    <a:pt x="6142303" y="3538645"/>
                  </a:lnTo>
                  <a:lnTo>
                    <a:pt x="6146407" y="3540310"/>
                  </a:lnTo>
                  <a:lnTo>
                    <a:pt x="6138198" y="3540310"/>
                  </a:lnTo>
                  <a:lnTo>
                    <a:pt x="6114956" y="3549739"/>
                  </a:lnTo>
                  <a:cubicBezTo>
                    <a:pt x="6085961" y="3574386"/>
                    <a:pt x="6065626" y="3632084"/>
                    <a:pt x="6065626" y="3699316"/>
                  </a:cubicBezTo>
                  <a:cubicBezTo>
                    <a:pt x="6065626" y="3766548"/>
                    <a:pt x="6085961" y="3824246"/>
                    <a:pt x="6114956" y="3848893"/>
                  </a:cubicBezTo>
                  <a:lnTo>
                    <a:pt x="6138198" y="3858322"/>
                  </a:lnTo>
                  <a:lnTo>
                    <a:pt x="6146406" y="3858322"/>
                  </a:lnTo>
                  <a:lnTo>
                    <a:pt x="6142302" y="3859987"/>
                  </a:lnTo>
                  <a:lnTo>
                    <a:pt x="6146407" y="3861652"/>
                  </a:lnTo>
                  <a:lnTo>
                    <a:pt x="6138198" y="3861652"/>
                  </a:lnTo>
                  <a:lnTo>
                    <a:pt x="6114956" y="3871081"/>
                  </a:lnTo>
                  <a:cubicBezTo>
                    <a:pt x="6085961" y="3895728"/>
                    <a:pt x="6065626" y="3953426"/>
                    <a:pt x="6065626" y="4020658"/>
                  </a:cubicBezTo>
                  <a:cubicBezTo>
                    <a:pt x="6065626" y="4087889"/>
                    <a:pt x="6085961" y="4145588"/>
                    <a:pt x="6114956" y="4170234"/>
                  </a:cubicBezTo>
                  <a:lnTo>
                    <a:pt x="6138198" y="4179664"/>
                  </a:lnTo>
                  <a:lnTo>
                    <a:pt x="6146406" y="4179664"/>
                  </a:lnTo>
                  <a:lnTo>
                    <a:pt x="6142302" y="4181329"/>
                  </a:lnTo>
                  <a:lnTo>
                    <a:pt x="6146406" y="4182993"/>
                  </a:lnTo>
                  <a:lnTo>
                    <a:pt x="6138198" y="4182993"/>
                  </a:lnTo>
                  <a:lnTo>
                    <a:pt x="6114956" y="4192423"/>
                  </a:lnTo>
                  <a:cubicBezTo>
                    <a:pt x="6085960" y="4217070"/>
                    <a:pt x="6065626" y="4274768"/>
                    <a:pt x="6065626" y="4342000"/>
                  </a:cubicBezTo>
                  <a:cubicBezTo>
                    <a:pt x="6065626" y="4409231"/>
                    <a:pt x="6085960" y="4466929"/>
                    <a:pt x="6114956" y="4491576"/>
                  </a:cubicBezTo>
                  <a:lnTo>
                    <a:pt x="6138198" y="4501005"/>
                  </a:lnTo>
                  <a:lnTo>
                    <a:pt x="6146406" y="4501005"/>
                  </a:lnTo>
                  <a:lnTo>
                    <a:pt x="6142302" y="4502670"/>
                  </a:lnTo>
                  <a:lnTo>
                    <a:pt x="6146406" y="4504335"/>
                  </a:lnTo>
                  <a:lnTo>
                    <a:pt x="6138198" y="4504335"/>
                  </a:lnTo>
                  <a:lnTo>
                    <a:pt x="6114956" y="4513765"/>
                  </a:lnTo>
                  <a:cubicBezTo>
                    <a:pt x="6085960" y="4538412"/>
                    <a:pt x="6065626" y="4596110"/>
                    <a:pt x="6065626" y="4663342"/>
                  </a:cubicBezTo>
                  <a:cubicBezTo>
                    <a:pt x="6065626" y="4730572"/>
                    <a:pt x="6085960" y="4788272"/>
                    <a:pt x="6114956" y="4812918"/>
                  </a:cubicBezTo>
                  <a:lnTo>
                    <a:pt x="6138197" y="4822348"/>
                  </a:lnTo>
                  <a:lnTo>
                    <a:pt x="6146406" y="4822348"/>
                  </a:lnTo>
                  <a:lnTo>
                    <a:pt x="6142302" y="4824012"/>
                  </a:lnTo>
                  <a:lnTo>
                    <a:pt x="6146406" y="4825677"/>
                  </a:lnTo>
                  <a:lnTo>
                    <a:pt x="6138197" y="4825677"/>
                  </a:lnTo>
                  <a:lnTo>
                    <a:pt x="6114955" y="4835106"/>
                  </a:lnTo>
                  <a:cubicBezTo>
                    <a:pt x="6085960" y="4859754"/>
                    <a:pt x="6065625" y="4917452"/>
                    <a:pt x="6065625" y="4984683"/>
                  </a:cubicBezTo>
                  <a:cubicBezTo>
                    <a:pt x="6065625" y="5051915"/>
                    <a:pt x="6085960" y="5109613"/>
                    <a:pt x="6114955" y="5134260"/>
                  </a:cubicBezTo>
                  <a:lnTo>
                    <a:pt x="6138197" y="5143689"/>
                  </a:lnTo>
                  <a:lnTo>
                    <a:pt x="6146405" y="5143689"/>
                  </a:lnTo>
                  <a:lnTo>
                    <a:pt x="6142301" y="5145354"/>
                  </a:lnTo>
                  <a:lnTo>
                    <a:pt x="6146406" y="5147018"/>
                  </a:lnTo>
                  <a:lnTo>
                    <a:pt x="6138197" y="5147018"/>
                  </a:lnTo>
                  <a:lnTo>
                    <a:pt x="6114955" y="5156448"/>
                  </a:lnTo>
                  <a:cubicBezTo>
                    <a:pt x="6085960" y="5181095"/>
                    <a:pt x="6065625" y="5238793"/>
                    <a:pt x="6065625" y="5306025"/>
                  </a:cubicBezTo>
                  <a:cubicBezTo>
                    <a:pt x="6065625" y="5373257"/>
                    <a:pt x="6085960" y="5430955"/>
                    <a:pt x="6114955" y="5455601"/>
                  </a:cubicBezTo>
                  <a:lnTo>
                    <a:pt x="6138197" y="5465031"/>
                  </a:lnTo>
                  <a:lnTo>
                    <a:pt x="6146405" y="5465031"/>
                  </a:lnTo>
                  <a:lnTo>
                    <a:pt x="6142301" y="5466695"/>
                  </a:lnTo>
                  <a:lnTo>
                    <a:pt x="6146405" y="5468361"/>
                  </a:lnTo>
                  <a:lnTo>
                    <a:pt x="6138197" y="5468361"/>
                  </a:lnTo>
                  <a:lnTo>
                    <a:pt x="6114955" y="5477790"/>
                  </a:lnTo>
                  <a:cubicBezTo>
                    <a:pt x="6085959" y="5502437"/>
                    <a:pt x="6065625" y="5560135"/>
                    <a:pt x="6065625" y="5627367"/>
                  </a:cubicBezTo>
                  <a:cubicBezTo>
                    <a:pt x="6065625" y="5694598"/>
                    <a:pt x="6085959" y="5752297"/>
                    <a:pt x="6114955" y="5776943"/>
                  </a:cubicBezTo>
                  <a:lnTo>
                    <a:pt x="6138197" y="5786373"/>
                  </a:lnTo>
                  <a:lnTo>
                    <a:pt x="6146405" y="5786373"/>
                  </a:lnTo>
                  <a:lnTo>
                    <a:pt x="6142301" y="5788037"/>
                  </a:lnTo>
                  <a:lnTo>
                    <a:pt x="6146405" y="5789702"/>
                  </a:lnTo>
                  <a:lnTo>
                    <a:pt x="6138197" y="5789702"/>
                  </a:lnTo>
                  <a:lnTo>
                    <a:pt x="6114955" y="5799131"/>
                  </a:lnTo>
                  <a:cubicBezTo>
                    <a:pt x="6085959" y="5823779"/>
                    <a:pt x="6065625" y="5881477"/>
                    <a:pt x="6065625" y="5948709"/>
                  </a:cubicBezTo>
                  <a:cubicBezTo>
                    <a:pt x="6065625" y="5993530"/>
                    <a:pt x="6074662" y="6034114"/>
                    <a:pt x="6089279" y="6063492"/>
                  </a:cubicBezTo>
                  <a:lnTo>
                    <a:pt x="6110280" y="6091951"/>
                  </a:lnTo>
                  <a:lnTo>
                    <a:pt x="6146409" y="6091951"/>
                  </a:lnTo>
                  <a:lnTo>
                    <a:pt x="6122875" y="6101498"/>
                  </a:lnTo>
                  <a:lnTo>
                    <a:pt x="6146405" y="6111044"/>
                  </a:lnTo>
                  <a:lnTo>
                    <a:pt x="6110284" y="6111044"/>
                  </a:lnTo>
                  <a:lnTo>
                    <a:pt x="6089282" y="6139503"/>
                  </a:lnTo>
                  <a:cubicBezTo>
                    <a:pt x="6074666" y="6168881"/>
                    <a:pt x="6065629" y="6209465"/>
                    <a:pt x="6065629" y="6254286"/>
                  </a:cubicBezTo>
                  <a:cubicBezTo>
                    <a:pt x="6065629" y="6321517"/>
                    <a:pt x="6085963" y="6379216"/>
                    <a:pt x="6114959" y="6403863"/>
                  </a:cubicBezTo>
                  <a:lnTo>
                    <a:pt x="6138200" y="6413292"/>
                  </a:lnTo>
                  <a:lnTo>
                    <a:pt x="6146409" y="6413292"/>
                  </a:lnTo>
                  <a:lnTo>
                    <a:pt x="6142304" y="6414957"/>
                  </a:lnTo>
                  <a:lnTo>
                    <a:pt x="6146409" y="6416622"/>
                  </a:lnTo>
                  <a:lnTo>
                    <a:pt x="6138200" y="6416622"/>
                  </a:lnTo>
                  <a:lnTo>
                    <a:pt x="6114958" y="6426051"/>
                  </a:lnTo>
                  <a:cubicBezTo>
                    <a:pt x="6085963" y="6450698"/>
                    <a:pt x="6065628" y="6508396"/>
                    <a:pt x="6065628" y="6575628"/>
                  </a:cubicBezTo>
                  <a:cubicBezTo>
                    <a:pt x="6065628" y="6642859"/>
                    <a:pt x="6085963" y="6700557"/>
                    <a:pt x="6114958" y="6725204"/>
                  </a:cubicBezTo>
                  <a:lnTo>
                    <a:pt x="6138200" y="6734633"/>
                  </a:lnTo>
                  <a:lnTo>
                    <a:pt x="6146408" y="6734633"/>
                  </a:lnTo>
                  <a:lnTo>
                    <a:pt x="6142304" y="6736299"/>
                  </a:lnTo>
                  <a:lnTo>
                    <a:pt x="6146409" y="6737963"/>
                  </a:lnTo>
                  <a:lnTo>
                    <a:pt x="6138200" y="6737963"/>
                  </a:lnTo>
                  <a:lnTo>
                    <a:pt x="6114958" y="6747392"/>
                  </a:lnTo>
                  <a:cubicBezTo>
                    <a:pt x="6085963" y="6772040"/>
                    <a:pt x="6065628" y="6829738"/>
                    <a:pt x="6065628" y="6896970"/>
                  </a:cubicBezTo>
                  <a:cubicBezTo>
                    <a:pt x="6065628" y="6964201"/>
                    <a:pt x="6085963" y="7021899"/>
                    <a:pt x="6114958" y="7046546"/>
                  </a:cubicBezTo>
                  <a:lnTo>
                    <a:pt x="6138200" y="7055975"/>
                  </a:lnTo>
                  <a:lnTo>
                    <a:pt x="6146408" y="7055975"/>
                  </a:lnTo>
                  <a:lnTo>
                    <a:pt x="6142304" y="7057640"/>
                  </a:lnTo>
                  <a:lnTo>
                    <a:pt x="6146408" y="7059305"/>
                  </a:lnTo>
                  <a:lnTo>
                    <a:pt x="6138200" y="7059305"/>
                  </a:lnTo>
                  <a:lnTo>
                    <a:pt x="6114958" y="7068734"/>
                  </a:lnTo>
                  <a:cubicBezTo>
                    <a:pt x="6085962" y="7093381"/>
                    <a:pt x="6065628" y="7151080"/>
                    <a:pt x="6065628" y="7218311"/>
                  </a:cubicBezTo>
                  <a:cubicBezTo>
                    <a:pt x="6065628" y="7285542"/>
                    <a:pt x="6085962" y="7343241"/>
                    <a:pt x="6114958" y="7367888"/>
                  </a:cubicBezTo>
                  <a:lnTo>
                    <a:pt x="6138200" y="7377317"/>
                  </a:lnTo>
                  <a:lnTo>
                    <a:pt x="6146408" y="7377317"/>
                  </a:lnTo>
                  <a:lnTo>
                    <a:pt x="6142304" y="7378982"/>
                  </a:lnTo>
                  <a:lnTo>
                    <a:pt x="6146408" y="7380647"/>
                  </a:lnTo>
                  <a:lnTo>
                    <a:pt x="6138199" y="7380647"/>
                  </a:lnTo>
                  <a:lnTo>
                    <a:pt x="6114958" y="7390076"/>
                  </a:lnTo>
                  <a:cubicBezTo>
                    <a:pt x="6085962" y="7414723"/>
                    <a:pt x="6065628" y="7472421"/>
                    <a:pt x="6065628" y="7539653"/>
                  </a:cubicBezTo>
                  <a:cubicBezTo>
                    <a:pt x="6065628" y="7606885"/>
                    <a:pt x="6085962" y="7664582"/>
                    <a:pt x="6114958" y="7689230"/>
                  </a:cubicBezTo>
                  <a:lnTo>
                    <a:pt x="6138199" y="7698659"/>
                  </a:lnTo>
                  <a:lnTo>
                    <a:pt x="6146408" y="7698659"/>
                  </a:lnTo>
                  <a:lnTo>
                    <a:pt x="6142304" y="7700324"/>
                  </a:lnTo>
                  <a:lnTo>
                    <a:pt x="6146408" y="7701989"/>
                  </a:lnTo>
                  <a:lnTo>
                    <a:pt x="6138199" y="7701989"/>
                  </a:lnTo>
                  <a:lnTo>
                    <a:pt x="6114958" y="7711418"/>
                  </a:lnTo>
                  <a:cubicBezTo>
                    <a:pt x="6085962" y="7736065"/>
                    <a:pt x="6065628" y="7793763"/>
                    <a:pt x="6065628" y="7860994"/>
                  </a:cubicBezTo>
                  <a:cubicBezTo>
                    <a:pt x="6065628" y="7928226"/>
                    <a:pt x="6085962" y="7985924"/>
                    <a:pt x="6114958" y="8010571"/>
                  </a:cubicBezTo>
                  <a:lnTo>
                    <a:pt x="6138199" y="8020001"/>
                  </a:lnTo>
                  <a:lnTo>
                    <a:pt x="6146408" y="8020001"/>
                  </a:lnTo>
                  <a:lnTo>
                    <a:pt x="6142303" y="8021666"/>
                  </a:lnTo>
                  <a:lnTo>
                    <a:pt x="6146408" y="8023331"/>
                  </a:lnTo>
                  <a:lnTo>
                    <a:pt x="6138199" y="8023331"/>
                  </a:lnTo>
                  <a:lnTo>
                    <a:pt x="6114957" y="8032759"/>
                  </a:lnTo>
                  <a:cubicBezTo>
                    <a:pt x="6085962" y="8057407"/>
                    <a:pt x="6065627" y="8115105"/>
                    <a:pt x="6065627" y="8182336"/>
                  </a:cubicBezTo>
                  <a:cubicBezTo>
                    <a:pt x="6065627" y="8249568"/>
                    <a:pt x="6085962" y="8307266"/>
                    <a:pt x="6114957" y="8331913"/>
                  </a:cubicBezTo>
                  <a:lnTo>
                    <a:pt x="6138199" y="8341342"/>
                  </a:lnTo>
                  <a:lnTo>
                    <a:pt x="6146407" y="8341342"/>
                  </a:lnTo>
                  <a:lnTo>
                    <a:pt x="6142303" y="8343007"/>
                  </a:lnTo>
                  <a:lnTo>
                    <a:pt x="6146408" y="8344672"/>
                  </a:lnTo>
                  <a:lnTo>
                    <a:pt x="6138199" y="8344672"/>
                  </a:lnTo>
                  <a:lnTo>
                    <a:pt x="6114957" y="8354101"/>
                  </a:lnTo>
                  <a:cubicBezTo>
                    <a:pt x="6085962" y="8378748"/>
                    <a:pt x="6065627" y="8436446"/>
                    <a:pt x="6065627" y="8503678"/>
                  </a:cubicBezTo>
                  <a:cubicBezTo>
                    <a:pt x="6065627" y="8570910"/>
                    <a:pt x="6085962" y="8628606"/>
                    <a:pt x="6114957" y="8653254"/>
                  </a:cubicBezTo>
                  <a:lnTo>
                    <a:pt x="6138199" y="8662684"/>
                  </a:lnTo>
                  <a:lnTo>
                    <a:pt x="6146407" y="8662684"/>
                  </a:lnTo>
                  <a:lnTo>
                    <a:pt x="6142303" y="8664348"/>
                  </a:lnTo>
                  <a:lnTo>
                    <a:pt x="6146407" y="8666014"/>
                  </a:lnTo>
                  <a:lnTo>
                    <a:pt x="6138199" y="8666014"/>
                  </a:lnTo>
                  <a:lnTo>
                    <a:pt x="6114957" y="8675442"/>
                  </a:lnTo>
                  <a:cubicBezTo>
                    <a:pt x="6085961" y="8700090"/>
                    <a:pt x="6065627" y="8757788"/>
                    <a:pt x="6065627" y="8825020"/>
                  </a:cubicBezTo>
                  <a:cubicBezTo>
                    <a:pt x="6065627" y="8892250"/>
                    <a:pt x="6085961" y="8949950"/>
                    <a:pt x="6114957" y="8974596"/>
                  </a:cubicBezTo>
                  <a:lnTo>
                    <a:pt x="6138199" y="8984026"/>
                  </a:lnTo>
                  <a:lnTo>
                    <a:pt x="6146407" y="8984026"/>
                  </a:lnTo>
                  <a:lnTo>
                    <a:pt x="6142303" y="8985690"/>
                  </a:lnTo>
                  <a:lnTo>
                    <a:pt x="6146407" y="8987354"/>
                  </a:lnTo>
                  <a:lnTo>
                    <a:pt x="6138199" y="8987354"/>
                  </a:lnTo>
                  <a:lnTo>
                    <a:pt x="6114957" y="8996784"/>
                  </a:lnTo>
                  <a:cubicBezTo>
                    <a:pt x="6085961" y="9021432"/>
                    <a:pt x="6065627" y="9079130"/>
                    <a:pt x="6065627" y="9146360"/>
                  </a:cubicBezTo>
                  <a:cubicBezTo>
                    <a:pt x="6065627" y="9213592"/>
                    <a:pt x="6085961" y="9271290"/>
                    <a:pt x="6114957" y="9295936"/>
                  </a:cubicBezTo>
                  <a:lnTo>
                    <a:pt x="6138199" y="9305366"/>
                  </a:lnTo>
                  <a:lnTo>
                    <a:pt x="6146407" y="9305366"/>
                  </a:lnTo>
                  <a:lnTo>
                    <a:pt x="6142303" y="9307030"/>
                  </a:lnTo>
                  <a:lnTo>
                    <a:pt x="6146407" y="9308696"/>
                  </a:lnTo>
                  <a:lnTo>
                    <a:pt x="6138198" y="9308696"/>
                  </a:lnTo>
                  <a:lnTo>
                    <a:pt x="6114956" y="9318126"/>
                  </a:lnTo>
                  <a:cubicBezTo>
                    <a:pt x="6085961" y="9342772"/>
                    <a:pt x="6065626" y="9400470"/>
                    <a:pt x="6065626" y="9467702"/>
                  </a:cubicBezTo>
                  <a:cubicBezTo>
                    <a:pt x="6065626" y="9534934"/>
                    <a:pt x="6085961" y="9592632"/>
                    <a:pt x="6114956" y="9617278"/>
                  </a:cubicBezTo>
                  <a:lnTo>
                    <a:pt x="6138198" y="9626708"/>
                  </a:lnTo>
                  <a:lnTo>
                    <a:pt x="6146407" y="9626708"/>
                  </a:lnTo>
                  <a:lnTo>
                    <a:pt x="6142303" y="9628372"/>
                  </a:lnTo>
                  <a:lnTo>
                    <a:pt x="6146407" y="9630038"/>
                  </a:lnTo>
                  <a:lnTo>
                    <a:pt x="6138198" y="9630038"/>
                  </a:lnTo>
                  <a:lnTo>
                    <a:pt x="6114956" y="9639466"/>
                  </a:lnTo>
                  <a:cubicBezTo>
                    <a:pt x="6085961" y="9664114"/>
                    <a:pt x="6065626" y="9721812"/>
                    <a:pt x="6065626" y="9789044"/>
                  </a:cubicBezTo>
                  <a:cubicBezTo>
                    <a:pt x="6065626" y="9856276"/>
                    <a:pt x="6085961" y="9913974"/>
                    <a:pt x="6114956" y="9938620"/>
                  </a:cubicBezTo>
                  <a:lnTo>
                    <a:pt x="6138198" y="9948050"/>
                  </a:lnTo>
                  <a:lnTo>
                    <a:pt x="6146406" y="9948050"/>
                  </a:lnTo>
                  <a:lnTo>
                    <a:pt x="6142302" y="9949714"/>
                  </a:lnTo>
                  <a:lnTo>
                    <a:pt x="6146407" y="9951380"/>
                  </a:lnTo>
                  <a:lnTo>
                    <a:pt x="6138198" y="9951380"/>
                  </a:lnTo>
                  <a:lnTo>
                    <a:pt x="6114956" y="9960808"/>
                  </a:lnTo>
                  <a:cubicBezTo>
                    <a:pt x="6085961" y="9985456"/>
                    <a:pt x="6065626" y="10043154"/>
                    <a:pt x="6065626" y="10110386"/>
                  </a:cubicBezTo>
                  <a:cubicBezTo>
                    <a:pt x="6065626" y="10177616"/>
                    <a:pt x="6085961" y="10235316"/>
                    <a:pt x="6114956" y="10259962"/>
                  </a:cubicBezTo>
                  <a:lnTo>
                    <a:pt x="6138198" y="10269392"/>
                  </a:lnTo>
                  <a:lnTo>
                    <a:pt x="6146406" y="10269392"/>
                  </a:lnTo>
                  <a:lnTo>
                    <a:pt x="6142302" y="10271056"/>
                  </a:lnTo>
                  <a:lnTo>
                    <a:pt x="6146406" y="10272722"/>
                  </a:lnTo>
                  <a:lnTo>
                    <a:pt x="6138198" y="10272722"/>
                  </a:lnTo>
                  <a:lnTo>
                    <a:pt x="6114956" y="10282150"/>
                  </a:lnTo>
                  <a:cubicBezTo>
                    <a:pt x="6085960" y="10306798"/>
                    <a:pt x="6065626" y="10364496"/>
                    <a:pt x="6065626" y="10431728"/>
                  </a:cubicBezTo>
                  <a:cubicBezTo>
                    <a:pt x="6065626" y="10498958"/>
                    <a:pt x="6085960" y="10556658"/>
                    <a:pt x="6114956" y="10581304"/>
                  </a:cubicBezTo>
                  <a:lnTo>
                    <a:pt x="6138198" y="10590734"/>
                  </a:lnTo>
                  <a:lnTo>
                    <a:pt x="6146406" y="10590734"/>
                  </a:lnTo>
                  <a:lnTo>
                    <a:pt x="6142302" y="10592398"/>
                  </a:lnTo>
                  <a:lnTo>
                    <a:pt x="6146406" y="10594062"/>
                  </a:lnTo>
                  <a:lnTo>
                    <a:pt x="6138198" y="10594062"/>
                  </a:lnTo>
                  <a:lnTo>
                    <a:pt x="6114956" y="10603492"/>
                  </a:lnTo>
                  <a:cubicBezTo>
                    <a:pt x="6085960" y="10628140"/>
                    <a:pt x="6065626" y="10685838"/>
                    <a:pt x="6065626" y="10753070"/>
                  </a:cubicBezTo>
                  <a:cubicBezTo>
                    <a:pt x="6065626" y="10820300"/>
                    <a:pt x="6085960" y="10878000"/>
                    <a:pt x="6114956" y="10902646"/>
                  </a:cubicBezTo>
                  <a:lnTo>
                    <a:pt x="6138197" y="10912076"/>
                  </a:lnTo>
                  <a:lnTo>
                    <a:pt x="6146406" y="10912076"/>
                  </a:lnTo>
                  <a:lnTo>
                    <a:pt x="6142302" y="10913740"/>
                  </a:lnTo>
                  <a:lnTo>
                    <a:pt x="6146406" y="10915404"/>
                  </a:lnTo>
                  <a:lnTo>
                    <a:pt x="6138197" y="10915404"/>
                  </a:lnTo>
                  <a:lnTo>
                    <a:pt x="6114955" y="10924834"/>
                  </a:lnTo>
                  <a:cubicBezTo>
                    <a:pt x="6085960" y="10949482"/>
                    <a:pt x="6065625" y="11007180"/>
                    <a:pt x="6065625" y="11074412"/>
                  </a:cubicBezTo>
                  <a:cubicBezTo>
                    <a:pt x="6065625" y="11141642"/>
                    <a:pt x="6085960" y="11199340"/>
                    <a:pt x="6114955" y="11223988"/>
                  </a:cubicBezTo>
                  <a:lnTo>
                    <a:pt x="6138197" y="11233416"/>
                  </a:lnTo>
                  <a:lnTo>
                    <a:pt x="6146405" y="11233416"/>
                  </a:lnTo>
                  <a:lnTo>
                    <a:pt x="6142301" y="11235082"/>
                  </a:lnTo>
                  <a:lnTo>
                    <a:pt x="6146406" y="11236746"/>
                  </a:lnTo>
                  <a:lnTo>
                    <a:pt x="6138197" y="11236746"/>
                  </a:lnTo>
                  <a:lnTo>
                    <a:pt x="6114955" y="11246176"/>
                  </a:lnTo>
                  <a:cubicBezTo>
                    <a:pt x="6085960" y="11270824"/>
                    <a:pt x="6065625" y="11328522"/>
                    <a:pt x="6065625" y="11395752"/>
                  </a:cubicBezTo>
                  <a:cubicBezTo>
                    <a:pt x="6065625" y="11462984"/>
                    <a:pt x="6085960" y="11520682"/>
                    <a:pt x="6114955" y="11545330"/>
                  </a:cubicBezTo>
                  <a:lnTo>
                    <a:pt x="6138197" y="11554758"/>
                  </a:lnTo>
                  <a:lnTo>
                    <a:pt x="6146405" y="11554758"/>
                  </a:lnTo>
                  <a:lnTo>
                    <a:pt x="6142301" y="11556424"/>
                  </a:lnTo>
                  <a:lnTo>
                    <a:pt x="6146405" y="11558088"/>
                  </a:lnTo>
                  <a:lnTo>
                    <a:pt x="6138197" y="11558088"/>
                  </a:lnTo>
                  <a:lnTo>
                    <a:pt x="6114955" y="11567518"/>
                  </a:lnTo>
                  <a:cubicBezTo>
                    <a:pt x="6085959" y="11592166"/>
                    <a:pt x="6065625" y="11649862"/>
                    <a:pt x="6065625" y="11717094"/>
                  </a:cubicBezTo>
                  <a:cubicBezTo>
                    <a:pt x="6065625" y="11784326"/>
                    <a:pt x="6085959" y="11842024"/>
                    <a:pt x="6114955" y="11866672"/>
                  </a:cubicBezTo>
                  <a:lnTo>
                    <a:pt x="6138197" y="11876100"/>
                  </a:lnTo>
                  <a:lnTo>
                    <a:pt x="6146405" y="11876100"/>
                  </a:lnTo>
                  <a:lnTo>
                    <a:pt x="6142301" y="11877766"/>
                  </a:lnTo>
                  <a:lnTo>
                    <a:pt x="6146405" y="11879430"/>
                  </a:lnTo>
                  <a:lnTo>
                    <a:pt x="6138197" y="11879430"/>
                  </a:lnTo>
                  <a:lnTo>
                    <a:pt x="6114955" y="11888860"/>
                  </a:lnTo>
                  <a:cubicBezTo>
                    <a:pt x="6085959" y="11913506"/>
                    <a:pt x="6065625" y="11971206"/>
                    <a:pt x="6065625" y="12038436"/>
                  </a:cubicBezTo>
                  <a:cubicBezTo>
                    <a:pt x="6065625" y="12128078"/>
                    <a:pt x="6101775" y="12200772"/>
                    <a:pt x="6146405" y="12200772"/>
                  </a:cubicBezTo>
                  <a:lnTo>
                    <a:pt x="5742600" y="12200772"/>
                  </a:lnTo>
                  <a:lnTo>
                    <a:pt x="5720978" y="12192000"/>
                  </a:lnTo>
                  <a:lnTo>
                    <a:pt x="0" y="12191999"/>
                  </a:lnTo>
                  <a:lnTo>
                    <a:pt x="0" y="0"/>
                  </a:lnTo>
                  <a:lnTo>
                    <a:pt x="6001104" y="0"/>
                  </a:lnTo>
                  <a:lnTo>
                    <a:pt x="6001104" y="2222"/>
                  </a:lnTo>
                  <a:close/>
                </a:path>
              </a:pathLst>
            </a:custGeom>
            <a:solidFill>
              <a:srgbClr val="8FDAE1"/>
            </a:solidFill>
            <a:ln>
              <a:noFill/>
            </a:ln>
            <a:effectLst>
              <a:outerShdw dist="25400" dir="16200000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65" name="자유형 164"/>
            <p:cNvSpPr/>
            <p:nvPr/>
          </p:nvSpPr>
          <p:spPr>
            <a:xfrm>
              <a:off x="220080" y="850900"/>
              <a:ext cx="11971920" cy="6007101"/>
            </a:xfrm>
            <a:custGeom>
              <a:avLst/>
              <a:gdLst>
                <a:gd name="connsiteX0" fmla="*/ 11959246 w 11971920"/>
                <a:gd name="connsiteY0" fmla="*/ 3886200 h 6007101"/>
                <a:gd name="connsiteX1" fmla="*/ 11971920 w 11971920"/>
                <a:gd name="connsiteY1" fmla="*/ 6007100 h 6007101"/>
                <a:gd name="connsiteX2" fmla="*/ 11959246 w 11971920"/>
                <a:gd name="connsiteY2" fmla="*/ 5998962 h 6007101"/>
                <a:gd name="connsiteX3" fmla="*/ 6826440 w 11971920"/>
                <a:gd name="connsiteY3" fmla="*/ 0 h 6007101"/>
                <a:gd name="connsiteX4" fmla="*/ 9031646 w 11971920"/>
                <a:gd name="connsiteY4" fmla="*/ 393700 h 6007101"/>
                <a:gd name="connsiteX5" fmla="*/ 10527130 w 11971920"/>
                <a:gd name="connsiteY5" fmla="*/ 495300 h 6007101"/>
                <a:gd name="connsiteX6" fmla="*/ 11502997 w 11971920"/>
                <a:gd name="connsiteY6" fmla="*/ 1498600 h 6007101"/>
                <a:gd name="connsiteX7" fmla="*/ 11528344 w 11971920"/>
                <a:gd name="connsiteY7" fmla="*/ 2654300 h 6007101"/>
                <a:gd name="connsiteX8" fmla="*/ 11794490 w 11971920"/>
                <a:gd name="connsiteY8" fmla="*/ 3022600 h 6007101"/>
                <a:gd name="connsiteX9" fmla="*/ 11944756 w 11971920"/>
                <a:gd name="connsiteY9" fmla="*/ 3810247 h 6007101"/>
                <a:gd name="connsiteX10" fmla="*/ 11528344 w 11971920"/>
                <a:gd name="connsiteY10" fmla="*/ 6007100 h 6007101"/>
                <a:gd name="connsiteX11" fmla="*/ 11946572 w 11971920"/>
                <a:gd name="connsiteY11" fmla="*/ 6007100 h 6007101"/>
                <a:gd name="connsiteX12" fmla="*/ 11946573 w 11971920"/>
                <a:gd name="connsiteY12" fmla="*/ 6007101 h 6007101"/>
                <a:gd name="connsiteX13" fmla="*/ 707963 w 11971920"/>
                <a:gd name="connsiteY13" fmla="*/ 6007101 h 6007101"/>
                <a:gd name="connsiteX14" fmla="*/ 64959 w 11971920"/>
                <a:gd name="connsiteY14" fmla="*/ 5114460 h 6007101"/>
                <a:gd name="connsiteX15" fmla="*/ 0 w 11971920"/>
                <a:gd name="connsiteY15" fmla="*/ 5012032 h 6007101"/>
                <a:gd name="connsiteX16" fmla="*/ 161520 w 11971920"/>
                <a:gd name="connsiteY16" fmla="*/ 4241816 h 6007101"/>
                <a:gd name="connsiteX17" fmla="*/ 85479 w 11971920"/>
                <a:gd name="connsiteY17" fmla="*/ 2120916 h 6007101"/>
                <a:gd name="connsiteX18" fmla="*/ 516381 w 11971920"/>
                <a:gd name="connsiteY18" fmla="*/ 1130316 h 6007101"/>
                <a:gd name="connsiteX19" fmla="*/ 2227317 w 11971920"/>
                <a:gd name="connsiteY19" fmla="*/ 431816 h 6007101"/>
                <a:gd name="connsiteX20" fmla="*/ 4900006 w 11971920"/>
                <a:gd name="connsiteY20" fmla="*/ 27551 h 6007101"/>
                <a:gd name="connsiteX21" fmla="*/ 4912695 w 11971920"/>
                <a:gd name="connsiteY21" fmla="*/ 12732 h 6007101"/>
                <a:gd name="connsiteX22" fmla="*/ 6813798 w 11971920"/>
                <a:gd name="connsiteY22" fmla="*/ 12732 h 6007101"/>
                <a:gd name="connsiteX23" fmla="*/ 6822424 w 11971920"/>
                <a:gd name="connsiteY23" fmla="*/ 22806 h 600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971920" h="6007101">
                  <a:moveTo>
                    <a:pt x="11959246" y="3886200"/>
                  </a:moveTo>
                  <a:cubicBezTo>
                    <a:pt x="11963471" y="4593167"/>
                    <a:pt x="11967696" y="5300133"/>
                    <a:pt x="11971920" y="6007100"/>
                  </a:cubicBezTo>
                  <a:lnTo>
                    <a:pt x="11959246" y="5998962"/>
                  </a:lnTo>
                  <a:close/>
                  <a:moveTo>
                    <a:pt x="6826440" y="0"/>
                  </a:moveTo>
                  <a:cubicBezTo>
                    <a:pt x="7561509" y="131233"/>
                    <a:pt x="8414864" y="311150"/>
                    <a:pt x="9031646" y="393700"/>
                  </a:cubicBezTo>
                  <a:cubicBezTo>
                    <a:pt x="9648428" y="476250"/>
                    <a:pt x="10028636" y="461433"/>
                    <a:pt x="10527130" y="495300"/>
                  </a:cubicBezTo>
                  <a:lnTo>
                    <a:pt x="11502997" y="1498600"/>
                  </a:lnTo>
                  <a:lnTo>
                    <a:pt x="11528344" y="2654300"/>
                  </a:lnTo>
                  <a:lnTo>
                    <a:pt x="11794490" y="3022600"/>
                  </a:lnTo>
                  <a:lnTo>
                    <a:pt x="11944756" y="3810247"/>
                  </a:lnTo>
                  <a:lnTo>
                    <a:pt x="11528344" y="6007100"/>
                  </a:lnTo>
                  <a:lnTo>
                    <a:pt x="11946572" y="6007100"/>
                  </a:lnTo>
                  <a:lnTo>
                    <a:pt x="11946573" y="6007101"/>
                  </a:lnTo>
                  <a:lnTo>
                    <a:pt x="707963" y="6007101"/>
                  </a:lnTo>
                  <a:lnTo>
                    <a:pt x="64959" y="5114460"/>
                  </a:lnTo>
                  <a:lnTo>
                    <a:pt x="0" y="5012032"/>
                  </a:lnTo>
                  <a:lnTo>
                    <a:pt x="161520" y="4241816"/>
                  </a:lnTo>
                  <a:lnTo>
                    <a:pt x="85479" y="2120916"/>
                  </a:lnTo>
                  <a:lnTo>
                    <a:pt x="516381" y="1130316"/>
                  </a:lnTo>
                  <a:lnTo>
                    <a:pt x="2227317" y="431816"/>
                  </a:lnTo>
                  <a:lnTo>
                    <a:pt x="4900006" y="27551"/>
                  </a:lnTo>
                  <a:lnTo>
                    <a:pt x="4912695" y="12732"/>
                  </a:lnTo>
                  <a:lnTo>
                    <a:pt x="6813798" y="12732"/>
                  </a:lnTo>
                  <a:lnTo>
                    <a:pt x="6822424" y="228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dist="63500" dir="16200000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5165786" y="150816"/>
            <a:ext cx="1860427" cy="715878"/>
            <a:chOff x="3684588" y="1674813"/>
            <a:chExt cx="4822825" cy="1855787"/>
          </a:xfrm>
        </p:grpSpPr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3684588" y="2152650"/>
              <a:ext cx="4822825" cy="1370013"/>
            </a:xfrm>
            <a:custGeom>
              <a:avLst/>
              <a:gdLst>
                <a:gd name="T0" fmla="*/ 1495 w 9115"/>
                <a:gd name="T1" fmla="*/ 0 h 2589"/>
                <a:gd name="T2" fmla="*/ 0 w 9115"/>
                <a:gd name="T3" fmla="*/ 2589 h 2589"/>
                <a:gd name="T4" fmla="*/ 9115 w 9115"/>
                <a:gd name="T5" fmla="*/ 2589 h 2589"/>
                <a:gd name="T6" fmla="*/ 7527 w 9115"/>
                <a:gd name="T7" fmla="*/ 27 h 2589"/>
                <a:gd name="T8" fmla="*/ 5881 w 9115"/>
                <a:gd name="T9" fmla="*/ 1824 h 2589"/>
                <a:gd name="T10" fmla="*/ 2706 w 9115"/>
                <a:gd name="T11" fmla="*/ 1794 h 2589"/>
                <a:gd name="T12" fmla="*/ 1495 w 9115"/>
                <a:gd name="T13" fmla="*/ 0 h 2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115" h="2589">
                  <a:moveTo>
                    <a:pt x="1495" y="0"/>
                  </a:moveTo>
                  <a:lnTo>
                    <a:pt x="0" y="2589"/>
                  </a:lnTo>
                  <a:lnTo>
                    <a:pt x="9115" y="2589"/>
                  </a:lnTo>
                  <a:lnTo>
                    <a:pt x="7527" y="27"/>
                  </a:lnTo>
                  <a:lnTo>
                    <a:pt x="5881" y="1824"/>
                  </a:lnTo>
                  <a:lnTo>
                    <a:pt x="2706" y="1794"/>
                  </a:lnTo>
                  <a:lnTo>
                    <a:pt x="1495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15"/>
            <p:cNvSpPr>
              <a:spLocks/>
            </p:cNvSpPr>
            <p:nvPr/>
          </p:nvSpPr>
          <p:spPr bwMode="auto">
            <a:xfrm>
              <a:off x="4878388" y="1803400"/>
              <a:ext cx="2557463" cy="1719263"/>
            </a:xfrm>
            <a:custGeom>
              <a:avLst/>
              <a:gdLst>
                <a:gd name="T0" fmla="*/ 0 w 4833"/>
                <a:gd name="T1" fmla="*/ 3250 h 3250"/>
                <a:gd name="T2" fmla="*/ 976 w 4833"/>
                <a:gd name="T3" fmla="*/ 1536 h 3250"/>
                <a:gd name="T4" fmla="*/ 1211 w 4833"/>
                <a:gd name="T5" fmla="*/ 1997 h 3250"/>
                <a:gd name="T6" fmla="*/ 2359 w 4833"/>
                <a:gd name="T7" fmla="*/ 0 h 3250"/>
                <a:gd name="T8" fmla="*/ 3441 w 4833"/>
                <a:gd name="T9" fmla="*/ 2125 h 3250"/>
                <a:gd name="T10" fmla="*/ 4090 w 4833"/>
                <a:gd name="T11" fmla="*/ 992 h 3250"/>
                <a:gd name="T12" fmla="*/ 4833 w 4833"/>
                <a:gd name="T13" fmla="*/ 2451 h 3250"/>
                <a:gd name="T14" fmla="*/ 4761 w 4833"/>
                <a:gd name="T15" fmla="*/ 2565 h 3250"/>
                <a:gd name="T16" fmla="*/ 4603 w 4833"/>
                <a:gd name="T17" fmla="*/ 2781 h 3250"/>
                <a:gd name="T18" fmla="*/ 4426 w 4833"/>
                <a:gd name="T19" fmla="*/ 2981 h 3250"/>
                <a:gd name="T20" fmla="*/ 4231 w 4833"/>
                <a:gd name="T21" fmla="*/ 3165 h 3250"/>
                <a:gd name="T22" fmla="*/ 4128 w 4833"/>
                <a:gd name="T23" fmla="*/ 3250 h 3250"/>
                <a:gd name="T24" fmla="*/ 377 w 4833"/>
                <a:gd name="T25" fmla="*/ 3250 h 3250"/>
                <a:gd name="T26" fmla="*/ 0 w 4833"/>
                <a:gd name="T27" fmla="*/ 325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33" h="3250">
                  <a:moveTo>
                    <a:pt x="0" y="3250"/>
                  </a:moveTo>
                  <a:lnTo>
                    <a:pt x="976" y="1536"/>
                  </a:lnTo>
                  <a:lnTo>
                    <a:pt x="1211" y="1997"/>
                  </a:lnTo>
                  <a:lnTo>
                    <a:pt x="2359" y="0"/>
                  </a:lnTo>
                  <a:lnTo>
                    <a:pt x="3441" y="2125"/>
                  </a:lnTo>
                  <a:lnTo>
                    <a:pt x="4090" y="992"/>
                  </a:lnTo>
                  <a:lnTo>
                    <a:pt x="4833" y="2451"/>
                  </a:lnTo>
                  <a:lnTo>
                    <a:pt x="4761" y="2565"/>
                  </a:lnTo>
                  <a:lnTo>
                    <a:pt x="4603" y="2781"/>
                  </a:lnTo>
                  <a:lnTo>
                    <a:pt x="4426" y="2981"/>
                  </a:lnTo>
                  <a:lnTo>
                    <a:pt x="4231" y="3165"/>
                  </a:lnTo>
                  <a:lnTo>
                    <a:pt x="4128" y="3250"/>
                  </a:lnTo>
                  <a:lnTo>
                    <a:pt x="377" y="3250"/>
                  </a:lnTo>
                  <a:lnTo>
                    <a:pt x="0" y="32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16"/>
            <p:cNvSpPr>
              <a:spLocks/>
            </p:cNvSpPr>
            <p:nvPr/>
          </p:nvSpPr>
          <p:spPr bwMode="auto">
            <a:xfrm>
              <a:off x="5911850" y="1803400"/>
              <a:ext cx="1746250" cy="1719263"/>
            </a:xfrm>
            <a:custGeom>
              <a:avLst/>
              <a:gdLst>
                <a:gd name="T0" fmla="*/ 406 w 3299"/>
                <a:gd name="T1" fmla="*/ 0 h 3250"/>
                <a:gd name="T2" fmla="*/ 1671 w 3299"/>
                <a:gd name="T3" fmla="*/ 2485 h 3250"/>
                <a:gd name="T4" fmla="*/ 2137 w 3299"/>
                <a:gd name="T5" fmla="*/ 992 h 3250"/>
                <a:gd name="T6" fmla="*/ 3299 w 3299"/>
                <a:gd name="T7" fmla="*/ 3250 h 3250"/>
                <a:gd name="T8" fmla="*/ 374 w 3299"/>
                <a:gd name="T9" fmla="*/ 3250 h 3250"/>
                <a:gd name="T10" fmla="*/ 644 w 3299"/>
                <a:gd name="T11" fmla="*/ 3008 h 3250"/>
                <a:gd name="T12" fmla="*/ 0 w 3299"/>
                <a:gd name="T13" fmla="*/ 2681 h 3250"/>
                <a:gd name="T14" fmla="*/ 811 w 3299"/>
                <a:gd name="T15" fmla="*/ 2232 h 3250"/>
                <a:gd name="T16" fmla="*/ 406 w 3299"/>
                <a:gd name="T17" fmla="*/ 2007 h 3250"/>
                <a:gd name="T18" fmla="*/ 406 w 3299"/>
                <a:gd name="T19" fmla="*/ 1774 h 3250"/>
                <a:gd name="T20" fmla="*/ 406 w 3299"/>
                <a:gd name="T21" fmla="*/ 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99" h="3250">
                  <a:moveTo>
                    <a:pt x="406" y="0"/>
                  </a:moveTo>
                  <a:lnTo>
                    <a:pt x="1671" y="2485"/>
                  </a:lnTo>
                  <a:lnTo>
                    <a:pt x="2137" y="992"/>
                  </a:lnTo>
                  <a:lnTo>
                    <a:pt x="3299" y="3250"/>
                  </a:lnTo>
                  <a:lnTo>
                    <a:pt x="374" y="3250"/>
                  </a:lnTo>
                  <a:lnTo>
                    <a:pt x="644" y="3008"/>
                  </a:lnTo>
                  <a:lnTo>
                    <a:pt x="0" y="2681"/>
                  </a:lnTo>
                  <a:lnTo>
                    <a:pt x="811" y="2232"/>
                  </a:lnTo>
                  <a:lnTo>
                    <a:pt x="406" y="2007"/>
                  </a:lnTo>
                  <a:lnTo>
                    <a:pt x="406" y="1774"/>
                  </a:lnTo>
                  <a:lnTo>
                    <a:pt x="406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17"/>
            <p:cNvSpPr>
              <a:spLocks/>
            </p:cNvSpPr>
            <p:nvPr/>
          </p:nvSpPr>
          <p:spPr bwMode="auto">
            <a:xfrm>
              <a:off x="3694113" y="1674813"/>
              <a:ext cx="1595438" cy="1847850"/>
            </a:xfrm>
            <a:custGeom>
              <a:avLst/>
              <a:gdLst>
                <a:gd name="T0" fmla="*/ 1476 w 3014"/>
                <a:gd name="T1" fmla="*/ 902 h 3491"/>
                <a:gd name="T2" fmla="*/ 1974 w 3014"/>
                <a:gd name="T3" fmla="*/ 0 h 3491"/>
                <a:gd name="T4" fmla="*/ 3014 w 3014"/>
                <a:gd name="T5" fmla="*/ 2127 h 3491"/>
                <a:gd name="T6" fmla="*/ 2238 w 3014"/>
                <a:gd name="T7" fmla="*/ 3491 h 3491"/>
                <a:gd name="T8" fmla="*/ 0 w 3014"/>
                <a:gd name="T9" fmla="*/ 3459 h 3491"/>
                <a:gd name="T10" fmla="*/ 1476 w 3014"/>
                <a:gd name="T11" fmla="*/ 902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14" h="3491">
                  <a:moveTo>
                    <a:pt x="1476" y="902"/>
                  </a:moveTo>
                  <a:lnTo>
                    <a:pt x="1974" y="0"/>
                  </a:lnTo>
                  <a:lnTo>
                    <a:pt x="3014" y="2127"/>
                  </a:lnTo>
                  <a:lnTo>
                    <a:pt x="2238" y="3491"/>
                  </a:lnTo>
                  <a:lnTo>
                    <a:pt x="0" y="3459"/>
                  </a:lnTo>
                  <a:lnTo>
                    <a:pt x="1476" y="9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18"/>
            <p:cNvSpPr>
              <a:spLocks/>
            </p:cNvSpPr>
            <p:nvPr/>
          </p:nvSpPr>
          <p:spPr bwMode="auto">
            <a:xfrm>
              <a:off x="4572000" y="1674813"/>
              <a:ext cx="717550" cy="1847850"/>
            </a:xfrm>
            <a:custGeom>
              <a:avLst/>
              <a:gdLst>
                <a:gd name="T0" fmla="*/ 315 w 1355"/>
                <a:gd name="T1" fmla="*/ 0 h 3491"/>
                <a:gd name="T2" fmla="*/ 1355 w 1355"/>
                <a:gd name="T3" fmla="*/ 2127 h 3491"/>
                <a:gd name="T4" fmla="*/ 579 w 1355"/>
                <a:gd name="T5" fmla="*/ 3491 h 3491"/>
                <a:gd name="T6" fmla="*/ 547 w 1355"/>
                <a:gd name="T7" fmla="*/ 3457 h 3491"/>
                <a:gd name="T8" fmla="*/ 493 w 1355"/>
                <a:gd name="T9" fmla="*/ 3370 h 3491"/>
                <a:gd name="T10" fmla="*/ 448 w 1355"/>
                <a:gd name="T11" fmla="*/ 3268 h 3491"/>
                <a:gd name="T12" fmla="*/ 409 w 1355"/>
                <a:gd name="T13" fmla="*/ 3157 h 3491"/>
                <a:gd name="T14" fmla="*/ 359 w 1355"/>
                <a:gd name="T15" fmla="*/ 2983 h 3491"/>
                <a:gd name="T16" fmla="*/ 305 w 1355"/>
                <a:gd name="T17" fmla="*/ 2817 h 3491"/>
                <a:gd name="T18" fmla="*/ 265 w 1355"/>
                <a:gd name="T19" fmla="*/ 2719 h 3491"/>
                <a:gd name="T20" fmla="*/ 241 w 1355"/>
                <a:gd name="T21" fmla="*/ 2677 h 3491"/>
                <a:gd name="T22" fmla="*/ 500 w 1355"/>
                <a:gd name="T23" fmla="*/ 2435 h 3491"/>
                <a:gd name="T24" fmla="*/ 0 w 1355"/>
                <a:gd name="T25" fmla="*/ 2169 h 3491"/>
                <a:gd name="T26" fmla="*/ 631 w 1355"/>
                <a:gd name="T27" fmla="*/ 1806 h 3491"/>
                <a:gd name="T28" fmla="*/ 315 w 1355"/>
                <a:gd name="T29" fmla="*/ 1625 h 3491"/>
                <a:gd name="T30" fmla="*/ 315 w 1355"/>
                <a:gd name="T31" fmla="*/ 1436 h 3491"/>
                <a:gd name="T32" fmla="*/ 315 w 1355"/>
                <a:gd name="T33" fmla="*/ 0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55" h="3491">
                  <a:moveTo>
                    <a:pt x="315" y="0"/>
                  </a:moveTo>
                  <a:lnTo>
                    <a:pt x="1355" y="2127"/>
                  </a:lnTo>
                  <a:lnTo>
                    <a:pt x="579" y="3491"/>
                  </a:lnTo>
                  <a:lnTo>
                    <a:pt x="547" y="3457"/>
                  </a:lnTo>
                  <a:lnTo>
                    <a:pt x="493" y="3370"/>
                  </a:lnTo>
                  <a:lnTo>
                    <a:pt x="448" y="3268"/>
                  </a:lnTo>
                  <a:lnTo>
                    <a:pt x="409" y="3157"/>
                  </a:lnTo>
                  <a:lnTo>
                    <a:pt x="359" y="2983"/>
                  </a:lnTo>
                  <a:lnTo>
                    <a:pt x="305" y="2817"/>
                  </a:lnTo>
                  <a:lnTo>
                    <a:pt x="265" y="2719"/>
                  </a:lnTo>
                  <a:lnTo>
                    <a:pt x="241" y="2677"/>
                  </a:lnTo>
                  <a:lnTo>
                    <a:pt x="500" y="2435"/>
                  </a:lnTo>
                  <a:lnTo>
                    <a:pt x="0" y="2169"/>
                  </a:lnTo>
                  <a:lnTo>
                    <a:pt x="631" y="1806"/>
                  </a:lnTo>
                  <a:lnTo>
                    <a:pt x="315" y="1625"/>
                  </a:lnTo>
                  <a:lnTo>
                    <a:pt x="315" y="1436"/>
                  </a:lnTo>
                  <a:lnTo>
                    <a:pt x="315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19"/>
            <p:cNvSpPr>
              <a:spLocks/>
            </p:cNvSpPr>
            <p:nvPr/>
          </p:nvSpPr>
          <p:spPr bwMode="auto">
            <a:xfrm>
              <a:off x="7059613" y="1679575"/>
              <a:ext cx="1447800" cy="1843088"/>
            </a:xfrm>
            <a:custGeom>
              <a:avLst/>
              <a:gdLst>
                <a:gd name="T0" fmla="*/ 1148 w 2736"/>
                <a:gd name="T1" fmla="*/ 922 h 3484"/>
                <a:gd name="T2" fmla="*/ 628 w 2736"/>
                <a:gd name="T3" fmla="*/ 0 h 3484"/>
                <a:gd name="T4" fmla="*/ 0 w 2736"/>
                <a:gd name="T5" fmla="*/ 1286 h 3484"/>
                <a:gd name="T6" fmla="*/ 711 w 2736"/>
                <a:gd name="T7" fmla="*/ 2685 h 3484"/>
                <a:gd name="T8" fmla="*/ 1130 w 2736"/>
                <a:gd name="T9" fmla="*/ 3484 h 3484"/>
                <a:gd name="T10" fmla="*/ 2736 w 2736"/>
                <a:gd name="T11" fmla="*/ 3484 h 3484"/>
                <a:gd name="T12" fmla="*/ 1148 w 2736"/>
                <a:gd name="T13" fmla="*/ 922 h 3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36" h="3484">
                  <a:moveTo>
                    <a:pt x="1148" y="922"/>
                  </a:moveTo>
                  <a:lnTo>
                    <a:pt x="628" y="0"/>
                  </a:lnTo>
                  <a:lnTo>
                    <a:pt x="0" y="1286"/>
                  </a:lnTo>
                  <a:lnTo>
                    <a:pt x="711" y="2685"/>
                  </a:lnTo>
                  <a:lnTo>
                    <a:pt x="1130" y="3484"/>
                  </a:lnTo>
                  <a:lnTo>
                    <a:pt x="2736" y="3484"/>
                  </a:lnTo>
                  <a:lnTo>
                    <a:pt x="1148" y="922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20"/>
            <p:cNvSpPr>
              <a:spLocks/>
            </p:cNvSpPr>
            <p:nvPr/>
          </p:nvSpPr>
          <p:spPr bwMode="auto">
            <a:xfrm>
              <a:off x="7059613" y="1679575"/>
              <a:ext cx="393700" cy="1257300"/>
            </a:xfrm>
            <a:custGeom>
              <a:avLst/>
              <a:gdLst>
                <a:gd name="T0" fmla="*/ 628 w 743"/>
                <a:gd name="T1" fmla="*/ 0 h 2377"/>
                <a:gd name="T2" fmla="*/ 0 w 743"/>
                <a:gd name="T3" fmla="*/ 1286 h 2377"/>
                <a:gd name="T4" fmla="*/ 554 w 743"/>
                <a:gd name="T5" fmla="*/ 2377 h 2377"/>
                <a:gd name="T6" fmla="*/ 743 w 743"/>
                <a:gd name="T7" fmla="*/ 2078 h 2377"/>
                <a:gd name="T8" fmla="*/ 517 w 743"/>
                <a:gd name="T9" fmla="*/ 1707 h 2377"/>
                <a:gd name="T10" fmla="*/ 716 w 743"/>
                <a:gd name="T11" fmla="*/ 1497 h 2377"/>
                <a:gd name="T12" fmla="*/ 482 w 743"/>
                <a:gd name="T13" fmla="*/ 1331 h 2377"/>
                <a:gd name="T14" fmla="*/ 628 w 743"/>
                <a:gd name="T15" fmla="*/ 0 h 2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43" h="2377">
                  <a:moveTo>
                    <a:pt x="628" y="0"/>
                  </a:moveTo>
                  <a:lnTo>
                    <a:pt x="0" y="1286"/>
                  </a:lnTo>
                  <a:lnTo>
                    <a:pt x="554" y="2377"/>
                  </a:lnTo>
                  <a:lnTo>
                    <a:pt x="743" y="2078"/>
                  </a:lnTo>
                  <a:lnTo>
                    <a:pt x="517" y="1707"/>
                  </a:lnTo>
                  <a:lnTo>
                    <a:pt x="716" y="1497"/>
                  </a:lnTo>
                  <a:lnTo>
                    <a:pt x="482" y="1331"/>
                  </a:lnTo>
                  <a:lnTo>
                    <a:pt x="6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" name="Rectangle 33"/>
            <p:cNvSpPr>
              <a:spLocks noChangeArrowheads="1"/>
            </p:cNvSpPr>
            <p:nvPr/>
          </p:nvSpPr>
          <p:spPr bwMode="auto">
            <a:xfrm>
              <a:off x="3694113" y="3505200"/>
              <a:ext cx="4813300" cy="25400"/>
            </a:xfrm>
            <a:prstGeom prst="rect">
              <a:avLst/>
            </a:prstGeom>
            <a:solidFill>
              <a:srgbClr val="B1B1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86" name="Freeform 10"/>
          <p:cNvSpPr>
            <a:spLocks/>
          </p:cNvSpPr>
          <p:nvPr/>
        </p:nvSpPr>
        <p:spPr bwMode="auto">
          <a:xfrm>
            <a:off x="6987944" y="259097"/>
            <a:ext cx="376918" cy="145971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7" name="Freeform 10"/>
          <p:cNvSpPr>
            <a:spLocks/>
          </p:cNvSpPr>
          <p:nvPr/>
        </p:nvSpPr>
        <p:spPr bwMode="auto">
          <a:xfrm>
            <a:off x="7520563" y="460158"/>
            <a:ext cx="280412" cy="108597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841" y="-127402"/>
            <a:ext cx="1565671" cy="917807"/>
          </a:xfrm>
          <a:prstGeom prst="rect">
            <a:avLst/>
          </a:prstGeom>
        </p:spPr>
      </p:pic>
      <p:sp>
        <p:nvSpPr>
          <p:cNvPr id="162" name="TextBox 2">
            <a:extLst>
              <a:ext uri="{FF2B5EF4-FFF2-40B4-BE49-F238E27FC236}">
                <a16:creationId xmlns:a16="http://schemas.microsoft.com/office/drawing/2014/main" id="{7DC7B719-7FED-C048-8568-CAF0B18FD2ED}"/>
              </a:ext>
            </a:extLst>
          </p:cNvPr>
          <p:cNvSpPr txBox="1"/>
          <p:nvPr/>
        </p:nvSpPr>
        <p:spPr>
          <a:xfrm>
            <a:off x="1547278" y="3030743"/>
            <a:ext cx="883012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ko-KR" altLang="en-US" sz="1200" b="1" dirty="0">
                <a:latin typeface="+mj-lt"/>
              </a:rPr>
              <a:t>장애 허용이란 오류가 발생할 것을 예상한다는 의미다</a:t>
            </a:r>
            <a:r>
              <a:rPr lang="en-US" altLang="ko-KR" sz="1200" b="1" dirty="0">
                <a:latin typeface="+mj-lt"/>
              </a:rPr>
              <a:t>.</a:t>
            </a:r>
            <a:r>
              <a:rPr lang="ko-KR" altLang="en-US" sz="1200" b="1" dirty="0">
                <a:latin typeface="+mj-lt"/>
              </a:rPr>
              <a:t> 장애를 적절히 해결할 수 있는 방식으로 시스템을 설계해야 한다</a:t>
            </a:r>
            <a:r>
              <a:rPr lang="en-US" altLang="ko-KR" sz="1200" b="1" dirty="0">
                <a:latin typeface="+mj-lt"/>
              </a:rPr>
              <a:t>.</a:t>
            </a:r>
            <a:r>
              <a:rPr lang="ko-KR" altLang="en-US" sz="1200" b="1" dirty="0">
                <a:latin typeface="+mj-lt"/>
              </a:rPr>
              <a:t> </a:t>
            </a:r>
            <a:endParaRPr lang="en-US" altLang="ko-KR" sz="1200" b="1" dirty="0">
              <a:latin typeface="+mj-lt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endParaRPr lang="en-US" altLang="ko-KR" sz="1200" b="1" dirty="0">
              <a:latin typeface="+mj-lt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ko-KR" altLang="en-US" sz="1200" b="1" dirty="0">
                <a:latin typeface="+mj-lt"/>
              </a:rPr>
              <a:t>장애 허용 애플리케이션을 만들려면 </a:t>
            </a:r>
            <a:r>
              <a:rPr lang="ko-KR" altLang="en-US" sz="1200" b="1" dirty="0" err="1">
                <a:latin typeface="+mj-lt"/>
              </a:rPr>
              <a:t>멱등한</a:t>
            </a:r>
            <a:r>
              <a:rPr lang="ko-KR" altLang="en-US" sz="1200" b="1" dirty="0">
                <a:latin typeface="+mj-lt"/>
              </a:rPr>
              <a:t> 동작을 사용하여 상태를 전환해야 한다</a:t>
            </a:r>
            <a:r>
              <a:rPr lang="en-US" altLang="ko-KR" sz="1200" b="1" dirty="0">
                <a:latin typeface="+mj-lt"/>
              </a:rPr>
              <a:t>.</a:t>
            </a:r>
            <a:r>
              <a:rPr lang="ko-KR" altLang="en-US" sz="1200" b="1" dirty="0">
                <a:latin typeface="+mj-lt"/>
              </a:rPr>
              <a:t> </a:t>
            </a:r>
            <a:endParaRPr lang="en-US" altLang="ko-KR" sz="1200" b="1" dirty="0">
              <a:latin typeface="+mj-lt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endParaRPr lang="en-US" altLang="ko-KR" sz="1200" b="1" dirty="0">
              <a:latin typeface="+mj-lt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ko-KR" altLang="en-US" sz="1200" b="1" dirty="0">
                <a:latin typeface="+mj-lt"/>
              </a:rPr>
              <a:t>장애를 허용하려면 서버가 생태를 갖지 않아야 한다</a:t>
            </a:r>
            <a:r>
              <a:rPr lang="en-US" altLang="ko-KR" sz="1200" b="1" dirty="0">
                <a:latin typeface="+mj-lt"/>
              </a:rPr>
              <a:t>.</a:t>
            </a:r>
            <a:r>
              <a:rPr lang="ko-KR" altLang="en-US" sz="1200" b="1" dirty="0">
                <a:latin typeface="+mj-lt"/>
              </a:rPr>
              <a:t> </a:t>
            </a:r>
            <a:r>
              <a:rPr lang="en-US" altLang="ko-KR" sz="1200" b="1" dirty="0">
                <a:latin typeface="+mj-lt"/>
              </a:rPr>
              <a:t>(</a:t>
            </a:r>
            <a:r>
              <a:rPr lang="ko-KR" altLang="en-US" sz="1200" b="1" dirty="0" err="1">
                <a:latin typeface="+mj-lt"/>
              </a:rPr>
              <a:t>무상태</a:t>
            </a:r>
            <a:r>
              <a:rPr lang="ko-KR" altLang="en-US" sz="1200" b="1" dirty="0">
                <a:latin typeface="+mj-lt"/>
              </a:rPr>
              <a:t> 서버</a:t>
            </a:r>
            <a:r>
              <a:rPr lang="en-US" altLang="ko-KR" sz="1200" b="1" dirty="0">
                <a:latin typeface="+mj-lt"/>
              </a:rPr>
              <a:t>)</a:t>
            </a:r>
            <a:r>
              <a:rPr lang="ko-KR" altLang="en-US" sz="1200" b="1" dirty="0">
                <a:latin typeface="+mj-lt"/>
              </a:rPr>
              <a:t> </a:t>
            </a:r>
            <a:endParaRPr lang="en-US" altLang="ko-KR" sz="1200" b="1" dirty="0">
              <a:latin typeface="+mj-lt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endParaRPr lang="en-US" altLang="ko-KR" sz="1200" b="1" dirty="0">
              <a:latin typeface="+mj-lt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n-US" altLang="ko-KR" sz="1200" b="1" dirty="0">
                <a:latin typeface="+mj-lt"/>
              </a:rPr>
              <a:t>AWS</a:t>
            </a:r>
            <a:r>
              <a:rPr lang="ko-KR" altLang="en-US" sz="1200" b="1" dirty="0">
                <a:latin typeface="+mj-lt"/>
              </a:rPr>
              <a:t>는 장애 허용 서비스를 제공하고</a:t>
            </a:r>
            <a:r>
              <a:rPr lang="en-US" altLang="ko-KR" sz="1200" b="1" dirty="0">
                <a:latin typeface="+mj-lt"/>
              </a:rPr>
              <a:t>,</a:t>
            </a:r>
            <a:r>
              <a:rPr lang="ko-KR" altLang="en-US" sz="1200" b="1" dirty="0">
                <a:latin typeface="+mj-lt"/>
              </a:rPr>
              <a:t> 장애 허용 시스템을 만드는 모든 도구를 제공한다</a:t>
            </a:r>
            <a:r>
              <a:rPr lang="en-US" altLang="ko-KR" sz="1200" b="1" dirty="0">
                <a:latin typeface="+mj-lt"/>
              </a:rPr>
              <a:t>.</a:t>
            </a:r>
            <a:r>
              <a:rPr lang="ko-KR" altLang="en-US" sz="1200" b="1" dirty="0">
                <a:latin typeface="+mj-lt"/>
              </a:rPr>
              <a:t> </a:t>
            </a:r>
            <a:r>
              <a:rPr lang="en-US" altLang="ko-KR" sz="1200" b="1" dirty="0">
                <a:latin typeface="+mj-lt"/>
              </a:rPr>
              <a:t>EC2</a:t>
            </a:r>
            <a:r>
              <a:rPr lang="ko-KR" altLang="en-US" sz="1200" b="1" dirty="0">
                <a:latin typeface="+mj-lt"/>
              </a:rPr>
              <a:t>는 장애를 허용하지 않는 몇 개 안되는 독특한 서비스 중 하나이다</a:t>
            </a:r>
            <a:r>
              <a:rPr lang="en-US" altLang="ko-KR" sz="1200" b="1" dirty="0">
                <a:latin typeface="+mj-lt"/>
              </a:rPr>
              <a:t>.</a:t>
            </a:r>
            <a:r>
              <a:rPr lang="ko-KR" altLang="en-US" sz="1200" b="1" dirty="0">
                <a:latin typeface="+mj-lt"/>
              </a:rPr>
              <a:t> </a:t>
            </a:r>
            <a:endParaRPr lang="en-US" altLang="ko-KR" sz="1200" b="1" dirty="0">
              <a:latin typeface="+mj-lt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endParaRPr lang="en-US" altLang="ko-KR" sz="1200" b="1" dirty="0">
              <a:latin typeface="+mj-lt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ko-KR" altLang="en-US" sz="1200" b="1" dirty="0">
                <a:latin typeface="+mj-lt"/>
              </a:rPr>
              <a:t>여러 </a:t>
            </a:r>
            <a:r>
              <a:rPr lang="en-US" altLang="ko-KR" sz="1200" b="1" dirty="0">
                <a:latin typeface="+mj-lt"/>
              </a:rPr>
              <a:t>EC2 </a:t>
            </a:r>
            <a:r>
              <a:rPr lang="ko-KR" altLang="en-US" sz="1200" b="1" dirty="0">
                <a:latin typeface="+mj-lt"/>
              </a:rPr>
              <a:t>인스턴스를 사용하여</a:t>
            </a:r>
            <a:r>
              <a:rPr lang="en-US" altLang="ko-KR" sz="1200" b="1" dirty="0">
                <a:latin typeface="+mj-lt"/>
              </a:rPr>
              <a:t> SPOF</a:t>
            </a:r>
            <a:r>
              <a:rPr lang="ko-KR" altLang="en-US" sz="1200" b="1" dirty="0" err="1">
                <a:latin typeface="+mj-lt"/>
              </a:rPr>
              <a:t>를</a:t>
            </a:r>
            <a:r>
              <a:rPr lang="ko-KR" altLang="en-US" sz="1200" b="1" dirty="0">
                <a:latin typeface="+mj-lt"/>
              </a:rPr>
              <a:t> 제거할 수 있다</a:t>
            </a:r>
            <a:r>
              <a:rPr lang="en-US" altLang="ko-KR" sz="1200" b="1" dirty="0">
                <a:latin typeface="+mj-lt"/>
              </a:rPr>
              <a:t>.</a:t>
            </a:r>
            <a:r>
              <a:rPr lang="ko-KR" altLang="en-US" sz="1200" b="1" dirty="0">
                <a:latin typeface="+mj-lt"/>
              </a:rPr>
              <a:t> </a:t>
            </a:r>
            <a:r>
              <a:rPr lang="en-US" altLang="ko-KR" sz="1200" b="1" dirty="0">
                <a:latin typeface="+mj-lt"/>
              </a:rPr>
              <a:t>EC2</a:t>
            </a:r>
            <a:r>
              <a:rPr lang="ko-KR" altLang="en-US" sz="1200" b="1" dirty="0">
                <a:latin typeface="+mj-lt"/>
              </a:rPr>
              <a:t> 인스턴스를 여러 가용 영역에서 중복 운영하고 오토스케일링 그룹으로 시작하게 되면 </a:t>
            </a:r>
            <a:r>
              <a:rPr lang="en-US" altLang="ko-KR" sz="1200" b="1" dirty="0">
                <a:latin typeface="+mj-lt"/>
              </a:rPr>
              <a:t>EC2</a:t>
            </a:r>
            <a:r>
              <a:rPr lang="ko-KR" altLang="en-US" sz="1200" b="1" dirty="0">
                <a:latin typeface="+mj-lt"/>
              </a:rPr>
              <a:t>도 장애를 허용하도록 만들 수 있다</a:t>
            </a:r>
            <a:r>
              <a:rPr lang="en-US" altLang="ko-KR" sz="1200" b="1" dirty="0">
                <a:latin typeface="+mj-lt"/>
              </a:rPr>
              <a:t>.</a:t>
            </a:r>
            <a:r>
              <a:rPr lang="ko-KR" altLang="en-US" sz="1200" b="1" dirty="0">
                <a:latin typeface="+mj-lt"/>
              </a:rPr>
              <a:t> </a:t>
            </a:r>
            <a:endParaRPr lang="en-US" altLang="ko-KR" sz="1200" b="1" dirty="0">
              <a:latin typeface="+mj-lt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endParaRPr lang="en-US" altLang="ko-KR" sz="1200" b="1" dirty="0">
              <a:latin typeface="+mj-lt"/>
            </a:endParaRPr>
          </a:p>
        </p:txBody>
      </p:sp>
      <p:sp>
        <p:nvSpPr>
          <p:cNvPr id="161" name="TextBox 2">
            <a:extLst>
              <a:ext uri="{FF2B5EF4-FFF2-40B4-BE49-F238E27FC236}">
                <a16:creationId xmlns:a16="http://schemas.microsoft.com/office/drawing/2014/main" id="{EA6FB18A-F481-A040-99D7-4B6352EA3A88}"/>
              </a:ext>
            </a:extLst>
          </p:cNvPr>
          <p:cNvSpPr txBox="1"/>
          <p:nvPr/>
        </p:nvSpPr>
        <p:spPr>
          <a:xfrm>
            <a:off x="1656760" y="1971821"/>
            <a:ext cx="8611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+mj-lt"/>
              </a:rPr>
              <a:t>요약</a:t>
            </a:r>
            <a:endParaRPr lang="en-US" altLang="ko-KR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519274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" name="그룹 159"/>
          <p:cNvGrpSpPr/>
          <p:nvPr/>
        </p:nvGrpSpPr>
        <p:grpSpPr>
          <a:xfrm>
            <a:off x="10045331" y="465336"/>
            <a:ext cx="1015315" cy="268103"/>
            <a:chOff x="8847791" y="-932246"/>
            <a:chExt cx="1015315" cy="268103"/>
          </a:xfrm>
        </p:grpSpPr>
        <p:sp>
          <p:nvSpPr>
            <p:cNvPr id="42" name="Rectangle 13"/>
            <p:cNvSpPr>
              <a:spLocks noChangeArrowheads="1"/>
            </p:cNvSpPr>
            <p:nvPr/>
          </p:nvSpPr>
          <p:spPr bwMode="auto">
            <a:xfrm flipH="1">
              <a:off x="9765140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Rectangle 14"/>
            <p:cNvSpPr>
              <a:spLocks noChangeArrowheads="1"/>
            </p:cNvSpPr>
            <p:nvPr/>
          </p:nvSpPr>
          <p:spPr bwMode="auto">
            <a:xfrm flipH="1">
              <a:off x="977151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Rectangle 15"/>
            <p:cNvSpPr>
              <a:spLocks noChangeArrowheads="1"/>
            </p:cNvSpPr>
            <p:nvPr/>
          </p:nvSpPr>
          <p:spPr bwMode="auto">
            <a:xfrm flipH="1">
              <a:off x="9777893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Rectangle 16"/>
            <p:cNvSpPr>
              <a:spLocks noChangeArrowheads="1"/>
            </p:cNvSpPr>
            <p:nvPr/>
          </p:nvSpPr>
          <p:spPr bwMode="auto">
            <a:xfrm flipH="1">
              <a:off x="9784269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Rectangle 17"/>
            <p:cNvSpPr>
              <a:spLocks noChangeArrowheads="1"/>
            </p:cNvSpPr>
            <p:nvPr/>
          </p:nvSpPr>
          <p:spPr bwMode="auto">
            <a:xfrm flipH="1">
              <a:off x="979035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Rectangle 18"/>
            <p:cNvSpPr>
              <a:spLocks noChangeArrowheads="1"/>
            </p:cNvSpPr>
            <p:nvPr/>
          </p:nvSpPr>
          <p:spPr bwMode="auto">
            <a:xfrm flipH="1">
              <a:off x="979673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Rectangle 19"/>
            <p:cNvSpPr>
              <a:spLocks noChangeArrowheads="1"/>
            </p:cNvSpPr>
            <p:nvPr/>
          </p:nvSpPr>
          <p:spPr bwMode="auto">
            <a:xfrm flipH="1">
              <a:off x="980281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" name="Rectangle 20"/>
            <p:cNvSpPr>
              <a:spLocks noChangeArrowheads="1"/>
            </p:cNvSpPr>
            <p:nvPr/>
          </p:nvSpPr>
          <p:spPr bwMode="auto">
            <a:xfrm flipH="1">
              <a:off x="980919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" name="Rectangle 21"/>
            <p:cNvSpPr>
              <a:spLocks noChangeArrowheads="1"/>
            </p:cNvSpPr>
            <p:nvPr/>
          </p:nvSpPr>
          <p:spPr bwMode="auto">
            <a:xfrm flipH="1">
              <a:off x="9815572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" name="Rectangle 22"/>
            <p:cNvSpPr>
              <a:spLocks noChangeArrowheads="1"/>
            </p:cNvSpPr>
            <p:nvPr/>
          </p:nvSpPr>
          <p:spPr bwMode="auto">
            <a:xfrm flipH="1">
              <a:off x="982165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" name="Rectangle 23"/>
            <p:cNvSpPr>
              <a:spLocks noChangeArrowheads="1"/>
            </p:cNvSpPr>
            <p:nvPr/>
          </p:nvSpPr>
          <p:spPr bwMode="auto">
            <a:xfrm flipH="1">
              <a:off x="982803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" name="Rectangle 24"/>
            <p:cNvSpPr>
              <a:spLocks noChangeArrowheads="1"/>
            </p:cNvSpPr>
            <p:nvPr/>
          </p:nvSpPr>
          <p:spPr bwMode="auto">
            <a:xfrm flipH="1">
              <a:off x="983441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" name="Rectangle 25"/>
            <p:cNvSpPr>
              <a:spLocks noChangeArrowheads="1"/>
            </p:cNvSpPr>
            <p:nvPr/>
          </p:nvSpPr>
          <p:spPr bwMode="auto">
            <a:xfrm flipH="1">
              <a:off x="984049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" name="Rectangle 26"/>
            <p:cNvSpPr>
              <a:spLocks noChangeArrowheads="1"/>
            </p:cNvSpPr>
            <p:nvPr/>
          </p:nvSpPr>
          <p:spPr bwMode="auto">
            <a:xfrm flipH="1">
              <a:off x="984687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6" name="Rectangle 27"/>
            <p:cNvSpPr>
              <a:spLocks noChangeArrowheads="1"/>
            </p:cNvSpPr>
            <p:nvPr/>
          </p:nvSpPr>
          <p:spPr bwMode="auto">
            <a:xfrm flipH="1">
              <a:off x="9853251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7" name="Rectangle 28"/>
            <p:cNvSpPr>
              <a:spLocks noChangeArrowheads="1"/>
            </p:cNvSpPr>
            <p:nvPr/>
          </p:nvSpPr>
          <p:spPr bwMode="auto">
            <a:xfrm flipH="1">
              <a:off x="985933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8" name="Freeform 29"/>
            <p:cNvSpPr>
              <a:spLocks/>
            </p:cNvSpPr>
            <p:nvPr/>
          </p:nvSpPr>
          <p:spPr bwMode="auto">
            <a:xfrm flipH="1">
              <a:off x="8865181" y="-804716"/>
              <a:ext cx="320855" cy="53911"/>
            </a:xfrm>
            <a:custGeom>
              <a:avLst/>
              <a:gdLst>
                <a:gd name="T0" fmla="*/ 0 w 3320"/>
                <a:gd name="T1" fmla="*/ 559 h 559"/>
                <a:gd name="T2" fmla="*/ 3320 w 3320"/>
                <a:gd name="T3" fmla="*/ 559 h 559"/>
                <a:gd name="T4" fmla="*/ 3314 w 3320"/>
                <a:gd name="T5" fmla="*/ 521 h 559"/>
                <a:gd name="T6" fmla="*/ 3297 w 3320"/>
                <a:gd name="T7" fmla="*/ 446 h 559"/>
                <a:gd name="T8" fmla="*/ 3268 w 3320"/>
                <a:gd name="T9" fmla="*/ 373 h 559"/>
                <a:gd name="T10" fmla="*/ 3231 w 3320"/>
                <a:gd name="T11" fmla="*/ 302 h 559"/>
                <a:gd name="T12" fmla="*/ 3185 w 3320"/>
                <a:gd name="T13" fmla="*/ 232 h 559"/>
                <a:gd name="T14" fmla="*/ 3130 w 3320"/>
                <a:gd name="T15" fmla="*/ 162 h 559"/>
                <a:gd name="T16" fmla="*/ 3065 w 3320"/>
                <a:gd name="T17" fmla="*/ 96 h 559"/>
                <a:gd name="T18" fmla="*/ 2992 w 3320"/>
                <a:gd name="T19" fmla="*/ 31 h 559"/>
                <a:gd name="T20" fmla="*/ 2953 w 3320"/>
                <a:gd name="T21" fmla="*/ 0 h 559"/>
                <a:gd name="T22" fmla="*/ 0 w 3320"/>
                <a:gd name="T23" fmla="*/ 0 h 559"/>
                <a:gd name="T24" fmla="*/ 0 w 3320"/>
                <a:gd name="T25" fmla="*/ 559 h 559"/>
                <a:gd name="T26" fmla="*/ 0 w 3320"/>
                <a:gd name="T27" fmla="*/ 559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20" h="559">
                  <a:moveTo>
                    <a:pt x="0" y="559"/>
                  </a:moveTo>
                  <a:lnTo>
                    <a:pt x="3320" y="559"/>
                  </a:lnTo>
                  <a:lnTo>
                    <a:pt x="3314" y="521"/>
                  </a:lnTo>
                  <a:lnTo>
                    <a:pt x="3297" y="446"/>
                  </a:lnTo>
                  <a:lnTo>
                    <a:pt x="3268" y="373"/>
                  </a:lnTo>
                  <a:lnTo>
                    <a:pt x="3231" y="302"/>
                  </a:lnTo>
                  <a:lnTo>
                    <a:pt x="3185" y="232"/>
                  </a:lnTo>
                  <a:lnTo>
                    <a:pt x="3130" y="162"/>
                  </a:lnTo>
                  <a:lnTo>
                    <a:pt x="3065" y="96"/>
                  </a:lnTo>
                  <a:lnTo>
                    <a:pt x="2992" y="31"/>
                  </a:lnTo>
                  <a:lnTo>
                    <a:pt x="2953" y="0"/>
                  </a:lnTo>
                  <a:lnTo>
                    <a:pt x="0" y="0"/>
                  </a:lnTo>
                  <a:lnTo>
                    <a:pt x="0" y="559"/>
                  </a:lnTo>
                  <a:lnTo>
                    <a:pt x="0" y="559"/>
                  </a:lnTo>
                  <a:close/>
                </a:path>
              </a:pathLst>
            </a:custGeom>
            <a:solidFill>
              <a:srgbClr val="ABB1B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9" name="Freeform 30"/>
            <p:cNvSpPr>
              <a:spLocks/>
            </p:cNvSpPr>
            <p:nvPr/>
          </p:nvSpPr>
          <p:spPr bwMode="auto">
            <a:xfrm flipH="1">
              <a:off x="8914744" y="-850511"/>
              <a:ext cx="250423" cy="45795"/>
            </a:xfrm>
            <a:custGeom>
              <a:avLst/>
              <a:gdLst>
                <a:gd name="T0" fmla="*/ 0 w 2592"/>
                <a:gd name="T1" fmla="*/ 474 h 474"/>
                <a:gd name="T2" fmla="*/ 2592 w 2592"/>
                <a:gd name="T3" fmla="*/ 474 h 474"/>
                <a:gd name="T4" fmla="*/ 2587 w 2592"/>
                <a:gd name="T5" fmla="*/ 442 h 474"/>
                <a:gd name="T6" fmla="*/ 2573 w 2592"/>
                <a:gd name="T7" fmla="*/ 379 h 474"/>
                <a:gd name="T8" fmla="*/ 2551 w 2592"/>
                <a:gd name="T9" fmla="*/ 317 h 474"/>
                <a:gd name="T10" fmla="*/ 2523 w 2592"/>
                <a:gd name="T11" fmla="*/ 256 h 474"/>
                <a:gd name="T12" fmla="*/ 2466 w 2592"/>
                <a:gd name="T13" fmla="*/ 167 h 474"/>
                <a:gd name="T14" fmla="*/ 2367 w 2592"/>
                <a:gd name="T15" fmla="*/ 55 h 474"/>
                <a:gd name="T16" fmla="*/ 2305 w 2592"/>
                <a:gd name="T17" fmla="*/ 0 h 474"/>
                <a:gd name="T18" fmla="*/ 0 w 2592"/>
                <a:gd name="T19" fmla="*/ 0 h 474"/>
                <a:gd name="T20" fmla="*/ 0 w 2592"/>
                <a:gd name="T21" fmla="*/ 474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92" h="474">
                  <a:moveTo>
                    <a:pt x="0" y="474"/>
                  </a:moveTo>
                  <a:lnTo>
                    <a:pt x="2592" y="474"/>
                  </a:lnTo>
                  <a:lnTo>
                    <a:pt x="2587" y="442"/>
                  </a:lnTo>
                  <a:lnTo>
                    <a:pt x="2573" y="379"/>
                  </a:lnTo>
                  <a:lnTo>
                    <a:pt x="2551" y="317"/>
                  </a:lnTo>
                  <a:lnTo>
                    <a:pt x="2523" y="256"/>
                  </a:lnTo>
                  <a:lnTo>
                    <a:pt x="2466" y="167"/>
                  </a:lnTo>
                  <a:lnTo>
                    <a:pt x="2367" y="55"/>
                  </a:lnTo>
                  <a:lnTo>
                    <a:pt x="2305" y="0"/>
                  </a:lnTo>
                  <a:lnTo>
                    <a:pt x="0" y="0"/>
                  </a:lnTo>
                  <a:lnTo>
                    <a:pt x="0" y="474"/>
                  </a:lnTo>
                  <a:close/>
                </a:path>
              </a:pathLst>
            </a:custGeom>
            <a:solidFill>
              <a:srgbClr val="D1D7E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Freeform 31"/>
            <p:cNvSpPr>
              <a:spLocks/>
            </p:cNvSpPr>
            <p:nvPr/>
          </p:nvSpPr>
          <p:spPr bwMode="auto">
            <a:xfrm flipH="1">
              <a:off x="8958221" y="-888190"/>
              <a:ext cx="189846" cy="37679"/>
            </a:xfrm>
            <a:custGeom>
              <a:avLst/>
              <a:gdLst>
                <a:gd name="T0" fmla="*/ 0 w 1963"/>
                <a:gd name="T1" fmla="*/ 389 h 389"/>
                <a:gd name="T2" fmla="*/ 1963 w 1963"/>
                <a:gd name="T3" fmla="*/ 389 h 389"/>
                <a:gd name="T4" fmla="*/ 1957 w 1963"/>
                <a:gd name="T5" fmla="*/ 337 h 389"/>
                <a:gd name="T6" fmla="*/ 1924 w 1963"/>
                <a:gd name="T7" fmla="*/ 235 h 389"/>
                <a:gd name="T8" fmla="*/ 1869 w 1963"/>
                <a:gd name="T9" fmla="*/ 137 h 389"/>
                <a:gd name="T10" fmla="*/ 1793 w 1963"/>
                <a:gd name="T11" fmla="*/ 45 h 389"/>
                <a:gd name="T12" fmla="*/ 1747 w 1963"/>
                <a:gd name="T13" fmla="*/ 0 h 389"/>
                <a:gd name="T14" fmla="*/ 0 w 1963"/>
                <a:gd name="T15" fmla="*/ 0 h 389"/>
                <a:gd name="T16" fmla="*/ 0 w 1963"/>
                <a:gd name="T17" fmla="*/ 389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3" h="389">
                  <a:moveTo>
                    <a:pt x="0" y="389"/>
                  </a:moveTo>
                  <a:lnTo>
                    <a:pt x="1963" y="389"/>
                  </a:lnTo>
                  <a:lnTo>
                    <a:pt x="1957" y="337"/>
                  </a:lnTo>
                  <a:lnTo>
                    <a:pt x="1924" y="235"/>
                  </a:lnTo>
                  <a:lnTo>
                    <a:pt x="1869" y="137"/>
                  </a:lnTo>
                  <a:lnTo>
                    <a:pt x="1793" y="45"/>
                  </a:lnTo>
                  <a:lnTo>
                    <a:pt x="1747" y="0"/>
                  </a:lnTo>
                  <a:lnTo>
                    <a:pt x="0" y="0"/>
                  </a:lnTo>
                  <a:lnTo>
                    <a:pt x="0" y="389"/>
                  </a:lnTo>
                  <a:close/>
                </a:path>
              </a:pathLst>
            </a:custGeom>
            <a:solidFill>
              <a:srgbClr val="E9ECF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Rectangle 32"/>
            <p:cNvSpPr>
              <a:spLocks noChangeArrowheads="1"/>
            </p:cNvSpPr>
            <p:nvPr/>
          </p:nvSpPr>
          <p:spPr bwMode="auto">
            <a:xfrm flipH="1">
              <a:off x="9602828" y="-783847"/>
              <a:ext cx="125501" cy="62896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" name="Rectangle 33"/>
            <p:cNvSpPr>
              <a:spLocks noChangeArrowheads="1"/>
            </p:cNvSpPr>
            <p:nvPr/>
          </p:nvSpPr>
          <p:spPr bwMode="auto">
            <a:xfrm flipH="1">
              <a:off x="9226034" y="-783847"/>
              <a:ext cx="125501" cy="62896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" name="Rectangle 34"/>
            <p:cNvSpPr>
              <a:spLocks noChangeArrowheads="1"/>
            </p:cNvSpPr>
            <p:nvPr/>
          </p:nvSpPr>
          <p:spPr bwMode="auto">
            <a:xfrm flipH="1">
              <a:off x="9711229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4" name="Rectangle 35"/>
            <p:cNvSpPr>
              <a:spLocks noChangeArrowheads="1"/>
            </p:cNvSpPr>
            <p:nvPr/>
          </p:nvSpPr>
          <p:spPr bwMode="auto">
            <a:xfrm flipH="1">
              <a:off x="9694998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" name="Rectangle 36"/>
            <p:cNvSpPr>
              <a:spLocks noChangeArrowheads="1"/>
            </p:cNvSpPr>
            <p:nvPr/>
          </p:nvSpPr>
          <p:spPr bwMode="auto">
            <a:xfrm flipH="1">
              <a:off x="9678477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" name="Rectangle 37"/>
            <p:cNvSpPr>
              <a:spLocks noChangeArrowheads="1"/>
            </p:cNvSpPr>
            <p:nvPr/>
          </p:nvSpPr>
          <p:spPr bwMode="auto">
            <a:xfrm flipH="1">
              <a:off x="9662246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7" name="Rectangle 38"/>
            <p:cNvSpPr>
              <a:spLocks noChangeArrowheads="1"/>
            </p:cNvSpPr>
            <p:nvPr/>
          </p:nvSpPr>
          <p:spPr bwMode="auto">
            <a:xfrm flipH="1">
              <a:off x="9645725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8" name="Rectangle 39"/>
            <p:cNvSpPr>
              <a:spLocks noChangeArrowheads="1"/>
            </p:cNvSpPr>
            <p:nvPr/>
          </p:nvSpPr>
          <p:spPr bwMode="auto">
            <a:xfrm flipH="1">
              <a:off x="9629204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9" name="Rectangle 40"/>
            <p:cNvSpPr>
              <a:spLocks noChangeArrowheads="1"/>
            </p:cNvSpPr>
            <p:nvPr/>
          </p:nvSpPr>
          <p:spPr bwMode="auto">
            <a:xfrm flipH="1">
              <a:off x="9612973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0" name="Rectangle 41"/>
            <p:cNvSpPr>
              <a:spLocks noChangeArrowheads="1"/>
            </p:cNvSpPr>
            <p:nvPr/>
          </p:nvSpPr>
          <p:spPr bwMode="auto">
            <a:xfrm flipH="1">
              <a:off x="9414141" y="-847033"/>
              <a:ext cx="125501" cy="63185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1" name="Rectangle 42"/>
            <p:cNvSpPr>
              <a:spLocks noChangeArrowheads="1"/>
            </p:cNvSpPr>
            <p:nvPr/>
          </p:nvSpPr>
          <p:spPr bwMode="auto">
            <a:xfrm flipH="1">
              <a:off x="9522832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2" name="Rectangle 43"/>
            <p:cNvSpPr>
              <a:spLocks noChangeArrowheads="1"/>
            </p:cNvSpPr>
            <p:nvPr/>
          </p:nvSpPr>
          <p:spPr bwMode="auto">
            <a:xfrm flipH="1">
              <a:off x="9506601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3" name="Rectangle 44"/>
            <p:cNvSpPr>
              <a:spLocks noChangeArrowheads="1"/>
            </p:cNvSpPr>
            <p:nvPr/>
          </p:nvSpPr>
          <p:spPr bwMode="auto">
            <a:xfrm flipH="1">
              <a:off x="9490370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4" name="Rectangle 45"/>
            <p:cNvSpPr>
              <a:spLocks noChangeArrowheads="1"/>
            </p:cNvSpPr>
            <p:nvPr/>
          </p:nvSpPr>
          <p:spPr bwMode="auto">
            <a:xfrm flipH="1">
              <a:off x="9473849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5" name="Rectangle 46"/>
            <p:cNvSpPr>
              <a:spLocks noChangeArrowheads="1"/>
            </p:cNvSpPr>
            <p:nvPr/>
          </p:nvSpPr>
          <p:spPr bwMode="auto">
            <a:xfrm flipH="1">
              <a:off x="9457328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6" name="Rectangle 47"/>
            <p:cNvSpPr>
              <a:spLocks noChangeArrowheads="1"/>
            </p:cNvSpPr>
            <p:nvPr/>
          </p:nvSpPr>
          <p:spPr bwMode="auto">
            <a:xfrm flipH="1">
              <a:off x="9440807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7" name="Rectangle 48"/>
            <p:cNvSpPr>
              <a:spLocks noChangeArrowheads="1"/>
            </p:cNvSpPr>
            <p:nvPr/>
          </p:nvSpPr>
          <p:spPr bwMode="auto">
            <a:xfrm flipH="1">
              <a:off x="9424576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8" name="Rectangle 49"/>
            <p:cNvSpPr>
              <a:spLocks noChangeArrowheads="1"/>
            </p:cNvSpPr>
            <p:nvPr/>
          </p:nvSpPr>
          <p:spPr bwMode="auto">
            <a:xfrm flipH="1">
              <a:off x="9477037" y="-783847"/>
              <a:ext cx="125501" cy="62896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9" name="Rectangle 50"/>
            <p:cNvSpPr>
              <a:spLocks noChangeArrowheads="1"/>
            </p:cNvSpPr>
            <p:nvPr/>
          </p:nvSpPr>
          <p:spPr bwMode="auto">
            <a:xfrm flipH="1">
              <a:off x="9585728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0" name="Rectangle 51"/>
            <p:cNvSpPr>
              <a:spLocks noChangeArrowheads="1"/>
            </p:cNvSpPr>
            <p:nvPr/>
          </p:nvSpPr>
          <p:spPr bwMode="auto">
            <a:xfrm flipH="1">
              <a:off x="9569207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1" name="Rectangle 52"/>
            <p:cNvSpPr>
              <a:spLocks noChangeArrowheads="1"/>
            </p:cNvSpPr>
            <p:nvPr/>
          </p:nvSpPr>
          <p:spPr bwMode="auto">
            <a:xfrm flipH="1">
              <a:off x="9552976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2" name="Rectangle 53"/>
            <p:cNvSpPr>
              <a:spLocks noChangeArrowheads="1"/>
            </p:cNvSpPr>
            <p:nvPr/>
          </p:nvSpPr>
          <p:spPr bwMode="auto">
            <a:xfrm flipH="1">
              <a:off x="9536744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3" name="Rectangle 54"/>
            <p:cNvSpPr>
              <a:spLocks noChangeArrowheads="1"/>
            </p:cNvSpPr>
            <p:nvPr/>
          </p:nvSpPr>
          <p:spPr bwMode="auto">
            <a:xfrm flipH="1">
              <a:off x="9520223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4" name="Rectangle 55"/>
            <p:cNvSpPr>
              <a:spLocks noChangeArrowheads="1"/>
            </p:cNvSpPr>
            <p:nvPr/>
          </p:nvSpPr>
          <p:spPr bwMode="auto">
            <a:xfrm flipH="1">
              <a:off x="9503702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5" name="Rectangle 56"/>
            <p:cNvSpPr>
              <a:spLocks noChangeArrowheads="1"/>
            </p:cNvSpPr>
            <p:nvPr/>
          </p:nvSpPr>
          <p:spPr bwMode="auto">
            <a:xfrm flipH="1">
              <a:off x="9487181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6" name="Rectangle 57"/>
            <p:cNvSpPr>
              <a:spLocks noChangeArrowheads="1"/>
            </p:cNvSpPr>
            <p:nvPr/>
          </p:nvSpPr>
          <p:spPr bwMode="auto">
            <a:xfrm flipH="1">
              <a:off x="9288930" y="-847033"/>
              <a:ext cx="125212" cy="63185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7" name="Rectangle 58"/>
            <p:cNvSpPr>
              <a:spLocks noChangeArrowheads="1"/>
            </p:cNvSpPr>
            <p:nvPr/>
          </p:nvSpPr>
          <p:spPr bwMode="auto">
            <a:xfrm flipH="1">
              <a:off x="9397331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8" name="Rectangle 59"/>
            <p:cNvSpPr>
              <a:spLocks noChangeArrowheads="1"/>
            </p:cNvSpPr>
            <p:nvPr/>
          </p:nvSpPr>
          <p:spPr bwMode="auto">
            <a:xfrm flipH="1">
              <a:off x="938109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9" name="Rectangle 60"/>
            <p:cNvSpPr>
              <a:spLocks noChangeArrowheads="1"/>
            </p:cNvSpPr>
            <p:nvPr/>
          </p:nvSpPr>
          <p:spPr bwMode="auto">
            <a:xfrm flipH="1">
              <a:off x="936457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0" name="Rectangle 61"/>
            <p:cNvSpPr>
              <a:spLocks noChangeArrowheads="1"/>
            </p:cNvSpPr>
            <p:nvPr/>
          </p:nvSpPr>
          <p:spPr bwMode="auto">
            <a:xfrm flipH="1">
              <a:off x="9348058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1" name="Rectangle 62"/>
            <p:cNvSpPr>
              <a:spLocks noChangeArrowheads="1"/>
            </p:cNvSpPr>
            <p:nvPr/>
          </p:nvSpPr>
          <p:spPr bwMode="auto">
            <a:xfrm flipH="1">
              <a:off x="9331826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" name="Rectangle 63"/>
            <p:cNvSpPr>
              <a:spLocks noChangeArrowheads="1"/>
            </p:cNvSpPr>
            <p:nvPr/>
          </p:nvSpPr>
          <p:spPr bwMode="auto">
            <a:xfrm flipH="1">
              <a:off x="9315305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3" name="Rectangle 64"/>
            <p:cNvSpPr>
              <a:spLocks noChangeArrowheads="1"/>
            </p:cNvSpPr>
            <p:nvPr/>
          </p:nvSpPr>
          <p:spPr bwMode="auto">
            <a:xfrm flipH="1">
              <a:off x="9299074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4" name="Rectangle 65"/>
            <p:cNvSpPr>
              <a:spLocks noChangeArrowheads="1"/>
            </p:cNvSpPr>
            <p:nvPr/>
          </p:nvSpPr>
          <p:spPr bwMode="auto">
            <a:xfrm flipH="1">
              <a:off x="9351536" y="-783847"/>
              <a:ext cx="125501" cy="62896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5" name="Rectangle 66"/>
            <p:cNvSpPr>
              <a:spLocks noChangeArrowheads="1"/>
            </p:cNvSpPr>
            <p:nvPr/>
          </p:nvSpPr>
          <p:spPr bwMode="auto">
            <a:xfrm flipH="1">
              <a:off x="9460226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6" name="Rectangle 67"/>
            <p:cNvSpPr>
              <a:spLocks noChangeArrowheads="1"/>
            </p:cNvSpPr>
            <p:nvPr/>
          </p:nvSpPr>
          <p:spPr bwMode="auto">
            <a:xfrm flipH="1">
              <a:off x="9443995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7" name="Rectangle 68"/>
            <p:cNvSpPr>
              <a:spLocks noChangeArrowheads="1"/>
            </p:cNvSpPr>
            <p:nvPr/>
          </p:nvSpPr>
          <p:spPr bwMode="auto">
            <a:xfrm flipH="1">
              <a:off x="9427474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8" name="Rectangle 69"/>
            <p:cNvSpPr>
              <a:spLocks noChangeArrowheads="1"/>
            </p:cNvSpPr>
            <p:nvPr/>
          </p:nvSpPr>
          <p:spPr bwMode="auto">
            <a:xfrm flipH="1">
              <a:off x="9410953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9" name="Rectangle 70"/>
            <p:cNvSpPr>
              <a:spLocks noChangeArrowheads="1"/>
            </p:cNvSpPr>
            <p:nvPr/>
          </p:nvSpPr>
          <p:spPr bwMode="auto">
            <a:xfrm flipH="1">
              <a:off x="9394432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0" name="Rectangle 71"/>
            <p:cNvSpPr>
              <a:spLocks noChangeArrowheads="1"/>
            </p:cNvSpPr>
            <p:nvPr/>
          </p:nvSpPr>
          <p:spPr bwMode="auto">
            <a:xfrm flipH="1">
              <a:off x="9377911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1" name="Rectangle 72"/>
            <p:cNvSpPr>
              <a:spLocks noChangeArrowheads="1"/>
            </p:cNvSpPr>
            <p:nvPr/>
          </p:nvSpPr>
          <p:spPr bwMode="auto">
            <a:xfrm flipH="1">
              <a:off x="9361970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2" name="Rectangle 73"/>
            <p:cNvSpPr>
              <a:spLocks noChangeArrowheads="1"/>
            </p:cNvSpPr>
            <p:nvPr/>
          </p:nvSpPr>
          <p:spPr bwMode="auto">
            <a:xfrm flipH="1">
              <a:off x="9477037" y="-910218"/>
              <a:ext cx="125501" cy="63185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3" name="Rectangle 74"/>
            <p:cNvSpPr>
              <a:spLocks noChangeArrowheads="1"/>
            </p:cNvSpPr>
            <p:nvPr/>
          </p:nvSpPr>
          <p:spPr bwMode="auto">
            <a:xfrm flipH="1">
              <a:off x="9585728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4" name="Rectangle 75"/>
            <p:cNvSpPr>
              <a:spLocks noChangeArrowheads="1"/>
            </p:cNvSpPr>
            <p:nvPr/>
          </p:nvSpPr>
          <p:spPr bwMode="auto">
            <a:xfrm flipH="1">
              <a:off x="9569207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5" name="Rectangle 76"/>
            <p:cNvSpPr>
              <a:spLocks noChangeArrowheads="1"/>
            </p:cNvSpPr>
            <p:nvPr/>
          </p:nvSpPr>
          <p:spPr bwMode="auto">
            <a:xfrm flipH="1">
              <a:off x="9552976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6" name="Rectangle 77"/>
            <p:cNvSpPr>
              <a:spLocks noChangeArrowheads="1"/>
            </p:cNvSpPr>
            <p:nvPr/>
          </p:nvSpPr>
          <p:spPr bwMode="auto">
            <a:xfrm flipH="1">
              <a:off x="9536744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7" name="Rectangle 78"/>
            <p:cNvSpPr>
              <a:spLocks noChangeArrowheads="1"/>
            </p:cNvSpPr>
            <p:nvPr/>
          </p:nvSpPr>
          <p:spPr bwMode="auto">
            <a:xfrm flipH="1">
              <a:off x="9520223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8" name="Rectangle 79"/>
            <p:cNvSpPr>
              <a:spLocks noChangeArrowheads="1"/>
            </p:cNvSpPr>
            <p:nvPr/>
          </p:nvSpPr>
          <p:spPr bwMode="auto">
            <a:xfrm flipH="1">
              <a:off x="9503702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9" name="Rectangle 80"/>
            <p:cNvSpPr>
              <a:spLocks noChangeArrowheads="1"/>
            </p:cNvSpPr>
            <p:nvPr/>
          </p:nvSpPr>
          <p:spPr bwMode="auto">
            <a:xfrm flipH="1">
              <a:off x="9487181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0" name="Rectangle 81"/>
            <p:cNvSpPr>
              <a:spLocks noChangeArrowheads="1"/>
            </p:cNvSpPr>
            <p:nvPr/>
          </p:nvSpPr>
          <p:spPr bwMode="auto">
            <a:xfrm flipH="1">
              <a:off x="9334725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1" name="Rectangle 82"/>
            <p:cNvSpPr>
              <a:spLocks noChangeArrowheads="1"/>
            </p:cNvSpPr>
            <p:nvPr/>
          </p:nvSpPr>
          <p:spPr bwMode="auto">
            <a:xfrm flipH="1">
              <a:off x="9318204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2" name="Rectangle 83"/>
            <p:cNvSpPr>
              <a:spLocks noChangeArrowheads="1"/>
            </p:cNvSpPr>
            <p:nvPr/>
          </p:nvSpPr>
          <p:spPr bwMode="auto">
            <a:xfrm flipH="1">
              <a:off x="9301683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3" name="Rectangle 84"/>
            <p:cNvSpPr>
              <a:spLocks noChangeArrowheads="1"/>
            </p:cNvSpPr>
            <p:nvPr/>
          </p:nvSpPr>
          <p:spPr bwMode="auto">
            <a:xfrm flipH="1">
              <a:off x="9285452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4" name="Rectangle 85"/>
            <p:cNvSpPr>
              <a:spLocks noChangeArrowheads="1"/>
            </p:cNvSpPr>
            <p:nvPr/>
          </p:nvSpPr>
          <p:spPr bwMode="auto">
            <a:xfrm flipH="1">
              <a:off x="9268931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5" name="Rectangle 86"/>
            <p:cNvSpPr>
              <a:spLocks noChangeArrowheads="1"/>
            </p:cNvSpPr>
            <p:nvPr/>
          </p:nvSpPr>
          <p:spPr bwMode="auto">
            <a:xfrm flipH="1">
              <a:off x="9252700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6" name="Rectangle 87"/>
            <p:cNvSpPr>
              <a:spLocks noChangeArrowheads="1"/>
            </p:cNvSpPr>
            <p:nvPr/>
          </p:nvSpPr>
          <p:spPr bwMode="auto">
            <a:xfrm flipH="1">
              <a:off x="9236179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7" name="Rectangle 88"/>
            <p:cNvSpPr>
              <a:spLocks noChangeArrowheads="1"/>
            </p:cNvSpPr>
            <p:nvPr/>
          </p:nvSpPr>
          <p:spPr bwMode="auto">
            <a:xfrm flipH="1">
              <a:off x="9539933" y="-847033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8" name="Rectangle 89"/>
            <p:cNvSpPr>
              <a:spLocks noChangeArrowheads="1"/>
            </p:cNvSpPr>
            <p:nvPr/>
          </p:nvSpPr>
          <p:spPr bwMode="auto">
            <a:xfrm flipH="1">
              <a:off x="9648623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9" name="Rectangle 90"/>
            <p:cNvSpPr>
              <a:spLocks noChangeArrowheads="1"/>
            </p:cNvSpPr>
            <p:nvPr/>
          </p:nvSpPr>
          <p:spPr bwMode="auto">
            <a:xfrm flipH="1">
              <a:off x="9632102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0" name="Rectangle 91"/>
            <p:cNvSpPr>
              <a:spLocks noChangeArrowheads="1"/>
            </p:cNvSpPr>
            <p:nvPr/>
          </p:nvSpPr>
          <p:spPr bwMode="auto">
            <a:xfrm flipH="1">
              <a:off x="9615871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1" name="Rectangle 92"/>
            <p:cNvSpPr>
              <a:spLocks noChangeArrowheads="1"/>
            </p:cNvSpPr>
            <p:nvPr/>
          </p:nvSpPr>
          <p:spPr bwMode="auto">
            <a:xfrm flipH="1">
              <a:off x="9599350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2" name="Rectangle 93"/>
            <p:cNvSpPr>
              <a:spLocks noChangeArrowheads="1"/>
            </p:cNvSpPr>
            <p:nvPr/>
          </p:nvSpPr>
          <p:spPr bwMode="auto">
            <a:xfrm flipH="1">
              <a:off x="9582829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3" name="Rectangle 94"/>
            <p:cNvSpPr>
              <a:spLocks noChangeArrowheads="1"/>
            </p:cNvSpPr>
            <p:nvPr/>
          </p:nvSpPr>
          <p:spPr bwMode="auto">
            <a:xfrm flipH="1">
              <a:off x="9566598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4" name="Rectangle 95"/>
            <p:cNvSpPr>
              <a:spLocks noChangeArrowheads="1"/>
            </p:cNvSpPr>
            <p:nvPr/>
          </p:nvSpPr>
          <p:spPr bwMode="auto">
            <a:xfrm flipH="1">
              <a:off x="9550077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5" name="Rectangle 96"/>
            <p:cNvSpPr>
              <a:spLocks noChangeArrowheads="1"/>
            </p:cNvSpPr>
            <p:nvPr/>
          </p:nvSpPr>
          <p:spPr bwMode="auto">
            <a:xfrm flipH="1">
              <a:off x="9351536" y="-910218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6" name="Rectangle 97"/>
            <p:cNvSpPr>
              <a:spLocks noChangeArrowheads="1"/>
            </p:cNvSpPr>
            <p:nvPr/>
          </p:nvSpPr>
          <p:spPr bwMode="auto">
            <a:xfrm flipH="1">
              <a:off x="9460226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7" name="Rectangle 98"/>
            <p:cNvSpPr>
              <a:spLocks noChangeArrowheads="1"/>
            </p:cNvSpPr>
            <p:nvPr/>
          </p:nvSpPr>
          <p:spPr bwMode="auto">
            <a:xfrm flipH="1">
              <a:off x="9443995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8" name="Rectangle 99"/>
            <p:cNvSpPr>
              <a:spLocks noChangeArrowheads="1"/>
            </p:cNvSpPr>
            <p:nvPr/>
          </p:nvSpPr>
          <p:spPr bwMode="auto">
            <a:xfrm flipH="1">
              <a:off x="9427474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9" name="Rectangle 100"/>
            <p:cNvSpPr>
              <a:spLocks noChangeArrowheads="1"/>
            </p:cNvSpPr>
            <p:nvPr/>
          </p:nvSpPr>
          <p:spPr bwMode="auto">
            <a:xfrm flipH="1">
              <a:off x="9410953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0" name="Rectangle 101"/>
            <p:cNvSpPr>
              <a:spLocks noChangeArrowheads="1"/>
            </p:cNvSpPr>
            <p:nvPr/>
          </p:nvSpPr>
          <p:spPr bwMode="auto">
            <a:xfrm flipH="1">
              <a:off x="9394432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1" name="Rectangle 102"/>
            <p:cNvSpPr>
              <a:spLocks noChangeArrowheads="1"/>
            </p:cNvSpPr>
            <p:nvPr/>
          </p:nvSpPr>
          <p:spPr bwMode="auto">
            <a:xfrm flipH="1">
              <a:off x="9377911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2" name="Rectangle 103"/>
            <p:cNvSpPr>
              <a:spLocks noChangeArrowheads="1"/>
            </p:cNvSpPr>
            <p:nvPr/>
          </p:nvSpPr>
          <p:spPr bwMode="auto">
            <a:xfrm flipH="1">
              <a:off x="9361970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3" name="Freeform 104"/>
            <p:cNvSpPr>
              <a:spLocks/>
            </p:cNvSpPr>
            <p:nvPr/>
          </p:nvSpPr>
          <p:spPr bwMode="auto">
            <a:xfrm flipH="1">
              <a:off x="8847791" y="-771674"/>
              <a:ext cx="1015315" cy="107531"/>
            </a:xfrm>
            <a:custGeom>
              <a:avLst/>
              <a:gdLst>
                <a:gd name="T0" fmla="*/ 6766 w 10509"/>
                <a:gd name="T1" fmla="*/ 168 h 1111"/>
                <a:gd name="T2" fmla="*/ 6546 w 10509"/>
                <a:gd name="T3" fmla="*/ 542 h 1111"/>
                <a:gd name="T4" fmla="*/ 6135 w 10509"/>
                <a:gd name="T5" fmla="*/ 537 h 1111"/>
                <a:gd name="T6" fmla="*/ 3988 w 10509"/>
                <a:gd name="T7" fmla="*/ 509 h 1111"/>
                <a:gd name="T8" fmla="*/ 2528 w 10509"/>
                <a:gd name="T9" fmla="*/ 495 h 1111"/>
                <a:gd name="T10" fmla="*/ 1988 w 10509"/>
                <a:gd name="T11" fmla="*/ 493 h 1111"/>
                <a:gd name="T12" fmla="*/ 1906 w 10509"/>
                <a:gd name="T13" fmla="*/ 493 h 1111"/>
                <a:gd name="T14" fmla="*/ 1757 w 10509"/>
                <a:gd name="T15" fmla="*/ 483 h 1111"/>
                <a:gd name="T16" fmla="*/ 1628 w 10509"/>
                <a:gd name="T17" fmla="*/ 466 h 1111"/>
                <a:gd name="T18" fmla="*/ 1514 w 10509"/>
                <a:gd name="T19" fmla="*/ 440 h 1111"/>
                <a:gd name="T20" fmla="*/ 1416 w 10509"/>
                <a:gd name="T21" fmla="*/ 408 h 1111"/>
                <a:gd name="T22" fmla="*/ 1334 w 10509"/>
                <a:gd name="T23" fmla="*/ 372 h 1111"/>
                <a:gd name="T24" fmla="*/ 1263 w 10509"/>
                <a:gd name="T25" fmla="*/ 334 h 1111"/>
                <a:gd name="T26" fmla="*/ 1206 w 10509"/>
                <a:gd name="T27" fmla="*/ 290 h 1111"/>
                <a:gd name="T28" fmla="*/ 1160 w 10509"/>
                <a:gd name="T29" fmla="*/ 247 h 1111"/>
                <a:gd name="T30" fmla="*/ 1124 w 10509"/>
                <a:gd name="T31" fmla="*/ 204 h 1111"/>
                <a:gd name="T32" fmla="*/ 1083 w 10509"/>
                <a:gd name="T33" fmla="*/ 141 h 1111"/>
                <a:gd name="T34" fmla="*/ 1055 w 10509"/>
                <a:gd name="T35" fmla="*/ 67 h 1111"/>
                <a:gd name="T36" fmla="*/ 1046 w 10509"/>
                <a:gd name="T37" fmla="*/ 14 h 1111"/>
                <a:gd name="T38" fmla="*/ 1045 w 10509"/>
                <a:gd name="T39" fmla="*/ 0 h 1111"/>
                <a:gd name="T40" fmla="*/ 0 w 10509"/>
                <a:gd name="T41" fmla="*/ 0 h 1111"/>
                <a:gd name="T42" fmla="*/ 16 w 10509"/>
                <a:gd name="T43" fmla="*/ 40 h 1111"/>
                <a:gd name="T44" fmla="*/ 64 w 10509"/>
                <a:gd name="T45" fmla="*/ 136 h 1111"/>
                <a:gd name="T46" fmla="*/ 162 w 10509"/>
                <a:gd name="T47" fmla="*/ 295 h 1111"/>
                <a:gd name="T48" fmla="*/ 372 w 10509"/>
                <a:gd name="T49" fmla="*/ 589 h 1111"/>
                <a:gd name="T50" fmla="*/ 415 w 10509"/>
                <a:gd name="T51" fmla="*/ 643 h 1111"/>
                <a:gd name="T52" fmla="*/ 350 w 10509"/>
                <a:gd name="T53" fmla="*/ 697 h 1111"/>
                <a:gd name="T54" fmla="*/ 252 w 10509"/>
                <a:gd name="T55" fmla="*/ 793 h 1111"/>
                <a:gd name="T56" fmla="*/ 192 w 10509"/>
                <a:gd name="T57" fmla="*/ 879 h 1111"/>
                <a:gd name="T58" fmla="*/ 159 w 10509"/>
                <a:gd name="T59" fmla="*/ 953 h 1111"/>
                <a:gd name="T60" fmla="*/ 147 w 10509"/>
                <a:gd name="T61" fmla="*/ 1013 h 1111"/>
                <a:gd name="T62" fmla="*/ 149 w 10509"/>
                <a:gd name="T63" fmla="*/ 1061 h 1111"/>
                <a:gd name="T64" fmla="*/ 162 w 10509"/>
                <a:gd name="T65" fmla="*/ 1106 h 1111"/>
                <a:gd name="T66" fmla="*/ 166 w 10509"/>
                <a:gd name="T67" fmla="*/ 1111 h 1111"/>
                <a:gd name="T68" fmla="*/ 9805 w 10509"/>
                <a:gd name="T69" fmla="*/ 1111 h 1111"/>
                <a:gd name="T70" fmla="*/ 9861 w 10509"/>
                <a:gd name="T71" fmla="*/ 1107 h 1111"/>
                <a:gd name="T72" fmla="*/ 9963 w 10509"/>
                <a:gd name="T73" fmla="*/ 1088 h 1111"/>
                <a:gd name="T74" fmla="*/ 10054 w 10509"/>
                <a:gd name="T75" fmla="*/ 1057 h 1111"/>
                <a:gd name="T76" fmla="*/ 10135 w 10509"/>
                <a:gd name="T77" fmla="*/ 1012 h 1111"/>
                <a:gd name="T78" fmla="*/ 10204 w 10509"/>
                <a:gd name="T79" fmla="*/ 959 h 1111"/>
                <a:gd name="T80" fmla="*/ 10266 w 10509"/>
                <a:gd name="T81" fmla="*/ 895 h 1111"/>
                <a:gd name="T82" fmla="*/ 10317 w 10509"/>
                <a:gd name="T83" fmla="*/ 826 h 1111"/>
                <a:gd name="T84" fmla="*/ 10362 w 10509"/>
                <a:gd name="T85" fmla="*/ 753 h 1111"/>
                <a:gd name="T86" fmla="*/ 10415 w 10509"/>
                <a:gd name="T87" fmla="*/ 637 h 1111"/>
                <a:gd name="T88" fmla="*/ 10464 w 10509"/>
                <a:gd name="T89" fmla="*/ 480 h 1111"/>
                <a:gd name="T90" fmla="*/ 10493 w 10509"/>
                <a:gd name="T91" fmla="*/ 335 h 1111"/>
                <a:gd name="T92" fmla="*/ 10506 w 10509"/>
                <a:gd name="T93" fmla="*/ 213 h 1111"/>
                <a:gd name="T94" fmla="*/ 10509 w 10509"/>
                <a:gd name="T95" fmla="*/ 168 h 1111"/>
                <a:gd name="T96" fmla="*/ 6766 w 10509"/>
                <a:gd name="T97" fmla="*/ 168 h 1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0509" h="1111">
                  <a:moveTo>
                    <a:pt x="6766" y="168"/>
                  </a:moveTo>
                  <a:lnTo>
                    <a:pt x="6546" y="542"/>
                  </a:lnTo>
                  <a:lnTo>
                    <a:pt x="6135" y="537"/>
                  </a:lnTo>
                  <a:lnTo>
                    <a:pt x="3988" y="509"/>
                  </a:lnTo>
                  <a:lnTo>
                    <a:pt x="2528" y="495"/>
                  </a:lnTo>
                  <a:lnTo>
                    <a:pt x="1988" y="493"/>
                  </a:lnTo>
                  <a:lnTo>
                    <a:pt x="1906" y="493"/>
                  </a:lnTo>
                  <a:lnTo>
                    <a:pt x="1757" y="483"/>
                  </a:lnTo>
                  <a:lnTo>
                    <a:pt x="1628" y="466"/>
                  </a:lnTo>
                  <a:lnTo>
                    <a:pt x="1514" y="440"/>
                  </a:lnTo>
                  <a:lnTo>
                    <a:pt x="1416" y="408"/>
                  </a:lnTo>
                  <a:lnTo>
                    <a:pt x="1334" y="372"/>
                  </a:lnTo>
                  <a:lnTo>
                    <a:pt x="1263" y="334"/>
                  </a:lnTo>
                  <a:lnTo>
                    <a:pt x="1206" y="290"/>
                  </a:lnTo>
                  <a:lnTo>
                    <a:pt x="1160" y="247"/>
                  </a:lnTo>
                  <a:lnTo>
                    <a:pt x="1124" y="204"/>
                  </a:lnTo>
                  <a:lnTo>
                    <a:pt x="1083" y="141"/>
                  </a:lnTo>
                  <a:lnTo>
                    <a:pt x="1055" y="67"/>
                  </a:lnTo>
                  <a:lnTo>
                    <a:pt x="1046" y="14"/>
                  </a:lnTo>
                  <a:lnTo>
                    <a:pt x="1045" y="0"/>
                  </a:lnTo>
                  <a:lnTo>
                    <a:pt x="0" y="0"/>
                  </a:lnTo>
                  <a:lnTo>
                    <a:pt x="16" y="40"/>
                  </a:lnTo>
                  <a:lnTo>
                    <a:pt x="64" y="136"/>
                  </a:lnTo>
                  <a:lnTo>
                    <a:pt x="162" y="295"/>
                  </a:lnTo>
                  <a:lnTo>
                    <a:pt x="372" y="589"/>
                  </a:lnTo>
                  <a:lnTo>
                    <a:pt x="415" y="643"/>
                  </a:lnTo>
                  <a:lnTo>
                    <a:pt x="350" y="697"/>
                  </a:lnTo>
                  <a:lnTo>
                    <a:pt x="252" y="793"/>
                  </a:lnTo>
                  <a:lnTo>
                    <a:pt x="192" y="879"/>
                  </a:lnTo>
                  <a:lnTo>
                    <a:pt x="159" y="953"/>
                  </a:lnTo>
                  <a:lnTo>
                    <a:pt x="147" y="1013"/>
                  </a:lnTo>
                  <a:lnTo>
                    <a:pt x="149" y="1061"/>
                  </a:lnTo>
                  <a:lnTo>
                    <a:pt x="162" y="1106"/>
                  </a:lnTo>
                  <a:lnTo>
                    <a:pt x="166" y="1111"/>
                  </a:lnTo>
                  <a:lnTo>
                    <a:pt x="9805" y="1111"/>
                  </a:lnTo>
                  <a:lnTo>
                    <a:pt x="9861" y="1107"/>
                  </a:lnTo>
                  <a:lnTo>
                    <a:pt x="9963" y="1088"/>
                  </a:lnTo>
                  <a:lnTo>
                    <a:pt x="10054" y="1057"/>
                  </a:lnTo>
                  <a:lnTo>
                    <a:pt x="10135" y="1012"/>
                  </a:lnTo>
                  <a:lnTo>
                    <a:pt x="10204" y="959"/>
                  </a:lnTo>
                  <a:lnTo>
                    <a:pt x="10266" y="895"/>
                  </a:lnTo>
                  <a:lnTo>
                    <a:pt x="10317" y="826"/>
                  </a:lnTo>
                  <a:lnTo>
                    <a:pt x="10362" y="753"/>
                  </a:lnTo>
                  <a:lnTo>
                    <a:pt x="10415" y="637"/>
                  </a:lnTo>
                  <a:lnTo>
                    <a:pt x="10464" y="480"/>
                  </a:lnTo>
                  <a:lnTo>
                    <a:pt x="10493" y="335"/>
                  </a:lnTo>
                  <a:lnTo>
                    <a:pt x="10506" y="213"/>
                  </a:lnTo>
                  <a:lnTo>
                    <a:pt x="10509" y="168"/>
                  </a:lnTo>
                  <a:lnTo>
                    <a:pt x="6766" y="168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4" name="Rectangle 105"/>
            <p:cNvSpPr>
              <a:spLocks noChangeArrowheads="1"/>
            </p:cNvSpPr>
            <p:nvPr/>
          </p:nvSpPr>
          <p:spPr bwMode="auto">
            <a:xfrm flipH="1">
              <a:off x="9150096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5" name="Rectangle 106"/>
            <p:cNvSpPr>
              <a:spLocks noChangeArrowheads="1"/>
            </p:cNvSpPr>
            <p:nvPr/>
          </p:nvSpPr>
          <p:spPr bwMode="auto">
            <a:xfrm flipH="1">
              <a:off x="9111837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6" name="Rectangle 107"/>
            <p:cNvSpPr>
              <a:spLocks noChangeArrowheads="1"/>
            </p:cNvSpPr>
            <p:nvPr/>
          </p:nvSpPr>
          <p:spPr bwMode="auto">
            <a:xfrm flipH="1">
              <a:off x="9073578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7" name="Rectangle 108"/>
            <p:cNvSpPr>
              <a:spLocks noChangeArrowheads="1"/>
            </p:cNvSpPr>
            <p:nvPr/>
          </p:nvSpPr>
          <p:spPr bwMode="auto">
            <a:xfrm flipH="1">
              <a:off x="9035029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8" name="Rectangle 109"/>
            <p:cNvSpPr>
              <a:spLocks noChangeArrowheads="1"/>
            </p:cNvSpPr>
            <p:nvPr/>
          </p:nvSpPr>
          <p:spPr bwMode="auto">
            <a:xfrm flipH="1">
              <a:off x="8996770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9" name="Rectangle 110"/>
            <p:cNvSpPr>
              <a:spLocks noChangeArrowheads="1"/>
            </p:cNvSpPr>
            <p:nvPr/>
          </p:nvSpPr>
          <p:spPr bwMode="auto">
            <a:xfrm flipH="1">
              <a:off x="8958221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0" name="Rectangle 111"/>
            <p:cNvSpPr>
              <a:spLocks noChangeArrowheads="1"/>
            </p:cNvSpPr>
            <p:nvPr/>
          </p:nvSpPr>
          <p:spPr bwMode="auto">
            <a:xfrm flipH="1">
              <a:off x="8919962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1" name="Rectangle 112"/>
            <p:cNvSpPr>
              <a:spLocks noChangeArrowheads="1"/>
            </p:cNvSpPr>
            <p:nvPr/>
          </p:nvSpPr>
          <p:spPr bwMode="auto">
            <a:xfrm flipH="1">
              <a:off x="9141690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2" name="Rectangle 113"/>
            <p:cNvSpPr>
              <a:spLocks noChangeArrowheads="1"/>
            </p:cNvSpPr>
            <p:nvPr/>
          </p:nvSpPr>
          <p:spPr bwMode="auto">
            <a:xfrm flipH="1">
              <a:off x="9109228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3" name="Rectangle 114"/>
            <p:cNvSpPr>
              <a:spLocks noChangeArrowheads="1"/>
            </p:cNvSpPr>
            <p:nvPr/>
          </p:nvSpPr>
          <p:spPr bwMode="auto">
            <a:xfrm flipH="1">
              <a:off x="9076766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4" name="Rectangle 115"/>
            <p:cNvSpPr>
              <a:spLocks noChangeArrowheads="1"/>
            </p:cNvSpPr>
            <p:nvPr/>
          </p:nvSpPr>
          <p:spPr bwMode="auto">
            <a:xfrm flipH="1">
              <a:off x="9044593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5" name="Rectangle 116"/>
            <p:cNvSpPr>
              <a:spLocks noChangeArrowheads="1"/>
            </p:cNvSpPr>
            <p:nvPr/>
          </p:nvSpPr>
          <p:spPr bwMode="auto">
            <a:xfrm flipH="1">
              <a:off x="9012131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6" name="Rectangle 117"/>
            <p:cNvSpPr>
              <a:spLocks noChangeArrowheads="1"/>
            </p:cNvSpPr>
            <p:nvPr/>
          </p:nvSpPr>
          <p:spPr bwMode="auto">
            <a:xfrm flipH="1">
              <a:off x="8979669" y="-841526"/>
              <a:ext cx="1420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7" name="Rectangle 118"/>
            <p:cNvSpPr>
              <a:spLocks noChangeArrowheads="1"/>
            </p:cNvSpPr>
            <p:nvPr/>
          </p:nvSpPr>
          <p:spPr bwMode="auto">
            <a:xfrm flipH="1">
              <a:off x="8947207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8" name="Rectangle 119"/>
            <p:cNvSpPr>
              <a:spLocks noChangeArrowheads="1"/>
            </p:cNvSpPr>
            <p:nvPr/>
          </p:nvSpPr>
          <p:spPr bwMode="auto">
            <a:xfrm flipH="1">
              <a:off x="9128937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9" name="Rectangle 120"/>
            <p:cNvSpPr>
              <a:spLocks noChangeArrowheads="1"/>
            </p:cNvSpPr>
            <p:nvPr/>
          </p:nvSpPr>
          <p:spPr bwMode="auto">
            <a:xfrm flipH="1">
              <a:off x="9105170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0" name="Rectangle 121"/>
            <p:cNvSpPr>
              <a:spLocks noChangeArrowheads="1"/>
            </p:cNvSpPr>
            <p:nvPr/>
          </p:nvSpPr>
          <p:spPr bwMode="auto">
            <a:xfrm flipH="1">
              <a:off x="9081693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1" name="Rectangle 122"/>
            <p:cNvSpPr>
              <a:spLocks noChangeArrowheads="1"/>
            </p:cNvSpPr>
            <p:nvPr/>
          </p:nvSpPr>
          <p:spPr bwMode="auto">
            <a:xfrm flipH="1">
              <a:off x="9057926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2" name="Rectangle 123"/>
            <p:cNvSpPr>
              <a:spLocks noChangeArrowheads="1"/>
            </p:cNvSpPr>
            <p:nvPr/>
          </p:nvSpPr>
          <p:spPr bwMode="auto">
            <a:xfrm flipH="1">
              <a:off x="9034159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3" name="Rectangle 124"/>
            <p:cNvSpPr>
              <a:spLocks noChangeArrowheads="1"/>
            </p:cNvSpPr>
            <p:nvPr/>
          </p:nvSpPr>
          <p:spPr bwMode="auto">
            <a:xfrm flipH="1">
              <a:off x="9010682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4" name="Rectangle 125"/>
            <p:cNvSpPr>
              <a:spLocks noChangeArrowheads="1"/>
            </p:cNvSpPr>
            <p:nvPr/>
          </p:nvSpPr>
          <p:spPr bwMode="auto">
            <a:xfrm flipH="1">
              <a:off x="8986915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5" name="Rectangle 126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44056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6" name="Rectangle 127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11884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7" name="Rectangle 128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37100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8" name="Rectangle 129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9855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9" name="Freeform 130"/>
            <p:cNvSpPr>
              <a:spLocks/>
            </p:cNvSpPr>
            <p:nvPr/>
          </p:nvSpPr>
          <p:spPr bwMode="auto">
            <a:xfrm flipH="1">
              <a:off x="9762821" y="-780369"/>
              <a:ext cx="100285" cy="4058"/>
            </a:xfrm>
            <a:custGeom>
              <a:avLst/>
              <a:gdLst>
                <a:gd name="T0" fmla="*/ 1034 w 1039"/>
                <a:gd name="T1" fmla="*/ 42 h 42"/>
                <a:gd name="T2" fmla="*/ 5 w 1039"/>
                <a:gd name="T3" fmla="*/ 42 h 42"/>
                <a:gd name="T4" fmla="*/ 2 w 1039"/>
                <a:gd name="T5" fmla="*/ 41 h 42"/>
                <a:gd name="T6" fmla="*/ 0 w 1039"/>
                <a:gd name="T7" fmla="*/ 36 h 42"/>
                <a:gd name="T8" fmla="*/ 0 w 1039"/>
                <a:gd name="T9" fmla="*/ 6 h 42"/>
                <a:gd name="T10" fmla="*/ 2 w 1039"/>
                <a:gd name="T11" fmla="*/ 2 h 42"/>
                <a:gd name="T12" fmla="*/ 5 w 1039"/>
                <a:gd name="T13" fmla="*/ 0 h 42"/>
                <a:gd name="T14" fmla="*/ 1033 w 1039"/>
                <a:gd name="T15" fmla="*/ 0 h 42"/>
                <a:gd name="T16" fmla="*/ 1036 w 1039"/>
                <a:gd name="T17" fmla="*/ 2 h 42"/>
                <a:gd name="T18" fmla="*/ 1037 w 1039"/>
                <a:gd name="T19" fmla="*/ 6 h 42"/>
                <a:gd name="T20" fmla="*/ 1037 w 1039"/>
                <a:gd name="T21" fmla="*/ 36 h 42"/>
                <a:gd name="T22" fmla="*/ 1039 w 1039"/>
                <a:gd name="T23" fmla="*/ 41 h 42"/>
                <a:gd name="T24" fmla="*/ 1034 w 1039"/>
                <a:gd name="T25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39" h="42">
                  <a:moveTo>
                    <a:pt x="1034" y="42"/>
                  </a:moveTo>
                  <a:lnTo>
                    <a:pt x="5" y="42"/>
                  </a:lnTo>
                  <a:lnTo>
                    <a:pt x="2" y="41"/>
                  </a:lnTo>
                  <a:lnTo>
                    <a:pt x="0" y="36"/>
                  </a:lnTo>
                  <a:lnTo>
                    <a:pt x="0" y="6"/>
                  </a:lnTo>
                  <a:lnTo>
                    <a:pt x="2" y="2"/>
                  </a:lnTo>
                  <a:lnTo>
                    <a:pt x="5" y="0"/>
                  </a:lnTo>
                  <a:lnTo>
                    <a:pt x="1033" y="0"/>
                  </a:lnTo>
                  <a:lnTo>
                    <a:pt x="1036" y="2"/>
                  </a:lnTo>
                  <a:lnTo>
                    <a:pt x="1037" y="6"/>
                  </a:lnTo>
                  <a:lnTo>
                    <a:pt x="1037" y="36"/>
                  </a:lnTo>
                  <a:lnTo>
                    <a:pt x="1039" y="41"/>
                  </a:lnTo>
                  <a:lnTo>
                    <a:pt x="1034" y="42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0" y="730176"/>
            <a:ext cx="12200772" cy="6146409"/>
            <a:chOff x="1" y="711592"/>
            <a:chExt cx="12200772" cy="6146409"/>
          </a:xfrm>
        </p:grpSpPr>
        <p:sp>
          <p:nvSpPr>
            <p:cNvPr id="164" name="자유형 163"/>
            <p:cNvSpPr/>
            <p:nvPr/>
          </p:nvSpPr>
          <p:spPr>
            <a:xfrm rot="16200000">
              <a:off x="3027182" y="-2315589"/>
              <a:ext cx="6146409" cy="12200772"/>
            </a:xfrm>
            <a:custGeom>
              <a:avLst/>
              <a:gdLst>
                <a:gd name="connsiteX0" fmla="*/ 6146409 w 6146409"/>
                <a:gd name="connsiteY0" fmla="*/ 2222 h 12200772"/>
                <a:gd name="connsiteX1" fmla="*/ 6065629 w 6146409"/>
                <a:gd name="connsiteY1" fmla="*/ 164558 h 12200772"/>
                <a:gd name="connsiteX2" fmla="*/ 6114959 w 6146409"/>
                <a:gd name="connsiteY2" fmla="*/ 314135 h 12200772"/>
                <a:gd name="connsiteX3" fmla="*/ 6138200 w 6146409"/>
                <a:gd name="connsiteY3" fmla="*/ 323564 h 12200772"/>
                <a:gd name="connsiteX4" fmla="*/ 6146409 w 6146409"/>
                <a:gd name="connsiteY4" fmla="*/ 323564 h 12200772"/>
                <a:gd name="connsiteX5" fmla="*/ 6142304 w 6146409"/>
                <a:gd name="connsiteY5" fmla="*/ 325229 h 12200772"/>
                <a:gd name="connsiteX6" fmla="*/ 6146409 w 6146409"/>
                <a:gd name="connsiteY6" fmla="*/ 326894 h 12200772"/>
                <a:gd name="connsiteX7" fmla="*/ 6138200 w 6146409"/>
                <a:gd name="connsiteY7" fmla="*/ 326894 h 12200772"/>
                <a:gd name="connsiteX8" fmla="*/ 6114958 w 6146409"/>
                <a:gd name="connsiteY8" fmla="*/ 336323 h 12200772"/>
                <a:gd name="connsiteX9" fmla="*/ 6065628 w 6146409"/>
                <a:gd name="connsiteY9" fmla="*/ 485900 h 12200772"/>
                <a:gd name="connsiteX10" fmla="*/ 6114958 w 6146409"/>
                <a:gd name="connsiteY10" fmla="*/ 635477 h 12200772"/>
                <a:gd name="connsiteX11" fmla="*/ 6138200 w 6146409"/>
                <a:gd name="connsiteY11" fmla="*/ 644906 h 12200772"/>
                <a:gd name="connsiteX12" fmla="*/ 6146408 w 6146409"/>
                <a:gd name="connsiteY12" fmla="*/ 644906 h 12200772"/>
                <a:gd name="connsiteX13" fmla="*/ 6142304 w 6146409"/>
                <a:gd name="connsiteY13" fmla="*/ 646571 h 12200772"/>
                <a:gd name="connsiteX14" fmla="*/ 6146409 w 6146409"/>
                <a:gd name="connsiteY14" fmla="*/ 648235 h 12200772"/>
                <a:gd name="connsiteX15" fmla="*/ 6138200 w 6146409"/>
                <a:gd name="connsiteY15" fmla="*/ 648235 h 12200772"/>
                <a:gd name="connsiteX16" fmla="*/ 6114958 w 6146409"/>
                <a:gd name="connsiteY16" fmla="*/ 657664 h 12200772"/>
                <a:gd name="connsiteX17" fmla="*/ 6065628 w 6146409"/>
                <a:gd name="connsiteY17" fmla="*/ 807242 h 12200772"/>
                <a:gd name="connsiteX18" fmla="*/ 6114958 w 6146409"/>
                <a:gd name="connsiteY18" fmla="*/ 956818 h 12200772"/>
                <a:gd name="connsiteX19" fmla="*/ 6138200 w 6146409"/>
                <a:gd name="connsiteY19" fmla="*/ 966247 h 12200772"/>
                <a:gd name="connsiteX20" fmla="*/ 6146408 w 6146409"/>
                <a:gd name="connsiteY20" fmla="*/ 966247 h 12200772"/>
                <a:gd name="connsiteX21" fmla="*/ 6142304 w 6146409"/>
                <a:gd name="connsiteY21" fmla="*/ 967912 h 12200772"/>
                <a:gd name="connsiteX22" fmla="*/ 6146408 w 6146409"/>
                <a:gd name="connsiteY22" fmla="*/ 969577 h 12200772"/>
                <a:gd name="connsiteX23" fmla="*/ 6138200 w 6146409"/>
                <a:gd name="connsiteY23" fmla="*/ 969577 h 12200772"/>
                <a:gd name="connsiteX24" fmla="*/ 6114958 w 6146409"/>
                <a:gd name="connsiteY24" fmla="*/ 979006 h 12200772"/>
                <a:gd name="connsiteX25" fmla="*/ 6065628 w 6146409"/>
                <a:gd name="connsiteY25" fmla="*/ 1128583 h 12200772"/>
                <a:gd name="connsiteX26" fmla="*/ 6114958 w 6146409"/>
                <a:gd name="connsiteY26" fmla="*/ 1278160 h 12200772"/>
                <a:gd name="connsiteX27" fmla="*/ 6138200 w 6146409"/>
                <a:gd name="connsiteY27" fmla="*/ 1287589 h 12200772"/>
                <a:gd name="connsiteX28" fmla="*/ 6146408 w 6146409"/>
                <a:gd name="connsiteY28" fmla="*/ 1287589 h 12200772"/>
                <a:gd name="connsiteX29" fmla="*/ 6142304 w 6146409"/>
                <a:gd name="connsiteY29" fmla="*/ 1289254 h 12200772"/>
                <a:gd name="connsiteX30" fmla="*/ 6146408 w 6146409"/>
                <a:gd name="connsiteY30" fmla="*/ 1290919 h 12200772"/>
                <a:gd name="connsiteX31" fmla="*/ 6138199 w 6146409"/>
                <a:gd name="connsiteY31" fmla="*/ 1290919 h 12200772"/>
                <a:gd name="connsiteX32" fmla="*/ 6114958 w 6146409"/>
                <a:gd name="connsiteY32" fmla="*/ 1300348 h 12200772"/>
                <a:gd name="connsiteX33" fmla="*/ 6065628 w 6146409"/>
                <a:gd name="connsiteY33" fmla="*/ 1449925 h 12200772"/>
                <a:gd name="connsiteX34" fmla="*/ 6114958 w 6146409"/>
                <a:gd name="connsiteY34" fmla="*/ 1599502 h 12200772"/>
                <a:gd name="connsiteX35" fmla="*/ 6138199 w 6146409"/>
                <a:gd name="connsiteY35" fmla="*/ 1608931 h 12200772"/>
                <a:gd name="connsiteX36" fmla="*/ 6146408 w 6146409"/>
                <a:gd name="connsiteY36" fmla="*/ 1608931 h 12200772"/>
                <a:gd name="connsiteX37" fmla="*/ 6142304 w 6146409"/>
                <a:gd name="connsiteY37" fmla="*/ 1610596 h 12200772"/>
                <a:gd name="connsiteX38" fmla="*/ 6146408 w 6146409"/>
                <a:gd name="connsiteY38" fmla="*/ 1612261 h 12200772"/>
                <a:gd name="connsiteX39" fmla="*/ 6138199 w 6146409"/>
                <a:gd name="connsiteY39" fmla="*/ 1612261 h 12200772"/>
                <a:gd name="connsiteX40" fmla="*/ 6114958 w 6146409"/>
                <a:gd name="connsiteY40" fmla="*/ 1621690 h 12200772"/>
                <a:gd name="connsiteX41" fmla="*/ 6065628 w 6146409"/>
                <a:gd name="connsiteY41" fmla="*/ 1771267 h 12200772"/>
                <a:gd name="connsiteX42" fmla="*/ 6114958 w 6146409"/>
                <a:gd name="connsiteY42" fmla="*/ 1920843 h 12200772"/>
                <a:gd name="connsiteX43" fmla="*/ 6138199 w 6146409"/>
                <a:gd name="connsiteY43" fmla="*/ 1930273 h 12200772"/>
                <a:gd name="connsiteX44" fmla="*/ 6146408 w 6146409"/>
                <a:gd name="connsiteY44" fmla="*/ 1930273 h 12200772"/>
                <a:gd name="connsiteX45" fmla="*/ 6142303 w 6146409"/>
                <a:gd name="connsiteY45" fmla="*/ 1931938 h 12200772"/>
                <a:gd name="connsiteX46" fmla="*/ 6146408 w 6146409"/>
                <a:gd name="connsiteY46" fmla="*/ 1933603 h 12200772"/>
                <a:gd name="connsiteX47" fmla="*/ 6138199 w 6146409"/>
                <a:gd name="connsiteY47" fmla="*/ 1933603 h 12200772"/>
                <a:gd name="connsiteX48" fmla="*/ 6114957 w 6146409"/>
                <a:gd name="connsiteY48" fmla="*/ 1943032 h 12200772"/>
                <a:gd name="connsiteX49" fmla="*/ 6065627 w 6146409"/>
                <a:gd name="connsiteY49" fmla="*/ 2092608 h 12200772"/>
                <a:gd name="connsiteX50" fmla="*/ 6114957 w 6146409"/>
                <a:gd name="connsiteY50" fmla="*/ 2242185 h 12200772"/>
                <a:gd name="connsiteX51" fmla="*/ 6138199 w 6146409"/>
                <a:gd name="connsiteY51" fmla="*/ 2251614 h 12200772"/>
                <a:gd name="connsiteX52" fmla="*/ 6146407 w 6146409"/>
                <a:gd name="connsiteY52" fmla="*/ 2251614 h 12200772"/>
                <a:gd name="connsiteX53" fmla="*/ 6142303 w 6146409"/>
                <a:gd name="connsiteY53" fmla="*/ 2253279 h 12200772"/>
                <a:gd name="connsiteX54" fmla="*/ 6146408 w 6146409"/>
                <a:gd name="connsiteY54" fmla="*/ 2254944 h 12200772"/>
                <a:gd name="connsiteX55" fmla="*/ 6138199 w 6146409"/>
                <a:gd name="connsiteY55" fmla="*/ 2254944 h 12200772"/>
                <a:gd name="connsiteX56" fmla="*/ 6114957 w 6146409"/>
                <a:gd name="connsiteY56" fmla="*/ 2264374 h 12200772"/>
                <a:gd name="connsiteX57" fmla="*/ 6065627 w 6146409"/>
                <a:gd name="connsiteY57" fmla="*/ 2413950 h 12200772"/>
                <a:gd name="connsiteX58" fmla="*/ 6114957 w 6146409"/>
                <a:gd name="connsiteY58" fmla="*/ 2563526 h 12200772"/>
                <a:gd name="connsiteX59" fmla="*/ 6138199 w 6146409"/>
                <a:gd name="connsiteY59" fmla="*/ 2572956 h 12200772"/>
                <a:gd name="connsiteX60" fmla="*/ 6146407 w 6146409"/>
                <a:gd name="connsiteY60" fmla="*/ 2572956 h 12200772"/>
                <a:gd name="connsiteX61" fmla="*/ 6142303 w 6146409"/>
                <a:gd name="connsiteY61" fmla="*/ 2574620 h 12200772"/>
                <a:gd name="connsiteX62" fmla="*/ 6146407 w 6146409"/>
                <a:gd name="connsiteY62" fmla="*/ 2576286 h 12200772"/>
                <a:gd name="connsiteX63" fmla="*/ 6138199 w 6146409"/>
                <a:gd name="connsiteY63" fmla="*/ 2576286 h 12200772"/>
                <a:gd name="connsiteX64" fmla="*/ 6114957 w 6146409"/>
                <a:gd name="connsiteY64" fmla="*/ 2585714 h 12200772"/>
                <a:gd name="connsiteX65" fmla="*/ 6065627 w 6146409"/>
                <a:gd name="connsiteY65" fmla="*/ 2735292 h 12200772"/>
                <a:gd name="connsiteX66" fmla="*/ 6114957 w 6146409"/>
                <a:gd name="connsiteY66" fmla="*/ 2884868 h 12200772"/>
                <a:gd name="connsiteX67" fmla="*/ 6138199 w 6146409"/>
                <a:gd name="connsiteY67" fmla="*/ 2894298 h 12200772"/>
                <a:gd name="connsiteX68" fmla="*/ 6146407 w 6146409"/>
                <a:gd name="connsiteY68" fmla="*/ 2894298 h 12200772"/>
                <a:gd name="connsiteX69" fmla="*/ 6142303 w 6146409"/>
                <a:gd name="connsiteY69" fmla="*/ 2895963 h 12200772"/>
                <a:gd name="connsiteX70" fmla="*/ 6146407 w 6146409"/>
                <a:gd name="connsiteY70" fmla="*/ 2897627 h 12200772"/>
                <a:gd name="connsiteX71" fmla="*/ 6138199 w 6146409"/>
                <a:gd name="connsiteY71" fmla="*/ 2897627 h 12200772"/>
                <a:gd name="connsiteX72" fmla="*/ 6114957 w 6146409"/>
                <a:gd name="connsiteY72" fmla="*/ 2907056 h 12200772"/>
                <a:gd name="connsiteX73" fmla="*/ 6065627 w 6146409"/>
                <a:gd name="connsiteY73" fmla="*/ 3056633 h 12200772"/>
                <a:gd name="connsiteX74" fmla="*/ 6114957 w 6146409"/>
                <a:gd name="connsiteY74" fmla="*/ 3206209 h 12200772"/>
                <a:gd name="connsiteX75" fmla="*/ 6138199 w 6146409"/>
                <a:gd name="connsiteY75" fmla="*/ 3215638 h 12200772"/>
                <a:gd name="connsiteX76" fmla="*/ 6146407 w 6146409"/>
                <a:gd name="connsiteY76" fmla="*/ 3215638 h 12200772"/>
                <a:gd name="connsiteX77" fmla="*/ 6142303 w 6146409"/>
                <a:gd name="connsiteY77" fmla="*/ 3217303 h 12200772"/>
                <a:gd name="connsiteX78" fmla="*/ 6146407 w 6146409"/>
                <a:gd name="connsiteY78" fmla="*/ 3218969 h 12200772"/>
                <a:gd name="connsiteX79" fmla="*/ 6138198 w 6146409"/>
                <a:gd name="connsiteY79" fmla="*/ 3218969 h 12200772"/>
                <a:gd name="connsiteX80" fmla="*/ 6114956 w 6146409"/>
                <a:gd name="connsiteY80" fmla="*/ 3228397 h 12200772"/>
                <a:gd name="connsiteX81" fmla="*/ 6065626 w 6146409"/>
                <a:gd name="connsiteY81" fmla="*/ 3377975 h 12200772"/>
                <a:gd name="connsiteX82" fmla="*/ 6114956 w 6146409"/>
                <a:gd name="connsiteY82" fmla="*/ 3527551 h 12200772"/>
                <a:gd name="connsiteX83" fmla="*/ 6138198 w 6146409"/>
                <a:gd name="connsiteY83" fmla="*/ 3536980 h 12200772"/>
                <a:gd name="connsiteX84" fmla="*/ 6146407 w 6146409"/>
                <a:gd name="connsiteY84" fmla="*/ 3536980 h 12200772"/>
                <a:gd name="connsiteX85" fmla="*/ 6142303 w 6146409"/>
                <a:gd name="connsiteY85" fmla="*/ 3538645 h 12200772"/>
                <a:gd name="connsiteX86" fmla="*/ 6146407 w 6146409"/>
                <a:gd name="connsiteY86" fmla="*/ 3540310 h 12200772"/>
                <a:gd name="connsiteX87" fmla="*/ 6138198 w 6146409"/>
                <a:gd name="connsiteY87" fmla="*/ 3540310 h 12200772"/>
                <a:gd name="connsiteX88" fmla="*/ 6114956 w 6146409"/>
                <a:gd name="connsiteY88" fmla="*/ 3549739 h 12200772"/>
                <a:gd name="connsiteX89" fmla="*/ 6065626 w 6146409"/>
                <a:gd name="connsiteY89" fmla="*/ 3699316 h 12200772"/>
                <a:gd name="connsiteX90" fmla="*/ 6114956 w 6146409"/>
                <a:gd name="connsiteY90" fmla="*/ 3848893 h 12200772"/>
                <a:gd name="connsiteX91" fmla="*/ 6138198 w 6146409"/>
                <a:gd name="connsiteY91" fmla="*/ 3858322 h 12200772"/>
                <a:gd name="connsiteX92" fmla="*/ 6146406 w 6146409"/>
                <a:gd name="connsiteY92" fmla="*/ 3858322 h 12200772"/>
                <a:gd name="connsiteX93" fmla="*/ 6142302 w 6146409"/>
                <a:gd name="connsiteY93" fmla="*/ 3859987 h 12200772"/>
                <a:gd name="connsiteX94" fmla="*/ 6146407 w 6146409"/>
                <a:gd name="connsiteY94" fmla="*/ 3861652 h 12200772"/>
                <a:gd name="connsiteX95" fmla="*/ 6138198 w 6146409"/>
                <a:gd name="connsiteY95" fmla="*/ 3861652 h 12200772"/>
                <a:gd name="connsiteX96" fmla="*/ 6114956 w 6146409"/>
                <a:gd name="connsiteY96" fmla="*/ 3871081 h 12200772"/>
                <a:gd name="connsiteX97" fmla="*/ 6065626 w 6146409"/>
                <a:gd name="connsiteY97" fmla="*/ 4020658 h 12200772"/>
                <a:gd name="connsiteX98" fmla="*/ 6114956 w 6146409"/>
                <a:gd name="connsiteY98" fmla="*/ 4170234 h 12200772"/>
                <a:gd name="connsiteX99" fmla="*/ 6138198 w 6146409"/>
                <a:gd name="connsiteY99" fmla="*/ 4179664 h 12200772"/>
                <a:gd name="connsiteX100" fmla="*/ 6146406 w 6146409"/>
                <a:gd name="connsiteY100" fmla="*/ 4179664 h 12200772"/>
                <a:gd name="connsiteX101" fmla="*/ 6142302 w 6146409"/>
                <a:gd name="connsiteY101" fmla="*/ 4181329 h 12200772"/>
                <a:gd name="connsiteX102" fmla="*/ 6146406 w 6146409"/>
                <a:gd name="connsiteY102" fmla="*/ 4182993 h 12200772"/>
                <a:gd name="connsiteX103" fmla="*/ 6138198 w 6146409"/>
                <a:gd name="connsiteY103" fmla="*/ 4182993 h 12200772"/>
                <a:gd name="connsiteX104" fmla="*/ 6114956 w 6146409"/>
                <a:gd name="connsiteY104" fmla="*/ 4192423 h 12200772"/>
                <a:gd name="connsiteX105" fmla="*/ 6065626 w 6146409"/>
                <a:gd name="connsiteY105" fmla="*/ 4342000 h 12200772"/>
                <a:gd name="connsiteX106" fmla="*/ 6114956 w 6146409"/>
                <a:gd name="connsiteY106" fmla="*/ 4491576 h 12200772"/>
                <a:gd name="connsiteX107" fmla="*/ 6138198 w 6146409"/>
                <a:gd name="connsiteY107" fmla="*/ 4501005 h 12200772"/>
                <a:gd name="connsiteX108" fmla="*/ 6146406 w 6146409"/>
                <a:gd name="connsiteY108" fmla="*/ 4501005 h 12200772"/>
                <a:gd name="connsiteX109" fmla="*/ 6142302 w 6146409"/>
                <a:gd name="connsiteY109" fmla="*/ 4502670 h 12200772"/>
                <a:gd name="connsiteX110" fmla="*/ 6146406 w 6146409"/>
                <a:gd name="connsiteY110" fmla="*/ 4504335 h 12200772"/>
                <a:gd name="connsiteX111" fmla="*/ 6138198 w 6146409"/>
                <a:gd name="connsiteY111" fmla="*/ 4504335 h 12200772"/>
                <a:gd name="connsiteX112" fmla="*/ 6114956 w 6146409"/>
                <a:gd name="connsiteY112" fmla="*/ 4513765 h 12200772"/>
                <a:gd name="connsiteX113" fmla="*/ 6065626 w 6146409"/>
                <a:gd name="connsiteY113" fmla="*/ 4663342 h 12200772"/>
                <a:gd name="connsiteX114" fmla="*/ 6114956 w 6146409"/>
                <a:gd name="connsiteY114" fmla="*/ 4812918 h 12200772"/>
                <a:gd name="connsiteX115" fmla="*/ 6138197 w 6146409"/>
                <a:gd name="connsiteY115" fmla="*/ 4822348 h 12200772"/>
                <a:gd name="connsiteX116" fmla="*/ 6146406 w 6146409"/>
                <a:gd name="connsiteY116" fmla="*/ 4822348 h 12200772"/>
                <a:gd name="connsiteX117" fmla="*/ 6142302 w 6146409"/>
                <a:gd name="connsiteY117" fmla="*/ 4824012 h 12200772"/>
                <a:gd name="connsiteX118" fmla="*/ 6146406 w 6146409"/>
                <a:gd name="connsiteY118" fmla="*/ 4825677 h 12200772"/>
                <a:gd name="connsiteX119" fmla="*/ 6138197 w 6146409"/>
                <a:gd name="connsiteY119" fmla="*/ 4825677 h 12200772"/>
                <a:gd name="connsiteX120" fmla="*/ 6114955 w 6146409"/>
                <a:gd name="connsiteY120" fmla="*/ 4835106 h 12200772"/>
                <a:gd name="connsiteX121" fmla="*/ 6065625 w 6146409"/>
                <a:gd name="connsiteY121" fmla="*/ 4984683 h 12200772"/>
                <a:gd name="connsiteX122" fmla="*/ 6114955 w 6146409"/>
                <a:gd name="connsiteY122" fmla="*/ 5134260 h 12200772"/>
                <a:gd name="connsiteX123" fmla="*/ 6138197 w 6146409"/>
                <a:gd name="connsiteY123" fmla="*/ 5143689 h 12200772"/>
                <a:gd name="connsiteX124" fmla="*/ 6146405 w 6146409"/>
                <a:gd name="connsiteY124" fmla="*/ 5143689 h 12200772"/>
                <a:gd name="connsiteX125" fmla="*/ 6142301 w 6146409"/>
                <a:gd name="connsiteY125" fmla="*/ 5145354 h 12200772"/>
                <a:gd name="connsiteX126" fmla="*/ 6146406 w 6146409"/>
                <a:gd name="connsiteY126" fmla="*/ 5147018 h 12200772"/>
                <a:gd name="connsiteX127" fmla="*/ 6138197 w 6146409"/>
                <a:gd name="connsiteY127" fmla="*/ 5147018 h 12200772"/>
                <a:gd name="connsiteX128" fmla="*/ 6114955 w 6146409"/>
                <a:gd name="connsiteY128" fmla="*/ 5156448 h 12200772"/>
                <a:gd name="connsiteX129" fmla="*/ 6065625 w 6146409"/>
                <a:gd name="connsiteY129" fmla="*/ 5306025 h 12200772"/>
                <a:gd name="connsiteX130" fmla="*/ 6114955 w 6146409"/>
                <a:gd name="connsiteY130" fmla="*/ 5455601 h 12200772"/>
                <a:gd name="connsiteX131" fmla="*/ 6138197 w 6146409"/>
                <a:gd name="connsiteY131" fmla="*/ 5465031 h 12200772"/>
                <a:gd name="connsiteX132" fmla="*/ 6146405 w 6146409"/>
                <a:gd name="connsiteY132" fmla="*/ 5465031 h 12200772"/>
                <a:gd name="connsiteX133" fmla="*/ 6142301 w 6146409"/>
                <a:gd name="connsiteY133" fmla="*/ 5466695 h 12200772"/>
                <a:gd name="connsiteX134" fmla="*/ 6146405 w 6146409"/>
                <a:gd name="connsiteY134" fmla="*/ 5468361 h 12200772"/>
                <a:gd name="connsiteX135" fmla="*/ 6138197 w 6146409"/>
                <a:gd name="connsiteY135" fmla="*/ 5468361 h 12200772"/>
                <a:gd name="connsiteX136" fmla="*/ 6114955 w 6146409"/>
                <a:gd name="connsiteY136" fmla="*/ 5477790 h 12200772"/>
                <a:gd name="connsiteX137" fmla="*/ 6065625 w 6146409"/>
                <a:gd name="connsiteY137" fmla="*/ 5627367 h 12200772"/>
                <a:gd name="connsiteX138" fmla="*/ 6114955 w 6146409"/>
                <a:gd name="connsiteY138" fmla="*/ 5776943 h 12200772"/>
                <a:gd name="connsiteX139" fmla="*/ 6138197 w 6146409"/>
                <a:gd name="connsiteY139" fmla="*/ 5786373 h 12200772"/>
                <a:gd name="connsiteX140" fmla="*/ 6146405 w 6146409"/>
                <a:gd name="connsiteY140" fmla="*/ 5786373 h 12200772"/>
                <a:gd name="connsiteX141" fmla="*/ 6142301 w 6146409"/>
                <a:gd name="connsiteY141" fmla="*/ 5788037 h 12200772"/>
                <a:gd name="connsiteX142" fmla="*/ 6146405 w 6146409"/>
                <a:gd name="connsiteY142" fmla="*/ 5789702 h 12200772"/>
                <a:gd name="connsiteX143" fmla="*/ 6138197 w 6146409"/>
                <a:gd name="connsiteY143" fmla="*/ 5789702 h 12200772"/>
                <a:gd name="connsiteX144" fmla="*/ 6114955 w 6146409"/>
                <a:gd name="connsiteY144" fmla="*/ 5799131 h 12200772"/>
                <a:gd name="connsiteX145" fmla="*/ 6065625 w 6146409"/>
                <a:gd name="connsiteY145" fmla="*/ 5948709 h 12200772"/>
                <a:gd name="connsiteX146" fmla="*/ 6089279 w 6146409"/>
                <a:gd name="connsiteY146" fmla="*/ 6063492 h 12200772"/>
                <a:gd name="connsiteX147" fmla="*/ 6110280 w 6146409"/>
                <a:gd name="connsiteY147" fmla="*/ 6091951 h 12200772"/>
                <a:gd name="connsiteX148" fmla="*/ 6146409 w 6146409"/>
                <a:gd name="connsiteY148" fmla="*/ 6091951 h 12200772"/>
                <a:gd name="connsiteX149" fmla="*/ 6122875 w 6146409"/>
                <a:gd name="connsiteY149" fmla="*/ 6101498 h 12200772"/>
                <a:gd name="connsiteX150" fmla="*/ 6146405 w 6146409"/>
                <a:gd name="connsiteY150" fmla="*/ 6111044 h 12200772"/>
                <a:gd name="connsiteX151" fmla="*/ 6110284 w 6146409"/>
                <a:gd name="connsiteY151" fmla="*/ 6111044 h 12200772"/>
                <a:gd name="connsiteX152" fmla="*/ 6089282 w 6146409"/>
                <a:gd name="connsiteY152" fmla="*/ 6139503 h 12200772"/>
                <a:gd name="connsiteX153" fmla="*/ 6065629 w 6146409"/>
                <a:gd name="connsiteY153" fmla="*/ 6254286 h 12200772"/>
                <a:gd name="connsiteX154" fmla="*/ 6114959 w 6146409"/>
                <a:gd name="connsiteY154" fmla="*/ 6403863 h 12200772"/>
                <a:gd name="connsiteX155" fmla="*/ 6138200 w 6146409"/>
                <a:gd name="connsiteY155" fmla="*/ 6413292 h 12200772"/>
                <a:gd name="connsiteX156" fmla="*/ 6146409 w 6146409"/>
                <a:gd name="connsiteY156" fmla="*/ 6413292 h 12200772"/>
                <a:gd name="connsiteX157" fmla="*/ 6142304 w 6146409"/>
                <a:gd name="connsiteY157" fmla="*/ 6414957 h 12200772"/>
                <a:gd name="connsiteX158" fmla="*/ 6146409 w 6146409"/>
                <a:gd name="connsiteY158" fmla="*/ 6416622 h 12200772"/>
                <a:gd name="connsiteX159" fmla="*/ 6138200 w 6146409"/>
                <a:gd name="connsiteY159" fmla="*/ 6416622 h 12200772"/>
                <a:gd name="connsiteX160" fmla="*/ 6114958 w 6146409"/>
                <a:gd name="connsiteY160" fmla="*/ 6426051 h 12200772"/>
                <a:gd name="connsiteX161" fmla="*/ 6065628 w 6146409"/>
                <a:gd name="connsiteY161" fmla="*/ 6575628 h 12200772"/>
                <a:gd name="connsiteX162" fmla="*/ 6114958 w 6146409"/>
                <a:gd name="connsiteY162" fmla="*/ 6725204 h 12200772"/>
                <a:gd name="connsiteX163" fmla="*/ 6138200 w 6146409"/>
                <a:gd name="connsiteY163" fmla="*/ 6734633 h 12200772"/>
                <a:gd name="connsiteX164" fmla="*/ 6146408 w 6146409"/>
                <a:gd name="connsiteY164" fmla="*/ 6734633 h 12200772"/>
                <a:gd name="connsiteX165" fmla="*/ 6142304 w 6146409"/>
                <a:gd name="connsiteY165" fmla="*/ 6736299 h 12200772"/>
                <a:gd name="connsiteX166" fmla="*/ 6146409 w 6146409"/>
                <a:gd name="connsiteY166" fmla="*/ 6737963 h 12200772"/>
                <a:gd name="connsiteX167" fmla="*/ 6138200 w 6146409"/>
                <a:gd name="connsiteY167" fmla="*/ 6737963 h 12200772"/>
                <a:gd name="connsiteX168" fmla="*/ 6114958 w 6146409"/>
                <a:gd name="connsiteY168" fmla="*/ 6747392 h 12200772"/>
                <a:gd name="connsiteX169" fmla="*/ 6065628 w 6146409"/>
                <a:gd name="connsiteY169" fmla="*/ 6896970 h 12200772"/>
                <a:gd name="connsiteX170" fmla="*/ 6114958 w 6146409"/>
                <a:gd name="connsiteY170" fmla="*/ 7046546 h 12200772"/>
                <a:gd name="connsiteX171" fmla="*/ 6138200 w 6146409"/>
                <a:gd name="connsiteY171" fmla="*/ 7055975 h 12200772"/>
                <a:gd name="connsiteX172" fmla="*/ 6146408 w 6146409"/>
                <a:gd name="connsiteY172" fmla="*/ 7055975 h 12200772"/>
                <a:gd name="connsiteX173" fmla="*/ 6142304 w 6146409"/>
                <a:gd name="connsiteY173" fmla="*/ 7057640 h 12200772"/>
                <a:gd name="connsiteX174" fmla="*/ 6146408 w 6146409"/>
                <a:gd name="connsiteY174" fmla="*/ 7059305 h 12200772"/>
                <a:gd name="connsiteX175" fmla="*/ 6138200 w 6146409"/>
                <a:gd name="connsiteY175" fmla="*/ 7059305 h 12200772"/>
                <a:gd name="connsiteX176" fmla="*/ 6114958 w 6146409"/>
                <a:gd name="connsiteY176" fmla="*/ 7068734 h 12200772"/>
                <a:gd name="connsiteX177" fmla="*/ 6065628 w 6146409"/>
                <a:gd name="connsiteY177" fmla="*/ 7218311 h 12200772"/>
                <a:gd name="connsiteX178" fmla="*/ 6114958 w 6146409"/>
                <a:gd name="connsiteY178" fmla="*/ 7367888 h 12200772"/>
                <a:gd name="connsiteX179" fmla="*/ 6138200 w 6146409"/>
                <a:gd name="connsiteY179" fmla="*/ 7377317 h 12200772"/>
                <a:gd name="connsiteX180" fmla="*/ 6146408 w 6146409"/>
                <a:gd name="connsiteY180" fmla="*/ 7377317 h 12200772"/>
                <a:gd name="connsiteX181" fmla="*/ 6142304 w 6146409"/>
                <a:gd name="connsiteY181" fmla="*/ 7378982 h 12200772"/>
                <a:gd name="connsiteX182" fmla="*/ 6146408 w 6146409"/>
                <a:gd name="connsiteY182" fmla="*/ 7380647 h 12200772"/>
                <a:gd name="connsiteX183" fmla="*/ 6138199 w 6146409"/>
                <a:gd name="connsiteY183" fmla="*/ 7380647 h 12200772"/>
                <a:gd name="connsiteX184" fmla="*/ 6114958 w 6146409"/>
                <a:gd name="connsiteY184" fmla="*/ 7390076 h 12200772"/>
                <a:gd name="connsiteX185" fmla="*/ 6065628 w 6146409"/>
                <a:gd name="connsiteY185" fmla="*/ 7539653 h 12200772"/>
                <a:gd name="connsiteX186" fmla="*/ 6114958 w 6146409"/>
                <a:gd name="connsiteY186" fmla="*/ 7689230 h 12200772"/>
                <a:gd name="connsiteX187" fmla="*/ 6138199 w 6146409"/>
                <a:gd name="connsiteY187" fmla="*/ 7698659 h 12200772"/>
                <a:gd name="connsiteX188" fmla="*/ 6146408 w 6146409"/>
                <a:gd name="connsiteY188" fmla="*/ 7698659 h 12200772"/>
                <a:gd name="connsiteX189" fmla="*/ 6142304 w 6146409"/>
                <a:gd name="connsiteY189" fmla="*/ 7700324 h 12200772"/>
                <a:gd name="connsiteX190" fmla="*/ 6146408 w 6146409"/>
                <a:gd name="connsiteY190" fmla="*/ 7701989 h 12200772"/>
                <a:gd name="connsiteX191" fmla="*/ 6138199 w 6146409"/>
                <a:gd name="connsiteY191" fmla="*/ 7701989 h 12200772"/>
                <a:gd name="connsiteX192" fmla="*/ 6114958 w 6146409"/>
                <a:gd name="connsiteY192" fmla="*/ 7711418 h 12200772"/>
                <a:gd name="connsiteX193" fmla="*/ 6065628 w 6146409"/>
                <a:gd name="connsiteY193" fmla="*/ 7860994 h 12200772"/>
                <a:gd name="connsiteX194" fmla="*/ 6114958 w 6146409"/>
                <a:gd name="connsiteY194" fmla="*/ 8010571 h 12200772"/>
                <a:gd name="connsiteX195" fmla="*/ 6138199 w 6146409"/>
                <a:gd name="connsiteY195" fmla="*/ 8020001 h 12200772"/>
                <a:gd name="connsiteX196" fmla="*/ 6146408 w 6146409"/>
                <a:gd name="connsiteY196" fmla="*/ 8020001 h 12200772"/>
                <a:gd name="connsiteX197" fmla="*/ 6142303 w 6146409"/>
                <a:gd name="connsiteY197" fmla="*/ 8021666 h 12200772"/>
                <a:gd name="connsiteX198" fmla="*/ 6146408 w 6146409"/>
                <a:gd name="connsiteY198" fmla="*/ 8023331 h 12200772"/>
                <a:gd name="connsiteX199" fmla="*/ 6138199 w 6146409"/>
                <a:gd name="connsiteY199" fmla="*/ 8023331 h 12200772"/>
                <a:gd name="connsiteX200" fmla="*/ 6114957 w 6146409"/>
                <a:gd name="connsiteY200" fmla="*/ 8032759 h 12200772"/>
                <a:gd name="connsiteX201" fmla="*/ 6065627 w 6146409"/>
                <a:gd name="connsiteY201" fmla="*/ 8182336 h 12200772"/>
                <a:gd name="connsiteX202" fmla="*/ 6114957 w 6146409"/>
                <a:gd name="connsiteY202" fmla="*/ 8331913 h 12200772"/>
                <a:gd name="connsiteX203" fmla="*/ 6138199 w 6146409"/>
                <a:gd name="connsiteY203" fmla="*/ 8341342 h 12200772"/>
                <a:gd name="connsiteX204" fmla="*/ 6146407 w 6146409"/>
                <a:gd name="connsiteY204" fmla="*/ 8341342 h 12200772"/>
                <a:gd name="connsiteX205" fmla="*/ 6142303 w 6146409"/>
                <a:gd name="connsiteY205" fmla="*/ 8343007 h 12200772"/>
                <a:gd name="connsiteX206" fmla="*/ 6146408 w 6146409"/>
                <a:gd name="connsiteY206" fmla="*/ 8344672 h 12200772"/>
                <a:gd name="connsiteX207" fmla="*/ 6138199 w 6146409"/>
                <a:gd name="connsiteY207" fmla="*/ 8344672 h 12200772"/>
                <a:gd name="connsiteX208" fmla="*/ 6114957 w 6146409"/>
                <a:gd name="connsiteY208" fmla="*/ 8354101 h 12200772"/>
                <a:gd name="connsiteX209" fmla="*/ 6065627 w 6146409"/>
                <a:gd name="connsiteY209" fmla="*/ 8503678 h 12200772"/>
                <a:gd name="connsiteX210" fmla="*/ 6114957 w 6146409"/>
                <a:gd name="connsiteY210" fmla="*/ 8653254 h 12200772"/>
                <a:gd name="connsiteX211" fmla="*/ 6138199 w 6146409"/>
                <a:gd name="connsiteY211" fmla="*/ 8662684 h 12200772"/>
                <a:gd name="connsiteX212" fmla="*/ 6146407 w 6146409"/>
                <a:gd name="connsiteY212" fmla="*/ 8662684 h 12200772"/>
                <a:gd name="connsiteX213" fmla="*/ 6142303 w 6146409"/>
                <a:gd name="connsiteY213" fmla="*/ 8664348 h 12200772"/>
                <a:gd name="connsiteX214" fmla="*/ 6146407 w 6146409"/>
                <a:gd name="connsiteY214" fmla="*/ 8666014 h 12200772"/>
                <a:gd name="connsiteX215" fmla="*/ 6138199 w 6146409"/>
                <a:gd name="connsiteY215" fmla="*/ 8666014 h 12200772"/>
                <a:gd name="connsiteX216" fmla="*/ 6114957 w 6146409"/>
                <a:gd name="connsiteY216" fmla="*/ 8675442 h 12200772"/>
                <a:gd name="connsiteX217" fmla="*/ 6065627 w 6146409"/>
                <a:gd name="connsiteY217" fmla="*/ 8825020 h 12200772"/>
                <a:gd name="connsiteX218" fmla="*/ 6114957 w 6146409"/>
                <a:gd name="connsiteY218" fmla="*/ 8974596 h 12200772"/>
                <a:gd name="connsiteX219" fmla="*/ 6138199 w 6146409"/>
                <a:gd name="connsiteY219" fmla="*/ 8984026 h 12200772"/>
                <a:gd name="connsiteX220" fmla="*/ 6146407 w 6146409"/>
                <a:gd name="connsiteY220" fmla="*/ 8984026 h 12200772"/>
                <a:gd name="connsiteX221" fmla="*/ 6142303 w 6146409"/>
                <a:gd name="connsiteY221" fmla="*/ 8985690 h 12200772"/>
                <a:gd name="connsiteX222" fmla="*/ 6146407 w 6146409"/>
                <a:gd name="connsiteY222" fmla="*/ 8987354 h 12200772"/>
                <a:gd name="connsiteX223" fmla="*/ 6138199 w 6146409"/>
                <a:gd name="connsiteY223" fmla="*/ 8987354 h 12200772"/>
                <a:gd name="connsiteX224" fmla="*/ 6114957 w 6146409"/>
                <a:gd name="connsiteY224" fmla="*/ 8996784 h 12200772"/>
                <a:gd name="connsiteX225" fmla="*/ 6065627 w 6146409"/>
                <a:gd name="connsiteY225" fmla="*/ 9146360 h 12200772"/>
                <a:gd name="connsiteX226" fmla="*/ 6114957 w 6146409"/>
                <a:gd name="connsiteY226" fmla="*/ 9295936 h 12200772"/>
                <a:gd name="connsiteX227" fmla="*/ 6138199 w 6146409"/>
                <a:gd name="connsiteY227" fmla="*/ 9305366 h 12200772"/>
                <a:gd name="connsiteX228" fmla="*/ 6146407 w 6146409"/>
                <a:gd name="connsiteY228" fmla="*/ 9305366 h 12200772"/>
                <a:gd name="connsiteX229" fmla="*/ 6142303 w 6146409"/>
                <a:gd name="connsiteY229" fmla="*/ 9307030 h 12200772"/>
                <a:gd name="connsiteX230" fmla="*/ 6146407 w 6146409"/>
                <a:gd name="connsiteY230" fmla="*/ 9308696 h 12200772"/>
                <a:gd name="connsiteX231" fmla="*/ 6138198 w 6146409"/>
                <a:gd name="connsiteY231" fmla="*/ 9308696 h 12200772"/>
                <a:gd name="connsiteX232" fmla="*/ 6114956 w 6146409"/>
                <a:gd name="connsiteY232" fmla="*/ 9318126 h 12200772"/>
                <a:gd name="connsiteX233" fmla="*/ 6065626 w 6146409"/>
                <a:gd name="connsiteY233" fmla="*/ 9467702 h 12200772"/>
                <a:gd name="connsiteX234" fmla="*/ 6114956 w 6146409"/>
                <a:gd name="connsiteY234" fmla="*/ 9617278 h 12200772"/>
                <a:gd name="connsiteX235" fmla="*/ 6138198 w 6146409"/>
                <a:gd name="connsiteY235" fmla="*/ 9626708 h 12200772"/>
                <a:gd name="connsiteX236" fmla="*/ 6146407 w 6146409"/>
                <a:gd name="connsiteY236" fmla="*/ 9626708 h 12200772"/>
                <a:gd name="connsiteX237" fmla="*/ 6142303 w 6146409"/>
                <a:gd name="connsiteY237" fmla="*/ 9628372 h 12200772"/>
                <a:gd name="connsiteX238" fmla="*/ 6146407 w 6146409"/>
                <a:gd name="connsiteY238" fmla="*/ 9630038 h 12200772"/>
                <a:gd name="connsiteX239" fmla="*/ 6138198 w 6146409"/>
                <a:gd name="connsiteY239" fmla="*/ 9630038 h 12200772"/>
                <a:gd name="connsiteX240" fmla="*/ 6114956 w 6146409"/>
                <a:gd name="connsiteY240" fmla="*/ 9639466 h 12200772"/>
                <a:gd name="connsiteX241" fmla="*/ 6065626 w 6146409"/>
                <a:gd name="connsiteY241" fmla="*/ 9789044 h 12200772"/>
                <a:gd name="connsiteX242" fmla="*/ 6114956 w 6146409"/>
                <a:gd name="connsiteY242" fmla="*/ 9938620 h 12200772"/>
                <a:gd name="connsiteX243" fmla="*/ 6138198 w 6146409"/>
                <a:gd name="connsiteY243" fmla="*/ 9948050 h 12200772"/>
                <a:gd name="connsiteX244" fmla="*/ 6146406 w 6146409"/>
                <a:gd name="connsiteY244" fmla="*/ 9948050 h 12200772"/>
                <a:gd name="connsiteX245" fmla="*/ 6142302 w 6146409"/>
                <a:gd name="connsiteY245" fmla="*/ 9949714 h 12200772"/>
                <a:gd name="connsiteX246" fmla="*/ 6146407 w 6146409"/>
                <a:gd name="connsiteY246" fmla="*/ 9951380 h 12200772"/>
                <a:gd name="connsiteX247" fmla="*/ 6138198 w 6146409"/>
                <a:gd name="connsiteY247" fmla="*/ 9951380 h 12200772"/>
                <a:gd name="connsiteX248" fmla="*/ 6114956 w 6146409"/>
                <a:gd name="connsiteY248" fmla="*/ 9960808 h 12200772"/>
                <a:gd name="connsiteX249" fmla="*/ 6065626 w 6146409"/>
                <a:gd name="connsiteY249" fmla="*/ 10110386 h 12200772"/>
                <a:gd name="connsiteX250" fmla="*/ 6114956 w 6146409"/>
                <a:gd name="connsiteY250" fmla="*/ 10259962 h 12200772"/>
                <a:gd name="connsiteX251" fmla="*/ 6138198 w 6146409"/>
                <a:gd name="connsiteY251" fmla="*/ 10269392 h 12200772"/>
                <a:gd name="connsiteX252" fmla="*/ 6146406 w 6146409"/>
                <a:gd name="connsiteY252" fmla="*/ 10269392 h 12200772"/>
                <a:gd name="connsiteX253" fmla="*/ 6142302 w 6146409"/>
                <a:gd name="connsiteY253" fmla="*/ 10271056 h 12200772"/>
                <a:gd name="connsiteX254" fmla="*/ 6146406 w 6146409"/>
                <a:gd name="connsiteY254" fmla="*/ 10272722 h 12200772"/>
                <a:gd name="connsiteX255" fmla="*/ 6138198 w 6146409"/>
                <a:gd name="connsiteY255" fmla="*/ 10272722 h 12200772"/>
                <a:gd name="connsiteX256" fmla="*/ 6114956 w 6146409"/>
                <a:gd name="connsiteY256" fmla="*/ 10282150 h 12200772"/>
                <a:gd name="connsiteX257" fmla="*/ 6065626 w 6146409"/>
                <a:gd name="connsiteY257" fmla="*/ 10431728 h 12200772"/>
                <a:gd name="connsiteX258" fmla="*/ 6114956 w 6146409"/>
                <a:gd name="connsiteY258" fmla="*/ 10581304 h 12200772"/>
                <a:gd name="connsiteX259" fmla="*/ 6138198 w 6146409"/>
                <a:gd name="connsiteY259" fmla="*/ 10590734 h 12200772"/>
                <a:gd name="connsiteX260" fmla="*/ 6146406 w 6146409"/>
                <a:gd name="connsiteY260" fmla="*/ 10590734 h 12200772"/>
                <a:gd name="connsiteX261" fmla="*/ 6142302 w 6146409"/>
                <a:gd name="connsiteY261" fmla="*/ 10592398 h 12200772"/>
                <a:gd name="connsiteX262" fmla="*/ 6146406 w 6146409"/>
                <a:gd name="connsiteY262" fmla="*/ 10594062 h 12200772"/>
                <a:gd name="connsiteX263" fmla="*/ 6138198 w 6146409"/>
                <a:gd name="connsiteY263" fmla="*/ 10594062 h 12200772"/>
                <a:gd name="connsiteX264" fmla="*/ 6114956 w 6146409"/>
                <a:gd name="connsiteY264" fmla="*/ 10603492 h 12200772"/>
                <a:gd name="connsiteX265" fmla="*/ 6065626 w 6146409"/>
                <a:gd name="connsiteY265" fmla="*/ 10753070 h 12200772"/>
                <a:gd name="connsiteX266" fmla="*/ 6114956 w 6146409"/>
                <a:gd name="connsiteY266" fmla="*/ 10902646 h 12200772"/>
                <a:gd name="connsiteX267" fmla="*/ 6138197 w 6146409"/>
                <a:gd name="connsiteY267" fmla="*/ 10912076 h 12200772"/>
                <a:gd name="connsiteX268" fmla="*/ 6146406 w 6146409"/>
                <a:gd name="connsiteY268" fmla="*/ 10912076 h 12200772"/>
                <a:gd name="connsiteX269" fmla="*/ 6142302 w 6146409"/>
                <a:gd name="connsiteY269" fmla="*/ 10913740 h 12200772"/>
                <a:gd name="connsiteX270" fmla="*/ 6146406 w 6146409"/>
                <a:gd name="connsiteY270" fmla="*/ 10915404 h 12200772"/>
                <a:gd name="connsiteX271" fmla="*/ 6138197 w 6146409"/>
                <a:gd name="connsiteY271" fmla="*/ 10915404 h 12200772"/>
                <a:gd name="connsiteX272" fmla="*/ 6114955 w 6146409"/>
                <a:gd name="connsiteY272" fmla="*/ 10924834 h 12200772"/>
                <a:gd name="connsiteX273" fmla="*/ 6065625 w 6146409"/>
                <a:gd name="connsiteY273" fmla="*/ 11074412 h 12200772"/>
                <a:gd name="connsiteX274" fmla="*/ 6114955 w 6146409"/>
                <a:gd name="connsiteY274" fmla="*/ 11223988 h 12200772"/>
                <a:gd name="connsiteX275" fmla="*/ 6138197 w 6146409"/>
                <a:gd name="connsiteY275" fmla="*/ 11233416 h 12200772"/>
                <a:gd name="connsiteX276" fmla="*/ 6146405 w 6146409"/>
                <a:gd name="connsiteY276" fmla="*/ 11233416 h 12200772"/>
                <a:gd name="connsiteX277" fmla="*/ 6142301 w 6146409"/>
                <a:gd name="connsiteY277" fmla="*/ 11235082 h 12200772"/>
                <a:gd name="connsiteX278" fmla="*/ 6146406 w 6146409"/>
                <a:gd name="connsiteY278" fmla="*/ 11236746 h 12200772"/>
                <a:gd name="connsiteX279" fmla="*/ 6138197 w 6146409"/>
                <a:gd name="connsiteY279" fmla="*/ 11236746 h 12200772"/>
                <a:gd name="connsiteX280" fmla="*/ 6114955 w 6146409"/>
                <a:gd name="connsiteY280" fmla="*/ 11246176 h 12200772"/>
                <a:gd name="connsiteX281" fmla="*/ 6065625 w 6146409"/>
                <a:gd name="connsiteY281" fmla="*/ 11395752 h 12200772"/>
                <a:gd name="connsiteX282" fmla="*/ 6114955 w 6146409"/>
                <a:gd name="connsiteY282" fmla="*/ 11545330 h 12200772"/>
                <a:gd name="connsiteX283" fmla="*/ 6138197 w 6146409"/>
                <a:gd name="connsiteY283" fmla="*/ 11554758 h 12200772"/>
                <a:gd name="connsiteX284" fmla="*/ 6146405 w 6146409"/>
                <a:gd name="connsiteY284" fmla="*/ 11554758 h 12200772"/>
                <a:gd name="connsiteX285" fmla="*/ 6142301 w 6146409"/>
                <a:gd name="connsiteY285" fmla="*/ 11556424 h 12200772"/>
                <a:gd name="connsiteX286" fmla="*/ 6146405 w 6146409"/>
                <a:gd name="connsiteY286" fmla="*/ 11558088 h 12200772"/>
                <a:gd name="connsiteX287" fmla="*/ 6138197 w 6146409"/>
                <a:gd name="connsiteY287" fmla="*/ 11558088 h 12200772"/>
                <a:gd name="connsiteX288" fmla="*/ 6114955 w 6146409"/>
                <a:gd name="connsiteY288" fmla="*/ 11567518 h 12200772"/>
                <a:gd name="connsiteX289" fmla="*/ 6065625 w 6146409"/>
                <a:gd name="connsiteY289" fmla="*/ 11717094 h 12200772"/>
                <a:gd name="connsiteX290" fmla="*/ 6114955 w 6146409"/>
                <a:gd name="connsiteY290" fmla="*/ 11866672 h 12200772"/>
                <a:gd name="connsiteX291" fmla="*/ 6138197 w 6146409"/>
                <a:gd name="connsiteY291" fmla="*/ 11876100 h 12200772"/>
                <a:gd name="connsiteX292" fmla="*/ 6146405 w 6146409"/>
                <a:gd name="connsiteY292" fmla="*/ 11876100 h 12200772"/>
                <a:gd name="connsiteX293" fmla="*/ 6142301 w 6146409"/>
                <a:gd name="connsiteY293" fmla="*/ 11877766 h 12200772"/>
                <a:gd name="connsiteX294" fmla="*/ 6146405 w 6146409"/>
                <a:gd name="connsiteY294" fmla="*/ 11879430 h 12200772"/>
                <a:gd name="connsiteX295" fmla="*/ 6138197 w 6146409"/>
                <a:gd name="connsiteY295" fmla="*/ 11879430 h 12200772"/>
                <a:gd name="connsiteX296" fmla="*/ 6114955 w 6146409"/>
                <a:gd name="connsiteY296" fmla="*/ 11888860 h 12200772"/>
                <a:gd name="connsiteX297" fmla="*/ 6065625 w 6146409"/>
                <a:gd name="connsiteY297" fmla="*/ 12038436 h 12200772"/>
                <a:gd name="connsiteX298" fmla="*/ 6146405 w 6146409"/>
                <a:gd name="connsiteY298" fmla="*/ 12200772 h 12200772"/>
                <a:gd name="connsiteX299" fmla="*/ 5742600 w 6146409"/>
                <a:gd name="connsiteY299" fmla="*/ 12200772 h 12200772"/>
                <a:gd name="connsiteX300" fmla="*/ 5720978 w 6146409"/>
                <a:gd name="connsiteY300" fmla="*/ 12192000 h 12200772"/>
                <a:gd name="connsiteX301" fmla="*/ 0 w 6146409"/>
                <a:gd name="connsiteY301" fmla="*/ 12191999 h 12200772"/>
                <a:gd name="connsiteX302" fmla="*/ 0 w 6146409"/>
                <a:gd name="connsiteY302" fmla="*/ 0 h 12200772"/>
                <a:gd name="connsiteX303" fmla="*/ 6001104 w 6146409"/>
                <a:gd name="connsiteY303" fmla="*/ 0 h 12200772"/>
                <a:gd name="connsiteX304" fmla="*/ 6001104 w 6146409"/>
                <a:gd name="connsiteY304" fmla="*/ 2222 h 12200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</a:cxnLst>
              <a:rect l="l" t="t" r="r" b="b"/>
              <a:pathLst>
                <a:path w="6146409" h="12200772">
                  <a:moveTo>
                    <a:pt x="6146409" y="2222"/>
                  </a:moveTo>
                  <a:cubicBezTo>
                    <a:pt x="6101779" y="2222"/>
                    <a:pt x="6065629" y="74917"/>
                    <a:pt x="6065629" y="164558"/>
                  </a:cubicBezTo>
                  <a:cubicBezTo>
                    <a:pt x="6065629" y="231790"/>
                    <a:pt x="6085963" y="289488"/>
                    <a:pt x="6114959" y="314135"/>
                  </a:cubicBezTo>
                  <a:lnTo>
                    <a:pt x="6138200" y="323564"/>
                  </a:lnTo>
                  <a:lnTo>
                    <a:pt x="6146409" y="323564"/>
                  </a:lnTo>
                  <a:lnTo>
                    <a:pt x="6142304" y="325229"/>
                  </a:lnTo>
                  <a:lnTo>
                    <a:pt x="6146409" y="326894"/>
                  </a:lnTo>
                  <a:lnTo>
                    <a:pt x="6138200" y="326894"/>
                  </a:lnTo>
                  <a:lnTo>
                    <a:pt x="6114958" y="336323"/>
                  </a:lnTo>
                  <a:cubicBezTo>
                    <a:pt x="6085963" y="360970"/>
                    <a:pt x="6065628" y="418668"/>
                    <a:pt x="6065628" y="485900"/>
                  </a:cubicBezTo>
                  <a:cubicBezTo>
                    <a:pt x="6065628" y="553131"/>
                    <a:pt x="6085963" y="610829"/>
                    <a:pt x="6114958" y="635477"/>
                  </a:cubicBezTo>
                  <a:lnTo>
                    <a:pt x="6138200" y="644906"/>
                  </a:lnTo>
                  <a:lnTo>
                    <a:pt x="6146408" y="644906"/>
                  </a:lnTo>
                  <a:lnTo>
                    <a:pt x="6142304" y="646571"/>
                  </a:lnTo>
                  <a:lnTo>
                    <a:pt x="6146409" y="648235"/>
                  </a:lnTo>
                  <a:lnTo>
                    <a:pt x="6138200" y="648235"/>
                  </a:lnTo>
                  <a:lnTo>
                    <a:pt x="6114958" y="657664"/>
                  </a:lnTo>
                  <a:cubicBezTo>
                    <a:pt x="6085963" y="682312"/>
                    <a:pt x="6065628" y="740010"/>
                    <a:pt x="6065628" y="807242"/>
                  </a:cubicBezTo>
                  <a:cubicBezTo>
                    <a:pt x="6065628" y="874473"/>
                    <a:pt x="6085963" y="932171"/>
                    <a:pt x="6114958" y="956818"/>
                  </a:cubicBezTo>
                  <a:lnTo>
                    <a:pt x="6138200" y="966247"/>
                  </a:lnTo>
                  <a:lnTo>
                    <a:pt x="6146408" y="966247"/>
                  </a:lnTo>
                  <a:lnTo>
                    <a:pt x="6142304" y="967912"/>
                  </a:lnTo>
                  <a:lnTo>
                    <a:pt x="6146408" y="969577"/>
                  </a:lnTo>
                  <a:lnTo>
                    <a:pt x="6138200" y="969577"/>
                  </a:lnTo>
                  <a:lnTo>
                    <a:pt x="6114958" y="979006"/>
                  </a:lnTo>
                  <a:cubicBezTo>
                    <a:pt x="6085962" y="1003653"/>
                    <a:pt x="6065628" y="1061352"/>
                    <a:pt x="6065628" y="1128583"/>
                  </a:cubicBezTo>
                  <a:cubicBezTo>
                    <a:pt x="6065628" y="1195815"/>
                    <a:pt x="6085962" y="1253513"/>
                    <a:pt x="6114958" y="1278160"/>
                  </a:cubicBezTo>
                  <a:lnTo>
                    <a:pt x="6138200" y="1287589"/>
                  </a:lnTo>
                  <a:lnTo>
                    <a:pt x="6146408" y="1287589"/>
                  </a:lnTo>
                  <a:lnTo>
                    <a:pt x="6142304" y="1289254"/>
                  </a:lnTo>
                  <a:lnTo>
                    <a:pt x="6146408" y="1290919"/>
                  </a:lnTo>
                  <a:lnTo>
                    <a:pt x="6138199" y="1290919"/>
                  </a:lnTo>
                  <a:lnTo>
                    <a:pt x="6114958" y="1300348"/>
                  </a:lnTo>
                  <a:cubicBezTo>
                    <a:pt x="6085962" y="1324995"/>
                    <a:pt x="6065628" y="1382693"/>
                    <a:pt x="6065628" y="1449925"/>
                  </a:cubicBezTo>
                  <a:cubicBezTo>
                    <a:pt x="6065628" y="1517157"/>
                    <a:pt x="6085962" y="1574854"/>
                    <a:pt x="6114958" y="1599502"/>
                  </a:cubicBezTo>
                  <a:lnTo>
                    <a:pt x="6138199" y="1608931"/>
                  </a:lnTo>
                  <a:lnTo>
                    <a:pt x="6146408" y="1608931"/>
                  </a:lnTo>
                  <a:lnTo>
                    <a:pt x="6142304" y="1610596"/>
                  </a:lnTo>
                  <a:lnTo>
                    <a:pt x="6146408" y="1612261"/>
                  </a:lnTo>
                  <a:lnTo>
                    <a:pt x="6138199" y="1612261"/>
                  </a:lnTo>
                  <a:lnTo>
                    <a:pt x="6114958" y="1621690"/>
                  </a:lnTo>
                  <a:cubicBezTo>
                    <a:pt x="6085962" y="1646337"/>
                    <a:pt x="6065628" y="1704036"/>
                    <a:pt x="6065628" y="1771267"/>
                  </a:cubicBezTo>
                  <a:cubicBezTo>
                    <a:pt x="6065628" y="1838498"/>
                    <a:pt x="6085962" y="1896196"/>
                    <a:pt x="6114958" y="1920843"/>
                  </a:cubicBezTo>
                  <a:lnTo>
                    <a:pt x="6138199" y="1930273"/>
                  </a:lnTo>
                  <a:lnTo>
                    <a:pt x="6146408" y="1930273"/>
                  </a:lnTo>
                  <a:lnTo>
                    <a:pt x="6142303" y="1931938"/>
                  </a:lnTo>
                  <a:lnTo>
                    <a:pt x="6146408" y="1933603"/>
                  </a:lnTo>
                  <a:lnTo>
                    <a:pt x="6138199" y="1933603"/>
                  </a:lnTo>
                  <a:lnTo>
                    <a:pt x="6114957" y="1943032"/>
                  </a:lnTo>
                  <a:cubicBezTo>
                    <a:pt x="6085962" y="1967679"/>
                    <a:pt x="6065627" y="2025377"/>
                    <a:pt x="6065627" y="2092608"/>
                  </a:cubicBezTo>
                  <a:cubicBezTo>
                    <a:pt x="6065627" y="2159840"/>
                    <a:pt x="6085962" y="2217538"/>
                    <a:pt x="6114957" y="2242185"/>
                  </a:cubicBezTo>
                  <a:lnTo>
                    <a:pt x="6138199" y="2251614"/>
                  </a:lnTo>
                  <a:lnTo>
                    <a:pt x="6146407" y="2251614"/>
                  </a:lnTo>
                  <a:lnTo>
                    <a:pt x="6142303" y="2253279"/>
                  </a:lnTo>
                  <a:lnTo>
                    <a:pt x="6146408" y="2254944"/>
                  </a:lnTo>
                  <a:lnTo>
                    <a:pt x="6138199" y="2254944"/>
                  </a:lnTo>
                  <a:lnTo>
                    <a:pt x="6114957" y="2264374"/>
                  </a:lnTo>
                  <a:cubicBezTo>
                    <a:pt x="6085962" y="2289020"/>
                    <a:pt x="6065627" y="2346718"/>
                    <a:pt x="6065627" y="2413950"/>
                  </a:cubicBezTo>
                  <a:cubicBezTo>
                    <a:pt x="6065627" y="2481182"/>
                    <a:pt x="6085962" y="2538879"/>
                    <a:pt x="6114957" y="2563526"/>
                  </a:cubicBezTo>
                  <a:lnTo>
                    <a:pt x="6138199" y="2572956"/>
                  </a:lnTo>
                  <a:lnTo>
                    <a:pt x="6146407" y="2572956"/>
                  </a:lnTo>
                  <a:lnTo>
                    <a:pt x="6142303" y="2574620"/>
                  </a:lnTo>
                  <a:lnTo>
                    <a:pt x="6146407" y="2576286"/>
                  </a:lnTo>
                  <a:lnTo>
                    <a:pt x="6138199" y="2576286"/>
                  </a:lnTo>
                  <a:lnTo>
                    <a:pt x="6114957" y="2585714"/>
                  </a:lnTo>
                  <a:cubicBezTo>
                    <a:pt x="6085961" y="2610362"/>
                    <a:pt x="6065627" y="2668060"/>
                    <a:pt x="6065627" y="2735292"/>
                  </a:cubicBezTo>
                  <a:cubicBezTo>
                    <a:pt x="6065627" y="2802523"/>
                    <a:pt x="6085961" y="2860222"/>
                    <a:pt x="6114957" y="2884868"/>
                  </a:cubicBezTo>
                  <a:lnTo>
                    <a:pt x="6138199" y="2894298"/>
                  </a:lnTo>
                  <a:lnTo>
                    <a:pt x="6146407" y="2894298"/>
                  </a:lnTo>
                  <a:lnTo>
                    <a:pt x="6142303" y="2895963"/>
                  </a:lnTo>
                  <a:lnTo>
                    <a:pt x="6146407" y="2897627"/>
                  </a:lnTo>
                  <a:lnTo>
                    <a:pt x="6138199" y="2897627"/>
                  </a:lnTo>
                  <a:lnTo>
                    <a:pt x="6114957" y="2907056"/>
                  </a:lnTo>
                  <a:cubicBezTo>
                    <a:pt x="6085961" y="2931704"/>
                    <a:pt x="6065627" y="2989402"/>
                    <a:pt x="6065627" y="3056633"/>
                  </a:cubicBezTo>
                  <a:cubicBezTo>
                    <a:pt x="6065627" y="3123864"/>
                    <a:pt x="6085961" y="3181562"/>
                    <a:pt x="6114957" y="3206209"/>
                  </a:cubicBezTo>
                  <a:lnTo>
                    <a:pt x="6138199" y="3215638"/>
                  </a:lnTo>
                  <a:lnTo>
                    <a:pt x="6146407" y="3215638"/>
                  </a:lnTo>
                  <a:lnTo>
                    <a:pt x="6142303" y="3217303"/>
                  </a:lnTo>
                  <a:lnTo>
                    <a:pt x="6146407" y="3218969"/>
                  </a:lnTo>
                  <a:lnTo>
                    <a:pt x="6138198" y="3218969"/>
                  </a:lnTo>
                  <a:lnTo>
                    <a:pt x="6114956" y="3228397"/>
                  </a:lnTo>
                  <a:cubicBezTo>
                    <a:pt x="6085961" y="3253044"/>
                    <a:pt x="6065626" y="3310743"/>
                    <a:pt x="6065626" y="3377975"/>
                  </a:cubicBezTo>
                  <a:cubicBezTo>
                    <a:pt x="6065626" y="3445206"/>
                    <a:pt x="6085961" y="3502904"/>
                    <a:pt x="6114956" y="3527551"/>
                  </a:cubicBezTo>
                  <a:lnTo>
                    <a:pt x="6138198" y="3536980"/>
                  </a:lnTo>
                  <a:lnTo>
                    <a:pt x="6146407" y="3536980"/>
                  </a:lnTo>
                  <a:lnTo>
                    <a:pt x="6142303" y="3538645"/>
                  </a:lnTo>
                  <a:lnTo>
                    <a:pt x="6146407" y="3540310"/>
                  </a:lnTo>
                  <a:lnTo>
                    <a:pt x="6138198" y="3540310"/>
                  </a:lnTo>
                  <a:lnTo>
                    <a:pt x="6114956" y="3549739"/>
                  </a:lnTo>
                  <a:cubicBezTo>
                    <a:pt x="6085961" y="3574386"/>
                    <a:pt x="6065626" y="3632084"/>
                    <a:pt x="6065626" y="3699316"/>
                  </a:cubicBezTo>
                  <a:cubicBezTo>
                    <a:pt x="6065626" y="3766548"/>
                    <a:pt x="6085961" y="3824246"/>
                    <a:pt x="6114956" y="3848893"/>
                  </a:cubicBezTo>
                  <a:lnTo>
                    <a:pt x="6138198" y="3858322"/>
                  </a:lnTo>
                  <a:lnTo>
                    <a:pt x="6146406" y="3858322"/>
                  </a:lnTo>
                  <a:lnTo>
                    <a:pt x="6142302" y="3859987"/>
                  </a:lnTo>
                  <a:lnTo>
                    <a:pt x="6146407" y="3861652"/>
                  </a:lnTo>
                  <a:lnTo>
                    <a:pt x="6138198" y="3861652"/>
                  </a:lnTo>
                  <a:lnTo>
                    <a:pt x="6114956" y="3871081"/>
                  </a:lnTo>
                  <a:cubicBezTo>
                    <a:pt x="6085961" y="3895728"/>
                    <a:pt x="6065626" y="3953426"/>
                    <a:pt x="6065626" y="4020658"/>
                  </a:cubicBezTo>
                  <a:cubicBezTo>
                    <a:pt x="6065626" y="4087889"/>
                    <a:pt x="6085961" y="4145588"/>
                    <a:pt x="6114956" y="4170234"/>
                  </a:cubicBezTo>
                  <a:lnTo>
                    <a:pt x="6138198" y="4179664"/>
                  </a:lnTo>
                  <a:lnTo>
                    <a:pt x="6146406" y="4179664"/>
                  </a:lnTo>
                  <a:lnTo>
                    <a:pt x="6142302" y="4181329"/>
                  </a:lnTo>
                  <a:lnTo>
                    <a:pt x="6146406" y="4182993"/>
                  </a:lnTo>
                  <a:lnTo>
                    <a:pt x="6138198" y="4182993"/>
                  </a:lnTo>
                  <a:lnTo>
                    <a:pt x="6114956" y="4192423"/>
                  </a:lnTo>
                  <a:cubicBezTo>
                    <a:pt x="6085960" y="4217070"/>
                    <a:pt x="6065626" y="4274768"/>
                    <a:pt x="6065626" y="4342000"/>
                  </a:cubicBezTo>
                  <a:cubicBezTo>
                    <a:pt x="6065626" y="4409231"/>
                    <a:pt x="6085960" y="4466929"/>
                    <a:pt x="6114956" y="4491576"/>
                  </a:cubicBezTo>
                  <a:lnTo>
                    <a:pt x="6138198" y="4501005"/>
                  </a:lnTo>
                  <a:lnTo>
                    <a:pt x="6146406" y="4501005"/>
                  </a:lnTo>
                  <a:lnTo>
                    <a:pt x="6142302" y="4502670"/>
                  </a:lnTo>
                  <a:lnTo>
                    <a:pt x="6146406" y="4504335"/>
                  </a:lnTo>
                  <a:lnTo>
                    <a:pt x="6138198" y="4504335"/>
                  </a:lnTo>
                  <a:lnTo>
                    <a:pt x="6114956" y="4513765"/>
                  </a:lnTo>
                  <a:cubicBezTo>
                    <a:pt x="6085960" y="4538412"/>
                    <a:pt x="6065626" y="4596110"/>
                    <a:pt x="6065626" y="4663342"/>
                  </a:cubicBezTo>
                  <a:cubicBezTo>
                    <a:pt x="6065626" y="4730572"/>
                    <a:pt x="6085960" y="4788272"/>
                    <a:pt x="6114956" y="4812918"/>
                  </a:cubicBezTo>
                  <a:lnTo>
                    <a:pt x="6138197" y="4822348"/>
                  </a:lnTo>
                  <a:lnTo>
                    <a:pt x="6146406" y="4822348"/>
                  </a:lnTo>
                  <a:lnTo>
                    <a:pt x="6142302" y="4824012"/>
                  </a:lnTo>
                  <a:lnTo>
                    <a:pt x="6146406" y="4825677"/>
                  </a:lnTo>
                  <a:lnTo>
                    <a:pt x="6138197" y="4825677"/>
                  </a:lnTo>
                  <a:lnTo>
                    <a:pt x="6114955" y="4835106"/>
                  </a:lnTo>
                  <a:cubicBezTo>
                    <a:pt x="6085960" y="4859754"/>
                    <a:pt x="6065625" y="4917452"/>
                    <a:pt x="6065625" y="4984683"/>
                  </a:cubicBezTo>
                  <a:cubicBezTo>
                    <a:pt x="6065625" y="5051915"/>
                    <a:pt x="6085960" y="5109613"/>
                    <a:pt x="6114955" y="5134260"/>
                  </a:cubicBezTo>
                  <a:lnTo>
                    <a:pt x="6138197" y="5143689"/>
                  </a:lnTo>
                  <a:lnTo>
                    <a:pt x="6146405" y="5143689"/>
                  </a:lnTo>
                  <a:lnTo>
                    <a:pt x="6142301" y="5145354"/>
                  </a:lnTo>
                  <a:lnTo>
                    <a:pt x="6146406" y="5147018"/>
                  </a:lnTo>
                  <a:lnTo>
                    <a:pt x="6138197" y="5147018"/>
                  </a:lnTo>
                  <a:lnTo>
                    <a:pt x="6114955" y="5156448"/>
                  </a:lnTo>
                  <a:cubicBezTo>
                    <a:pt x="6085960" y="5181095"/>
                    <a:pt x="6065625" y="5238793"/>
                    <a:pt x="6065625" y="5306025"/>
                  </a:cubicBezTo>
                  <a:cubicBezTo>
                    <a:pt x="6065625" y="5373257"/>
                    <a:pt x="6085960" y="5430955"/>
                    <a:pt x="6114955" y="5455601"/>
                  </a:cubicBezTo>
                  <a:lnTo>
                    <a:pt x="6138197" y="5465031"/>
                  </a:lnTo>
                  <a:lnTo>
                    <a:pt x="6146405" y="5465031"/>
                  </a:lnTo>
                  <a:lnTo>
                    <a:pt x="6142301" y="5466695"/>
                  </a:lnTo>
                  <a:lnTo>
                    <a:pt x="6146405" y="5468361"/>
                  </a:lnTo>
                  <a:lnTo>
                    <a:pt x="6138197" y="5468361"/>
                  </a:lnTo>
                  <a:lnTo>
                    <a:pt x="6114955" y="5477790"/>
                  </a:lnTo>
                  <a:cubicBezTo>
                    <a:pt x="6085959" y="5502437"/>
                    <a:pt x="6065625" y="5560135"/>
                    <a:pt x="6065625" y="5627367"/>
                  </a:cubicBezTo>
                  <a:cubicBezTo>
                    <a:pt x="6065625" y="5694598"/>
                    <a:pt x="6085959" y="5752297"/>
                    <a:pt x="6114955" y="5776943"/>
                  </a:cubicBezTo>
                  <a:lnTo>
                    <a:pt x="6138197" y="5786373"/>
                  </a:lnTo>
                  <a:lnTo>
                    <a:pt x="6146405" y="5786373"/>
                  </a:lnTo>
                  <a:lnTo>
                    <a:pt x="6142301" y="5788037"/>
                  </a:lnTo>
                  <a:lnTo>
                    <a:pt x="6146405" y="5789702"/>
                  </a:lnTo>
                  <a:lnTo>
                    <a:pt x="6138197" y="5789702"/>
                  </a:lnTo>
                  <a:lnTo>
                    <a:pt x="6114955" y="5799131"/>
                  </a:lnTo>
                  <a:cubicBezTo>
                    <a:pt x="6085959" y="5823779"/>
                    <a:pt x="6065625" y="5881477"/>
                    <a:pt x="6065625" y="5948709"/>
                  </a:cubicBezTo>
                  <a:cubicBezTo>
                    <a:pt x="6065625" y="5993530"/>
                    <a:pt x="6074662" y="6034114"/>
                    <a:pt x="6089279" y="6063492"/>
                  </a:cubicBezTo>
                  <a:lnTo>
                    <a:pt x="6110280" y="6091951"/>
                  </a:lnTo>
                  <a:lnTo>
                    <a:pt x="6146409" y="6091951"/>
                  </a:lnTo>
                  <a:lnTo>
                    <a:pt x="6122875" y="6101498"/>
                  </a:lnTo>
                  <a:lnTo>
                    <a:pt x="6146405" y="6111044"/>
                  </a:lnTo>
                  <a:lnTo>
                    <a:pt x="6110284" y="6111044"/>
                  </a:lnTo>
                  <a:lnTo>
                    <a:pt x="6089282" y="6139503"/>
                  </a:lnTo>
                  <a:cubicBezTo>
                    <a:pt x="6074666" y="6168881"/>
                    <a:pt x="6065629" y="6209465"/>
                    <a:pt x="6065629" y="6254286"/>
                  </a:cubicBezTo>
                  <a:cubicBezTo>
                    <a:pt x="6065629" y="6321517"/>
                    <a:pt x="6085963" y="6379216"/>
                    <a:pt x="6114959" y="6403863"/>
                  </a:cubicBezTo>
                  <a:lnTo>
                    <a:pt x="6138200" y="6413292"/>
                  </a:lnTo>
                  <a:lnTo>
                    <a:pt x="6146409" y="6413292"/>
                  </a:lnTo>
                  <a:lnTo>
                    <a:pt x="6142304" y="6414957"/>
                  </a:lnTo>
                  <a:lnTo>
                    <a:pt x="6146409" y="6416622"/>
                  </a:lnTo>
                  <a:lnTo>
                    <a:pt x="6138200" y="6416622"/>
                  </a:lnTo>
                  <a:lnTo>
                    <a:pt x="6114958" y="6426051"/>
                  </a:lnTo>
                  <a:cubicBezTo>
                    <a:pt x="6085963" y="6450698"/>
                    <a:pt x="6065628" y="6508396"/>
                    <a:pt x="6065628" y="6575628"/>
                  </a:cubicBezTo>
                  <a:cubicBezTo>
                    <a:pt x="6065628" y="6642859"/>
                    <a:pt x="6085963" y="6700557"/>
                    <a:pt x="6114958" y="6725204"/>
                  </a:cubicBezTo>
                  <a:lnTo>
                    <a:pt x="6138200" y="6734633"/>
                  </a:lnTo>
                  <a:lnTo>
                    <a:pt x="6146408" y="6734633"/>
                  </a:lnTo>
                  <a:lnTo>
                    <a:pt x="6142304" y="6736299"/>
                  </a:lnTo>
                  <a:lnTo>
                    <a:pt x="6146409" y="6737963"/>
                  </a:lnTo>
                  <a:lnTo>
                    <a:pt x="6138200" y="6737963"/>
                  </a:lnTo>
                  <a:lnTo>
                    <a:pt x="6114958" y="6747392"/>
                  </a:lnTo>
                  <a:cubicBezTo>
                    <a:pt x="6085963" y="6772040"/>
                    <a:pt x="6065628" y="6829738"/>
                    <a:pt x="6065628" y="6896970"/>
                  </a:cubicBezTo>
                  <a:cubicBezTo>
                    <a:pt x="6065628" y="6964201"/>
                    <a:pt x="6085963" y="7021899"/>
                    <a:pt x="6114958" y="7046546"/>
                  </a:cubicBezTo>
                  <a:lnTo>
                    <a:pt x="6138200" y="7055975"/>
                  </a:lnTo>
                  <a:lnTo>
                    <a:pt x="6146408" y="7055975"/>
                  </a:lnTo>
                  <a:lnTo>
                    <a:pt x="6142304" y="7057640"/>
                  </a:lnTo>
                  <a:lnTo>
                    <a:pt x="6146408" y="7059305"/>
                  </a:lnTo>
                  <a:lnTo>
                    <a:pt x="6138200" y="7059305"/>
                  </a:lnTo>
                  <a:lnTo>
                    <a:pt x="6114958" y="7068734"/>
                  </a:lnTo>
                  <a:cubicBezTo>
                    <a:pt x="6085962" y="7093381"/>
                    <a:pt x="6065628" y="7151080"/>
                    <a:pt x="6065628" y="7218311"/>
                  </a:cubicBezTo>
                  <a:cubicBezTo>
                    <a:pt x="6065628" y="7285542"/>
                    <a:pt x="6085962" y="7343241"/>
                    <a:pt x="6114958" y="7367888"/>
                  </a:cubicBezTo>
                  <a:lnTo>
                    <a:pt x="6138200" y="7377317"/>
                  </a:lnTo>
                  <a:lnTo>
                    <a:pt x="6146408" y="7377317"/>
                  </a:lnTo>
                  <a:lnTo>
                    <a:pt x="6142304" y="7378982"/>
                  </a:lnTo>
                  <a:lnTo>
                    <a:pt x="6146408" y="7380647"/>
                  </a:lnTo>
                  <a:lnTo>
                    <a:pt x="6138199" y="7380647"/>
                  </a:lnTo>
                  <a:lnTo>
                    <a:pt x="6114958" y="7390076"/>
                  </a:lnTo>
                  <a:cubicBezTo>
                    <a:pt x="6085962" y="7414723"/>
                    <a:pt x="6065628" y="7472421"/>
                    <a:pt x="6065628" y="7539653"/>
                  </a:cubicBezTo>
                  <a:cubicBezTo>
                    <a:pt x="6065628" y="7606885"/>
                    <a:pt x="6085962" y="7664582"/>
                    <a:pt x="6114958" y="7689230"/>
                  </a:cubicBezTo>
                  <a:lnTo>
                    <a:pt x="6138199" y="7698659"/>
                  </a:lnTo>
                  <a:lnTo>
                    <a:pt x="6146408" y="7698659"/>
                  </a:lnTo>
                  <a:lnTo>
                    <a:pt x="6142304" y="7700324"/>
                  </a:lnTo>
                  <a:lnTo>
                    <a:pt x="6146408" y="7701989"/>
                  </a:lnTo>
                  <a:lnTo>
                    <a:pt x="6138199" y="7701989"/>
                  </a:lnTo>
                  <a:lnTo>
                    <a:pt x="6114958" y="7711418"/>
                  </a:lnTo>
                  <a:cubicBezTo>
                    <a:pt x="6085962" y="7736065"/>
                    <a:pt x="6065628" y="7793763"/>
                    <a:pt x="6065628" y="7860994"/>
                  </a:cubicBezTo>
                  <a:cubicBezTo>
                    <a:pt x="6065628" y="7928226"/>
                    <a:pt x="6085962" y="7985924"/>
                    <a:pt x="6114958" y="8010571"/>
                  </a:cubicBezTo>
                  <a:lnTo>
                    <a:pt x="6138199" y="8020001"/>
                  </a:lnTo>
                  <a:lnTo>
                    <a:pt x="6146408" y="8020001"/>
                  </a:lnTo>
                  <a:lnTo>
                    <a:pt x="6142303" y="8021666"/>
                  </a:lnTo>
                  <a:lnTo>
                    <a:pt x="6146408" y="8023331"/>
                  </a:lnTo>
                  <a:lnTo>
                    <a:pt x="6138199" y="8023331"/>
                  </a:lnTo>
                  <a:lnTo>
                    <a:pt x="6114957" y="8032759"/>
                  </a:lnTo>
                  <a:cubicBezTo>
                    <a:pt x="6085962" y="8057407"/>
                    <a:pt x="6065627" y="8115105"/>
                    <a:pt x="6065627" y="8182336"/>
                  </a:cubicBezTo>
                  <a:cubicBezTo>
                    <a:pt x="6065627" y="8249568"/>
                    <a:pt x="6085962" y="8307266"/>
                    <a:pt x="6114957" y="8331913"/>
                  </a:cubicBezTo>
                  <a:lnTo>
                    <a:pt x="6138199" y="8341342"/>
                  </a:lnTo>
                  <a:lnTo>
                    <a:pt x="6146407" y="8341342"/>
                  </a:lnTo>
                  <a:lnTo>
                    <a:pt x="6142303" y="8343007"/>
                  </a:lnTo>
                  <a:lnTo>
                    <a:pt x="6146408" y="8344672"/>
                  </a:lnTo>
                  <a:lnTo>
                    <a:pt x="6138199" y="8344672"/>
                  </a:lnTo>
                  <a:lnTo>
                    <a:pt x="6114957" y="8354101"/>
                  </a:lnTo>
                  <a:cubicBezTo>
                    <a:pt x="6085962" y="8378748"/>
                    <a:pt x="6065627" y="8436446"/>
                    <a:pt x="6065627" y="8503678"/>
                  </a:cubicBezTo>
                  <a:cubicBezTo>
                    <a:pt x="6065627" y="8570910"/>
                    <a:pt x="6085962" y="8628606"/>
                    <a:pt x="6114957" y="8653254"/>
                  </a:cubicBezTo>
                  <a:lnTo>
                    <a:pt x="6138199" y="8662684"/>
                  </a:lnTo>
                  <a:lnTo>
                    <a:pt x="6146407" y="8662684"/>
                  </a:lnTo>
                  <a:lnTo>
                    <a:pt x="6142303" y="8664348"/>
                  </a:lnTo>
                  <a:lnTo>
                    <a:pt x="6146407" y="8666014"/>
                  </a:lnTo>
                  <a:lnTo>
                    <a:pt x="6138199" y="8666014"/>
                  </a:lnTo>
                  <a:lnTo>
                    <a:pt x="6114957" y="8675442"/>
                  </a:lnTo>
                  <a:cubicBezTo>
                    <a:pt x="6085961" y="8700090"/>
                    <a:pt x="6065627" y="8757788"/>
                    <a:pt x="6065627" y="8825020"/>
                  </a:cubicBezTo>
                  <a:cubicBezTo>
                    <a:pt x="6065627" y="8892250"/>
                    <a:pt x="6085961" y="8949950"/>
                    <a:pt x="6114957" y="8974596"/>
                  </a:cubicBezTo>
                  <a:lnTo>
                    <a:pt x="6138199" y="8984026"/>
                  </a:lnTo>
                  <a:lnTo>
                    <a:pt x="6146407" y="8984026"/>
                  </a:lnTo>
                  <a:lnTo>
                    <a:pt x="6142303" y="8985690"/>
                  </a:lnTo>
                  <a:lnTo>
                    <a:pt x="6146407" y="8987354"/>
                  </a:lnTo>
                  <a:lnTo>
                    <a:pt x="6138199" y="8987354"/>
                  </a:lnTo>
                  <a:lnTo>
                    <a:pt x="6114957" y="8996784"/>
                  </a:lnTo>
                  <a:cubicBezTo>
                    <a:pt x="6085961" y="9021432"/>
                    <a:pt x="6065627" y="9079130"/>
                    <a:pt x="6065627" y="9146360"/>
                  </a:cubicBezTo>
                  <a:cubicBezTo>
                    <a:pt x="6065627" y="9213592"/>
                    <a:pt x="6085961" y="9271290"/>
                    <a:pt x="6114957" y="9295936"/>
                  </a:cubicBezTo>
                  <a:lnTo>
                    <a:pt x="6138199" y="9305366"/>
                  </a:lnTo>
                  <a:lnTo>
                    <a:pt x="6146407" y="9305366"/>
                  </a:lnTo>
                  <a:lnTo>
                    <a:pt x="6142303" y="9307030"/>
                  </a:lnTo>
                  <a:lnTo>
                    <a:pt x="6146407" y="9308696"/>
                  </a:lnTo>
                  <a:lnTo>
                    <a:pt x="6138198" y="9308696"/>
                  </a:lnTo>
                  <a:lnTo>
                    <a:pt x="6114956" y="9318126"/>
                  </a:lnTo>
                  <a:cubicBezTo>
                    <a:pt x="6085961" y="9342772"/>
                    <a:pt x="6065626" y="9400470"/>
                    <a:pt x="6065626" y="9467702"/>
                  </a:cubicBezTo>
                  <a:cubicBezTo>
                    <a:pt x="6065626" y="9534934"/>
                    <a:pt x="6085961" y="9592632"/>
                    <a:pt x="6114956" y="9617278"/>
                  </a:cubicBezTo>
                  <a:lnTo>
                    <a:pt x="6138198" y="9626708"/>
                  </a:lnTo>
                  <a:lnTo>
                    <a:pt x="6146407" y="9626708"/>
                  </a:lnTo>
                  <a:lnTo>
                    <a:pt x="6142303" y="9628372"/>
                  </a:lnTo>
                  <a:lnTo>
                    <a:pt x="6146407" y="9630038"/>
                  </a:lnTo>
                  <a:lnTo>
                    <a:pt x="6138198" y="9630038"/>
                  </a:lnTo>
                  <a:lnTo>
                    <a:pt x="6114956" y="9639466"/>
                  </a:lnTo>
                  <a:cubicBezTo>
                    <a:pt x="6085961" y="9664114"/>
                    <a:pt x="6065626" y="9721812"/>
                    <a:pt x="6065626" y="9789044"/>
                  </a:cubicBezTo>
                  <a:cubicBezTo>
                    <a:pt x="6065626" y="9856276"/>
                    <a:pt x="6085961" y="9913974"/>
                    <a:pt x="6114956" y="9938620"/>
                  </a:cubicBezTo>
                  <a:lnTo>
                    <a:pt x="6138198" y="9948050"/>
                  </a:lnTo>
                  <a:lnTo>
                    <a:pt x="6146406" y="9948050"/>
                  </a:lnTo>
                  <a:lnTo>
                    <a:pt x="6142302" y="9949714"/>
                  </a:lnTo>
                  <a:lnTo>
                    <a:pt x="6146407" y="9951380"/>
                  </a:lnTo>
                  <a:lnTo>
                    <a:pt x="6138198" y="9951380"/>
                  </a:lnTo>
                  <a:lnTo>
                    <a:pt x="6114956" y="9960808"/>
                  </a:lnTo>
                  <a:cubicBezTo>
                    <a:pt x="6085961" y="9985456"/>
                    <a:pt x="6065626" y="10043154"/>
                    <a:pt x="6065626" y="10110386"/>
                  </a:cubicBezTo>
                  <a:cubicBezTo>
                    <a:pt x="6065626" y="10177616"/>
                    <a:pt x="6085961" y="10235316"/>
                    <a:pt x="6114956" y="10259962"/>
                  </a:cubicBezTo>
                  <a:lnTo>
                    <a:pt x="6138198" y="10269392"/>
                  </a:lnTo>
                  <a:lnTo>
                    <a:pt x="6146406" y="10269392"/>
                  </a:lnTo>
                  <a:lnTo>
                    <a:pt x="6142302" y="10271056"/>
                  </a:lnTo>
                  <a:lnTo>
                    <a:pt x="6146406" y="10272722"/>
                  </a:lnTo>
                  <a:lnTo>
                    <a:pt x="6138198" y="10272722"/>
                  </a:lnTo>
                  <a:lnTo>
                    <a:pt x="6114956" y="10282150"/>
                  </a:lnTo>
                  <a:cubicBezTo>
                    <a:pt x="6085960" y="10306798"/>
                    <a:pt x="6065626" y="10364496"/>
                    <a:pt x="6065626" y="10431728"/>
                  </a:cubicBezTo>
                  <a:cubicBezTo>
                    <a:pt x="6065626" y="10498958"/>
                    <a:pt x="6085960" y="10556658"/>
                    <a:pt x="6114956" y="10581304"/>
                  </a:cubicBezTo>
                  <a:lnTo>
                    <a:pt x="6138198" y="10590734"/>
                  </a:lnTo>
                  <a:lnTo>
                    <a:pt x="6146406" y="10590734"/>
                  </a:lnTo>
                  <a:lnTo>
                    <a:pt x="6142302" y="10592398"/>
                  </a:lnTo>
                  <a:lnTo>
                    <a:pt x="6146406" y="10594062"/>
                  </a:lnTo>
                  <a:lnTo>
                    <a:pt x="6138198" y="10594062"/>
                  </a:lnTo>
                  <a:lnTo>
                    <a:pt x="6114956" y="10603492"/>
                  </a:lnTo>
                  <a:cubicBezTo>
                    <a:pt x="6085960" y="10628140"/>
                    <a:pt x="6065626" y="10685838"/>
                    <a:pt x="6065626" y="10753070"/>
                  </a:cubicBezTo>
                  <a:cubicBezTo>
                    <a:pt x="6065626" y="10820300"/>
                    <a:pt x="6085960" y="10878000"/>
                    <a:pt x="6114956" y="10902646"/>
                  </a:cubicBezTo>
                  <a:lnTo>
                    <a:pt x="6138197" y="10912076"/>
                  </a:lnTo>
                  <a:lnTo>
                    <a:pt x="6146406" y="10912076"/>
                  </a:lnTo>
                  <a:lnTo>
                    <a:pt x="6142302" y="10913740"/>
                  </a:lnTo>
                  <a:lnTo>
                    <a:pt x="6146406" y="10915404"/>
                  </a:lnTo>
                  <a:lnTo>
                    <a:pt x="6138197" y="10915404"/>
                  </a:lnTo>
                  <a:lnTo>
                    <a:pt x="6114955" y="10924834"/>
                  </a:lnTo>
                  <a:cubicBezTo>
                    <a:pt x="6085960" y="10949482"/>
                    <a:pt x="6065625" y="11007180"/>
                    <a:pt x="6065625" y="11074412"/>
                  </a:cubicBezTo>
                  <a:cubicBezTo>
                    <a:pt x="6065625" y="11141642"/>
                    <a:pt x="6085960" y="11199340"/>
                    <a:pt x="6114955" y="11223988"/>
                  </a:cubicBezTo>
                  <a:lnTo>
                    <a:pt x="6138197" y="11233416"/>
                  </a:lnTo>
                  <a:lnTo>
                    <a:pt x="6146405" y="11233416"/>
                  </a:lnTo>
                  <a:lnTo>
                    <a:pt x="6142301" y="11235082"/>
                  </a:lnTo>
                  <a:lnTo>
                    <a:pt x="6146406" y="11236746"/>
                  </a:lnTo>
                  <a:lnTo>
                    <a:pt x="6138197" y="11236746"/>
                  </a:lnTo>
                  <a:lnTo>
                    <a:pt x="6114955" y="11246176"/>
                  </a:lnTo>
                  <a:cubicBezTo>
                    <a:pt x="6085960" y="11270824"/>
                    <a:pt x="6065625" y="11328522"/>
                    <a:pt x="6065625" y="11395752"/>
                  </a:cubicBezTo>
                  <a:cubicBezTo>
                    <a:pt x="6065625" y="11462984"/>
                    <a:pt x="6085960" y="11520682"/>
                    <a:pt x="6114955" y="11545330"/>
                  </a:cubicBezTo>
                  <a:lnTo>
                    <a:pt x="6138197" y="11554758"/>
                  </a:lnTo>
                  <a:lnTo>
                    <a:pt x="6146405" y="11554758"/>
                  </a:lnTo>
                  <a:lnTo>
                    <a:pt x="6142301" y="11556424"/>
                  </a:lnTo>
                  <a:lnTo>
                    <a:pt x="6146405" y="11558088"/>
                  </a:lnTo>
                  <a:lnTo>
                    <a:pt x="6138197" y="11558088"/>
                  </a:lnTo>
                  <a:lnTo>
                    <a:pt x="6114955" y="11567518"/>
                  </a:lnTo>
                  <a:cubicBezTo>
                    <a:pt x="6085959" y="11592166"/>
                    <a:pt x="6065625" y="11649862"/>
                    <a:pt x="6065625" y="11717094"/>
                  </a:cubicBezTo>
                  <a:cubicBezTo>
                    <a:pt x="6065625" y="11784326"/>
                    <a:pt x="6085959" y="11842024"/>
                    <a:pt x="6114955" y="11866672"/>
                  </a:cubicBezTo>
                  <a:lnTo>
                    <a:pt x="6138197" y="11876100"/>
                  </a:lnTo>
                  <a:lnTo>
                    <a:pt x="6146405" y="11876100"/>
                  </a:lnTo>
                  <a:lnTo>
                    <a:pt x="6142301" y="11877766"/>
                  </a:lnTo>
                  <a:lnTo>
                    <a:pt x="6146405" y="11879430"/>
                  </a:lnTo>
                  <a:lnTo>
                    <a:pt x="6138197" y="11879430"/>
                  </a:lnTo>
                  <a:lnTo>
                    <a:pt x="6114955" y="11888860"/>
                  </a:lnTo>
                  <a:cubicBezTo>
                    <a:pt x="6085959" y="11913506"/>
                    <a:pt x="6065625" y="11971206"/>
                    <a:pt x="6065625" y="12038436"/>
                  </a:cubicBezTo>
                  <a:cubicBezTo>
                    <a:pt x="6065625" y="12128078"/>
                    <a:pt x="6101775" y="12200772"/>
                    <a:pt x="6146405" y="12200772"/>
                  </a:cubicBezTo>
                  <a:lnTo>
                    <a:pt x="5742600" y="12200772"/>
                  </a:lnTo>
                  <a:lnTo>
                    <a:pt x="5720978" y="12192000"/>
                  </a:lnTo>
                  <a:lnTo>
                    <a:pt x="0" y="12191999"/>
                  </a:lnTo>
                  <a:lnTo>
                    <a:pt x="0" y="0"/>
                  </a:lnTo>
                  <a:lnTo>
                    <a:pt x="6001104" y="0"/>
                  </a:lnTo>
                  <a:lnTo>
                    <a:pt x="6001104" y="2222"/>
                  </a:lnTo>
                  <a:close/>
                </a:path>
              </a:pathLst>
            </a:custGeom>
            <a:solidFill>
              <a:srgbClr val="8FDAE1"/>
            </a:solidFill>
            <a:ln>
              <a:noFill/>
            </a:ln>
            <a:effectLst>
              <a:outerShdw dist="25400" dir="16200000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65" name="자유형 164"/>
            <p:cNvSpPr/>
            <p:nvPr/>
          </p:nvSpPr>
          <p:spPr>
            <a:xfrm>
              <a:off x="220080" y="850900"/>
              <a:ext cx="11971920" cy="6007101"/>
            </a:xfrm>
            <a:custGeom>
              <a:avLst/>
              <a:gdLst>
                <a:gd name="connsiteX0" fmla="*/ 11959246 w 11971920"/>
                <a:gd name="connsiteY0" fmla="*/ 3886200 h 6007101"/>
                <a:gd name="connsiteX1" fmla="*/ 11971920 w 11971920"/>
                <a:gd name="connsiteY1" fmla="*/ 6007100 h 6007101"/>
                <a:gd name="connsiteX2" fmla="*/ 11959246 w 11971920"/>
                <a:gd name="connsiteY2" fmla="*/ 5998962 h 6007101"/>
                <a:gd name="connsiteX3" fmla="*/ 6826440 w 11971920"/>
                <a:gd name="connsiteY3" fmla="*/ 0 h 6007101"/>
                <a:gd name="connsiteX4" fmla="*/ 9031646 w 11971920"/>
                <a:gd name="connsiteY4" fmla="*/ 393700 h 6007101"/>
                <a:gd name="connsiteX5" fmla="*/ 10527130 w 11971920"/>
                <a:gd name="connsiteY5" fmla="*/ 495300 h 6007101"/>
                <a:gd name="connsiteX6" fmla="*/ 11502997 w 11971920"/>
                <a:gd name="connsiteY6" fmla="*/ 1498600 h 6007101"/>
                <a:gd name="connsiteX7" fmla="*/ 11528344 w 11971920"/>
                <a:gd name="connsiteY7" fmla="*/ 2654300 h 6007101"/>
                <a:gd name="connsiteX8" fmla="*/ 11794490 w 11971920"/>
                <a:gd name="connsiteY8" fmla="*/ 3022600 h 6007101"/>
                <a:gd name="connsiteX9" fmla="*/ 11944756 w 11971920"/>
                <a:gd name="connsiteY9" fmla="*/ 3810247 h 6007101"/>
                <a:gd name="connsiteX10" fmla="*/ 11528344 w 11971920"/>
                <a:gd name="connsiteY10" fmla="*/ 6007100 h 6007101"/>
                <a:gd name="connsiteX11" fmla="*/ 11946572 w 11971920"/>
                <a:gd name="connsiteY11" fmla="*/ 6007100 h 6007101"/>
                <a:gd name="connsiteX12" fmla="*/ 11946573 w 11971920"/>
                <a:gd name="connsiteY12" fmla="*/ 6007101 h 6007101"/>
                <a:gd name="connsiteX13" fmla="*/ 707963 w 11971920"/>
                <a:gd name="connsiteY13" fmla="*/ 6007101 h 6007101"/>
                <a:gd name="connsiteX14" fmla="*/ 64959 w 11971920"/>
                <a:gd name="connsiteY14" fmla="*/ 5114460 h 6007101"/>
                <a:gd name="connsiteX15" fmla="*/ 0 w 11971920"/>
                <a:gd name="connsiteY15" fmla="*/ 5012032 h 6007101"/>
                <a:gd name="connsiteX16" fmla="*/ 161520 w 11971920"/>
                <a:gd name="connsiteY16" fmla="*/ 4241816 h 6007101"/>
                <a:gd name="connsiteX17" fmla="*/ 85479 w 11971920"/>
                <a:gd name="connsiteY17" fmla="*/ 2120916 h 6007101"/>
                <a:gd name="connsiteX18" fmla="*/ 516381 w 11971920"/>
                <a:gd name="connsiteY18" fmla="*/ 1130316 h 6007101"/>
                <a:gd name="connsiteX19" fmla="*/ 2227317 w 11971920"/>
                <a:gd name="connsiteY19" fmla="*/ 431816 h 6007101"/>
                <a:gd name="connsiteX20" fmla="*/ 4900006 w 11971920"/>
                <a:gd name="connsiteY20" fmla="*/ 27551 h 6007101"/>
                <a:gd name="connsiteX21" fmla="*/ 4912695 w 11971920"/>
                <a:gd name="connsiteY21" fmla="*/ 12732 h 6007101"/>
                <a:gd name="connsiteX22" fmla="*/ 6813798 w 11971920"/>
                <a:gd name="connsiteY22" fmla="*/ 12732 h 6007101"/>
                <a:gd name="connsiteX23" fmla="*/ 6822424 w 11971920"/>
                <a:gd name="connsiteY23" fmla="*/ 22806 h 600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971920" h="6007101">
                  <a:moveTo>
                    <a:pt x="11959246" y="3886200"/>
                  </a:moveTo>
                  <a:cubicBezTo>
                    <a:pt x="11963471" y="4593167"/>
                    <a:pt x="11967696" y="5300133"/>
                    <a:pt x="11971920" y="6007100"/>
                  </a:cubicBezTo>
                  <a:lnTo>
                    <a:pt x="11959246" y="5998962"/>
                  </a:lnTo>
                  <a:close/>
                  <a:moveTo>
                    <a:pt x="6826440" y="0"/>
                  </a:moveTo>
                  <a:cubicBezTo>
                    <a:pt x="7561509" y="131233"/>
                    <a:pt x="8414864" y="311150"/>
                    <a:pt x="9031646" y="393700"/>
                  </a:cubicBezTo>
                  <a:cubicBezTo>
                    <a:pt x="9648428" y="476250"/>
                    <a:pt x="10028636" y="461433"/>
                    <a:pt x="10527130" y="495300"/>
                  </a:cubicBezTo>
                  <a:lnTo>
                    <a:pt x="11502997" y="1498600"/>
                  </a:lnTo>
                  <a:lnTo>
                    <a:pt x="11528344" y="2654300"/>
                  </a:lnTo>
                  <a:lnTo>
                    <a:pt x="11794490" y="3022600"/>
                  </a:lnTo>
                  <a:lnTo>
                    <a:pt x="11944756" y="3810247"/>
                  </a:lnTo>
                  <a:lnTo>
                    <a:pt x="11528344" y="6007100"/>
                  </a:lnTo>
                  <a:lnTo>
                    <a:pt x="11946572" y="6007100"/>
                  </a:lnTo>
                  <a:lnTo>
                    <a:pt x="11946573" y="6007101"/>
                  </a:lnTo>
                  <a:lnTo>
                    <a:pt x="707963" y="6007101"/>
                  </a:lnTo>
                  <a:lnTo>
                    <a:pt x="64959" y="5114460"/>
                  </a:lnTo>
                  <a:lnTo>
                    <a:pt x="0" y="5012032"/>
                  </a:lnTo>
                  <a:lnTo>
                    <a:pt x="161520" y="4241816"/>
                  </a:lnTo>
                  <a:lnTo>
                    <a:pt x="85479" y="2120916"/>
                  </a:lnTo>
                  <a:lnTo>
                    <a:pt x="516381" y="1130316"/>
                  </a:lnTo>
                  <a:lnTo>
                    <a:pt x="2227317" y="431816"/>
                  </a:lnTo>
                  <a:lnTo>
                    <a:pt x="4900006" y="27551"/>
                  </a:lnTo>
                  <a:lnTo>
                    <a:pt x="4912695" y="12732"/>
                  </a:lnTo>
                  <a:lnTo>
                    <a:pt x="6813798" y="12732"/>
                  </a:lnTo>
                  <a:lnTo>
                    <a:pt x="6822424" y="228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dist="63500" dir="16200000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5165786" y="150816"/>
            <a:ext cx="1860427" cy="715878"/>
            <a:chOff x="3684588" y="1674813"/>
            <a:chExt cx="4822825" cy="1855787"/>
          </a:xfrm>
        </p:grpSpPr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3684588" y="2152650"/>
              <a:ext cx="4822825" cy="1370013"/>
            </a:xfrm>
            <a:custGeom>
              <a:avLst/>
              <a:gdLst>
                <a:gd name="T0" fmla="*/ 1495 w 9115"/>
                <a:gd name="T1" fmla="*/ 0 h 2589"/>
                <a:gd name="T2" fmla="*/ 0 w 9115"/>
                <a:gd name="T3" fmla="*/ 2589 h 2589"/>
                <a:gd name="T4" fmla="*/ 9115 w 9115"/>
                <a:gd name="T5" fmla="*/ 2589 h 2589"/>
                <a:gd name="T6" fmla="*/ 7527 w 9115"/>
                <a:gd name="T7" fmla="*/ 27 h 2589"/>
                <a:gd name="T8" fmla="*/ 5881 w 9115"/>
                <a:gd name="T9" fmla="*/ 1824 h 2589"/>
                <a:gd name="T10" fmla="*/ 2706 w 9115"/>
                <a:gd name="T11" fmla="*/ 1794 h 2589"/>
                <a:gd name="T12" fmla="*/ 1495 w 9115"/>
                <a:gd name="T13" fmla="*/ 0 h 2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115" h="2589">
                  <a:moveTo>
                    <a:pt x="1495" y="0"/>
                  </a:moveTo>
                  <a:lnTo>
                    <a:pt x="0" y="2589"/>
                  </a:lnTo>
                  <a:lnTo>
                    <a:pt x="9115" y="2589"/>
                  </a:lnTo>
                  <a:lnTo>
                    <a:pt x="7527" y="27"/>
                  </a:lnTo>
                  <a:lnTo>
                    <a:pt x="5881" y="1824"/>
                  </a:lnTo>
                  <a:lnTo>
                    <a:pt x="2706" y="1794"/>
                  </a:lnTo>
                  <a:lnTo>
                    <a:pt x="1495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15"/>
            <p:cNvSpPr>
              <a:spLocks/>
            </p:cNvSpPr>
            <p:nvPr/>
          </p:nvSpPr>
          <p:spPr bwMode="auto">
            <a:xfrm>
              <a:off x="4878388" y="1803400"/>
              <a:ext cx="2557463" cy="1719263"/>
            </a:xfrm>
            <a:custGeom>
              <a:avLst/>
              <a:gdLst>
                <a:gd name="T0" fmla="*/ 0 w 4833"/>
                <a:gd name="T1" fmla="*/ 3250 h 3250"/>
                <a:gd name="T2" fmla="*/ 976 w 4833"/>
                <a:gd name="T3" fmla="*/ 1536 h 3250"/>
                <a:gd name="T4" fmla="*/ 1211 w 4833"/>
                <a:gd name="T5" fmla="*/ 1997 h 3250"/>
                <a:gd name="T6" fmla="*/ 2359 w 4833"/>
                <a:gd name="T7" fmla="*/ 0 h 3250"/>
                <a:gd name="T8" fmla="*/ 3441 w 4833"/>
                <a:gd name="T9" fmla="*/ 2125 h 3250"/>
                <a:gd name="T10" fmla="*/ 4090 w 4833"/>
                <a:gd name="T11" fmla="*/ 992 h 3250"/>
                <a:gd name="T12" fmla="*/ 4833 w 4833"/>
                <a:gd name="T13" fmla="*/ 2451 h 3250"/>
                <a:gd name="T14" fmla="*/ 4761 w 4833"/>
                <a:gd name="T15" fmla="*/ 2565 h 3250"/>
                <a:gd name="T16" fmla="*/ 4603 w 4833"/>
                <a:gd name="T17" fmla="*/ 2781 h 3250"/>
                <a:gd name="T18" fmla="*/ 4426 w 4833"/>
                <a:gd name="T19" fmla="*/ 2981 h 3250"/>
                <a:gd name="T20" fmla="*/ 4231 w 4833"/>
                <a:gd name="T21" fmla="*/ 3165 h 3250"/>
                <a:gd name="T22" fmla="*/ 4128 w 4833"/>
                <a:gd name="T23" fmla="*/ 3250 h 3250"/>
                <a:gd name="T24" fmla="*/ 377 w 4833"/>
                <a:gd name="T25" fmla="*/ 3250 h 3250"/>
                <a:gd name="T26" fmla="*/ 0 w 4833"/>
                <a:gd name="T27" fmla="*/ 325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33" h="3250">
                  <a:moveTo>
                    <a:pt x="0" y="3250"/>
                  </a:moveTo>
                  <a:lnTo>
                    <a:pt x="976" y="1536"/>
                  </a:lnTo>
                  <a:lnTo>
                    <a:pt x="1211" y="1997"/>
                  </a:lnTo>
                  <a:lnTo>
                    <a:pt x="2359" y="0"/>
                  </a:lnTo>
                  <a:lnTo>
                    <a:pt x="3441" y="2125"/>
                  </a:lnTo>
                  <a:lnTo>
                    <a:pt x="4090" y="992"/>
                  </a:lnTo>
                  <a:lnTo>
                    <a:pt x="4833" y="2451"/>
                  </a:lnTo>
                  <a:lnTo>
                    <a:pt x="4761" y="2565"/>
                  </a:lnTo>
                  <a:lnTo>
                    <a:pt x="4603" y="2781"/>
                  </a:lnTo>
                  <a:lnTo>
                    <a:pt x="4426" y="2981"/>
                  </a:lnTo>
                  <a:lnTo>
                    <a:pt x="4231" y="3165"/>
                  </a:lnTo>
                  <a:lnTo>
                    <a:pt x="4128" y="3250"/>
                  </a:lnTo>
                  <a:lnTo>
                    <a:pt x="377" y="3250"/>
                  </a:lnTo>
                  <a:lnTo>
                    <a:pt x="0" y="32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16"/>
            <p:cNvSpPr>
              <a:spLocks/>
            </p:cNvSpPr>
            <p:nvPr/>
          </p:nvSpPr>
          <p:spPr bwMode="auto">
            <a:xfrm>
              <a:off x="5911850" y="1803400"/>
              <a:ext cx="1746250" cy="1719263"/>
            </a:xfrm>
            <a:custGeom>
              <a:avLst/>
              <a:gdLst>
                <a:gd name="T0" fmla="*/ 406 w 3299"/>
                <a:gd name="T1" fmla="*/ 0 h 3250"/>
                <a:gd name="T2" fmla="*/ 1671 w 3299"/>
                <a:gd name="T3" fmla="*/ 2485 h 3250"/>
                <a:gd name="T4" fmla="*/ 2137 w 3299"/>
                <a:gd name="T5" fmla="*/ 992 h 3250"/>
                <a:gd name="T6" fmla="*/ 3299 w 3299"/>
                <a:gd name="T7" fmla="*/ 3250 h 3250"/>
                <a:gd name="T8" fmla="*/ 374 w 3299"/>
                <a:gd name="T9" fmla="*/ 3250 h 3250"/>
                <a:gd name="T10" fmla="*/ 644 w 3299"/>
                <a:gd name="T11" fmla="*/ 3008 h 3250"/>
                <a:gd name="T12" fmla="*/ 0 w 3299"/>
                <a:gd name="T13" fmla="*/ 2681 h 3250"/>
                <a:gd name="T14" fmla="*/ 811 w 3299"/>
                <a:gd name="T15" fmla="*/ 2232 h 3250"/>
                <a:gd name="T16" fmla="*/ 406 w 3299"/>
                <a:gd name="T17" fmla="*/ 2007 h 3250"/>
                <a:gd name="T18" fmla="*/ 406 w 3299"/>
                <a:gd name="T19" fmla="*/ 1774 h 3250"/>
                <a:gd name="T20" fmla="*/ 406 w 3299"/>
                <a:gd name="T21" fmla="*/ 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99" h="3250">
                  <a:moveTo>
                    <a:pt x="406" y="0"/>
                  </a:moveTo>
                  <a:lnTo>
                    <a:pt x="1671" y="2485"/>
                  </a:lnTo>
                  <a:lnTo>
                    <a:pt x="2137" y="992"/>
                  </a:lnTo>
                  <a:lnTo>
                    <a:pt x="3299" y="3250"/>
                  </a:lnTo>
                  <a:lnTo>
                    <a:pt x="374" y="3250"/>
                  </a:lnTo>
                  <a:lnTo>
                    <a:pt x="644" y="3008"/>
                  </a:lnTo>
                  <a:lnTo>
                    <a:pt x="0" y="2681"/>
                  </a:lnTo>
                  <a:lnTo>
                    <a:pt x="811" y="2232"/>
                  </a:lnTo>
                  <a:lnTo>
                    <a:pt x="406" y="2007"/>
                  </a:lnTo>
                  <a:lnTo>
                    <a:pt x="406" y="1774"/>
                  </a:lnTo>
                  <a:lnTo>
                    <a:pt x="406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17"/>
            <p:cNvSpPr>
              <a:spLocks/>
            </p:cNvSpPr>
            <p:nvPr/>
          </p:nvSpPr>
          <p:spPr bwMode="auto">
            <a:xfrm>
              <a:off x="3694113" y="1674813"/>
              <a:ext cx="1595438" cy="1847850"/>
            </a:xfrm>
            <a:custGeom>
              <a:avLst/>
              <a:gdLst>
                <a:gd name="T0" fmla="*/ 1476 w 3014"/>
                <a:gd name="T1" fmla="*/ 902 h 3491"/>
                <a:gd name="T2" fmla="*/ 1974 w 3014"/>
                <a:gd name="T3" fmla="*/ 0 h 3491"/>
                <a:gd name="T4" fmla="*/ 3014 w 3014"/>
                <a:gd name="T5" fmla="*/ 2127 h 3491"/>
                <a:gd name="T6" fmla="*/ 2238 w 3014"/>
                <a:gd name="T7" fmla="*/ 3491 h 3491"/>
                <a:gd name="T8" fmla="*/ 0 w 3014"/>
                <a:gd name="T9" fmla="*/ 3459 h 3491"/>
                <a:gd name="T10" fmla="*/ 1476 w 3014"/>
                <a:gd name="T11" fmla="*/ 902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14" h="3491">
                  <a:moveTo>
                    <a:pt x="1476" y="902"/>
                  </a:moveTo>
                  <a:lnTo>
                    <a:pt x="1974" y="0"/>
                  </a:lnTo>
                  <a:lnTo>
                    <a:pt x="3014" y="2127"/>
                  </a:lnTo>
                  <a:lnTo>
                    <a:pt x="2238" y="3491"/>
                  </a:lnTo>
                  <a:lnTo>
                    <a:pt x="0" y="3459"/>
                  </a:lnTo>
                  <a:lnTo>
                    <a:pt x="1476" y="9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18"/>
            <p:cNvSpPr>
              <a:spLocks/>
            </p:cNvSpPr>
            <p:nvPr/>
          </p:nvSpPr>
          <p:spPr bwMode="auto">
            <a:xfrm>
              <a:off x="4572000" y="1674813"/>
              <a:ext cx="717550" cy="1847850"/>
            </a:xfrm>
            <a:custGeom>
              <a:avLst/>
              <a:gdLst>
                <a:gd name="T0" fmla="*/ 315 w 1355"/>
                <a:gd name="T1" fmla="*/ 0 h 3491"/>
                <a:gd name="T2" fmla="*/ 1355 w 1355"/>
                <a:gd name="T3" fmla="*/ 2127 h 3491"/>
                <a:gd name="T4" fmla="*/ 579 w 1355"/>
                <a:gd name="T5" fmla="*/ 3491 h 3491"/>
                <a:gd name="T6" fmla="*/ 547 w 1355"/>
                <a:gd name="T7" fmla="*/ 3457 h 3491"/>
                <a:gd name="T8" fmla="*/ 493 w 1355"/>
                <a:gd name="T9" fmla="*/ 3370 h 3491"/>
                <a:gd name="T10" fmla="*/ 448 w 1355"/>
                <a:gd name="T11" fmla="*/ 3268 h 3491"/>
                <a:gd name="T12" fmla="*/ 409 w 1355"/>
                <a:gd name="T13" fmla="*/ 3157 h 3491"/>
                <a:gd name="T14" fmla="*/ 359 w 1355"/>
                <a:gd name="T15" fmla="*/ 2983 h 3491"/>
                <a:gd name="T16" fmla="*/ 305 w 1355"/>
                <a:gd name="T17" fmla="*/ 2817 h 3491"/>
                <a:gd name="T18" fmla="*/ 265 w 1355"/>
                <a:gd name="T19" fmla="*/ 2719 h 3491"/>
                <a:gd name="T20" fmla="*/ 241 w 1355"/>
                <a:gd name="T21" fmla="*/ 2677 h 3491"/>
                <a:gd name="T22" fmla="*/ 500 w 1355"/>
                <a:gd name="T23" fmla="*/ 2435 h 3491"/>
                <a:gd name="T24" fmla="*/ 0 w 1355"/>
                <a:gd name="T25" fmla="*/ 2169 h 3491"/>
                <a:gd name="T26" fmla="*/ 631 w 1355"/>
                <a:gd name="T27" fmla="*/ 1806 h 3491"/>
                <a:gd name="T28" fmla="*/ 315 w 1355"/>
                <a:gd name="T29" fmla="*/ 1625 h 3491"/>
                <a:gd name="T30" fmla="*/ 315 w 1355"/>
                <a:gd name="T31" fmla="*/ 1436 h 3491"/>
                <a:gd name="T32" fmla="*/ 315 w 1355"/>
                <a:gd name="T33" fmla="*/ 0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55" h="3491">
                  <a:moveTo>
                    <a:pt x="315" y="0"/>
                  </a:moveTo>
                  <a:lnTo>
                    <a:pt x="1355" y="2127"/>
                  </a:lnTo>
                  <a:lnTo>
                    <a:pt x="579" y="3491"/>
                  </a:lnTo>
                  <a:lnTo>
                    <a:pt x="547" y="3457"/>
                  </a:lnTo>
                  <a:lnTo>
                    <a:pt x="493" y="3370"/>
                  </a:lnTo>
                  <a:lnTo>
                    <a:pt x="448" y="3268"/>
                  </a:lnTo>
                  <a:lnTo>
                    <a:pt x="409" y="3157"/>
                  </a:lnTo>
                  <a:lnTo>
                    <a:pt x="359" y="2983"/>
                  </a:lnTo>
                  <a:lnTo>
                    <a:pt x="305" y="2817"/>
                  </a:lnTo>
                  <a:lnTo>
                    <a:pt x="265" y="2719"/>
                  </a:lnTo>
                  <a:lnTo>
                    <a:pt x="241" y="2677"/>
                  </a:lnTo>
                  <a:lnTo>
                    <a:pt x="500" y="2435"/>
                  </a:lnTo>
                  <a:lnTo>
                    <a:pt x="0" y="2169"/>
                  </a:lnTo>
                  <a:lnTo>
                    <a:pt x="631" y="1806"/>
                  </a:lnTo>
                  <a:lnTo>
                    <a:pt x="315" y="1625"/>
                  </a:lnTo>
                  <a:lnTo>
                    <a:pt x="315" y="1436"/>
                  </a:lnTo>
                  <a:lnTo>
                    <a:pt x="315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19"/>
            <p:cNvSpPr>
              <a:spLocks/>
            </p:cNvSpPr>
            <p:nvPr/>
          </p:nvSpPr>
          <p:spPr bwMode="auto">
            <a:xfrm>
              <a:off x="7059613" y="1679575"/>
              <a:ext cx="1447800" cy="1843088"/>
            </a:xfrm>
            <a:custGeom>
              <a:avLst/>
              <a:gdLst>
                <a:gd name="T0" fmla="*/ 1148 w 2736"/>
                <a:gd name="T1" fmla="*/ 922 h 3484"/>
                <a:gd name="T2" fmla="*/ 628 w 2736"/>
                <a:gd name="T3" fmla="*/ 0 h 3484"/>
                <a:gd name="T4" fmla="*/ 0 w 2736"/>
                <a:gd name="T5" fmla="*/ 1286 h 3484"/>
                <a:gd name="T6" fmla="*/ 711 w 2736"/>
                <a:gd name="T7" fmla="*/ 2685 h 3484"/>
                <a:gd name="T8" fmla="*/ 1130 w 2736"/>
                <a:gd name="T9" fmla="*/ 3484 h 3484"/>
                <a:gd name="T10" fmla="*/ 2736 w 2736"/>
                <a:gd name="T11" fmla="*/ 3484 h 3484"/>
                <a:gd name="T12" fmla="*/ 1148 w 2736"/>
                <a:gd name="T13" fmla="*/ 922 h 3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36" h="3484">
                  <a:moveTo>
                    <a:pt x="1148" y="922"/>
                  </a:moveTo>
                  <a:lnTo>
                    <a:pt x="628" y="0"/>
                  </a:lnTo>
                  <a:lnTo>
                    <a:pt x="0" y="1286"/>
                  </a:lnTo>
                  <a:lnTo>
                    <a:pt x="711" y="2685"/>
                  </a:lnTo>
                  <a:lnTo>
                    <a:pt x="1130" y="3484"/>
                  </a:lnTo>
                  <a:lnTo>
                    <a:pt x="2736" y="3484"/>
                  </a:lnTo>
                  <a:lnTo>
                    <a:pt x="1148" y="922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20"/>
            <p:cNvSpPr>
              <a:spLocks/>
            </p:cNvSpPr>
            <p:nvPr/>
          </p:nvSpPr>
          <p:spPr bwMode="auto">
            <a:xfrm>
              <a:off x="7059613" y="1679575"/>
              <a:ext cx="393700" cy="1257300"/>
            </a:xfrm>
            <a:custGeom>
              <a:avLst/>
              <a:gdLst>
                <a:gd name="T0" fmla="*/ 628 w 743"/>
                <a:gd name="T1" fmla="*/ 0 h 2377"/>
                <a:gd name="T2" fmla="*/ 0 w 743"/>
                <a:gd name="T3" fmla="*/ 1286 h 2377"/>
                <a:gd name="T4" fmla="*/ 554 w 743"/>
                <a:gd name="T5" fmla="*/ 2377 h 2377"/>
                <a:gd name="T6" fmla="*/ 743 w 743"/>
                <a:gd name="T7" fmla="*/ 2078 h 2377"/>
                <a:gd name="T8" fmla="*/ 517 w 743"/>
                <a:gd name="T9" fmla="*/ 1707 h 2377"/>
                <a:gd name="T10" fmla="*/ 716 w 743"/>
                <a:gd name="T11" fmla="*/ 1497 h 2377"/>
                <a:gd name="T12" fmla="*/ 482 w 743"/>
                <a:gd name="T13" fmla="*/ 1331 h 2377"/>
                <a:gd name="T14" fmla="*/ 628 w 743"/>
                <a:gd name="T15" fmla="*/ 0 h 2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43" h="2377">
                  <a:moveTo>
                    <a:pt x="628" y="0"/>
                  </a:moveTo>
                  <a:lnTo>
                    <a:pt x="0" y="1286"/>
                  </a:lnTo>
                  <a:lnTo>
                    <a:pt x="554" y="2377"/>
                  </a:lnTo>
                  <a:lnTo>
                    <a:pt x="743" y="2078"/>
                  </a:lnTo>
                  <a:lnTo>
                    <a:pt x="517" y="1707"/>
                  </a:lnTo>
                  <a:lnTo>
                    <a:pt x="716" y="1497"/>
                  </a:lnTo>
                  <a:lnTo>
                    <a:pt x="482" y="1331"/>
                  </a:lnTo>
                  <a:lnTo>
                    <a:pt x="6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" name="Rectangle 33"/>
            <p:cNvSpPr>
              <a:spLocks noChangeArrowheads="1"/>
            </p:cNvSpPr>
            <p:nvPr/>
          </p:nvSpPr>
          <p:spPr bwMode="auto">
            <a:xfrm>
              <a:off x="3694113" y="3505200"/>
              <a:ext cx="4813300" cy="25400"/>
            </a:xfrm>
            <a:prstGeom prst="rect">
              <a:avLst/>
            </a:prstGeom>
            <a:solidFill>
              <a:srgbClr val="B1B1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86" name="Freeform 10"/>
          <p:cNvSpPr>
            <a:spLocks/>
          </p:cNvSpPr>
          <p:nvPr/>
        </p:nvSpPr>
        <p:spPr bwMode="auto">
          <a:xfrm>
            <a:off x="6987944" y="259097"/>
            <a:ext cx="376918" cy="145971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7" name="Freeform 10"/>
          <p:cNvSpPr>
            <a:spLocks/>
          </p:cNvSpPr>
          <p:nvPr/>
        </p:nvSpPr>
        <p:spPr bwMode="auto">
          <a:xfrm>
            <a:off x="7520563" y="460158"/>
            <a:ext cx="280412" cy="108597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841" y="-127402"/>
            <a:ext cx="1565671" cy="917807"/>
          </a:xfrm>
          <a:prstGeom prst="rect">
            <a:avLst/>
          </a:prstGeom>
        </p:spPr>
      </p:pic>
      <p:sp>
        <p:nvSpPr>
          <p:cNvPr id="162" name="TextBox 2">
            <a:extLst>
              <a:ext uri="{FF2B5EF4-FFF2-40B4-BE49-F238E27FC236}">
                <a16:creationId xmlns:a16="http://schemas.microsoft.com/office/drawing/2014/main" id="{DDEB6852-6DF1-1943-95F1-B815FE4E7F9B}"/>
              </a:ext>
            </a:extLst>
          </p:cNvPr>
          <p:cNvSpPr txBox="1"/>
          <p:nvPr/>
        </p:nvSpPr>
        <p:spPr>
          <a:xfrm>
            <a:off x="1307794" y="3038395"/>
            <a:ext cx="950660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ko-KR" altLang="en-US" sz="1200" b="1" dirty="0">
                <a:latin typeface="+mj-lt"/>
              </a:rPr>
              <a:t>시작 구성으로 오토스케일링 그룹 생성하기 </a:t>
            </a:r>
            <a:endParaRPr lang="en-US" altLang="ko-KR" sz="1200" b="1" dirty="0">
              <a:latin typeface="+mj-lt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endParaRPr lang="en-US" altLang="ko-KR" sz="1200" b="1" dirty="0">
              <a:latin typeface="+mj-lt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ko-KR" altLang="en-US" sz="1200" b="1" dirty="0">
                <a:latin typeface="+mj-lt"/>
              </a:rPr>
              <a:t>오토스케일링으로 가상 서버의 수 조정하기 </a:t>
            </a:r>
            <a:endParaRPr lang="en-US" altLang="ko-KR" sz="1200" b="1" dirty="0">
              <a:latin typeface="+mj-lt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endParaRPr lang="en-US" altLang="ko-KR" sz="1200" b="1" dirty="0">
              <a:latin typeface="+mj-lt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n-US" altLang="ko-KR" sz="1200" b="1" dirty="0">
                <a:latin typeface="+mj-lt"/>
              </a:rPr>
              <a:t>ELB</a:t>
            </a:r>
            <a:r>
              <a:rPr lang="ko-KR" altLang="en-US" sz="1200" b="1" dirty="0">
                <a:latin typeface="+mj-lt"/>
              </a:rPr>
              <a:t> 뒤에서 동기적으로 </a:t>
            </a:r>
            <a:r>
              <a:rPr lang="ko-KR" altLang="en-US" sz="1200" b="1" dirty="0" err="1">
                <a:latin typeface="+mj-lt"/>
              </a:rPr>
              <a:t>디커플된</a:t>
            </a:r>
            <a:r>
              <a:rPr lang="ko-KR" altLang="en-US" sz="1200" b="1" dirty="0">
                <a:latin typeface="+mj-lt"/>
              </a:rPr>
              <a:t> 앱 스케일링하기 </a:t>
            </a:r>
            <a:endParaRPr lang="en-US" altLang="ko-KR" sz="1200" b="1" dirty="0">
              <a:latin typeface="+mj-lt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endParaRPr lang="en-US" altLang="ko-KR" sz="1200" b="1" dirty="0">
              <a:latin typeface="+mj-lt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n-US" altLang="ko-KR" sz="1200" b="1" dirty="0">
                <a:latin typeface="+mj-lt"/>
              </a:rPr>
              <a:t>SQS</a:t>
            </a:r>
            <a:r>
              <a:rPr lang="ko-KR" altLang="en-US" sz="1200" b="1" dirty="0" err="1">
                <a:latin typeface="+mj-lt"/>
              </a:rPr>
              <a:t>를</a:t>
            </a:r>
            <a:r>
              <a:rPr lang="ko-KR" altLang="en-US" sz="1200" b="1" dirty="0">
                <a:latin typeface="+mj-lt"/>
              </a:rPr>
              <a:t> 사용해서 비동기적으로 </a:t>
            </a:r>
            <a:r>
              <a:rPr lang="ko-KR" altLang="en-US" sz="1200" b="1" dirty="0" err="1">
                <a:latin typeface="+mj-lt"/>
              </a:rPr>
              <a:t>디커플된</a:t>
            </a:r>
            <a:r>
              <a:rPr lang="ko-KR" altLang="en-US" sz="1200" b="1" dirty="0">
                <a:latin typeface="+mj-lt"/>
              </a:rPr>
              <a:t> 앱 스케일링 하기 </a:t>
            </a:r>
            <a:endParaRPr lang="en-US" altLang="ko-KR" sz="1200" b="1" dirty="0">
              <a:latin typeface="+mj-lt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endParaRPr lang="en-US" altLang="ko-KR" sz="1200" b="1" dirty="0">
              <a:latin typeface="+mj-lt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ko-KR" altLang="en-US" sz="1200" b="1" dirty="0" err="1">
                <a:latin typeface="+mj-lt"/>
              </a:rPr>
              <a:t>클라우드와치</a:t>
            </a:r>
            <a:r>
              <a:rPr lang="ko-KR" altLang="en-US" sz="1200" b="1" dirty="0">
                <a:latin typeface="+mj-lt"/>
              </a:rPr>
              <a:t> </a:t>
            </a:r>
            <a:r>
              <a:rPr lang="ko-KR" altLang="en-US" sz="1200" b="1" dirty="0" err="1">
                <a:latin typeface="+mj-lt"/>
              </a:rPr>
              <a:t>알람으로</a:t>
            </a:r>
            <a:r>
              <a:rPr lang="ko-KR" altLang="en-US" sz="1200" b="1" dirty="0">
                <a:latin typeface="+mj-lt"/>
              </a:rPr>
              <a:t> 오토스케일링 그룹 변경하기</a:t>
            </a:r>
            <a:endParaRPr lang="en-US" altLang="ko-KR" sz="1200" b="1" dirty="0">
              <a:latin typeface="+mj-lt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endParaRPr lang="en-US" altLang="ko-KR" sz="12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480199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" name="그룹 159"/>
          <p:cNvGrpSpPr/>
          <p:nvPr/>
        </p:nvGrpSpPr>
        <p:grpSpPr>
          <a:xfrm>
            <a:off x="10045331" y="465336"/>
            <a:ext cx="1015315" cy="268103"/>
            <a:chOff x="8847791" y="-932246"/>
            <a:chExt cx="1015315" cy="268103"/>
          </a:xfrm>
        </p:grpSpPr>
        <p:sp>
          <p:nvSpPr>
            <p:cNvPr id="42" name="Rectangle 13"/>
            <p:cNvSpPr>
              <a:spLocks noChangeArrowheads="1"/>
            </p:cNvSpPr>
            <p:nvPr/>
          </p:nvSpPr>
          <p:spPr bwMode="auto">
            <a:xfrm flipH="1">
              <a:off x="9765140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Rectangle 14"/>
            <p:cNvSpPr>
              <a:spLocks noChangeArrowheads="1"/>
            </p:cNvSpPr>
            <p:nvPr/>
          </p:nvSpPr>
          <p:spPr bwMode="auto">
            <a:xfrm flipH="1">
              <a:off x="977151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Rectangle 15"/>
            <p:cNvSpPr>
              <a:spLocks noChangeArrowheads="1"/>
            </p:cNvSpPr>
            <p:nvPr/>
          </p:nvSpPr>
          <p:spPr bwMode="auto">
            <a:xfrm flipH="1">
              <a:off x="9777893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Rectangle 16"/>
            <p:cNvSpPr>
              <a:spLocks noChangeArrowheads="1"/>
            </p:cNvSpPr>
            <p:nvPr/>
          </p:nvSpPr>
          <p:spPr bwMode="auto">
            <a:xfrm flipH="1">
              <a:off x="9784269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Rectangle 17"/>
            <p:cNvSpPr>
              <a:spLocks noChangeArrowheads="1"/>
            </p:cNvSpPr>
            <p:nvPr/>
          </p:nvSpPr>
          <p:spPr bwMode="auto">
            <a:xfrm flipH="1">
              <a:off x="979035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Rectangle 18"/>
            <p:cNvSpPr>
              <a:spLocks noChangeArrowheads="1"/>
            </p:cNvSpPr>
            <p:nvPr/>
          </p:nvSpPr>
          <p:spPr bwMode="auto">
            <a:xfrm flipH="1">
              <a:off x="979673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Rectangle 19"/>
            <p:cNvSpPr>
              <a:spLocks noChangeArrowheads="1"/>
            </p:cNvSpPr>
            <p:nvPr/>
          </p:nvSpPr>
          <p:spPr bwMode="auto">
            <a:xfrm flipH="1">
              <a:off x="980281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" name="Rectangle 20"/>
            <p:cNvSpPr>
              <a:spLocks noChangeArrowheads="1"/>
            </p:cNvSpPr>
            <p:nvPr/>
          </p:nvSpPr>
          <p:spPr bwMode="auto">
            <a:xfrm flipH="1">
              <a:off x="980919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" name="Rectangle 21"/>
            <p:cNvSpPr>
              <a:spLocks noChangeArrowheads="1"/>
            </p:cNvSpPr>
            <p:nvPr/>
          </p:nvSpPr>
          <p:spPr bwMode="auto">
            <a:xfrm flipH="1">
              <a:off x="9815572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" name="Rectangle 22"/>
            <p:cNvSpPr>
              <a:spLocks noChangeArrowheads="1"/>
            </p:cNvSpPr>
            <p:nvPr/>
          </p:nvSpPr>
          <p:spPr bwMode="auto">
            <a:xfrm flipH="1">
              <a:off x="982165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" name="Rectangle 23"/>
            <p:cNvSpPr>
              <a:spLocks noChangeArrowheads="1"/>
            </p:cNvSpPr>
            <p:nvPr/>
          </p:nvSpPr>
          <p:spPr bwMode="auto">
            <a:xfrm flipH="1">
              <a:off x="982803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" name="Rectangle 24"/>
            <p:cNvSpPr>
              <a:spLocks noChangeArrowheads="1"/>
            </p:cNvSpPr>
            <p:nvPr/>
          </p:nvSpPr>
          <p:spPr bwMode="auto">
            <a:xfrm flipH="1">
              <a:off x="983441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" name="Rectangle 25"/>
            <p:cNvSpPr>
              <a:spLocks noChangeArrowheads="1"/>
            </p:cNvSpPr>
            <p:nvPr/>
          </p:nvSpPr>
          <p:spPr bwMode="auto">
            <a:xfrm flipH="1">
              <a:off x="984049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" name="Rectangle 26"/>
            <p:cNvSpPr>
              <a:spLocks noChangeArrowheads="1"/>
            </p:cNvSpPr>
            <p:nvPr/>
          </p:nvSpPr>
          <p:spPr bwMode="auto">
            <a:xfrm flipH="1">
              <a:off x="984687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6" name="Rectangle 27"/>
            <p:cNvSpPr>
              <a:spLocks noChangeArrowheads="1"/>
            </p:cNvSpPr>
            <p:nvPr/>
          </p:nvSpPr>
          <p:spPr bwMode="auto">
            <a:xfrm flipH="1">
              <a:off x="9853251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7" name="Rectangle 28"/>
            <p:cNvSpPr>
              <a:spLocks noChangeArrowheads="1"/>
            </p:cNvSpPr>
            <p:nvPr/>
          </p:nvSpPr>
          <p:spPr bwMode="auto">
            <a:xfrm flipH="1">
              <a:off x="985933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8" name="Freeform 29"/>
            <p:cNvSpPr>
              <a:spLocks/>
            </p:cNvSpPr>
            <p:nvPr/>
          </p:nvSpPr>
          <p:spPr bwMode="auto">
            <a:xfrm flipH="1">
              <a:off x="8865181" y="-804716"/>
              <a:ext cx="320855" cy="53911"/>
            </a:xfrm>
            <a:custGeom>
              <a:avLst/>
              <a:gdLst>
                <a:gd name="T0" fmla="*/ 0 w 3320"/>
                <a:gd name="T1" fmla="*/ 559 h 559"/>
                <a:gd name="T2" fmla="*/ 3320 w 3320"/>
                <a:gd name="T3" fmla="*/ 559 h 559"/>
                <a:gd name="T4" fmla="*/ 3314 w 3320"/>
                <a:gd name="T5" fmla="*/ 521 h 559"/>
                <a:gd name="T6" fmla="*/ 3297 w 3320"/>
                <a:gd name="T7" fmla="*/ 446 h 559"/>
                <a:gd name="T8" fmla="*/ 3268 w 3320"/>
                <a:gd name="T9" fmla="*/ 373 h 559"/>
                <a:gd name="T10" fmla="*/ 3231 w 3320"/>
                <a:gd name="T11" fmla="*/ 302 h 559"/>
                <a:gd name="T12" fmla="*/ 3185 w 3320"/>
                <a:gd name="T13" fmla="*/ 232 h 559"/>
                <a:gd name="T14" fmla="*/ 3130 w 3320"/>
                <a:gd name="T15" fmla="*/ 162 h 559"/>
                <a:gd name="T16" fmla="*/ 3065 w 3320"/>
                <a:gd name="T17" fmla="*/ 96 h 559"/>
                <a:gd name="T18" fmla="*/ 2992 w 3320"/>
                <a:gd name="T19" fmla="*/ 31 h 559"/>
                <a:gd name="T20" fmla="*/ 2953 w 3320"/>
                <a:gd name="T21" fmla="*/ 0 h 559"/>
                <a:gd name="T22" fmla="*/ 0 w 3320"/>
                <a:gd name="T23" fmla="*/ 0 h 559"/>
                <a:gd name="T24" fmla="*/ 0 w 3320"/>
                <a:gd name="T25" fmla="*/ 559 h 559"/>
                <a:gd name="T26" fmla="*/ 0 w 3320"/>
                <a:gd name="T27" fmla="*/ 559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20" h="559">
                  <a:moveTo>
                    <a:pt x="0" y="559"/>
                  </a:moveTo>
                  <a:lnTo>
                    <a:pt x="3320" y="559"/>
                  </a:lnTo>
                  <a:lnTo>
                    <a:pt x="3314" y="521"/>
                  </a:lnTo>
                  <a:lnTo>
                    <a:pt x="3297" y="446"/>
                  </a:lnTo>
                  <a:lnTo>
                    <a:pt x="3268" y="373"/>
                  </a:lnTo>
                  <a:lnTo>
                    <a:pt x="3231" y="302"/>
                  </a:lnTo>
                  <a:lnTo>
                    <a:pt x="3185" y="232"/>
                  </a:lnTo>
                  <a:lnTo>
                    <a:pt x="3130" y="162"/>
                  </a:lnTo>
                  <a:lnTo>
                    <a:pt x="3065" y="96"/>
                  </a:lnTo>
                  <a:lnTo>
                    <a:pt x="2992" y="31"/>
                  </a:lnTo>
                  <a:lnTo>
                    <a:pt x="2953" y="0"/>
                  </a:lnTo>
                  <a:lnTo>
                    <a:pt x="0" y="0"/>
                  </a:lnTo>
                  <a:lnTo>
                    <a:pt x="0" y="559"/>
                  </a:lnTo>
                  <a:lnTo>
                    <a:pt x="0" y="559"/>
                  </a:lnTo>
                  <a:close/>
                </a:path>
              </a:pathLst>
            </a:custGeom>
            <a:solidFill>
              <a:srgbClr val="ABB1B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9" name="Freeform 30"/>
            <p:cNvSpPr>
              <a:spLocks/>
            </p:cNvSpPr>
            <p:nvPr/>
          </p:nvSpPr>
          <p:spPr bwMode="auto">
            <a:xfrm flipH="1">
              <a:off x="8914744" y="-850511"/>
              <a:ext cx="250423" cy="45795"/>
            </a:xfrm>
            <a:custGeom>
              <a:avLst/>
              <a:gdLst>
                <a:gd name="T0" fmla="*/ 0 w 2592"/>
                <a:gd name="T1" fmla="*/ 474 h 474"/>
                <a:gd name="T2" fmla="*/ 2592 w 2592"/>
                <a:gd name="T3" fmla="*/ 474 h 474"/>
                <a:gd name="T4" fmla="*/ 2587 w 2592"/>
                <a:gd name="T5" fmla="*/ 442 h 474"/>
                <a:gd name="T6" fmla="*/ 2573 w 2592"/>
                <a:gd name="T7" fmla="*/ 379 h 474"/>
                <a:gd name="T8" fmla="*/ 2551 w 2592"/>
                <a:gd name="T9" fmla="*/ 317 h 474"/>
                <a:gd name="T10" fmla="*/ 2523 w 2592"/>
                <a:gd name="T11" fmla="*/ 256 h 474"/>
                <a:gd name="T12" fmla="*/ 2466 w 2592"/>
                <a:gd name="T13" fmla="*/ 167 h 474"/>
                <a:gd name="T14" fmla="*/ 2367 w 2592"/>
                <a:gd name="T15" fmla="*/ 55 h 474"/>
                <a:gd name="T16" fmla="*/ 2305 w 2592"/>
                <a:gd name="T17" fmla="*/ 0 h 474"/>
                <a:gd name="T18" fmla="*/ 0 w 2592"/>
                <a:gd name="T19" fmla="*/ 0 h 474"/>
                <a:gd name="T20" fmla="*/ 0 w 2592"/>
                <a:gd name="T21" fmla="*/ 474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92" h="474">
                  <a:moveTo>
                    <a:pt x="0" y="474"/>
                  </a:moveTo>
                  <a:lnTo>
                    <a:pt x="2592" y="474"/>
                  </a:lnTo>
                  <a:lnTo>
                    <a:pt x="2587" y="442"/>
                  </a:lnTo>
                  <a:lnTo>
                    <a:pt x="2573" y="379"/>
                  </a:lnTo>
                  <a:lnTo>
                    <a:pt x="2551" y="317"/>
                  </a:lnTo>
                  <a:lnTo>
                    <a:pt x="2523" y="256"/>
                  </a:lnTo>
                  <a:lnTo>
                    <a:pt x="2466" y="167"/>
                  </a:lnTo>
                  <a:lnTo>
                    <a:pt x="2367" y="55"/>
                  </a:lnTo>
                  <a:lnTo>
                    <a:pt x="2305" y="0"/>
                  </a:lnTo>
                  <a:lnTo>
                    <a:pt x="0" y="0"/>
                  </a:lnTo>
                  <a:lnTo>
                    <a:pt x="0" y="474"/>
                  </a:lnTo>
                  <a:close/>
                </a:path>
              </a:pathLst>
            </a:custGeom>
            <a:solidFill>
              <a:srgbClr val="D1D7E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Freeform 31"/>
            <p:cNvSpPr>
              <a:spLocks/>
            </p:cNvSpPr>
            <p:nvPr/>
          </p:nvSpPr>
          <p:spPr bwMode="auto">
            <a:xfrm flipH="1">
              <a:off x="8958221" y="-888190"/>
              <a:ext cx="189846" cy="37679"/>
            </a:xfrm>
            <a:custGeom>
              <a:avLst/>
              <a:gdLst>
                <a:gd name="T0" fmla="*/ 0 w 1963"/>
                <a:gd name="T1" fmla="*/ 389 h 389"/>
                <a:gd name="T2" fmla="*/ 1963 w 1963"/>
                <a:gd name="T3" fmla="*/ 389 h 389"/>
                <a:gd name="T4" fmla="*/ 1957 w 1963"/>
                <a:gd name="T5" fmla="*/ 337 h 389"/>
                <a:gd name="T6" fmla="*/ 1924 w 1963"/>
                <a:gd name="T7" fmla="*/ 235 h 389"/>
                <a:gd name="T8" fmla="*/ 1869 w 1963"/>
                <a:gd name="T9" fmla="*/ 137 h 389"/>
                <a:gd name="T10" fmla="*/ 1793 w 1963"/>
                <a:gd name="T11" fmla="*/ 45 h 389"/>
                <a:gd name="T12" fmla="*/ 1747 w 1963"/>
                <a:gd name="T13" fmla="*/ 0 h 389"/>
                <a:gd name="T14" fmla="*/ 0 w 1963"/>
                <a:gd name="T15" fmla="*/ 0 h 389"/>
                <a:gd name="T16" fmla="*/ 0 w 1963"/>
                <a:gd name="T17" fmla="*/ 389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3" h="389">
                  <a:moveTo>
                    <a:pt x="0" y="389"/>
                  </a:moveTo>
                  <a:lnTo>
                    <a:pt x="1963" y="389"/>
                  </a:lnTo>
                  <a:lnTo>
                    <a:pt x="1957" y="337"/>
                  </a:lnTo>
                  <a:lnTo>
                    <a:pt x="1924" y="235"/>
                  </a:lnTo>
                  <a:lnTo>
                    <a:pt x="1869" y="137"/>
                  </a:lnTo>
                  <a:lnTo>
                    <a:pt x="1793" y="45"/>
                  </a:lnTo>
                  <a:lnTo>
                    <a:pt x="1747" y="0"/>
                  </a:lnTo>
                  <a:lnTo>
                    <a:pt x="0" y="0"/>
                  </a:lnTo>
                  <a:lnTo>
                    <a:pt x="0" y="389"/>
                  </a:lnTo>
                  <a:close/>
                </a:path>
              </a:pathLst>
            </a:custGeom>
            <a:solidFill>
              <a:srgbClr val="E9ECF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Rectangle 32"/>
            <p:cNvSpPr>
              <a:spLocks noChangeArrowheads="1"/>
            </p:cNvSpPr>
            <p:nvPr/>
          </p:nvSpPr>
          <p:spPr bwMode="auto">
            <a:xfrm flipH="1">
              <a:off x="9602828" y="-783847"/>
              <a:ext cx="125501" cy="62896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" name="Rectangle 33"/>
            <p:cNvSpPr>
              <a:spLocks noChangeArrowheads="1"/>
            </p:cNvSpPr>
            <p:nvPr/>
          </p:nvSpPr>
          <p:spPr bwMode="auto">
            <a:xfrm flipH="1">
              <a:off x="9226034" y="-783847"/>
              <a:ext cx="125501" cy="62896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" name="Rectangle 34"/>
            <p:cNvSpPr>
              <a:spLocks noChangeArrowheads="1"/>
            </p:cNvSpPr>
            <p:nvPr/>
          </p:nvSpPr>
          <p:spPr bwMode="auto">
            <a:xfrm flipH="1">
              <a:off x="9711229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4" name="Rectangle 35"/>
            <p:cNvSpPr>
              <a:spLocks noChangeArrowheads="1"/>
            </p:cNvSpPr>
            <p:nvPr/>
          </p:nvSpPr>
          <p:spPr bwMode="auto">
            <a:xfrm flipH="1">
              <a:off x="9694998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" name="Rectangle 36"/>
            <p:cNvSpPr>
              <a:spLocks noChangeArrowheads="1"/>
            </p:cNvSpPr>
            <p:nvPr/>
          </p:nvSpPr>
          <p:spPr bwMode="auto">
            <a:xfrm flipH="1">
              <a:off x="9678477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" name="Rectangle 37"/>
            <p:cNvSpPr>
              <a:spLocks noChangeArrowheads="1"/>
            </p:cNvSpPr>
            <p:nvPr/>
          </p:nvSpPr>
          <p:spPr bwMode="auto">
            <a:xfrm flipH="1">
              <a:off x="9662246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7" name="Rectangle 38"/>
            <p:cNvSpPr>
              <a:spLocks noChangeArrowheads="1"/>
            </p:cNvSpPr>
            <p:nvPr/>
          </p:nvSpPr>
          <p:spPr bwMode="auto">
            <a:xfrm flipH="1">
              <a:off x="9645725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8" name="Rectangle 39"/>
            <p:cNvSpPr>
              <a:spLocks noChangeArrowheads="1"/>
            </p:cNvSpPr>
            <p:nvPr/>
          </p:nvSpPr>
          <p:spPr bwMode="auto">
            <a:xfrm flipH="1">
              <a:off x="9629204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9" name="Rectangle 40"/>
            <p:cNvSpPr>
              <a:spLocks noChangeArrowheads="1"/>
            </p:cNvSpPr>
            <p:nvPr/>
          </p:nvSpPr>
          <p:spPr bwMode="auto">
            <a:xfrm flipH="1">
              <a:off x="9612973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0" name="Rectangle 41"/>
            <p:cNvSpPr>
              <a:spLocks noChangeArrowheads="1"/>
            </p:cNvSpPr>
            <p:nvPr/>
          </p:nvSpPr>
          <p:spPr bwMode="auto">
            <a:xfrm flipH="1">
              <a:off x="9414141" y="-847033"/>
              <a:ext cx="125501" cy="63185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1" name="Rectangle 42"/>
            <p:cNvSpPr>
              <a:spLocks noChangeArrowheads="1"/>
            </p:cNvSpPr>
            <p:nvPr/>
          </p:nvSpPr>
          <p:spPr bwMode="auto">
            <a:xfrm flipH="1">
              <a:off x="9522832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2" name="Rectangle 43"/>
            <p:cNvSpPr>
              <a:spLocks noChangeArrowheads="1"/>
            </p:cNvSpPr>
            <p:nvPr/>
          </p:nvSpPr>
          <p:spPr bwMode="auto">
            <a:xfrm flipH="1">
              <a:off x="9506601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3" name="Rectangle 44"/>
            <p:cNvSpPr>
              <a:spLocks noChangeArrowheads="1"/>
            </p:cNvSpPr>
            <p:nvPr/>
          </p:nvSpPr>
          <p:spPr bwMode="auto">
            <a:xfrm flipH="1">
              <a:off x="9490370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4" name="Rectangle 45"/>
            <p:cNvSpPr>
              <a:spLocks noChangeArrowheads="1"/>
            </p:cNvSpPr>
            <p:nvPr/>
          </p:nvSpPr>
          <p:spPr bwMode="auto">
            <a:xfrm flipH="1">
              <a:off x="9473849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5" name="Rectangle 46"/>
            <p:cNvSpPr>
              <a:spLocks noChangeArrowheads="1"/>
            </p:cNvSpPr>
            <p:nvPr/>
          </p:nvSpPr>
          <p:spPr bwMode="auto">
            <a:xfrm flipH="1">
              <a:off x="9457328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6" name="Rectangle 47"/>
            <p:cNvSpPr>
              <a:spLocks noChangeArrowheads="1"/>
            </p:cNvSpPr>
            <p:nvPr/>
          </p:nvSpPr>
          <p:spPr bwMode="auto">
            <a:xfrm flipH="1">
              <a:off x="9440807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7" name="Rectangle 48"/>
            <p:cNvSpPr>
              <a:spLocks noChangeArrowheads="1"/>
            </p:cNvSpPr>
            <p:nvPr/>
          </p:nvSpPr>
          <p:spPr bwMode="auto">
            <a:xfrm flipH="1">
              <a:off x="9424576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8" name="Rectangle 49"/>
            <p:cNvSpPr>
              <a:spLocks noChangeArrowheads="1"/>
            </p:cNvSpPr>
            <p:nvPr/>
          </p:nvSpPr>
          <p:spPr bwMode="auto">
            <a:xfrm flipH="1">
              <a:off x="9477037" y="-783847"/>
              <a:ext cx="125501" cy="62896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9" name="Rectangle 50"/>
            <p:cNvSpPr>
              <a:spLocks noChangeArrowheads="1"/>
            </p:cNvSpPr>
            <p:nvPr/>
          </p:nvSpPr>
          <p:spPr bwMode="auto">
            <a:xfrm flipH="1">
              <a:off x="9585728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0" name="Rectangle 51"/>
            <p:cNvSpPr>
              <a:spLocks noChangeArrowheads="1"/>
            </p:cNvSpPr>
            <p:nvPr/>
          </p:nvSpPr>
          <p:spPr bwMode="auto">
            <a:xfrm flipH="1">
              <a:off x="9569207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1" name="Rectangle 52"/>
            <p:cNvSpPr>
              <a:spLocks noChangeArrowheads="1"/>
            </p:cNvSpPr>
            <p:nvPr/>
          </p:nvSpPr>
          <p:spPr bwMode="auto">
            <a:xfrm flipH="1">
              <a:off x="9552976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2" name="Rectangle 53"/>
            <p:cNvSpPr>
              <a:spLocks noChangeArrowheads="1"/>
            </p:cNvSpPr>
            <p:nvPr/>
          </p:nvSpPr>
          <p:spPr bwMode="auto">
            <a:xfrm flipH="1">
              <a:off x="9536744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3" name="Rectangle 54"/>
            <p:cNvSpPr>
              <a:spLocks noChangeArrowheads="1"/>
            </p:cNvSpPr>
            <p:nvPr/>
          </p:nvSpPr>
          <p:spPr bwMode="auto">
            <a:xfrm flipH="1">
              <a:off x="9520223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4" name="Rectangle 55"/>
            <p:cNvSpPr>
              <a:spLocks noChangeArrowheads="1"/>
            </p:cNvSpPr>
            <p:nvPr/>
          </p:nvSpPr>
          <p:spPr bwMode="auto">
            <a:xfrm flipH="1">
              <a:off x="9503702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5" name="Rectangle 56"/>
            <p:cNvSpPr>
              <a:spLocks noChangeArrowheads="1"/>
            </p:cNvSpPr>
            <p:nvPr/>
          </p:nvSpPr>
          <p:spPr bwMode="auto">
            <a:xfrm flipH="1">
              <a:off x="9487181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6" name="Rectangle 57"/>
            <p:cNvSpPr>
              <a:spLocks noChangeArrowheads="1"/>
            </p:cNvSpPr>
            <p:nvPr/>
          </p:nvSpPr>
          <p:spPr bwMode="auto">
            <a:xfrm flipH="1">
              <a:off x="9288930" y="-847033"/>
              <a:ext cx="125212" cy="63185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7" name="Rectangle 58"/>
            <p:cNvSpPr>
              <a:spLocks noChangeArrowheads="1"/>
            </p:cNvSpPr>
            <p:nvPr/>
          </p:nvSpPr>
          <p:spPr bwMode="auto">
            <a:xfrm flipH="1">
              <a:off x="9397331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8" name="Rectangle 59"/>
            <p:cNvSpPr>
              <a:spLocks noChangeArrowheads="1"/>
            </p:cNvSpPr>
            <p:nvPr/>
          </p:nvSpPr>
          <p:spPr bwMode="auto">
            <a:xfrm flipH="1">
              <a:off x="938109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9" name="Rectangle 60"/>
            <p:cNvSpPr>
              <a:spLocks noChangeArrowheads="1"/>
            </p:cNvSpPr>
            <p:nvPr/>
          </p:nvSpPr>
          <p:spPr bwMode="auto">
            <a:xfrm flipH="1">
              <a:off x="936457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0" name="Rectangle 61"/>
            <p:cNvSpPr>
              <a:spLocks noChangeArrowheads="1"/>
            </p:cNvSpPr>
            <p:nvPr/>
          </p:nvSpPr>
          <p:spPr bwMode="auto">
            <a:xfrm flipH="1">
              <a:off x="9348058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1" name="Rectangle 62"/>
            <p:cNvSpPr>
              <a:spLocks noChangeArrowheads="1"/>
            </p:cNvSpPr>
            <p:nvPr/>
          </p:nvSpPr>
          <p:spPr bwMode="auto">
            <a:xfrm flipH="1">
              <a:off x="9331826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" name="Rectangle 63"/>
            <p:cNvSpPr>
              <a:spLocks noChangeArrowheads="1"/>
            </p:cNvSpPr>
            <p:nvPr/>
          </p:nvSpPr>
          <p:spPr bwMode="auto">
            <a:xfrm flipH="1">
              <a:off x="9315305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3" name="Rectangle 64"/>
            <p:cNvSpPr>
              <a:spLocks noChangeArrowheads="1"/>
            </p:cNvSpPr>
            <p:nvPr/>
          </p:nvSpPr>
          <p:spPr bwMode="auto">
            <a:xfrm flipH="1">
              <a:off x="9299074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4" name="Rectangle 65"/>
            <p:cNvSpPr>
              <a:spLocks noChangeArrowheads="1"/>
            </p:cNvSpPr>
            <p:nvPr/>
          </p:nvSpPr>
          <p:spPr bwMode="auto">
            <a:xfrm flipH="1">
              <a:off x="9351536" y="-783847"/>
              <a:ext cx="125501" cy="62896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5" name="Rectangle 66"/>
            <p:cNvSpPr>
              <a:spLocks noChangeArrowheads="1"/>
            </p:cNvSpPr>
            <p:nvPr/>
          </p:nvSpPr>
          <p:spPr bwMode="auto">
            <a:xfrm flipH="1">
              <a:off x="9460226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6" name="Rectangle 67"/>
            <p:cNvSpPr>
              <a:spLocks noChangeArrowheads="1"/>
            </p:cNvSpPr>
            <p:nvPr/>
          </p:nvSpPr>
          <p:spPr bwMode="auto">
            <a:xfrm flipH="1">
              <a:off x="9443995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7" name="Rectangle 68"/>
            <p:cNvSpPr>
              <a:spLocks noChangeArrowheads="1"/>
            </p:cNvSpPr>
            <p:nvPr/>
          </p:nvSpPr>
          <p:spPr bwMode="auto">
            <a:xfrm flipH="1">
              <a:off x="9427474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8" name="Rectangle 69"/>
            <p:cNvSpPr>
              <a:spLocks noChangeArrowheads="1"/>
            </p:cNvSpPr>
            <p:nvPr/>
          </p:nvSpPr>
          <p:spPr bwMode="auto">
            <a:xfrm flipH="1">
              <a:off x="9410953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9" name="Rectangle 70"/>
            <p:cNvSpPr>
              <a:spLocks noChangeArrowheads="1"/>
            </p:cNvSpPr>
            <p:nvPr/>
          </p:nvSpPr>
          <p:spPr bwMode="auto">
            <a:xfrm flipH="1">
              <a:off x="9394432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0" name="Rectangle 71"/>
            <p:cNvSpPr>
              <a:spLocks noChangeArrowheads="1"/>
            </p:cNvSpPr>
            <p:nvPr/>
          </p:nvSpPr>
          <p:spPr bwMode="auto">
            <a:xfrm flipH="1">
              <a:off x="9377911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1" name="Rectangle 72"/>
            <p:cNvSpPr>
              <a:spLocks noChangeArrowheads="1"/>
            </p:cNvSpPr>
            <p:nvPr/>
          </p:nvSpPr>
          <p:spPr bwMode="auto">
            <a:xfrm flipH="1">
              <a:off x="9361970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2" name="Rectangle 73"/>
            <p:cNvSpPr>
              <a:spLocks noChangeArrowheads="1"/>
            </p:cNvSpPr>
            <p:nvPr/>
          </p:nvSpPr>
          <p:spPr bwMode="auto">
            <a:xfrm flipH="1">
              <a:off x="9477037" y="-910218"/>
              <a:ext cx="125501" cy="63185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3" name="Rectangle 74"/>
            <p:cNvSpPr>
              <a:spLocks noChangeArrowheads="1"/>
            </p:cNvSpPr>
            <p:nvPr/>
          </p:nvSpPr>
          <p:spPr bwMode="auto">
            <a:xfrm flipH="1">
              <a:off x="9585728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4" name="Rectangle 75"/>
            <p:cNvSpPr>
              <a:spLocks noChangeArrowheads="1"/>
            </p:cNvSpPr>
            <p:nvPr/>
          </p:nvSpPr>
          <p:spPr bwMode="auto">
            <a:xfrm flipH="1">
              <a:off x="9569207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5" name="Rectangle 76"/>
            <p:cNvSpPr>
              <a:spLocks noChangeArrowheads="1"/>
            </p:cNvSpPr>
            <p:nvPr/>
          </p:nvSpPr>
          <p:spPr bwMode="auto">
            <a:xfrm flipH="1">
              <a:off x="9552976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6" name="Rectangle 77"/>
            <p:cNvSpPr>
              <a:spLocks noChangeArrowheads="1"/>
            </p:cNvSpPr>
            <p:nvPr/>
          </p:nvSpPr>
          <p:spPr bwMode="auto">
            <a:xfrm flipH="1">
              <a:off x="9536744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7" name="Rectangle 78"/>
            <p:cNvSpPr>
              <a:spLocks noChangeArrowheads="1"/>
            </p:cNvSpPr>
            <p:nvPr/>
          </p:nvSpPr>
          <p:spPr bwMode="auto">
            <a:xfrm flipH="1">
              <a:off x="9520223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8" name="Rectangle 79"/>
            <p:cNvSpPr>
              <a:spLocks noChangeArrowheads="1"/>
            </p:cNvSpPr>
            <p:nvPr/>
          </p:nvSpPr>
          <p:spPr bwMode="auto">
            <a:xfrm flipH="1">
              <a:off x="9503702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9" name="Rectangle 80"/>
            <p:cNvSpPr>
              <a:spLocks noChangeArrowheads="1"/>
            </p:cNvSpPr>
            <p:nvPr/>
          </p:nvSpPr>
          <p:spPr bwMode="auto">
            <a:xfrm flipH="1">
              <a:off x="9487181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0" name="Rectangle 81"/>
            <p:cNvSpPr>
              <a:spLocks noChangeArrowheads="1"/>
            </p:cNvSpPr>
            <p:nvPr/>
          </p:nvSpPr>
          <p:spPr bwMode="auto">
            <a:xfrm flipH="1">
              <a:off x="9334725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1" name="Rectangle 82"/>
            <p:cNvSpPr>
              <a:spLocks noChangeArrowheads="1"/>
            </p:cNvSpPr>
            <p:nvPr/>
          </p:nvSpPr>
          <p:spPr bwMode="auto">
            <a:xfrm flipH="1">
              <a:off x="9318204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2" name="Rectangle 83"/>
            <p:cNvSpPr>
              <a:spLocks noChangeArrowheads="1"/>
            </p:cNvSpPr>
            <p:nvPr/>
          </p:nvSpPr>
          <p:spPr bwMode="auto">
            <a:xfrm flipH="1">
              <a:off x="9301683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3" name="Rectangle 84"/>
            <p:cNvSpPr>
              <a:spLocks noChangeArrowheads="1"/>
            </p:cNvSpPr>
            <p:nvPr/>
          </p:nvSpPr>
          <p:spPr bwMode="auto">
            <a:xfrm flipH="1">
              <a:off x="9285452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4" name="Rectangle 85"/>
            <p:cNvSpPr>
              <a:spLocks noChangeArrowheads="1"/>
            </p:cNvSpPr>
            <p:nvPr/>
          </p:nvSpPr>
          <p:spPr bwMode="auto">
            <a:xfrm flipH="1">
              <a:off x="9268931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5" name="Rectangle 86"/>
            <p:cNvSpPr>
              <a:spLocks noChangeArrowheads="1"/>
            </p:cNvSpPr>
            <p:nvPr/>
          </p:nvSpPr>
          <p:spPr bwMode="auto">
            <a:xfrm flipH="1">
              <a:off x="9252700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6" name="Rectangle 87"/>
            <p:cNvSpPr>
              <a:spLocks noChangeArrowheads="1"/>
            </p:cNvSpPr>
            <p:nvPr/>
          </p:nvSpPr>
          <p:spPr bwMode="auto">
            <a:xfrm flipH="1">
              <a:off x="9236179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7" name="Rectangle 88"/>
            <p:cNvSpPr>
              <a:spLocks noChangeArrowheads="1"/>
            </p:cNvSpPr>
            <p:nvPr/>
          </p:nvSpPr>
          <p:spPr bwMode="auto">
            <a:xfrm flipH="1">
              <a:off x="9539933" y="-847033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8" name="Rectangle 89"/>
            <p:cNvSpPr>
              <a:spLocks noChangeArrowheads="1"/>
            </p:cNvSpPr>
            <p:nvPr/>
          </p:nvSpPr>
          <p:spPr bwMode="auto">
            <a:xfrm flipH="1">
              <a:off x="9648623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9" name="Rectangle 90"/>
            <p:cNvSpPr>
              <a:spLocks noChangeArrowheads="1"/>
            </p:cNvSpPr>
            <p:nvPr/>
          </p:nvSpPr>
          <p:spPr bwMode="auto">
            <a:xfrm flipH="1">
              <a:off x="9632102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0" name="Rectangle 91"/>
            <p:cNvSpPr>
              <a:spLocks noChangeArrowheads="1"/>
            </p:cNvSpPr>
            <p:nvPr/>
          </p:nvSpPr>
          <p:spPr bwMode="auto">
            <a:xfrm flipH="1">
              <a:off x="9615871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1" name="Rectangle 92"/>
            <p:cNvSpPr>
              <a:spLocks noChangeArrowheads="1"/>
            </p:cNvSpPr>
            <p:nvPr/>
          </p:nvSpPr>
          <p:spPr bwMode="auto">
            <a:xfrm flipH="1">
              <a:off x="9599350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2" name="Rectangle 93"/>
            <p:cNvSpPr>
              <a:spLocks noChangeArrowheads="1"/>
            </p:cNvSpPr>
            <p:nvPr/>
          </p:nvSpPr>
          <p:spPr bwMode="auto">
            <a:xfrm flipH="1">
              <a:off x="9582829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3" name="Rectangle 94"/>
            <p:cNvSpPr>
              <a:spLocks noChangeArrowheads="1"/>
            </p:cNvSpPr>
            <p:nvPr/>
          </p:nvSpPr>
          <p:spPr bwMode="auto">
            <a:xfrm flipH="1">
              <a:off x="9566598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4" name="Rectangle 95"/>
            <p:cNvSpPr>
              <a:spLocks noChangeArrowheads="1"/>
            </p:cNvSpPr>
            <p:nvPr/>
          </p:nvSpPr>
          <p:spPr bwMode="auto">
            <a:xfrm flipH="1">
              <a:off x="9550077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5" name="Rectangle 96"/>
            <p:cNvSpPr>
              <a:spLocks noChangeArrowheads="1"/>
            </p:cNvSpPr>
            <p:nvPr/>
          </p:nvSpPr>
          <p:spPr bwMode="auto">
            <a:xfrm flipH="1">
              <a:off x="9351536" y="-910218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6" name="Rectangle 97"/>
            <p:cNvSpPr>
              <a:spLocks noChangeArrowheads="1"/>
            </p:cNvSpPr>
            <p:nvPr/>
          </p:nvSpPr>
          <p:spPr bwMode="auto">
            <a:xfrm flipH="1">
              <a:off x="9460226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7" name="Rectangle 98"/>
            <p:cNvSpPr>
              <a:spLocks noChangeArrowheads="1"/>
            </p:cNvSpPr>
            <p:nvPr/>
          </p:nvSpPr>
          <p:spPr bwMode="auto">
            <a:xfrm flipH="1">
              <a:off x="9443995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8" name="Rectangle 99"/>
            <p:cNvSpPr>
              <a:spLocks noChangeArrowheads="1"/>
            </p:cNvSpPr>
            <p:nvPr/>
          </p:nvSpPr>
          <p:spPr bwMode="auto">
            <a:xfrm flipH="1">
              <a:off x="9427474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9" name="Rectangle 100"/>
            <p:cNvSpPr>
              <a:spLocks noChangeArrowheads="1"/>
            </p:cNvSpPr>
            <p:nvPr/>
          </p:nvSpPr>
          <p:spPr bwMode="auto">
            <a:xfrm flipH="1">
              <a:off x="9410953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0" name="Rectangle 101"/>
            <p:cNvSpPr>
              <a:spLocks noChangeArrowheads="1"/>
            </p:cNvSpPr>
            <p:nvPr/>
          </p:nvSpPr>
          <p:spPr bwMode="auto">
            <a:xfrm flipH="1">
              <a:off x="9394432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1" name="Rectangle 102"/>
            <p:cNvSpPr>
              <a:spLocks noChangeArrowheads="1"/>
            </p:cNvSpPr>
            <p:nvPr/>
          </p:nvSpPr>
          <p:spPr bwMode="auto">
            <a:xfrm flipH="1">
              <a:off x="9377911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2" name="Rectangle 103"/>
            <p:cNvSpPr>
              <a:spLocks noChangeArrowheads="1"/>
            </p:cNvSpPr>
            <p:nvPr/>
          </p:nvSpPr>
          <p:spPr bwMode="auto">
            <a:xfrm flipH="1">
              <a:off x="9361970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3" name="Freeform 104"/>
            <p:cNvSpPr>
              <a:spLocks/>
            </p:cNvSpPr>
            <p:nvPr/>
          </p:nvSpPr>
          <p:spPr bwMode="auto">
            <a:xfrm flipH="1">
              <a:off x="8847791" y="-771674"/>
              <a:ext cx="1015315" cy="107531"/>
            </a:xfrm>
            <a:custGeom>
              <a:avLst/>
              <a:gdLst>
                <a:gd name="T0" fmla="*/ 6766 w 10509"/>
                <a:gd name="T1" fmla="*/ 168 h 1111"/>
                <a:gd name="T2" fmla="*/ 6546 w 10509"/>
                <a:gd name="T3" fmla="*/ 542 h 1111"/>
                <a:gd name="T4" fmla="*/ 6135 w 10509"/>
                <a:gd name="T5" fmla="*/ 537 h 1111"/>
                <a:gd name="T6" fmla="*/ 3988 w 10509"/>
                <a:gd name="T7" fmla="*/ 509 h 1111"/>
                <a:gd name="T8" fmla="*/ 2528 w 10509"/>
                <a:gd name="T9" fmla="*/ 495 h 1111"/>
                <a:gd name="T10" fmla="*/ 1988 w 10509"/>
                <a:gd name="T11" fmla="*/ 493 h 1111"/>
                <a:gd name="T12" fmla="*/ 1906 w 10509"/>
                <a:gd name="T13" fmla="*/ 493 h 1111"/>
                <a:gd name="T14" fmla="*/ 1757 w 10509"/>
                <a:gd name="T15" fmla="*/ 483 h 1111"/>
                <a:gd name="T16" fmla="*/ 1628 w 10509"/>
                <a:gd name="T17" fmla="*/ 466 h 1111"/>
                <a:gd name="T18" fmla="*/ 1514 w 10509"/>
                <a:gd name="T19" fmla="*/ 440 h 1111"/>
                <a:gd name="T20" fmla="*/ 1416 w 10509"/>
                <a:gd name="T21" fmla="*/ 408 h 1111"/>
                <a:gd name="T22" fmla="*/ 1334 w 10509"/>
                <a:gd name="T23" fmla="*/ 372 h 1111"/>
                <a:gd name="T24" fmla="*/ 1263 w 10509"/>
                <a:gd name="T25" fmla="*/ 334 h 1111"/>
                <a:gd name="T26" fmla="*/ 1206 w 10509"/>
                <a:gd name="T27" fmla="*/ 290 h 1111"/>
                <a:gd name="T28" fmla="*/ 1160 w 10509"/>
                <a:gd name="T29" fmla="*/ 247 h 1111"/>
                <a:gd name="T30" fmla="*/ 1124 w 10509"/>
                <a:gd name="T31" fmla="*/ 204 h 1111"/>
                <a:gd name="T32" fmla="*/ 1083 w 10509"/>
                <a:gd name="T33" fmla="*/ 141 h 1111"/>
                <a:gd name="T34" fmla="*/ 1055 w 10509"/>
                <a:gd name="T35" fmla="*/ 67 h 1111"/>
                <a:gd name="T36" fmla="*/ 1046 w 10509"/>
                <a:gd name="T37" fmla="*/ 14 h 1111"/>
                <a:gd name="T38" fmla="*/ 1045 w 10509"/>
                <a:gd name="T39" fmla="*/ 0 h 1111"/>
                <a:gd name="T40" fmla="*/ 0 w 10509"/>
                <a:gd name="T41" fmla="*/ 0 h 1111"/>
                <a:gd name="T42" fmla="*/ 16 w 10509"/>
                <a:gd name="T43" fmla="*/ 40 h 1111"/>
                <a:gd name="T44" fmla="*/ 64 w 10509"/>
                <a:gd name="T45" fmla="*/ 136 h 1111"/>
                <a:gd name="T46" fmla="*/ 162 w 10509"/>
                <a:gd name="T47" fmla="*/ 295 h 1111"/>
                <a:gd name="T48" fmla="*/ 372 w 10509"/>
                <a:gd name="T49" fmla="*/ 589 h 1111"/>
                <a:gd name="T50" fmla="*/ 415 w 10509"/>
                <a:gd name="T51" fmla="*/ 643 h 1111"/>
                <a:gd name="T52" fmla="*/ 350 w 10509"/>
                <a:gd name="T53" fmla="*/ 697 h 1111"/>
                <a:gd name="T54" fmla="*/ 252 w 10509"/>
                <a:gd name="T55" fmla="*/ 793 h 1111"/>
                <a:gd name="T56" fmla="*/ 192 w 10509"/>
                <a:gd name="T57" fmla="*/ 879 h 1111"/>
                <a:gd name="T58" fmla="*/ 159 w 10509"/>
                <a:gd name="T59" fmla="*/ 953 h 1111"/>
                <a:gd name="T60" fmla="*/ 147 w 10509"/>
                <a:gd name="T61" fmla="*/ 1013 h 1111"/>
                <a:gd name="T62" fmla="*/ 149 w 10509"/>
                <a:gd name="T63" fmla="*/ 1061 h 1111"/>
                <a:gd name="T64" fmla="*/ 162 w 10509"/>
                <a:gd name="T65" fmla="*/ 1106 h 1111"/>
                <a:gd name="T66" fmla="*/ 166 w 10509"/>
                <a:gd name="T67" fmla="*/ 1111 h 1111"/>
                <a:gd name="T68" fmla="*/ 9805 w 10509"/>
                <a:gd name="T69" fmla="*/ 1111 h 1111"/>
                <a:gd name="T70" fmla="*/ 9861 w 10509"/>
                <a:gd name="T71" fmla="*/ 1107 h 1111"/>
                <a:gd name="T72" fmla="*/ 9963 w 10509"/>
                <a:gd name="T73" fmla="*/ 1088 h 1111"/>
                <a:gd name="T74" fmla="*/ 10054 w 10509"/>
                <a:gd name="T75" fmla="*/ 1057 h 1111"/>
                <a:gd name="T76" fmla="*/ 10135 w 10509"/>
                <a:gd name="T77" fmla="*/ 1012 h 1111"/>
                <a:gd name="T78" fmla="*/ 10204 w 10509"/>
                <a:gd name="T79" fmla="*/ 959 h 1111"/>
                <a:gd name="T80" fmla="*/ 10266 w 10509"/>
                <a:gd name="T81" fmla="*/ 895 h 1111"/>
                <a:gd name="T82" fmla="*/ 10317 w 10509"/>
                <a:gd name="T83" fmla="*/ 826 h 1111"/>
                <a:gd name="T84" fmla="*/ 10362 w 10509"/>
                <a:gd name="T85" fmla="*/ 753 h 1111"/>
                <a:gd name="T86" fmla="*/ 10415 w 10509"/>
                <a:gd name="T87" fmla="*/ 637 h 1111"/>
                <a:gd name="T88" fmla="*/ 10464 w 10509"/>
                <a:gd name="T89" fmla="*/ 480 h 1111"/>
                <a:gd name="T90" fmla="*/ 10493 w 10509"/>
                <a:gd name="T91" fmla="*/ 335 h 1111"/>
                <a:gd name="T92" fmla="*/ 10506 w 10509"/>
                <a:gd name="T93" fmla="*/ 213 h 1111"/>
                <a:gd name="T94" fmla="*/ 10509 w 10509"/>
                <a:gd name="T95" fmla="*/ 168 h 1111"/>
                <a:gd name="T96" fmla="*/ 6766 w 10509"/>
                <a:gd name="T97" fmla="*/ 168 h 1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0509" h="1111">
                  <a:moveTo>
                    <a:pt x="6766" y="168"/>
                  </a:moveTo>
                  <a:lnTo>
                    <a:pt x="6546" y="542"/>
                  </a:lnTo>
                  <a:lnTo>
                    <a:pt x="6135" y="537"/>
                  </a:lnTo>
                  <a:lnTo>
                    <a:pt x="3988" y="509"/>
                  </a:lnTo>
                  <a:lnTo>
                    <a:pt x="2528" y="495"/>
                  </a:lnTo>
                  <a:lnTo>
                    <a:pt x="1988" y="493"/>
                  </a:lnTo>
                  <a:lnTo>
                    <a:pt x="1906" y="493"/>
                  </a:lnTo>
                  <a:lnTo>
                    <a:pt x="1757" y="483"/>
                  </a:lnTo>
                  <a:lnTo>
                    <a:pt x="1628" y="466"/>
                  </a:lnTo>
                  <a:lnTo>
                    <a:pt x="1514" y="440"/>
                  </a:lnTo>
                  <a:lnTo>
                    <a:pt x="1416" y="408"/>
                  </a:lnTo>
                  <a:lnTo>
                    <a:pt x="1334" y="372"/>
                  </a:lnTo>
                  <a:lnTo>
                    <a:pt x="1263" y="334"/>
                  </a:lnTo>
                  <a:lnTo>
                    <a:pt x="1206" y="290"/>
                  </a:lnTo>
                  <a:lnTo>
                    <a:pt x="1160" y="247"/>
                  </a:lnTo>
                  <a:lnTo>
                    <a:pt x="1124" y="204"/>
                  </a:lnTo>
                  <a:lnTo>
                    <a:pt x="1083" y="141"/>
                  </a:lnTo>
                  <a:lnTo>
                    <a:pt x="1055" y="67"/>
                  </a:lnTo>
                  <a:lnTo>
                    <a:pt x="1046" y="14"/>
                  </a:lnTo>
                  <a:lnTo>
                    <a:pt x="1045" y="0"/>
                  </a:lnTo>
                  <a:lnTo>
                    <a:pt x="0" y="0"/>
                  </a:lnTo>
                  <a:lnTo>
                    <a:pt x="16" y="40"/>
                  </a:lnTo>
                  <a:lnTo>
                    <a:pt x="64" y="136"/>
                  </a:lnTo>
                  <a:lnTo>
                    <a:pt x="162" y="295"/>
                  </a:lnTo>
                  <a:lnTo>
                    <a:pt x="372" y="589"/>
                  </a:lnTo>
                  <a:lnTo>
                    <a:pt x="415" y="643"/>
                  </a:lnTo>
                  <a:lnTo>
                    <a:pt x="350" y="697"/>
                  </a:lnTo>
                  <a:lnTo>
                    <a:pt x="252" y="793"/>
                  </a:lnTo>
                  <a:lnTo>
                    <a:pt x="192" y="879"/>
                  </a:lnTo>
                  <a:lnTo>
                    <a:pt x="159" y="953"/>
                  </a:lnTo>
                  <a:lnTo>
                    <a:pt x="147" y="1013"/>
                  </a:lnTo>
                  <a:lnTo>
                    <a:pt x="149" y="1061"/>
                  </a:lnTo>
                  <a:lnTo>
                    <a:pt x="162" y="1106"/>
                  </a:lnTo>
                  <a:lnTo>
                    <a:pt x="166" y="1111"/>
                  </a:lnTo>
                  <a:lnTo>
                    <a:pt x="9805" y="1111"/>
                  </a:lnTo>
                  <a:lnTo>
                    <a:pt x="9861" y="1107"/>
                  </a:lnTo>
                  <a:lnTo>
                    <a:pt x="9963" y="1088"/>
                  </a:lnTo>
                  <a:lnTo>
                    <a:pt x="10054" y="1057"/>
                  </a:lnTo>
                  <a:lnTo>
                    <a:pt x="10135" y="1012"/>
                  </a:lnTo>
                  <a:lnTo>
                    <a:pt x="10204" y="959"/>
                  </a:lnTo>
                  <a:lnTo>
                    <a:pt x="10266" y="895"/>
                  </a:lnTo>
                  <a:lnTo>
                    <a:pt x="10317" y="826"/>
                  </a:lnTo>
                  <a:lnTo>
                    <a:pt x="10362" y="753"/>
                  </a:lnTo>
                  <a:lnTo>
                    <a:pt x="10415" y="637"/>
                  </a:lnTo>
                  <a:lnTo>
                    <a:pt x="10464" y="480"/>
                  </a:lnTo>
                  <a:lnTo>
                    <a:pt x="10493" y="335"/>
                  </a:lnTo>
                  <a:lnTo>
                    <a:pt x="10506" y="213"/>
                  </a:lnTo>
                  <a:lnTo>
                    <a:pt x="10509" y="168"/>
                  </a:lnTo>
                  <a:lnTo>
                    <a:pt x="6766" y="168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4" name="Rectangle 105"/>
            <p:cNvSpPr>
              <a:spLocks noChangeArrowheads="1"/>
            </p:cNvSpPr>
            <p:nvPr/>
          </p:nvSpPr>
          <p:spPr bwMode="auto">
            <a:xfrm flipH="1">
              <a:off x="9150096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5" name="Rectangle 106"/>
            <p:cNvSpPr>
              <a:spLocks noChangeArrowheads="1"/>
            </p:cNvSpPr>
            <p:nvPr/>
          </p:nvSpPr>
          <p:spPr bwMode="auto">
            <a:xfrm flipH="1">
              <a:off x="9111837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6" name="Rectangle 107"/>
            <p:cNvSpPr>
              <a:spLocks noChangeArrowheads="1"/>
            </p:cNvSpPr>
            <p:nvPr/>
          </p:nvSpPr>
          <p:spPr bwMode="auto">
            <a:xfrm flipH="1">
              <a:off x="9073578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7" name="Rectangle 108"/>
            <p:cNvSpPr>
              <a:spLocks noChangeArrowheads="1"/>
            </p:cNvSpPr>
            <p:nvPr/>
          </p:nvSpPr>
          <p:spPr bwMode="auto">
            <a:xfrm flipH="1">
              <a:off x="9035029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8" name="Rectangle 109"/>
            <p:cNvSpPr>
              <a:spLocks noChangeArrowheads="1"/>
            </p:cNvSpPr>
            <p:nvPr/>
          </p:nvSpPr>
          <p:spPr bwMode="auto">
            <a:xfrm flipH="1">
              <a:off x="8996770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9" name="Rectangle 110"/>
            <p:cNvSpPr>
              <a:spLocks noChangeArrowheads="1"/>
            </p:cNvSpPr>
            <p:nvPr/>
          </p:nvSpPr>
          <p:spPr bwMode="auto">
            <a:xfrm flipH="1">
              <a:off x="8958221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0" name="Rectangle 111"/>
            <p:cNvSpPr>
              <a:spLocks noChangeArrowheads="1"/>
            </p:cNvSpPr>
            <p:nvPr/>
          </p:nvSpPr>
          <p:spPr bwMode="auto">
            <a:xfrm flipH="1">
              <a:off x="8919962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1" name="Rectangle 112"/>
            <p:cNvSpPr>
              <a:spLocks noChangeArrowheads="1"/>
            </p:cNvSpPr>
            <p:nvPr/>
          </p:nvSpPr>
          <p:spPr bwMode="auto">
            <a:xfrm flipH="1">
              <a:off x="9141690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2" name="Rectangle 113"/>
            <p:cNvSpPr>
              <a:spLocks noChangeArrowheads="1"/>
            </p:cNvSpPr>
            <p:nvPr/>
          </p:nvSpPr>
          <p:spPr bwMode="auto">
            <a:xfrm flipH="1">
              <a:off x="9109228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3" name="Rectangle 114"/>
            <p:cNvSpPr>
              <a:spLocks noChangeArrowheads="1"/>
            </p:cNvSpPr>
            <p:nvPr/>
          </p:nvSpPr>
          <p:spPr bwMode="auto">
            <a:xfrm flipH="1">
              <a:off x="9076766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4" name="Rectangle 115"/>
            <p:cNvSpPr>
              <a:spLocks noChangeArrowheads="1"/>
            </p:cNvSpPr>
            <p:nvPr/>
          </p:nvSpPr>
          <p:spPr bwMode="auto">
            <a:xfrm flipH="1">
              <a:off x="9044593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5" name="Rectangle 116"/>
            <p:cNvSpPr>
              <a:spLocks noChangeArrowheads="1"/>
            </p:cNvSpPr>
            <p:nvPr/>
          </p:nvSpPr>
          <p:spPr bwMode="auto">
            <a:xfrm flipH="1">
              <a:off x="9012131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6" name="Rectangle 117"/>
            <p:cNvSpPr>
              <a:spLocks noChangeArrowheads="1"/>
            </p:cNvSpPr>
            <p:nvPr/>
          </p:nvSpPr>
          <p:spPr bwMode="auto">
            <a:xfrm flipH="1">
              <a:off x="8979669" y="-841526"/>
              <a:ext cx="1420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7" name="Rectangle 118"/>
            <p:cNvSpPr>
              <a:spLocks noChangeArrowheads="1"/>
            </p:cNvSpPr>
            <p:nvPr/>
          </p:nvSpPr>
          <p:spPr bwMode="auto">
            <a:xfrm flipH="1">
              <a:off x="8947207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8" name="Rectangle 119"/>
            <p:cNvSpPr>
              <a:spLocks noChangeArrowheads="1"/>
            </p:cNvSpPr>
            <p:nvPr/>
          </p:nvSpPr>
          <p:spPr bwMode="auto">
            <a:xfrm flipH="1">
              <a:off x="9128937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9" name="Rectangle 120"/>
            <p:cNvSpPr>
              <a:spLocks noChangeArrowheads="1"/>
            </p:cNvSpPr>
            <p:nvPr/>
          </p:nvSpPr>
          <p:spPr bwMode="auto">
            <a:xfrm flipH="1">
              <a:off x="9105170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0" name="Rectangle 121"/>
            <p:cNvSpPr>
              <a:spLocks noChangeArrowheads="1"/>
            </p:cNvSpPr>
            <p:nvPr/>
          </p:nvSpPr>
          <p:spPr bwMode="auto">
            <a:xfrm flipH="1">
              <a:off x="9081693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1" name="Rectangle 122"/>
            <p:cNvSpPr>
              <a:spLocks noChangeArrowheads="1"/>
            </p:cNvSpPr>
            <p:nvPr/>
          </p:nvSpPr>
          <p:spPr bwMode="auto">
            <a:xfrm flipH="1">
              <a:off x="9057926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2" name="Rectangle 123"/>
            <p:cNvSpPr>
              <a:spLocks noChangeArrowheads="1"/>
            </p:cNvSpPr>
            <p:nvPr/>
          </p:nvSpPr>
          <p:spPr bwMode="auto">
            <a:xfrm flipH="1">
              <a:off x="9034159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3" name="Rectangle 124"/>
            <p:cNvSpPr>
              <a:spLocks noChangeArrowheads="1"/>
            </p:cNvSpPr>
            <p:nvPr/>
          </p:nvSpPr>
          <p:spPr bwMode="auto">
            <a:xfrm flipH="1">
              <a:off x="9010682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4" name="Rectangle 125"/>
            <p:cNvSpPr>
              <a:spLocks noChangeArrowheads="1"/>
            </p:cNvSpPr>
            <p:nvPr/>
          </p:nvSpPr>
          <p:spPr bwMode="auto">
            <a:xfrm flipH="1">
              <a:off x="8986915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5" name="Rectangle 126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44056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6" name="Rectangle 127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11884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7" name="Rectangle 128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37100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8" name="Rectangle 129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9855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9" name="Freeform 130"/>
            <p:cNvSpPr>
              <a:spLocks/>
            </p:cNvSpPr>
            <p:nvPr/>
          </p:nvSpPr>
          <p:spPr bwMode="auto">
            <a:xfrm flipH="1">
              <a:off x="9762821" y="-780369"/>
              <a:ext cx="100285" cy="4058"/>
            </a:xfrm>
            <a:custGeom>
              <a:avLst/>
              <a:gdLst>
                <a:gd name="T0" fmla="*/ 1034 w 1039"/>
                <a:gd name="T1" fmla="*/ 42 h 42"/>
                <a:gd name="T2" fmla="*/ 5 w 1039"/>
                <a:gd name="T3" fmla="*/ 42 h 42"/>
                <a:gd name="T4" fmla="*/ 2 w 1039"/>
                <a:gd name="T5" fmla="*/ 41 h 42"/>
                <a:gd name="T6" fmla="*/ 0 w 1039"/>
                <a:gd name="T7" fmla="*/ 36 h 42"/>
                <a:gd name="T8" fmla="*/ 0 w 1039"/>
                <a:gd name="T9" fmla="*/ 6 h 42"/>
                <a:gd name="T10" fmla="*/ 2 w 1039"/>
                <a:gd name="T11" fmla="*/ 2 h 42"/>
                <a:gd name="T12" fmla="*/ 5 w 1039"/>
                <a:gd name="T13" fmla="*/ 0 h 42"/>
                <a:gd name="T14" fmla="*/ 1033 w 1039"/>
                <a:gd name="T15" fmla="*/ 0 h 42"/>
                <a:gd name="T16" fmla="*/ 1036 w 1039"/>
                <a:gd name="T17" fmla="*/ 2 h 42"/>
                <a:gd name="T18" fmla="*/ 1037 w 1039"/>
                <a:gd name="T19" fmla="*/ 6 h 42"/>
                <a:gd name="T20" fmla="*/ 1037 w 1039"/>
                <a:gd name="T21" fmla="*/ 36 h 42"/>
                <a:gd name="T22" fmla="*/ 1039 w 1039"/>
                <a:gd name="T23" fmla="*/ 41 h 42"/>
                <a:gd name="T24" fmla="*/ 1034 w 1039"/>
                <a:gd name="T25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39" h="42">
                  <a:moveTo>
                    <a:pt x="1034" y="42"/>
                  </a:moveTo>
                  <a:lnTo>
                    <a:pt x="5" y="42"/>
                  </a:lnTo>
                  <a:lnTo>
                    <a:pt x="2" y="41"/>
                  </a:lnTo>
                  <a:lnTo>
                    <a:pt x="0" y="36"/>
                  </a:lnTo>
                  <a:lnTo>
                    <a:pt x="0" y="6"/>
                  </a:lnTo>
                  <a:lnTo>
                    <a:pt x="2" y="2"/>
                  </a:lnTo>
                  <a:lnTo>
                    <a:pt x="5" y="0"/>
                  </a:lnTo>
                  <a:lnTo>
                    <a:pt x="1033" y="0"/>
                  </a:lnTo>
                  <a:lnTo>
                    <a:pt x="1036" y="2"/>
                  </a:lnTo>
                  <a:lnTo>
                    <a:pt x="1037" y="6"/>
                  </a:lnTo>
                  <a:lnTo>
                    <a:pt x="1037" y="36"/>
                  </a:lnTo>
                  <a:lnTo>
                    <a:pt x="1039" y="41"/>
                  </a:lnTo>
                  <a:lnTo>
                    <a:pt x="1034" y="42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0" y="730176"/>
            <a:ext cx="12200772" cy="6146409"/>
            <a:chOff x="1" y="711592"/>
            <a:chExt cx="12200772" cy="6146409"/>
          </a:xfrm>
        </p:grpSpPr>
        <p:sp>
          <p:nvSpPr>
            <p:cNvPr id="164" name="자유형 163"/>
            <p:cNvSpPr/>
            <p:nvPr/>
          </p:nvSpPr>
          <p:spPr>
            <a:xfrm rot="16200000">
              <a:off x="3027182" y="-2315589"/>
              <a:ext cx="6146409" cy="12200772"/>
            </a:xfrm>
            <a:custGeom>
              <a:avLst/>
              <a:gdLst>
                <a:gd name="connsiteX0" fmla="*/ 6146409 w 6146409"/>
                <a:gd name="connsiteY0" fmla="*/ 2222 h 12200772"/>
                <a:gd name="connsiteX1" fmla="*/ 6065629 w 6146409"/>
                <a:gd name="connsiteY1" fmla="*/ 164558 h 12200772"/>
                <a:gd name="connsiteX2" fmla="*/ 6114959 w 6146409"/>
                <a:gd name="connsiteY2" fmla="*/ 314135 h 12200772"/>
                <a:gd name="connsiteX3" fmla="*/ 6138200 w 6146409"/>
                <a:gd name="connsiteY3" fmla="*/ 323564 h 12200772"/>
                <a:gd name="connsiteX4" fmla="*/ 6146409 w 6146409"/>
                <a:gd name="connsiteY4" fmla="*/ 323564 h 12200772"/>
                <a:gd name="connsiteX5" fmla="*/ 6142304 w 6146409"/>
                <a:gd name="connsiteY5" fmla="*/ 325229 h 12200772"/>
                <a:gd name="connsiteX6" fmla="*/ 6146409 w 6146409"/>
                <a:gd name="connsiteY6" fmla="*/ 326894 h 12200772"/>
                <a:gd name="connsiteX7" fmla="*/ 6138200 w 6146409"/>
                <a:gd name="connsiteY7" fmla="*/ 326894 h 12200772"/>
                <a:gd name="connsiteX8" fmla="*/ 6114958 w 6146409"/>
                <a:gd name="connsiteY8" fmla="*/ 336323 h 12200772"/>
                <a:gd name="connsiteX9" fmla="*/ 6065628 w 6146409"/>
                <a:gd name="connsiteY9" fmla="*/ 485900 h 12200772"/>
                <a:gd name="connsiteX10" fmla="*/ 6114958 w 6146409"/>
                <a:gd name="connsiteY10" fmla="*/ 635477 h 12200772"/>
                <a:gd name="connsiteX11" fmla="*/ 6138200 w 6146409"/>
                <a:gd name="connsiteY11" fmla="*/ 644906 h 12200772"/>
                <a:gd name="connsiteX12" fmla="*/ 6146408 w 6146409"/>
                <a:gd name="connsiteY12" fmla="*/ 644906 h 12200772"/>
                <a:gd name="connsiteX13" fmla="*/ 6142304 w 6146409"/>
                <a:gd name="connsiteY13" fmla="*/ 646571 h 12200772"/>
                <a:gd name="connsiteX14" fmla="*/ 6146409 w 6146409"/>
                <a:gd name="connsiteY14" fmla="*/ 648235 h 12200772"/>
                <a:gd name="connsiteX15" fmla="*/ 6138200 w 6146409"/>
                <a:gd name="connsiteY15" fmla="*/ 648235 h 12200772"/>
                <a:gd name="connsiteX16" fmla="*/ 6114958 w 6146409"/>
                <a:gd name="connsiteY16" fmla="*/ 657664 h 12200772"/>
                <a:gd name="connsiteX17" fmla="*/ 6065628 w 6146409"/>
                <a:gd name="connsiteY17" fmla="*/ 807242 h 12200772"/>
                <a:gd name="connsiteX18" fmla="*/ 6114958 w 6146409"/>
                <a:gd name="connsiteY18" fmla="*/ 956818 h 12200772"/>
                <a:gd name="connsiteX19" fmla="*/ 6138200 w 6146409"/>
                <a:gd name="connsiteY19" fmla="*/ 966247 h 12200772"/>
                <a:gd name="connsiteX20" fmla="*/ 6146408 w 6146409"/>
                <a:gd name="connsiteY20" fmla="*/ 966247 h 12200772"/>
                <a:gd name="connsiteX21" fmla="*/ 6142304 w 6146409"/>
                <a:gd name="connsiteY21" fmla="*/ 967912 h 12200772"/>
                <a:gd name="connsiteX22" fmla="*/ 6146408 w 6146409"/>
                <a:gd name="connsiteY22" fmla="*/ 969577 h 12200772"/>
                <a:gd name="connsiteX23" fmla="*/ 6138200 w 6146409"/>
                <a:gd name="connsiteY23" fmla="*/ 969577 h 12200772"/>
                <a:gd name="connsiteX24" fmla="*/ 6114958 w 6146409"/>
                <a:gd name="connsiteY24" fmla="*/ 979006 h 12200772"/>
                <a:gd name="connsiteX25" fmla="*/ 6065628 w 6146409"/>
                <a:gd name="connsiteY25" fmla="*/ 1128583 h 12200772"/>
                <a:gd name="connsiteX26" fmla="*/ 6114958 w 6146409"/>
                <a:gd name="connsiteY26" fmla="*/ 1278160 h 12200772"/>
                <a:gd name="connsiteX27" fmla="*/ 6138200 w 6146409"/>
                <a:gd name="connsiteY27" fmla="*/ 1287589 h 12200772"/>
                <a:gd name="connsiteX28" fmla="*/ 6146408 w 6146409"/>
                <a:gd name="connsiteY28" fmla="*/ 1287589 h 12200772"/>
                <a:gd name="connsiteX29" fmla="*/ 6142304 w 6146409"/>
                <a:gd name="connsiteY29" fmla="*/ 1289254 h 12200772"/>
                <a:gd name="connsiteX30" fmla="*/ 6146408 w 6146409"/>
                <a:gd name="connsiteY30" fmla="*/ 1290919 h 12200772"/>
                <a:gd name="connsiteX31" fmla="*/ 6138199 w 6146409"/>
                <a:gd name="connsiteY31" fmla="*/ 1290919 h 12200772"/>
                <a:gd name="connsiteX32" fmla="*/ 6114958 w 6146409"/>
                <a:gd name="connsiteY32" fmla="*/ 1300348 h 12200772"/>
                <a:gd name="connsiteX33" fmla="*/ 6065628 w 6146409"/>
                <a:gd name="connsiteY33" fmla="*/ 1449925 h 12200772"/>
                <a:gd name="connsiteX34" fmla="*/ 6114958 w 6146409"/>
                <a:gd name="connsiteY34" fmla="*/ 1599502 h 12200772"/>
                <a:gd name="connsiteX35" fmla="*/ 6138199 w 6146409"/>
                <a:gd name="connsiteY35" fmla="*/ 1608931 h 12200772"/>
                <a:gd name="connsiteX36" fmla="*/ 6146408 w 6146409"/>
                <a:gd name="connsiteY36" fmla="*/ 1608931 h 12200772"/>
                <a:gd name="connsiteX37" fmla="*/ 6142304 w 6146409"/>
                <a:gd name="connsiteY37" fmla="*/ 1610596 h 12200772"/>
                <a:gd name="connsiteX38" fmla="*/ 6146408 w 6146409"/>
                <a:gd name="connsiteY38" fmla="*/ 1612261 h 12200772"/>
                <a:gd name="connsiteX39" fmla="*/ 6138199 w 6146409"/>
                <a:gd name="connsiteY39" fmla="*/ 1612261 h 12200772"/>
                <a:gd name="connsiteX40" fmla="*/ 6114958 w 6146409"/>
                <a:gd name="connsiteY40" fmla="*/ 1621690 h 12200772"/>
                <a:gd name="connsiteX41" fmla="*/ 6065628 w 6146409"/>
                <a:gd name="connsiteY41" fmla="*/ 1771267 h 12200772"/>
                <a:gd name="connsiteX42" fmla="*/ 6114958 w 6146409"/>
                <a:gd name="connsiteY42" fmla="*/ 1920843 h 12200772"/>
                <a:gd name="connsiteX43" fmla="*/ 6138199 w 6146409"/>
                <a:gd name="connsiteY43" fmla="*/ 1930273 h 12200772"/>
                <a:gd name="connsiteX44" fmla="*/ 6146408 w 6146409"/>
                <a:gd name="connsiteY44" fmla="*/ 1930273 h 12200772"/>
                <a:gd name="connsiteX45" fmla="*/ 6142303 w 6146409"/>
                <a:gd name="connsiteY45" fmla="*/ 1931938 h 12200772"/>
                <a:gd name="connsiteX46" fmla="*/ 6146408 w 6146409"/>
                <a:gd name="connsiteY46" fmla="*/ 1933603 h 12200772"/>
                <a:gd name="connsiteX47" fmla="*/ 6138199 w 6146409"/>
                <a:gd name="connsiteY47" fmla="*/ 1933603 h 12200772"/>
                <a:gd name="connsiteX48" fmla="*/ 6114957 w 6146409"/>
                <a:gd name="connsiteY48" fmla="*/ 1943032 h 12200772"/>
                <a:gd name="connsiteX49" fmla="*/ 6065627 w 6146409"/>
                <a:gd name="connsiteY49" fmla="*/ 2092608 h 12200772"/>
                <a:gd name="connsiteX50" fmla="*/ 6114957 w 6146409"/>
                <a:gd name="connsiteY50" fmla="*/ 2242185 h 12200772"/>
                <a:gd name="connsiteX51" fmla="*/ 6138199 w 6146409"/>
                <a:gd name="connsiteY51" fmla="*/ 2251614 h 12200772"/>
                <a:gd name="connsiteX52" fmla="*/ 6146407 w 6146409"/>
                <a:gd name="connsiteY52" fmla="*/ 2251614 h 12200772"/>
                <a:gd name="connsiteX53" fmla="*/ 6142303 w 6146409"/>
                <a:gd name="connsiteY53" fmla="*/ 2253279 h 12200772"/>
                <a:gd name="connsiteX54" fmla="*/ 6146408 w 6146409"/>
                <a:gd name="connsiteY54" fmla="*/ 2254944 h 12200772"/>
                <a:gd name="connsiteX55" fmla="*/ 6138199 w 6146409"/>
                <a:gd name="connsiteY55" fmla="*/ 2254944 h 12200772"/>
                <a:gd name="connsiteX56" fmla="*/ 6114957 w 6146409"/>
                <a:gd name="connsiteY56" fmla="*/ 2264374 h 12200772"/>
                <a:gd name="connsiteX57" fmla="*/ 6065627 w 6146409"/>
                <a:gd name="connsiteY57" fmla="*/ 2413950 h 12200772"/>
                <a:gd name="connsiteX58" fmla="*/ 6114957 w 6146409"/>
                <a:gd name="connsiteY58" fmla="*/ 2563526 h 12200772"/>
                <a:gd name="connsiteX59" fmla="*/ 6138199 w 6146409"/>
                <a:gd name="connsiteY59" fmla="*/ 2572956 h 12200772"/>
                <a:gd name="connsiteX60" fmla="*/ 6146407 w 6146409"/>
                <a:gd name="connsiteY60" fmla="*/ 2572956 h 12200772"/>
                <a:gd name="connsiteX61" fmla="*/ 6142303 w 6146409"/>
                <a:gd name="connsiteY61" fmla="*/ 2574620 h 12200772"/>
                <a:gd name="connsiteX62" fmla="*/ 6146407 w 6146409"/>
                <a:gd name="connsiteY62" fmla="*/ 2576286 h 12200772"/>
                <a:gd name="connsiteX63" fmla="*/ 6138199 w 6146409"/>
                <a:gd name="connsiteY63" fmla="*/ 2576286 h 12200772"/>
                <a:gd name="connsiteX64" fmla="*/ 6114957 w 6146409"/>
                <a:gd name="connsiteY64" fmla="*/ 2585714 h 12200772"/>
                <a:gd name="connsiteX65" fmla="*/ 6065627 w 6146409"/>
                <a:gd name="connsiteY65" fmla="*/ 2735292 h 12200772"/>
                <a:gd name="connsiteX66" fmla="*/ 6114957 w 6146409"/>
                <a:gd name="connsiteY66" fmla="*/ 2884868 h 12200772"/>
                <a:gd name="connsiteX67" fmla="*/ 6138199 w 6146409"/>
                <a:gd name="connsiteY67" fmla="*/ 2894298 h 12200772"/>
                <a:gd name="connsiteX68" fmla="*/ 6146407 w 6146409"/>
                <a:gd name="connsiteY68" fmla="*/ 2894298 h 12200772"/>
                <a:gd name="connsiteX69" fmla="*/ 6142303 w 6146409"/>
                <a:gd name="connsiteY69" fmla="*/ 2895963 h 12200772"/>
                <a:gd name="connsiteX70" fmla="*/ 6146407 w 6146409"/>
                <a:gd name="connsiteY70" fmla="*/ 2897627 h 12200772"/>
                <a:gd name="connsiteX71" fmla="*/ 6138199 w 6146409"/>
                <a:gd name="connsiteY71" fmla="*/ 2897627 h 12200772"/>
                <a:gd name="connsiteX72" fmla="*/ 6114957 w 6146409"/>
                <a:gd name="connsiteY72" fmla="*/ 2907056 h 12200772"/>
                <a:gd name="connsiteX73" fmla="*/ 6065627 w 6146409"/>
                <a:gd name="connsiteY73" fmla="*/ 3056633 h 12200772"/>
                <a:gd name="connsiteX74" fmla="*/ 6114957 w 6146409"/>
                <a:gd name="connsiteY74" fmla="*/ 3206209 h 12200772"/>
                <a:gd name="connsiteX75" fmla="*/ 6138199 w 6146409"/>
                <a:gd name="connsiteY75" fmla="*/ 3215638 h 12200772"/>
                <a:gd name="connsiteX76" fmla="*/ 6146407 w 6146409"/>
                <a:gd name="connsiteY76" fmla="*/ 3215638 h 12200772"/>
                <a:gd name="connsiteX77" fmla="*/ 6142303 w 6146409"/>
                <a:gd name="connsiteY77" fmla="*/ 3217303 h 12200772"/>
                <a:gd name="connsiteX78" fmla="*/ 6146407 w 6146409"/>
                <a:gd name="connsiteY78" fmla="*/ 3218969 h 12200772"/>
                <a:gd name="connsiteX79" fmla="*/ 6138198 w 6146409"/>
                <a:gd name="connsiteY79" fmla="*/ 3218969 h 12200772"/>
                <a:gd name="connsiteX80" fmla="*/ 6114956 w 6146409"/>
                <a:gd name="connsiteY80" fmla="*/ 3228397 h 12200772"/>
                <a:gd name="connsiteX81" fmla="*/ 6065626 w 6146409"/>
                <a:gd name="connsiteY81" fmla="*/ 3377975 h 12200772"/>
                <a:gd name="connsiteX82" fmla="*/ 6114956 w 6146409"/>
                <a:gd name="connsiteY82" fmla="*/ 3527551 h 12200772"/>
                <a:gd name="connsiteX83" fmla="*/ 6138198 w 6146409"/>
                <a:gd name="connsiteY83" fmla="*/ 3536980 h 12200772"/>
                <a:gd name="connsiteX84" fmla="*/ 6146407 w 6146409"/>
                <a:gd name="connsiteY84" fmla="*/ 3536980 h 12200772"/>
                <a:gd name="connsiteX85" fmla="*/ 6142303 w 6146409"/>
                <a:gd name="connsiteY85" fmla="*/ 3538645 h 12200772"/>
                <a:gd name="connsiteX86" fmla="*/ 6146407 w 6146409"/>
                <a:gd name="connsiteY86" fmla="*/ 3540310 h 12200772"/>
                <a:gd name="connsiteX87" fmla="*/ 6138198 w 6146409"/>
                <a:gd name="connsiteY87" fmla="*/ 3540310 h 12200772"/>
                <a:gd name="connsiteX88" fmla="*/ 6114956 w 6146409"/>
                <a:gd name="connsiteY88" fmla="*/ 3549739 h 12200772"/>
                <a:gd name="connsiteX89" fmla="*/ 6065626 w 6146409"/>
                <a:gd name="connsiteY89" fmla="*/ 3699316 h 12200772"/>
                <a:gd name="connsiteX90" fmla="*/ 6114956 w 6146409"/>
                <a:gd name="connsiteY90" fmla="*/ 3848893 h 12200772"/>
                <a:gd name="connsiteX91" fmla="*/ 6138198 w 6146409"/>
                <a:gd name="connsiteY91" fmla="*/ 3858322 h 12200772"/>
                <a:gd name="connsiteX92" fmla="*/ 6146406 w 6146409"/>
                <a:gd name="connsiteY92" fmla="*/ 3858322 h 12200772"/>
                <a:gd name="connsiteX93" fmla="*/ 6142302 w 6146409"/>
                <a:gd name="connsiteY93" fmla="*/ 3859987 h 12200772"/>
                <a:gd name="connsiteX94" fmla="*/ 6146407 w 6146409"/>
                <a:gd name="connsiteY94" fmla="*/ 3861652 h 12200772"/>
                <a:gd name="connsiteX95" fmla="*/ 6138198 w 6146409"/>
                <a:gd name="connsiteY95" fmla="*/ 3861652 h 12200772"/>
                <a:gd name="connsiteX96" fmla="*/ 6114956 w 6146409"/>
                <a:gd name="connsiteY96" fmla="*/ 3871081 h 12200772"/>
                <a:gd name="connsiteX97" fmla="*/ 6065626 w 6146409"/>
                <a:gd name="connsiteY97" fmla="*/ 4020658 h 12200772"/>
                <a:gd name="connsiteX98" fmla="*/ 6114956 w 6146409"/>
                <a:gd name="connsiteY98" fmla="*/ 4170234 h 12200772"/>
                <a:gd name="connsiteX99" fmla="*/ 6138198 w 6146409"/>
                <a:gd name="connsiteY99" fmla="*/ 4179664 h 12200772"/>
                <a:gd name="connsiteX100" fmla="*/ 6146406 w 6146409"/>
                <a:gd name="connsiteY100" fmla="*/ 4179664 h 12200772"/>
                <a:gd name="connsiteX101" fmla="*/ 6142302 w 6146409"/>
                <a:gd name="connsiteY101" fmla="*/ 4181329 h 12200772"/>
                <a:gd name="connsiteX102" fmla="*/ 6146406 w 6146409"/>
                <a:gd name="connsiteY102" fmla="*/ 4182993 h 12200772"/>
                <a:gd name="connsiteX103" fmla="*/ 6138198 w 6146409"/>
                <a:gd name="connsiteY103" fmla="*/ 4182993 h 12200772"/>
                <a:gd name="connsiteX104" fmla="*/ 6114956 w 6146409"/>
                <a:gd name="connsiteY104" fmla="*/ 4192423 h 12200772"/>
                <a:gd name="connsiteX105" fmla="*/ 6065626 w 6146409"/>
                <a:gd name="connsiteY105" fmla="*/ 4342000 h 12200772"/>
                <a:gd name="connsiteX106" fmla="*/ 6114956 w 6146409"/>
                <a:gd name="connsiteY106" fmla="*/ 4491576 h 12200772"/>
                <a:gd name="connsiteX107" fmla="*/ 6138198 w 6146409"/>
                <a:gd name="connsiteY107" fmla="*/ 4501005 h 12200772"/>
                <a:gd name="connsiteX108" fmla="*/ 6146406 w 6146409"/>
                <a:gd name="connsiteY108" fmla="*/ 4501005 h 12200772"/>
                <a:gd name="connsiteX109" fmla="*/ 6142302 w 6146409"/>
                <a:gd name="connsiteY109" fmla="*/ 4502670 h 12200772"/>
                <a:gd name="connsiteX110" fmla="*/ 6146406 w 6146409"/>
                <a:gd name="connsiteY110" fmla="*/ 4504335 h 12200772"/>
                <a:gd name="connsiteX111" fmla="*/ 6138198 w 6146409"/>
                <a:gd name="connsiteY111" fmla="*/ 4504335 h 12200772"/>
                <a:gd name="connsiteX112" fmla="*/ 6114956 w 6146409"/>
                <a:gd name="connsiteY112" fmla="*/ 4513765 h 12200772"/>
                <a:gd name="connsiteX113" fmla="*/ 6065626 w 6146409"/>
                <a:gd name="connsiteY113" fmla="*/ 4663342 h 12200772"/>
                <a:gd name="connsiteX114" fmla="*/ 6114956 w 6146409"/>
                <a:gd name="connsiteY114" fmla="*/ 4812918 h 12200772"/>
                <a:gd name="connsiteX115" fmla="*/ 6138197 w 6146409"/>
                <a:gd name="connsiteY115" fmla="*/ 4822348 h 12200772"/>
                <a:gd name="connsiteX116" fmla="*/ 6146406 w 6146409"/>
                <a:gd name="connsiteY116" fmla="*/ 4822348 h 12200772"/>
                <a:gd name="connsiteX117" fmla="*/ 6142302 w 6146409"/>
                <a:gd name="connsiteY117" fmla="*/ 4824012 h 12200772"/>
                <a:gd name="connsiteX118" fmla="*/ 6146406 w 6146409"/>
                <a:gd name="connsiteY118" fmla="*/ 4825677 h 12200772"/>
                <a:gd name="connsiteX119" fmla="*/ 6138197 w 6146409"/>
                <a:gd name="connsiteY119" fmla="*/ 4825677 h 12200772"/>
                <a:gd name="connsiteX120" fmla="*/ 6114955 w 6146409"/>
                <a:gd name="connsiteY120" fmla="*/ 4835106 h 12200772"/>
                <a:gd name="connsiteX121" fmla="*/ 6065625 w 6146409"/>
                <a:gd name="connsiteY121" fmla="*/ 4984683 h 12200772"/>
                <a:gd name="connsiteX122" fmla="*/ 6114955 w 6146409"/>
                <a:gd name="connsiteY122" fmla="*/ 5134260 h 12200772"/>
                <a:gd name="connsiteX123" fmla="*/ 6138197 w 6146409"/>
                <a:gd name="connsiteY123" fmla="*/ 5143689 h 12200772"/>
                <a:gd name="connsiteX124" fmla="*/ 6146405 w 6146409"/>
                <a:gd name="connsiteY124" fmla="*/ 5143689 h 12200772"/>
                <a:gd name="connsiteX125" fmla="*/ 6142301 w 6146409"/>
                <a:gd name="connsiteY125" fmla="*/ 5145354 h 12200772"/>
                <a:gd name="connsiteX126" fmla="*/ 6146406 w 6146409"/>
                <a:gd name="connsiteY126" fmla="*/ 5147018 h 12200772"/>
                <a:gd name="connsiteX127" fmla="*/ 6138197 w 6146409"/>
                <a:gd name="connsiteY127" fmla="*/ 5147018 h 12200772"/>
                <a:gd name="connsiteX128" fmla="*/ 6114955 w 6146409"/>
                <a:gd name="connsiteY128" fmla="*/ 5156448 h 12200772"/>
                <a:gd name="connsiteX129" fmla="*/ 6065625 w 6146409"/>
                <a:gd name="connsiteY129" fmla="*/ 5306025 h 12200772"/>
                <a:gd name="connsiteX130" fmla="*/ 6114955 w 6146409"/>
                <a:gd name="connsiteY130" fmla="*/ 5455601 h 12200772"/>
                <a:gd name="connsiteX131" fmla="*/ 6138197 w 6146409"/>
                <a:gd name="connsiteY131" fmla="*/ 5465031 h 12200772"/>
                <a:gd name="connsiteX132" fmla="*/ 6146405 w 6146409"/>
                <a:gd name="connsiteY132" fmla="*/ 5465031 h 12200772"/>
                <a:gd name="connsiteX133" fmla="*/ 6142301 w 6146409"/>
                <a:gd name="connsiteY133" fmla="*/ 5466695 h 12200772"/>
                <a:gd name="connsiteX134" fmla="*/ 6146405 w 6146409"/>
                <a:gd name="connsiteY134" fmla="*/ 5468361 h 12200772"/>
                <a:gd name="connsiteX135" fmla="*/ 6138197 w 6146409"/>
                <a:gd name="connsiteY135" fmla="*/ 5468361 h 12200772"/>
                <a:gd name="connsiteX136" fmla="*/ 6114955 w 6146409"/>
                <a:gd name="connsiteY136" fmla="*/ 5477790 h 12200772"/>
                <a:gd name="connsiteX137" fmla="*/ 6065625 w 6146409"/>
                <a:gd name="connsiteY137" fmla="*/ 5627367 h 12200772"/>
                <a:gd name="connsiteX138" fmla="*/ 6114955 w 6146409"/>
                <a:gd name="connsiteY138" fmla="*/ 5776943 h 12200772"/>
                <a:gd name="connsiteX139" fmla="*/ 6138197 w 6146409"/>
                <a:gd name="connsiteY139" fmla="*/ 5786373 h 12200772"/>
                <a:gd name="connsiteX140" fmla="*/ 6146405 w 6146409"/>
                <a:gd name="connsiteY140" fmla="*/ 5786373 h 12200772"/>
                <a:gd name="connsiteX141" fmla="*/ 6142301 w 6146409"/>
                <a:gd name="connsiteY141" fmla="*/ 5788037 h 12200772"/>
                <a:gd name="connsiteX142" fmla="*/ 6146405 w 6146409"/>
                <a:gd name="connsiteY142" fmla="*/ 5789702 h 12200772"/>
                <a:gd name="connsiteX143" fmla="*/ 6138197 w 6146409"/>
                <a:gd name="connsiteY143" fmla="*/ 5789702 h 12200772"/>
                <a:gd name="connsiteX144" fmla="*/ 6114955 w 6146409"/>
                <a:gd name="connsiteY144" fmla="*/ 5799131 h 12200772"/>
                <a:gd name="connsiteX145" fmla="*/ 6065625 w 6146409"/>
                <a:gd name="connsiteY145" fmla="*/ 5948709 h 12200772"/>
                <a:gd name="connsiteX146" fmla="*/ 6089279 w 6146409"/>
                <a:gd name="connsiteY146" fmla="*/ 6063492 h 12200772"/>
                <a:gd name="connsiteX147" fmla="*/ 6110280 w 6146409"/>
                <a:gd name="connsiteY147" fmla="*/ 6091951 h 12200772"/>
                <a:gd name="connsiteX148" fmla="*/ 6146409 w 6146409"/>
                <a:gd name="connsiteY148" fmla="*/ 6091951 h 12200772"/>
                <a:gd name="connsiteX149" fmla="*/ 6122875 w 6146409"/>
                <a:gd name="connsiteY149" fmla="*/ 6101498 h 12200772"/>
                <a:gd name="connsiteX150" fmla="*/ 6146405 w 6146409"/>
                <a:gd name="connsiteY150" fmla="*/ 6111044 h 12200772"/>
                <a:gd name="connsiteX151" fmla="*/ 6110284 w 6146409"/>
                <a:gd name="connsiteY151" fmla="*/ 6111044 h 12200772"/>
                <a:gd name="connsiteX152" fmla="*/ 6089282 w 6146409"/>
                <a:gd name="connsiteY152" fmla="*/ 6139503 h 12200772"/>
                <a:gd name="connsiteX153" fmla="*/ 6065629 w 6146409"/>
                <a:gd name="connsiteY153" fmla="*/ 6254286 h 12200772"/>
                <a:gd name="connsiteX154" fmla="*/ 6114959 w 6146409"/>
                <a:gd name="connsiteY154" fmla="*/ 6403863 h 12200772"/>
                <a:gd name="connsiteX155" fmla="*/ 6138200 w 6146409"/>
                <a:gd name="connsiteY155" fmla="*/ 6413292 h 12200772"/>
                <a:gd name="connsiteX156" fmla="*/ 6146409 w 6146409"/>
                <a:gd name="connsiteY156" fmla="*/ 6413292 h 12200772"/>
                <a:gd name="connsiteX157" fmla="*/ 6142304 w 6146409"/>
                <a:gd name="connsiteY157" fmla="*/ 6414957 h 12200772"/>
                <a:gd name="connsiteX158" fmla="*/ 6146409 w 6146409"/>
                <a:gd name="connsiteY158" fmla="*/ 6416622 h 12200772"/>
                <a:gd name="connsiteX159" fmla="*/ 6138200 w 6146409"/>
                <a:gd name="connsiteY159" fmla="*/ 6416622 h 12200772"/>
                <a:gd name="connsiteX160" fmla="*/ 6114958 w 6146409"/>
                <a:gd name="connsiteY160" fmla="*/ 6426051 h 12200772"/>
                <a:gd name="connsiteX161" fmla="*/ 6065628 w 6146409"/>
                <a:gd name="connsiteY161" fmla="*/ 6575628 h 12200772"/>
                <a:gd name="connsiteX162" fmla="*/ 6114958 w 6146409"/>
                <a:gd name="connsiteY162" fmla="*/ 6725204 h 12200772"/>
                <a:gd name="connsiteX163" fmla="*/ 6138200 w 6146409"/>
                <a:gd name="connsiteY163" fmla="*/ 6734633 h 12200772"/>
                <a:gd name="connsiteX164" fmla="*/ 6146408 w 6146409"/>
                <a:gd name="connsiteY164" fmla="*/ 6734633 h 12200772"/>
                <a:gd name="connsiteX165" fmla="*/ 6142304 w 6146409"/>
                <a:gd name="connsiteY165" fmla="*/ 6736299 h 12200772"/>
                <a:gd name="connsiteX166" fmla="*/ 6146409 w 6146409"/>
                <a:gd name="connsiteY166" fmla="*/ 6737963 h 12200772"/>
                <a:gd name="connsiteX167" fmla="*/ 6138200 w 6146409"/>
                <a:gd name="connsiteY167" fmla="*/ 6737963 h 12200772"/>
                <a:gd name="connsiteX168" fmla="*/ 6114958 w 6146409"/>
                <a:gd name="connsiteY168" fmla="*/ 6747392 h 12200772"/>
                <a:gd name="connsiteX169" fmla="*/ 6065628 w 6146409"/>
                <a:gd name="connsiteY169" fmla="*/ 6896970 h 12200772"/>
                <a:gd name="connsiteX170" fmla="*/ 6114958 w 6146409"/>
                <a:gd name="connsiteY170" fmla="*/ 7046546 h 12200772"/>
                <a:gd name="connsiteX171" fmla="*/ 6138200 w 6146409"/>
                <a:gd name="connsiteY171" fmla="*/ 7055975 h 12200772"/>
                <a:gd name="connsiteX172" fmla="*/ 6146408 w 6146409"/>
                <a:gd name="connsiteY172" fmla="*/ 7055975 h 12200772"/>
                <a:gd name="connsiteX173" fmla="*/ 6142304 w 6146409"/>
                <a:gd name="connsiteY173" fmla="*/ 7057640 h 12200772"/>
                <a:gd name="connsiteX174" fmla="*/ 6146408 w 6146409"/>
                <a:gd name="connsiteY174" fmla="*/ 7059305 h 12200772"/>
                <a:gd name="connsiteX175" fmla="*/ 6138200 w 6146409"/>
                <a:gd name="connsiteY175" fmla="*/ 7059305 h 12200772"/>
                <a:gd name="connsiteX176" fmla="*/ 6114958 w 6146409"/>
                <a:gd name="connsiteY176" fmla="*/ 7068734 h 12200772"/>
                <a:gd name="connsiteX177" fmla="*/ 6065628 w 6146409"/>
                <a:gd name="connsiteY177" fmla="*/ 7218311 h 12200772"/>
                <a:gd name="connsiteX178" fmla="*/ 6114958 w 6146409"/>
                <a:gd name="connsiteY178" fmla="*/ 7367888 h 12200772"/>
                <a:gd name="connsiteX179" fmla="*/ 6138200 w 6146409"/>
                <a:gd name="connsiteY179" fmla="*/ 7377317 h 12200772"/>
                <a:gd name="connsiteX180" fmla="*/ 6146408 w 6146409"/>
                <a:gd name="connsiteY180" fmla="*/ 7377317 h 12200772"/>
                <a:gd name="connsiteX181" fmla="*/ 6142304 w 6146409"/>
                <a:gd name="connsiteY181" fmla="*/ 7378982 h 12200772"/>
                <a:gd name="connsiteX182" fmla="*/ 6146408 w 6146409"/>
                <a:gd name="connsiteY182" fmla="*/ 7380647 h 12200772"/>
                <a:gd name="connsiteX183" fmla="*/ 6138199 w 6146409"/>
                <a:gd name="connsiteY183" fmla="*/ 7380647 h 12200772"/>
                <a:gd name="connsiteX184" fmla="*/ 6114958 w 6146409"/>
                <a:gd name="connsiteY184" fmla="*/ 7390076 h 12200772"/>
                <a:gd name="connsiteX185" fmla="*/ 6065628 w 6146409"/>
                <a:gd name="connsiteY185" fmla="*/ 7539653 h 12200772"/>
                <a:gd name="connsiteX186" fmla="*/ 6114958 w 6146409"/>
                <a:gd name="connsiteY186" fmla="*/ 7689230 h 12200772"/>
                <a:gd name="connsiteX187" fmla="*/ 6138199 w 6146409"/>
                <a:gd name="connsiteY187" fmla="*/ 7698659 h 12200772"/>
                <a:gd name="connsiteX188" fmla="*/ 6146408 w 6146409"/>
                <a:gd name="connsiteY188" fmla="*/ 7698659 h 12200772"/>
                <a:gd name="connsiteX189" fmla="*/ 6142304 w 6146409"/>
                <a:gd name="connsiteY189" fmla="*/ 7700324 h 12200772"/>
                <a:gd name="connsiteX190" fmla="*/ 6146408 w 6146409"/>
                <a:gd name="connsiteY190" fmla="*/ 7701989 h 12200772"/>
                <a:gd name="connsiteX191" fmla="*/ 6138199 w 6146409"/>
                <a:gd name="connsiteY191" fmla="*/ 7701989 h 12200772"/>
                <a:gd name="connsiteX192" fmla="*/ 6114958 w 6146409"/>
                <a:gd name="connsiteY192" fmla="*/ 7711418 h 12200772"/>
                <a:gd name="connsiteX193" fmla="*/ 6065628 w 6146409"/>
                <a:gd name="connsiteY193" fmla="*/ 7860994 h 12200772"/>
                <a:gd name="connsiteX194" fmla="*/ 6114958 w 6146409"/>
                <a:gd name="connsiteY194" fmla="*/ 8010571 h 12200772"/>
                <a:gd name="connsiteX195" fmla="*/ 6138199 w 6146409"/>
                <a:gd name="connsiteY195" fmla="*/ 8020001 h 12200772"/>
                <a:gd name="connsiteX196" fmla="*/ 6146408 w 6146409"/>
                <a:gd name="connsiteY196" fmla="*/ 8020001 h 12200772"/>
                <a:gd name="connsiteX197" fmla="*/ 6142303 w 6146409"/>
                <a:gd name="connsiteY197" fmla="*/ 8021666 h 12200772"/>
                <a:gd name="connsiteX198" fmla="*/ 6146408 w 6146409"/>
                <a:gd name="connsiteY198" fmla="*/ 8023331 h 12200772"/>
                <a:gd name="connsiteX199" fmla="*/ 6138199 w 6146409"/>
                <a:gd name="connsiteY199" fmla="*/ 8023331 h 12200772"/>
                <a:gd name="connsiteX200" fmla="*/ 6114957 w 6146409"/>
                <a:gd name="connsiteY200" fmla="*/ 8032759 h 12200772"/>
                <a:gd name="connsiteX201" fmla="*/ 6065627 w 6146409"/>
                <a:gd name="connsiteY201" fmla="*/ 8182336 h 12200772"/>
                <a:gd name="connsiteX202" fmla="*/ 6114957 w 6146409"/>
                <a:gd name="connsiteY202" fmla="*/ 8331913 h 12200772"/>
                <a:gd name="connsiteX203" fmla="*/ 6138199 w 6146409"/>
                <a:gd name="connsiteY203" fmla="*/ 8341342 h 12200772"/>
                <a:gd name="connsiteX204" fmla="*/ 6146407 w 6146409"/>
                <a:gd name="connsiteY204" fmla="*/ 8341342 h 12200772"/>
                <a:gd name="connsiteX205" fmla="*/ 6142303 w 6146409"/>
                <a:gd name="connsiteY205" fmla="*/ 8343007 h 12200772"/>
                <a:gd name="connsiteX206" fmla="*/ 6146408 w 6146409"/>
                <a:gd name="connsiteY206" fmla="*/ 8344672 h 12200772"/>
                <a:gd name="connsiteX207" fmla="*/ 6138199 w 6146409"/>
                <a:gd name="connsiteY207" fmla="*/ 8344672 h 12200772"/>
                <a:gd name="connsiteX208" fmla="*/ 6114957 w 6146409"/>
                <a:gd name="connsiteY208" fmla="*/ 8354101 h 12200772"/>
                <a:gd name="connsiteX209" fmla="*/ 6065627 w 6146409"/>
                <a:gd name="connsiteY209" fmla="*/ 8503678 h 12200772"/>
                <a:gd name="connsiteX210" fmla="*/ 6114957 w 6146409"/>
                <a:gd name="connsiteY210" fmla="*/ 8653254 h 12200772"/>
                <a:gd name="connsiteX211" fmla="*/ 6138199 w 6146409"/>
                <a:gd name="connsiteY211" fmla="*/ 8662684 h 12200772"/>
                <a:gd name="connsiteX212" fmla="*/ 6146407 w 6146409"/>
                <a:gd name="connsiteY212" fmla="*/ 8662684 h 12200772"/>
                <a:gd name="connsiteX213" fmla="*/ 6142303 w 6146409"/>
                <a:gd name="connsiteY213" fmla="*/ 8664348 h 12200772"/>
                <a:gd name="connsiteX214" fmla="*/ 6146407 w 6146409"/>
                <a:gd name="connsiteY214" fmla="*/ 8666014 h 12200772"/>
                <a:gd name="connsiteX215" fmla="*/ 6138199 w 6146409"/>
                <a:gd name="connsiteY215" fmla="*/ 8666014 h 12200772"/>
                <a:gd name="connsiteX216" fmla="*/ 6114957 w 6146409"/>
                <a:gd name="connsiteY216" fmla="*/ 8675442 h 12200772"/>
                <a:gd name="connsiteX217" fmla="*/ 6065627 w 6146409"/>
                <a:gd name="connsiteY217" fmla="*/ 8825020 h 12200772"/>
                <a:gd name="connsiteX218" fmla="*/ 6114957 w 6146409"/>
                <a:gd name="connsiteY218" fmla="*/ 8974596 h 12200772"/>
                <a:gd name="connsiteX219" fmla="*/ 6138199 w 6146409"/>
                <a:gd name="connsiteY219" fmla="*/ 8984026 h 12200772"/>
                <a:gd name="connsiteX220" fmla="*/ 6146407 w 6146409"/>
                <a:gd name="connsiteY220" fmla="*/ 8984026 h 12200772"/>
                <a:gd name="connsiteX221" fmla="*/ 6142303 w 6146409"/>
                <a:gd name="connsiteY221" fmla="*/ 8985690 h 12200772"/>
                <a:gd name="connsiteX222" fmla="*/ 6146407 w 6146409"/>
                <a:gd name="connsiteY222" fmla="*/ 8987354 h 12200772"/>
                <a:gd name="connsiteX223" fmla="*/ 6138199 w 6146409"/>
                <a:gd name="connsiteY223" fmla="*/ 8987354 h 12200772"/>
                <a:gd name="connsiteX224" fmla="*/ 6114957 w 6146409"/>
                <a:gd name="connsiteY224" fmla="*/ 8996784 h 12200772"/>
                <a:gd name="connsiteX225" fmla="*/ 6065627 w 6146409"/>
                <a:gd name="connsiteY225" fmla="*/ 9146360 h 12200772"/>
                <a:gd name="connsiteX226" fmla="*/ 6114957 w 6146409"/>
                <a:gd name="connsiteY226" fmla="*/ 9295936 h 12200772"/>
                <a:gd name="connsiteX227" fmla="*/ 6138199 w 6146409"/>
                <a:gd name="connsiteY227" fmla="*/ 9305366 h 12200772"/>
                <a:gd name="connsiteX228" fmla="*/ 6146407 w 6146409"/>
                <a:gd name="connsiteY228" fmla="*/ 9305366 h 12200772"/>
                <a:gd name="connsiteX229" fmla="*/ 6142303 w 6146409"/>
                <a:gd name="connsiteY229" fmla="*/ 9307030 h 12200772"/>
                <a:gd name="connsiteX230" fmla="*/ 6146407 w 6146409"/>
                <a:gd name="connsiteY230" fmla="*/ 9308696 h 12200772"/>
                <a:gd name="connsiteX231" fmla="*/ 6138198 w 6146409"/>
                <a:gd name="connsiteY231" fmla="*/ 9308696 h 12200772"/>
                <a:gd name="connsiteX232" fmla="*/ 6114956 w 6146409"/>
                <a:gd name="connsiteY232" fmla="*/ 9318126 h 12200772"/>
                <a:gd name="connsiteX233" fmla="*/ 6065626 w 6146409"/>
                <a:gd name="connsiteY233" fmla="*/ 9467702 h 12200772"/>
                <a:gd name="connsiteX234" fmla="*/ 6114956 w 6146409"/>
                <a:gd name="connsiteY234" fmla="*/ 9617278 h 12200772"/>
                <a:gd name="connsiteX235" fmla="*/ 6138198 w 6146409"/>
                <a:gd name="connsiteY235" fmla="*/ 9626708 h 12200772"/>
                <a:gd name="connsiteX236" fmla="*/ 6146407 w 6146409"/>
                <a:gd name="connsiteY236" fmla="*/ 9626708 h 12200772"/>
                <a:gd name="connsiteX237" fmla="*/ 6142303 w 6146409"/>
                <a:gd name="connsiteY237" fmla="*/ 9628372 h 12200772"/>
                <a:gd name="connsiteX238" fmla="*/ 6146407 w 6146409"/>
                <a:gd name="connsiteY238" fmla="*/ 9630038 h 12200772"/>
                <a:gd name="connsiteX239" fmla="*/ 6138198 w 6146409"/>
                <a:gd name="connsiteY239" fmla="*/ 9630038 h 12200772"/>
                <a:gd name="connsiteX240" fmla="*/ 6114956 w 6146409"/>
                <a:gd name="connsiteY240" fmla="*/ 9639466 h 12200772"/>
                <a:gd name="connsiteX241" fmla="*/ 6065626 w 6146409"/>
                <a:gd name="connsiteY241" fmla="*/ 9789044 h 12200772"/>
                <a:gd name="connsiteX242" fmla="*/ 6114956 w 6146409"/>
                <a:gd name="connsiteY242" fmla="*/ 9938620 h 12200772"/>
                <a:gd name="connsiteX243" fmla="*/ 6138198 w 6146409"/>
                <a:gd name="connsiteY243" fmla="*/ 9948050 h 12200772"/>
                <a:gd name="connsiteX244" fmla="*/ 6146406 w 6146409"/>
                <a:gd name="connsiteY244" fmla="*/ 9948050 h 12200772"/>
                <a:gd name="connsiteX245" fmla="*/ 6142302 w 6146409"/>
                <a:gd name="connsiteY245" fmla="*/ 9949714 h 12200772"/>
                <a:gd name="connsiteX246" fmla="*/ 6146407 w 6146409"/>
                <a:gd name="connsiteY246" fmla="*/ 9951380 h 12200772"/>
                <a:gd name="connsiteX247" fmla="*/ 6138198 w 6146409"/>
                <a:gd name="connsiteY247" fmla="*/ 9951380 h 12200772"/>
                <a:gd name="connsiteX248" fmla="*/ 6114956 w 6146409"/>
                <a:gd name="connsiteY248" fmla="*/ 9960808 h 12200772"/>
                <a:gd name="connsiteX249" fmla="*/ 6065626 w 6146409"/>
                <a:gd name="connsiteY249" fmla="*/ 10110386 h 12200772"/>
                <a:gd name="connsiteX250" fmla="*/ 6114956 w 6146409"/>
                <a:gd name="connsiteY250" fmla="*/ 10259962 h 12200772"/>
                <a:gd name="connsiteX251" fmla="*/ 6138198 w 6146409"/>
                <a:gd name="connsiteY251" fmla="*/ 10269392 h 12200772"/>
                <a:gd name="connsiteX252" fmla="*/ 6146406 w 6146409"/>
                <a:gd name="connsiteY252" fmla="*/ 10269392 h 12200772"/>
                <a:gd name="connsiteX253" fmla="*/ 6142302 w 6146409"/>
                <a:gd name="connsiteY253" fmla="*/ 10271056 h 12200772"/>
                <a:gd name="connsiteX254" fmla="*/ 6146406 w 6146409"/>
                <a:gd name="connsiteY254" fmla="*/ 10272722 h 12200772"/>
                <a:gd name="connsiteX255" fmla="*/ 6138198 w 6146409"/>
                <a:gd name="connsiteY255" fmla="*/ 10272722 h 12200772"/>
                <a:gd name="connsiteX256" fmla="*/ 6114956 w 6146409"/>
                <a:gd name="connsiteY256" fmla="*/ 10282150 h 12200772"/>
                <a:gd name="connsiteX257" fmla="*/ 6065626 w 6146409"/>
                <a:gd name="connsiteY257" fmla="*/ 10431728 h 12200772"/>
                <a:gd name="connsiteX258" fmla="*/ 6114956 w 6146409"/>
                <a:gd name="connsiteY258" fmla="*/ 10581304 h 12200772"/>
                <a:gd name="connsiteX259" fmla="*/ 6138198 w 6146409"/>
                <a:gd name="connsiteY259" fmla="*/ 10590734 h 12200772"/>
                <a:gd name="connsiteX260" fmla="*/ 6146406 w 6146409"/>
                <a:gd name="connsiteY260" fmla="*/ 10590734 h 12200772"/>
                <a:gd name="connsiteX261" fmla="*/ 6142302 w 6146409"/>
                <a:gd name="connsiteY261" fmla="*/ 10592398 h 12200772"/>
                <a:gd name="connsiteX262" fmla="*/ 6146406 w 6146409"/>
                <a:gd name="connsiteY262" fmla="*/ 10594062 h 12200772"/>
                <a:gd name="connsiteX263" fmla="*/ 6138198 w 6146409"/>
                <a:gd name="connsiteY263" fmla="*/ 10594062 h 12200772"/>
                <a:gd name="connsiteX264" fmla="*/ 6114956 w 6146409"/>
                <a:gd name="connsiteY264" fmla="*/ 10603492 h 12200772"/>
                <a:gd name="connsiteX265" fmla="*/ 6065626 w 6146409"/>
                <a:gd name="connsiteY265" fmla="*/ 10753070 h 12200772"/>
                <a:gd name="connsiteX266" fmla="*/ 6114956 w 6146409"/>
                <a:gd name="connsiteY266" fmla="*/ 10902646 h 12200772"/>
                <a:gd name="connsiteX267" fmla="*/ 6138197 w 6146409"/>
                <a:gd name="connsiteY267" fmla="*/ 10912076 h 12200772"/>
                <a:gd name="connsiteX268" fmla="*/ 6146406 w 6146409"/>
                <a:gd name="connsiteY268" fmla="*/ 10912076 h 12200772"/>
                <a:gd name="connsiteX269" fmla="*/ 6142302 w 6146409"/>
                <a:gd name="connsiteY269" fmla="*/ 10913740 h 12200772"/>
                <a:gd name="connsiteX270" fmla="*/ 6146406 w 6146409"/>
                <a:gd name="connsiteY270" fmla="*/ 10915404 h 12200772"/>
                <a:gd name="connsiteX271" fmla="*/ 6138197 w 6146409"/>
                <a:gd name="connsiteY271" fmla="*/ 10915404 h 12200772"/>
                <a:gd name="connsiteX272" fmla="*/ 6114955 w 6146409"/>
                <a:gd name="connsiteY272" fmla="*/ 10924834 h 12200772"/>
                <a:gd name="connsiteX273" fmla="*/ 6065625 w 6146409"/>
                <a:gd name="connsiteY273" fmla="*/ 11074412 h 12200772"/>
                <a:gd name="connsiteX274" fmla="*/ 6114955 w 6146409"/>
                <a:gd name="connsiteY274" fmla="*/ 11223988 h 12200772"/>
                <a:gd name="connsiteX275" fmla="*/ 6138197 w 6146409"/>
                <a:gd name="connsiteY275" fmla="*/ 11233416 h 12200772"/>
                <a:gd name="connsiteX276" fmla="*/ 6146405 w 6146409"/>
                <a:gd name="connsiteY276" fmla="*/ 11233416 h 12200772"/>
                <a:gd name="connsiteX277" fmla="*/ 6142301 w 6146409"/>
                <a:gd name="connsiteY277" fmla="*/ 11235082 h 12200772"/>
                <a:gd name="connsiteX278" fmla="*/ 6146406 w 6146409"/>
                <a:gd name="connsiteY278" fmla="*/ 11236746 h 12200772"/>
                <a:gd name="connsiteX279" fmla="*/ 6138197 w 6146409"/>
                <a:gd name="connsiteY279" fmla="*/ 11236746 h 12200772"/>
                <a:gd name="connsiteX280" fmla="*/ 6114955 w 6146409"/>
                <a:gd name="connsiteY280" fmla="*/ 11246176 h 12200772"/>
                <a:gd name="connsiteX281" fmla="*/ 6065625 w 6146409"/>
                <a:gd name="connsiteY281" fmla="*/ 11395752 h 12200772"/>
                <a:gd name="connsiteX282" fmla="*/ 6114955 w 6146409"/>
                <a:gd name="connsiteY282" fmla="*/ 11545330 h 12200772"/>
                <a:gd name="connsiteX283" fmla="*/ 6138197 w 6146409"/>
                <a:gd name="connsiteY283" fmla="*/ 11554758 h 12200772"/>
                <a:gd name="connsiteX284" fmla="*/ 6146405 w 6146409"/>
                <a:gd name="connsiteY284" fmla="*/ 11554758 h 12200772"/>
                <a:gd name="connsiteX285" fmla="*/ 6142301 w 6146409"/>
                <a:gd name="connsiteY285" fmla="*/ 11556424 h 12200772"/>
                <a:gd name="connsiteX286" fmla="*/ 6146405 w 6146409"/>
                <a:gd name="connsiteY286" fmla="*/ 11558088 h 12200772"/>
                <a:gd name="connsiteX287" fmla="*/ 6138197 w 6146409"/>
                <a:gd name="connsiteY287" fmla="*/ 11558088 h 12200772"/>
                <a:gd name="connsiteX288" fmla="*/ 6114955 w 6146409"/>
                <a:gd name="connsiteY288" fmla="*/ 11567518 h 12200772"/>
                <a:gd name="connsiteX289" fmla="*/ 6065625 w 6146409"/>
                <a:gd name="connsiteY289" fmla="*/ 11717094 h 12200772"/>
                <a:gd name="connsiteX290" fmla="*/ 6114955 w 6146409"/>
                <a:gd name="connsiteY290" fmla="*/ 11866672 h 12200772"/>
                <a:gd name="connsiteX291" fmla="*/ 6138197 w 6146409"/>
                <a:gd name="connsiteY291" fmla="*/ 11876100 h 12200772"/>
                <a:gd name="connsiteX292" fmla="*/ 6146405 w 6146409"/>
                <a:gd name="connsiteY292" fmla="*/ 11876100 h 12200772"/>
                <a:gd name="connsiteX293" fmla="*/ 6142301 w 6146409"/>
                <a:gd name="connsiteY293" fmla="*/ 11877766 h 12200772"/>
                <a:gd name="connsiteX294" fmla="*/ 6146405 w 6146409"/>
                <a:gd name="connsiteY294" fmla="*/ 11879430 h 12200772"/>
                <a:gd name="connsiteX295" fmla="*/ 6138197 w 6146409"/>
                <a:gd name="connsiteY295" fmla="*/ 11879430 h 12200772"/>
                <a:gd name="connsiteX296" fmla="*/ 6114955 w 6146409"/>
                <a:gd name="connsiteY296" fmla="*/ 11888860 h 12200772"/>
                <a:gd name="connsiteX297" fmla="*/ 6065625 w 6146409"/>
                <a:gd name="connsiteY297" fmla="*/ 12038436 h 12200772"/>
                <a:gd name="connsiteX298" fmla="*/ 6146405 w 6146409"/>
                <a:gd name="connsiteY298" fmla="*/ 12200772 h 12200772"/>
                <a:gd name="connsiteX299" fmla="*/ 5742600 w 6146409"/>
                <a:gd name="connsiteY299" fmla="*/ 12200772 h 12200772"/>
                <a:gd name="connsiteX300" fmla="*/ 5720978 w 6146409"/>
                <a:gd name="connsiteY300" fmla="*/ 12192000 h 12200772"/>
                <a:gd name="connsiteX301" fmla="*/ 0 w 6146409"/>
                <a:gd name="connsiteY301" fmla="*/ 12191999 h 12200772"/>
                <a:gd name="connsiteX302" fmla="*/ 0 w 6146409"/>
                <a:gd name="connsiteY302" fmla="*/ 0 h 12200772"/>
                <a:gd name="connsiteX303" fmla="*/ 6001104 w 6146409"/>
                <a:gd name="connsiteY303" fmla="*/ 0 h 12200772"/>
                <a:gd name="connsiteX304" fmla="*/ 6001104 w 6146409"/>
                <a:gd name="connsiteY304" fmla="*/ 2222 h 12200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</a:cxnLst>
              <a:rect l="l" t="t" r="r" b="b"/>
              <a:pathLst>
                <a:path w="6146409" h="12200772">
                  <a:moveTo>
                    <a:pt x="6146409" y="2222"/>
                  </a:moveTo>
                  <a:cubicBezTo>
                    <a:pt x="6101779" y="2222"/>
                    <a:pt x="6065629" y="74917"/>
                    <a:pt x="6065629" y="164558"/>
                  </a:cubicBezTo>
                  <a:cubicBezTo>
                    <a:pt x="6065629" y="231790"/>
                    <a:pt x="6085963" y="289488"/>
                    <a:pt x="6114959" y="314135"/>
                  </a:cubicBezTo>
                  <a:lnTo>
                    <a:pt x="6138200" y="323564"/>
                  </a:lnTo>
                  <a:lnTo>
                    <a:pt x="6146409" y="323564"/>
                  </a:lnTo>
                  <a:lnTo>
                    <a:pt x="6142304" y="325229"/>
                  </a:lnTo>
                  <a:lnTo>
                    <a:pt x="6146409" y="326894"/>
                  </a:lnTo>
                  <a:lnTo>
                    <a:pt x="6138200" y="326894"/>
                  </a:lnTo>
                  <a:lnTo>
                    <a:pt x="6114958" y="336323"/>
                  </a:lnTo>
                  <a:cubicBezTo>
                    <a:pt x="6085963" y="360970"/>
                    <a:pt x="6065628" y="418668"/>
                    <a:pt x="6065628" y="485900"/>
                  </a:cubicBezTo>
                  <a:cubicBezTo>
                    <a:pt x="6065628" y="553131"/>
                    <a:pt x="6085963" y="610829"/>
                    <a:pt x="6114958" y="635477"/>
                  </a:cubicBezTo>
                  <a:lnTo>
                    <a:pt x="6138200" y="644906"/>
                  </a:lnTo>
                  <a:lnTo>
                    <a:pt x="6146408" y="644906"/>
                  </a:lnTo>
                  <a:lnTo>
                    <a:pt x="6142304" y="646571"/>
                  </a:lnTo>
                  <a:lnTo>
                    <a:pt x="6146409" y="648235"/>
                  </a:lnTo>
                  <a:lnTo>
                    <a:pt x="6138200" y="648235"/>
                  </a:lnTo>
                  <a:lnTo>
                    <a:pt x="6114958" y="657664"/>
                  </a:lnTo>
                  <a:cubicBezTo>
                    <a:pt x="6085963" y="682312"/>
                    <a:pt x="6065628" y="740010"/>
                    <a:pt x="6065628" y="807242"/>
                  </a:cubicBezTo>
                  <a:cubicBezTo>
                    <a:pt x="6065628" y="874473"/>
                    <a:pt x="6085963" y="932171"/>
                    <a:pt x="6114958" y="956818"/>
                  </a:cubicBezTo>
                  <a:lnTo>
                    <a:pt x="6138200" y="966247"/>
                  </a:lnTo>
                  <a:lnTo>
                    <a:pt x="6146408" y="966247"/>
                  </a:lnTo>
                  <a:lnTo>
                    <a:pt x="6142304" y="967912"/>
                  </a:lnTo>
                  <a:lnTo>
                    <a:pt x="6146408" y="969577"/>
                  </a:lnTo>
                  <a:lnTo>
                    <a:pt x="6138200" y="969577"/>
                  </a:lnTo>
                  <a:lnTo>
                    <a:pt x="6114958" y="979006"/>
                  </a:lnTo>
                  <a:cubicBezTo>
                    <a:pt x="6085962" y="1003653"/>
                    <a:pt x="6065628" y="1061352"/>
                    <a:pt x="6065628" y="1128583"/>
                  </a:cubicBezTo>
                  <a:cubicBezTo>
                    <a:pt x="6065628" y="1195815"/>
                    <a:pt x="6085962" y="1253513"/>
                    <a:pt x="6114958" y="1278160"/>
                  </a:cubicBezTo>
                  <a:lnTo>
                    <a:pt x="6138200" y="1287589"/>
                  </a:lnTo>
                  <a:lnTo>
                    <a:pt x="6146408" y="1287589"/>
                  </a:lnTo>
                  <a:lnTo>
                    <a:pt x="6142304" y="1289254"/>
                  </a:lnTo>
                  <a:lnTo>
                    <a:pt x="6146408" y="1290919"/>
                  </a:lnTo>
                  <a:lnTo>
                    <a:pt x="6138199" y="1290919"/>
                  </a:lnTo>
                  <a:lnTo>
                    <a:pt x="6114958" y="1300348"/>
                  </a:lnTo>
                  <a:cubicBezTo>
                    <a:pt x="6085962" y="1324995"/>
                    <a:pt x="6065628" y="1382693"/>
                    <a:pt x="6065628" y="1449925"/>
                  </a:cubicBezTo>
                  <a:cubicBezTo>
                    <a:pt x="6065628" y="1517157"/>
                    <a:pt x="6085962" y="1574854"/>
                    <a:pt x="6114958" y="1599502"/>
                  </a:cubicBezTo>
                  <a:lnTo>
                    <a:pt x="6138199" y="1608931"/>
                  </a:lnTo>
                  <a:lnTo>
                    <a:pt x="6146408" y="1608931"/>
                  </a:lnTo>
                  <a:lnTo>
                    <a:pt x="6142304" y="1610596"/>
                  </a:lnTo>
                  <a:lnTo>
                    <a:pt x="6146408" y="1612261"/>
                  </a:lnTo>
                  <a:lnTo>
                    <a:pt x="6138199" y="1612261"/>
                  </a:lnTo>
                  <a:lnTo>
                    <a:pt x="6114958" y="1621690"/>
                  </a:lnTo>
                  <a:cubicBezTo>
                    <a:pt x="6085962" y="1646337"/>
                    <a:pt x="6065628" y="1704036"/>
                    <a:pt x="6065628" y="1771267"/>
                  </a:cubicBezTo>
                  <a:cubicBezTo>
                    <a:pt x="6065628" y="1838498"/>
                    <a:pt x="6085962" y="1896196"/>
                    <a:pt x="6114958" y="1920843"/>
                  </a:cubicBezTo>
                  <a:lnTo>
                    <a:pt x="6138199" y="1930273"/>
                  </a:lnTo>
                  <a:lnTo>
                    <a:pt x="6146408" y="1930273"/>
                  </a:lnTo>
                  <a:lnTo>
                    <a:pt x="6142303" y="1931938"/>
                  </a:lnTo>
                  <a:lnTo>
                    <a:pt x="6146408" y="1933603"/>
                  </a:lnTo>
                  <a:lnTo>
                    <a:pt x="6138199" y="1933603"/>
                  </a:lnTo>
                  <a:lnTo>
                    <a:pt x="6114957" y="1943032"/>
                  </a:lnTo>
                  <a:cubicBezTo>
                    <a:pt x="6085962" y="1967679"/>
                    <a:pt x="6065627" y="2025377"/>
                    <a:pt x="6065627" y="2092608"/>
                  </a:cubicBezTo>
                  <a:cubicBezTo>
                    <a:pt x="6065627" y="2159840"/>
                    <a:pt x="6085962" y="2217538"/>
                    <a:pt x="6114957" y="2242185"/>
                  </a:cubicBezTo>
                  <a:lnTo>
                    <a:pt x="6138199" y="2251614"/>
                  </a:lnTo>
                  <a:lnTo>
                    <a:pt x="6146407" y="2251614"/>
                  </a:lnTo>
                  <a:lnTo>
                    <a:pt x="6142303" y="2253279"/>
                  </a:lnTo>
                  <a:lnTo>
                    <a:pt x="6146408" y="2254944"/>
                  </a:lnTo>
                  <a:lnTo>
                    <a:pt x="6138199" y="2254944"/>
                  </a:lnTo>
                  <a:lnTo>
                    <a:pt x="6114957" y="2264374"/>
                  </a:lnTo>
                  <a:cubicBezTo>
                    <a:pt x="6085962" y="2289020"/>
                    <a:pt x="6065627" y="2346718"/>
                    <a:pt x="6065627" y="2413950"/>
                  </a:cubicBezTo>
                  <a:cubicBezTo>
                    <a:pt x="6065627" y="2481182"/>
                    <a:pt x="6085962" y="2538879"/>
                    <a:pt x="6114957" y="2563526"/>
                  </a:cubicBezTo>
                  <a:lnTo>
                    <a:pt x="6138199" y="2572956"/>
                  </a:lnTo>
                  <a:lnTo>
                    <a:pt x="6146407" y="2572956"/>
                  </a:lnTo>
                  <a:lnTo>
                    <a:pt x="6142303" y="2574620"/>
                  </a:lnTo>
                  <a:lnTo>
                    <a:pt x="6146407" y="2576286"/>
                  </a:lnTo>
                  <a:lnTo>
                    <a:pt x="6138199" y="2576286"/>
                  </a:lnTo>
                  <a:lnTo>
                    <a:pt x="6114957" y="2585714"/>
                  </a:lnTo>
                  <a:cubicBezTo>
                    <a:pt x="6085961" y="2610362"/>
                    <a:pt x="6065627" y="2668060"/>
                    <a:pt x="6065627" y="2735292"/>
                  </a:cubicBezTo>
                  <a:cubicBezTo>
                    <a:pt x="6065627" y="2802523"/>
                    <a:pt x="6085961" y="2860222"/>
                    <a:pt x="6114957" y="2884868"/>
                  </a:cubicBezTo>
                  <a:lnTo>
                    <a:pt x="6138199" y="2894298"/>
                  </a:lnTo>
                  <a:lnTo>
                    <a:pt x="6146407" y="2894298"/>
                  </a:lnTo>
                  <a:lnTo>
                    <a:pt x="6142303" y="2895963"/>
                  </a:lnTo>
                  <a:lnTo>
                    <a:pt x="6146407" y="2897627"/>
                  </a:lnTo>
                  <a:lnTo>
                    <a:pt x="6138199" y="2897627"/>
                  </a:lnTo>
                  <a:lnTo>
                    <a:pt x="6114957" y="2907056"/>
                  </a:lnTo>
                  <a:cubicBezTo>
                    <a:pt x="6085961" y="2931704"/>
                    <a:pt x="6065627" y="2989402"/>
                    <a:pt x="6065627" y="3056633"/>
                  </a:cubicBezTo>
                  <a:cubicBezTo>
                    <a:pt x="6065627" y="3123864"/>
                    <a:pt x="6085961" y="3181562"/>
                    <a:pt x="6114957" y="3206209"/>
                  </a:cubicBezTo>
                  <a:lnTo>
                    <a:pt x="6138199" y="3215638"/>
                  </a:lnTo>
                  <a:lnTo>
                    <a:pt x="6146407" y="3215638"/>
                  </a:lnTo>
                  <a:lnTo>
                    <a:pt x="6142303" y="3217303"/>
                  </a:lnTo>
                  <a:lnTo>
                    <a:pt x="6146407" y="3218969"/>
                  </a:lnTo>
                  <a:lnTo>
                    <a:pt x="6138198" y="3218969"/>
                  </a:lnTo>
                  <a:lnTo>
                    <a:pt x="6114956" y="3228397"/>
                  </a:lnTo>
                  <a:cubicBezTo>
                    <a:pt x="6085961" y="3253044"/>
                    <a:pt x="6065626" y="3310743"/>
                    <a:pt x="6065626" y="3377975"/>
                  </a:cubicBezTo>
                  <a:cubicBezTo>
                    <a:pt x="6065626" y="3445206"/>
                    <a:pt x="6085961" y="3502904"/>
                    <a:pt x="6114956" y="3527551"/>
                  </a:cubicBezTo>
                  <a:lnTo>
                    <a:pt x="6138198" y="3536980"/>
                  </a:lnTo>
                  <a:lnTo>
                    <a:pt x="6146407" y="3536980"/>
                  </a:lnTo>
                  <a:lnTo>
                    <a:pt x="6142303" y="3538645"/>
                  </a:lnTo>
                  <a:lnTo>
                    <a:pt x="6146407" y="3540310"/>
                  </a:lnTo>
                  <a:lnTo>
                    <a:pt x="6138198" y="3540310"/>
                  </a:lnTo>
                  <a:lnTo>
                    <a:pt x="6114956" y="3549739"/>
                  </a:lnTo>
                  <a:cubicBezTo>
                    <a:pt x="6085961" y="3574386"/>
                    <a:pt x="6065626" y="3632084"/>
                    <a:pt x="6065626" y="3699316"/>
                  </a:cubicBezTo>
                  <a:cubicBezTo>
                    <a:pt x="6065626" y="3766548"/>
                    <a:pt x="6085961" y="3824246"/>
                    <a:pt x="6114956" y="3848893"/>
                  </a:cubicBezTo>
                  <a:lnTo>
                    <a:pt x="6138198" y="3858322"/>
                  </a:lnTo>
                  <a:lnTo>
                    <a:pt x="6146406" y="3858322"/>
                  </a:lnTo>
                  <a:lnTo>
                    <a:pt x="6142302" y="3859987"/>
                  </a:lnTo>
                  <a:lnTo>
                    <a:pt x="6146407" y="3861652"/>
                  </a:lnTo>
                  <a:lnTo>
                    <a:pt x="6138198" y="3861652"/>
                  </a:lnTo>
                  <a:lnTo>
                    <a:pt x="6114956" y="3871081"/>
                  </a:lnTo>
                  <a:cubicBezTo>
                    <a:pt x="6085961" y="3895728"/>
                    <a:pt x="6065626" y="3953426"/>
                    <a:pt x="6065626" y="4020658"/>
                  </a:cubicBezTo>
                  <a:cubicBezTo>
                    <a:pt x="6065626" y="4087889"/>
                    <a:pt x="6085961" y="4145588"/>
                    <a:pt x="6114956" y="4170234"/>
                  </a:cubicBezTo>
                  <a:lnTo>
                    <a:pt x="6138198" y="4179664"/>
                  </a:lnTo>
                  <a:lnTo>
                    <a:pt x="6146406" y="4179664"/>
                  </a:lnTo>
                  <a:lnTo>
                    <a:pt x="6142302" y="4181329"/>
                  </a:lnTo>
                  <a:lnTo>
                    <a:pt x="6146406" y="4182993"/>
                  </a:lnTo>
                  <a:lnTo>
                    <a:pt x="6138198" y="4182993"/>
                  </a:lnTo>
                  <a:lnTo>
                    <a:pt x="6114956" y="4192423"/>
                  </a:lnTo>
                  <a:cubicBezTo>
                    <a:pt x="6085960" y="4217070"/>
                    <a:pt x="6065626" y="4274768"/>
                    <a:pt x="6065626" y="4342000"/>
                  </a:cubicBezTo>
                  <a:cubicBezTo>
                    <a:pt x="6065626" y="4409231"/>
                    <a:pt x="6085960" y="4466929"/>
                    <a:pt x="6114956" y="4491576"/>
                  </a:cubicBezTo>
                  <a:lnTo>
                    <a:pt x="6138198" y="4501005"/>
                  </a:lnTo>
                  <a:lnTo>
                    <a:pt x="6146406" y="4501005"/>
                  </a:lnTo>
                  <a:lnTo>
                    <a:pt x="6142302" y="4502670"/>
                  </a:lnTo>
                  <a:lnTo>
                    <a:pt x="6146406" y="4504335"/>
                  </a:lnTo>
                  <a:lnTo>
                    <a:pt x="6138198" y="4504335"/>
                  </a:lnTo>
                  <a:lnTo>
                    <a:pt x="6114956" y="4513765"/>
                  </a:lnTo>
                  <a:cubicBezTo>
                    <a:pt x="6085960" y="4538412"/>
                    <a:pt x="6065626" y="4596110"/>
                    <a:pt x="6065626" y="4663342"/>
                  </a:cubicBezTo>
                  <a:cubicBezTo>
                    <a:pt x="6065626" y="4730572"/>
                    <a:pt x="6085960" y="4788272"/>
                    <a:pt x="6114956" y="4812918"/>
                  </a:cubicBezTo>
                  <a:lnTo>
                    <a:pt x="6138197" y="4822348"/>
                  </a:lnTo>
                  <a:lnTo>
                    <a:pt x="6146406" y="4822348"/>
                  </a:lnTo>
                  <a:lnTo>
                    <a:pt x="6142302" y="4824012"/>
                  </a:lnTo>
                  <a:lnTo>
                    <a:pt x="6146406" y="4825677"/>
                  </a:lnTo>
                  <a:lnTo>
                    <a:pt x="6138197" y="4825677"/>
                  </a:lnTo>
                  <a:lnTo>
                    <a:pt x="6114955" y="4835106"/>
                  </a:lnTo>
                  <a:cubicBezTo>
                    <a:pt x="6085960" y="4859754"/>
                    <a:pt x="6065625" y="4917452"/>
                    <a:pt x="6065625" y="4984683"/>
                  </a:cubicBezTo>
                  <a:cubicBezTo>
                    <a:pt x="6065625" y="5051915"/>
                    <a:pt x="6085960" y="5109613"/>
                    <a:pt x="6114955" y="5134260"/>
                  </a:cubicBezTo>
                  <a:lnTo>
                    <a:pt x="6138197" y="5143689"/>
                  </a:lnTo>
                  <a:lnTo>
                    <a:pt x="6146405" y="5143689"/>
                  </a:lnTo>
                  <a:lnTo>
                    <a:pt x="6142301" y="5145354"/>
                  </a:lnTo>
                  <a:lnTo>
                    <a:pt x="6146406" y="5147018"/>
                  </a:lnTo>
                  <a:lnTo>
                    <a:pt x="6138197" y="5147018"/>
                  </a:lnTo>
                  <a:lnTo>
                    <a:pt x="6114955" y="5156448"/>
                  </a:lnTo>
                  <a:cubicBezTo>
                    <a:pt x="6085960" y="5181095"/>
                    <a:pt x="6065625" y="5238793"/>
                    <a:pt x="6065625" y="5306025"/>
                  </a:cubicBezTo>
                  <a:cubicBezTo>
                    <a:pt x="6065625" y="5373257"/>
                    <a:pt x="6085960" y="5430955"/>
                    <a:pt x="6114955" y="5455601"/>
                  </a:cubicBezTo>
                  <a:lnTo>
                    <a:pt x="6138197" y="5465031"/>
                  </a:lnTo>
                  <a:lnTo>
                    <a:pt x="6146405" y="5465031"/>
                  </a:lnTo>
                  <a:lnTo>
                    <a:pt x="6142301" y="5466695"/>
                  </a:lnTo>
                  <a:lnTo>
                    <a:pt x="6146405" y="5468361"/>
                  </a:lnTo>
                  <a:lnTo>
                    <a:pt x="6138197" y="5468361"/>
                  </a:lnTo>
                  <a:lnTo>
                    <a:pt x="6114955" y="5477790"/>
                  </a:lnTo>
                  <a:cubicBezTo>
                    <a:pt x="6085959" y="5502437"/>
                    <a:pt x="6065625" y="5560135"/>
                    <a:pt x="6065625" y="5627367"/>
                  </a:cubicBezTo>
                  <a:cubicBezTo>
                    <a:pt x="6065625" y="5694598"/>
                    <a:pt x="6085959" y="5752297"/>
                    <a:pt x="6114955" y="5776943"/>
                  </a:cubicBezTo>
                  <a:lnTo>
                    <a:pt x="6138197" y="5786373"/>
                  </a:lnTo>
                  <a:lnTo>
                    <a:pt x="6146405" y="5786373"/>
                  </a:lnTo>
                  <a:lnTo>
                    <a:pt x="6142301" y="5788037"/>
                  </a:lnTo>
                  <a:lnTo>
                    <a:pt x="6146405" y="5789702"/>
                  </a:lnTo>
                  <a:lnTo>
                    <a:pt x="6138197" y="5789702"/>
                  </a:lnTo>
                  <a:lnTo>
                    <a:pt x="6114955" y="5799131"/>
                  </a:lnTo>
                  <a:cubicBezTo>
                    <a:pt x="6085959" y="5823779"/>
                    <a:pt x="6065625" y="5881477"/>
                    <a:pt x="6065625" y="5948709"/>
                  </a:cubicBezTo>
                  <a:cubicBezTo>
                    <a:pt x="6065625" y="5993530"/>
                    <a:pt x="6074662" y="6034114"/>
                    <a:pt x="6089279" y="6063492"/>
                  </a:cubicBezTo>
                  <a:lnTo>
                    <a:pt x="6110280" y="6091951"/>
                  </a:lnTo>
                  <a:lnTo>
                    <a:pt x="6146409" y="6091951"/>
                  </a:lnTo>
                  <a:lnTo>
                    <a:pt x="6122875" y="6101498"/>
                  </a:lnTo>
                  <a:lnTo>
                    <a:pt x="6146405" y="6111044"/>
                  </a:lnTo>
                  <a:lnTo>
                    <a:pt x="6110284" y="6111044"/>
                  </a:lnTo>
                  <a:lnTo>
                    <a:pt x="6089282" y="6139503"/>
                  </a:lnTo>
                  <a:cubicBezTo>
                    <a:pt x="6074666" y="6168881"/>
                    <a:pt x="6065629" y="6209465"/>
                    <a:pt x="6065629" y="6254286"/>
                  </a:cubicBezTo>
                  <a:cubicBezTo>
                    <a:pt x="6065629" y="6321517"/>
                    <a:pt x="6085963" y="6379216"/>
                    <a:pt x="6114959" y="6403863"/>
                  </a:cubicBezTo>
                  <a:lnTo>
                    <a:pt x="6138200" y="6413292"/>
                  </a:lnTo>
                  <a:lnTo>
                    <a:pt x="6146409" y="6413292"/>
                  </a:lnTo>
                  <a:lnTo>
                    <a:pt x="6142304" y="6414957"/>
                  </a:lnTo>
                  <a:lnTo>
                    <a:pt x="6146409" y="6416622"/>
                  </a:lnTo>
                  <a:lnTo>
                    <a:pt x="6138200" y="6416622"/>
                  </a:lnTo>
                  <a:lnTo>
                    <a:pt x="6114958" y="6426051"/>
                  </a:lnTo>
                  <a:cubicBezTo>
                    <a:pt x="6085963" y="6450698"/>
                    <a:pt x="6065628" y="6508396"/>
                    <a:pt x="6065628" y="6575628"/>
                  </a:cubicBezTo>
                  <a:cubicBezTo>
                    <a:pt x="6065628" y="6642859"/>
                    <a:pt x="6085963" y="6700557"/>
                    <a:pt x="6114958" y="6725204"/>
                  </a:cubicBezTo>
                  <a:lnTo>
                    <a:pt x="6138200" y="6734633"/>
                  </a:lnTo>
                  <a:lnTo>
                    <a:pt x="6146408" y="6734633"/>
                  </a:lnTo>
                  <a:lnTo>
                    <a:pt x="6142304" y="6736299"/>
                  </a:lnTo>
                  <a:lnTo>
                    <a:pt x="6146409" y="6737963"/>
                  </a:lnTo>
                  <a:lnTo>
                    <a:pt x="6138200" y="6737963"/>
                  </a:lnTo>
                  <a:lnTo>
                    <a:pt x="6114958" y="6747392"/>
                  </a:lnTo>
                  <a:cubicBezTo>
                    <a:pt x="6085963" y="6772040"/>
                    <a:pt x="6065628" y="6829738"/>
                    <a:pt x="6065628" y="6896970"/>
                  </a:cubicBezTo>
                  <a:cubicBezTo>
                    <a:pt x="6065628" y="6964201"/>
                    <a:pt x="6085963" y="7021899"/>
                    <a:pt x="6114958" y="7046546"/>
                  </a:cubicBezTo>
                  <a:lnTo>
                    <a:pt x="6138200" y="7055975"/>
                  </a:lnTo>
                  <a:lnTo>
                    <a:pt x="6146408" y="7055975"/>
                  </a:lnTo>
                  <a:lnTo>
                    <a:pt x="6142304" y="7057640"/>
                  </a:lnTo>
                  <a:lnTo>
                    <a:pt x="6146408" y="7059305"/>
                  </a:lnTo>
                  <a:lnTo>
                    <a:pt x="6138200" y="7059305"/>
                  </a:lnTo>
                  <a:lnTo>
                    <a:pt x="6114958" y="7068734"/>
                  </a:lnTo>
                  <a:cubicBezTo>
                    <a:pt x="6085962" y="7093381"/>
                    <a:pt x="6065628" y="7151080"/>
                    <a:pt x="6065628" y="7218311"/>
                  </a:cubicBezTo>
                  <a:cubicBezTo>
                    <a:pt x="6065628" y="7285542"/>
                    <a:pt x="6085962" y="7343241"/>
                    <a:pt x="6114958" y="7367888"/>
                  </a:cubicBezTo>
                  <a:lnTo>
                    <a:pt x="6138200" y="7377317"/>
                  </a:lnTo>
                  <a:lnTo>
                    <a:pt x="6146408" y="7377317"/>
                  </a:lnTo>
                  <a:lnTo>
                    <a:pt x="6142304" y="7378982"/>
                  </a:lnTo>
                  <a:lnTo>
                    <a:pt x="6146408" y="7380647"/>
                  </a:lnTo>
                  <a:lnTo>
                    <a:pt x="6138199" y="7380647"/>
                  </a:lnTo>
                  <a:lnTo>
                    <a:pt x="6114958" y="7390076"/>
                  </a:lnTo>
                  <a:cubicBezTo>
                    <a:pt x="6085962" y="7414723"/>
                    <a:pt x="6065628" y="7472421"/>
                    <a:pt x="6065628" y="7539653"/>
                  </a:cubicBezTo>
                  <a:cubicBezTo>
                    <a:pt x="6065628" y="7606885"/>
                    <a:pt x="6085962" y="7664582"/>
                    <a:pt x="6114958" y="7689230"/>
                  </a:cubicBezTo>
                  <a:lnTo>
                    <a:pt x="6138199" y="7698659"/>
                  </a:lnTo>
                  <a:lnTo>
                    <a:pt x="6146408" y="7698659"/>
                  </a:lnTo>
                  <a:lnTo>
                    <a:pt x="6142304" y="7700324"/>
                  </a:lnTo>
                  <a:lnTo>
                    <a:pt x="6146408" y="7701989"/>
                  </a:lnTo>
                  <a:lnTo>
                    <a:pt x="6138199" y="7701989"/>
                  </a:lnTo>
                  <a:lnTo>
                    <a:pt x="6114958" y="7711418"/>
                  </a:lnTo>
                  <a:cubicBezTo>
                    <a:pt x="6085962" y="7736065"/>
                    <a:pt x="6065628" y="7793763"/>
                    <a:pt x="6065628" y="7860994"/>
                  </a:cubicBezTo>
                  <a:cubicBezTo>
                    <a:pt x="6065628" y="7928226"/>
                    <a:pt x="6085962" y="7985924"/>
                    <a:pt x="6114958" y="8010571"/>
                  </a:cubicBezTo>
                  <a:lnTo>
                    <a:pt x="6138199" y="8020001"/>
                  </a:lnTo>
                  <a:lnTo>
                    <a:pt x="6146408" y="8020001"/>
                  </a:lnTo>
                  <a:lnTo>
                    <a:pt x="6142303" y="8021666"/>
                  </a:lnTo>
                  <a:lnTo>
                    <a:pt x="6146408" y="8023331"/>
                  </a:lnTo>
                  <a:lnTo>
                    <a:pt x="6138199" y="8023331"/>
                  </a:lnTo>
                  <a:lnTo>
                    <a:pt x="6114957" y="8032759"/>
                  </a:lnTo>
                  <a:cubicBezTo>
                    <a:pt x="6085962" y="8057407"/>
                    <a:pt x="6065627" y="8115105"/>
                    <a:pt x="6065627" y="8182336"/>
                  </a:cubicBezTo>
                  <a:cubicBezTo>
                    <a:pt x="6065627" y="8249568"/>
                    <a:pt x="6085962" y="8307266"/>
                    <a:pt x="6114957" y="8331913"/>
                  </a:cubicBezTo>
                  <a:lnTo>
                    <a:pt x="6138199" y="8341342"/>
                  </a:lnTo>
                  <a:lnTo>
                    <a:pt x="6146407" y="8341342"/>
                  </a:lnTo>
                  <a:lnTo>
                    <a:pt x="6142303" y="8343007"/>
                  </a:lnTo>
                  <a:lnTo>
                    <a:pt x="6146408" y="8344672"/>
                  </a:lnTo>
                  <a:lnTo>
                    <a:pt x="6138199" y="8344672"/>
                  </a:lnTo>
                  <a:lnTo>
                    <a:pt x="6114957" y="8354101"/>
                  </a:lnTo>
                  <a:cubicBezTo>
                    <a:pt x="6085962" y="8378748"/>
                    <a:pt x="6065627" y="8436446"/>
                    <a:pt x="6065627" y="8503678"/>
                  </a:cubicBezTo>
                  <a:cubicBezTo>
                    <a:pt x="6065627" y="8570910"/>
                    <a:pt x="6085962" y="8628606"/>
                    <a:pt x="6114957" y="8653254"/>
                  </a:cubicBezTo>
                  <a:lnTo>
                    <a:pt x="6138199" y="8662684"/>
                  </a:lnTo>
                  <a:lnTo>
                    <a:pt x="6146407" y="8662684"/>
                  </a:lnTo>
                  <a:lnTo>
                    <a:pt x="6142303" y="8664348"/>
                  </a:lnTo>
                  <a:lnTo>
                    <a:pt x="6146407" y="8666014"/>
                  </a:lnTo>
                  <a:lnTo>
                    <a:pt x="6138199" y="8666014"/>
                  </a:lnTo>
                  <a:lnTo>
                    <a:pt x="6114957" y="8675442"/>
                  </a:lnTo>
                  <a:cubicBezTo>
                    <a:pt x="6085961" y="8700090"/>
                    <a:pt x="6065627" y="8757788"/>
                    <a:pt x="6065627" y="8825020"/>
                  </a:cubicBezTo>
                  <a:cubicBezTo>
                    <a:pt x="6065627" y="8892250"/>
                    <a:pt x="6085961" y="8949950"/>
                    <a:pt x="6114957" y="8974596"/>
                  </a:cubicBezTo>
                  <a:lnTo>
                    <a:pt x="6138199" y="8984026"/>
                  </a:lnTo>
                  <a:lnTo>
                    <a:pt x="6146407" y="8984026"/>
                  </a:lnTo>
                  <a:lnTo>
                    <a:pt x="6142303" y="8985690"/>
                  </a:lnTo>
                  <a:lnTo>
                    <a:pt x="6146407" y="8987354"/>
                  </a:lnTo>
                  <a:lnTo>
                    <a:pt x="6138199" y="8987354"/>
                  </a:lnTo>
                  <a:lnTo>
                    <a:pt x="6114957" y="8996784"/>
                  </a:lnTo>
                  <a:cubicBezTo>
                    <a:pt x="6085961" y="9021432"/>
                    <a:pt x="6065627" y="9079130"/>
                    <a:pt x="6065627" y="9146360"/>
                  </a:cubicBezTo>
                  <a:cubicBezTo>
                    <a:pt x="6065627" y="9213592"/>
                    <a:pt x="6085961" y="9271290"/>
                    <a:pt x="6114957" y="9295936"/>
                  </a:cubicBezTo>
                  <a:lnTo>
                    <a:pt x="6138199" y="9305366"/>
                  </a:lnTo>
                  <a:lnTo>
                    <a:pt x="6146407" y="9305366"/>
                  </a:lnTo>
                  <a:lnTo>
                    <a:pt x="6142303" y="9307030"/>
                  </a:lnTo>
                  <a:lnTo>
                    <a:pt x="6146407" y="9308696"/>
                  </a:lnTo>
                  <a:lnTo>
                    <a:pt x="6138198" y="9308696"/>
                  </a:lnTo>
                  <a:lnTo>
                    <a:pt x="6114956" y="9318126"/>
                  </a:lnTo>
                  <a:cubicBezTo>
                    <a:pt x="6085961" y="9342772"/>
                    <a:pt x="6065626" y="9400470"/>
                    <a:pt x="6065626" y="9467702"/>
                  </a:cubicBezTo>
                  <a:cubicBezTo>
                    <a:pt x="6065626" y="9534934"/>
                    <a:pt x="6085961" y="9592632"/>
                    <a:pt x="6114956" y="9617278"/>
                  </a:cubicBezTo>
                  <a:lnTo>
                    <a:pt x="6138198" y="9626708"/>
                  </a:lnTo>
                  <a:lnTo>
                    <a:pt x="6146407" y="9626708"/>
                  </a:lnTo>
                  <a:lnTo>
                    <a:pt x="6142303" y="9628372"/>
                  </a:lnTo>
                  <a:lnTo>
                    <a:pt x="6146407" y="9630038"/>
                  </a:lnTo>
                  <a:lnTo>
                    <a:pt x="6138198" y="9630038"/>
                  </a:lnTo>
                  <a:lnTo>
                    <a:pt x="6114956" y="9639466"/>
                  </a:lnTo>
                  <a:cubicBezTo>
                    <a:pt x="6085961" y="9664114"/>
                    <a:pt x="6065626" y="9721812"/>
                    <a:pt x="6065626" y="9789044"/>
                  </a:cubicBezTo>
                  <a:cubicBezTo>
                    <a:pt x="6065626" y="9856276"/>
                    <a:pt x="6085961" y="9913974"/>
                    <a:pt x="6114956" y="9938620"/>
                  </a:cubicBezTo>
                  <a:lnTo>
                    <a:pt x="6138198" y="9948050"/>
                  </a:lnTo>
                  <a:lnTo>
                    <a:pt x="6146406" y="9948050"/>
                  </a:lnTo>
                  <a:lnTo>
                    <a:pt x="6142302" y="9949714"/>
                  </a:lnTo>
                  <a:lnTo>
                    <a:pt x="6146407" y="9951380"/>
                  </a:lnTo>
                  <a:lnTo>
                    <a:pt x="6138198" y="9951380"/>
                  </a:lnTo>
                  <a:lnTo>
                    <a:pt x="6114956" y="9960808"/>
                  </a:lnTo>
                  <a:cubicBezTo>
                    <a:pt x="6085961" y="9985456"/>
                    <a:pt x="6065626" y="10043154"/>
                    <a:pt x="6065626" y="10110386"/>
                  </a:cubicBezTo>
                  <a:cubicBezTo>
                    <a:pt x="6065626" y="10177616"/>
                    <a:pt x="6085961" y="10235316"/>
                    <a:pt x="6114956" y="10259962"/>
                  </a:cubicBezTo>
                  <a:lnTo>
                    <a:pt x="6138198" y="10269392"/>
                  </a:lnTo>
                  <a:lnTo>
                    <a:pt x="6146406" y="10269392"/>
                  </a:lnTo>
                  <a:lnTo>
                    <a:pt x="6142302" y="10271056"/>
                  </a:lnTo>
                  <a:lnTo>
                    <a:pt x="6146406" y="10272722"/>
                  </a:lnTo>
                  <a:lnTo>
                    <a:pt x="6138198" y="10272722"/>
                  </a:lnTo>
                  <a:lnTo>
                    <a:pt x="6114956" y="10282150"/>
                  </a:lnTo>
                  <a:cubicBezTo>
                    <a:pt x="6085960" y="10306798"/>
                    <a:pt x="6065626" y="10364496"/>
                    <a:pt x="6065626" y="10431728"/>
                  </a:cubicBezTo>
                  <a:cubicBezTo>
                    <a:pt x="6065626" y="10498958"/>
                    <a:pt x="6085960" y="10556658"/>
                    <a:pt x="6114956" y="10581304"/>
                  </a:cubicBezTo>
                  <a:lnTo>
                    <a:pt x="6138198" y="10590734"/>
                  </a:lnTo>
                  <a:lnTo>
                    <a:pt x="6146406" y="10590734"/>
                  </a:lnTo>
                  <a:lnTo>
                    <a:pt x="6142302" y="10592398"/>
                  </a:lnTo>
                  <a:lnTo>
                    <a:pt x="6146406" y="10594062"/>
                  </a:lnTo>
                  <a:lnTo>
                    <a:pt x="6138198" y="10594062"/>
                  </a:lnTo>
                  <a:lnTo>
                    <a:pt x="6114956" y="10603492"/>
                  </a:lnTo>
                  <a:cubicBezTo>
                    <a:pt x="6085960" y="10628140"/>
                    <a:pt x="6065626" y="10685838"/>
                    <a:pt x="6065626" y="10753070"/>
                  </a:cubicBezTo>
                  <a:cubicBezTo>
                    <a:pt x="6065626" y="10820300"/>
                    <a:pt x="6085960" y="10878000"/>
                    <a:pt x="6114956" y="10902646"/>
                  </a:cubicBezTo>
                  <a:lnTo>
                    <a:pt x="6138197" y="10912076"/>
                  </a:lnTo>
                  <a:lnTo>
                    <a:pt x="6146406" y="10912076"/>
                  </a:lnTo>
                  <a:lnTo>
                    <a:pt x="6142302" y="10913740"/>
                  </a:lnTo>
                  <a:lnTo>
                    <a:pt x="6146406" y="10915404"/>
                  </a:lnTo>
                  <a:lnTo>
                    <a:pt x="6138197" y="10915404"/>
                  </a:lnTo>
                  <a:lnTo>
                    <a:pt x="6114955" y="10924834"/>
                  </a:lnTo>
                  <a:cubicBezTo>
                    <a:pt x="6085960" y="10949482"/>
                    <a:pt x="6065625" y="11007180"/>
                    <a:pt x="6065625" y="11074412"/>
                  </a:cubicBezTo>
                  <a:cubicBezTo>
                    <a:pt x="6065625" y="11141642"/>
                    <a:pt x="6085960" y="11199340"/>
                    <a:pt x="6114955" y="11223988"/>
                  </a:cubicBezTo>
                  <a:lnTo>
                    <a:pt x="6138197" y="11233416"/>
                  </a:lnTo>
                  <a:lnTo>
                    <a:pt x="6146405" y="11233416"/>
                  </a:lnTo>
                  <a:lnTo>
                    <a:pt x="6142301" y="11235082"/>
                  </a:lnTo>
                  <a:lnTo>
                    <a:pt x="6146406" y="11236746"/>
                  </a:lnTo>
                  <a:lnTo>
                    <a:pt x="6138197" y="11236746"/>
                  </a:lnTo>
                  <a:lnTo>
                    <a:pt x="6114955" y="11246176"/>
                  </a:lnTo>
                  <a:cubicBezTo>
                    <a:pt x="6085960" y="11270824"/>
                    <a:pt x="6065625" y="11328522"/>
                    <a:pt x="6065625" y="11395752"/>
                  </a:cubicBezTo>
                  <a:cubicBezTo>
                    <a:pt x="6065625" y="11462984"/>
                    <a:pt x="6085960" y="11520682"/>
                    <a:pt x="6114955" y="11545330"/>
                  </a:cubicBezTo>
                  <a:lnTo>
                    <a:pt x="6138197" y="11554758"/>
                  </a:lnTo>
                  <a:lnTo>
                    <a:pt x="6146405" y="11554758"/>
                  </a:lnTo>
                  <a:lnTo>
                    <a:pt x="6142301" y="11556424"/>
                  </a:lnTo>
                  <a:lnTo>
                    <a:pt x="6146405" y="11558088"/>
                  </a:lnTo>
                  <a:lnTo>
                    <a:pt x="6138197" y="11558088"/>
                  </a:lnTo>
                  <a:lnTo>
                    <a:pt x="6114955" y="11567518"/>
                  </a:lnTo>
                  <a:cubicBezTo>
                    <a:pt x="6085959" y="11592166"/>
                    <a:pt x="6065625" y="11649862"/>
                    <a:pt x="6065625" y="11717094"/>
                  </a:cubicBezTo>
                  <a:cubicBezTo>
                    <a:pt x="6065625" y="11784326"/>
                    <a:pt x="6085959" y="11842024"/>
                    <a:pt x="6114955" y="11866672"/>
                  </a:cubicBezTo>
                  <a:lnTo>
                    <a:pt x="6138197" y="11876100"/>
                  </a:lnTo>
                  <a:lnTo>
                    <a:pt x="6146405" y="11876100"/>
                  </a:lnTo>
                  <a:lnTo>
                    <a:pt x="6142301" y="11877766"/>
                  </a:lnTo>
                  <a:lnTo>
                    <a:pt x="6146405" y="11879430"/>
                  </a:lnTo>
                  <a:lnTo>
                    <a:pt x="6138197" y="11879430"/>
                  </a:lnTo>
                  <a:lnTo>
                    <a:pt x="6114955" y="11888860"/>
                  </a:lnTo>
                  <a:cubicBezTo>
                    <a:pt x="6085959" y="11913506"/>
                    <a:pt x="6065625" y="11971206"/>
                    <a:pt x="6065625" y="12038436"/>
                  </a:cubicBezTo>
                  <a:cubicBezTo>
                    <a:pt x="6065625" y="12128078"/>
                    <a:pt x="6101775" y="12200772"/>
                    <a:pt x="6146405" y="12200772"/>
                  </a:cubicBezTo>
                  <a:lnTo>
                    <a:pt x="5742600" y="12200772"/>
                  </a:lnTo>
                  <a:lnTo>
                    <a:pt x="5720978" y="12192000"/>
                  </a:lnTo>
                  <a:lnTo>
                    <a:pt x="0" y="12191999"/>
                  </a:lnTo>
                  <a:lnTo>
                    <a:pt x="0" y="0"/>
                  </a:lnTo>
                  <a:lnTo>
                    <a:pt x="6001104" y="0"/>
                  </a:lnTo>
                  <a:lnTo>
                    <a:pt x="6001104" y="2222"/>
                  </a:lnTo>
                  <a:close/>
                </a:path>
              </a:pathLst>
            </a:custGeom>
            <a:solidFill>
              <a:srgbClr val="8FDAE1"/>
            </a:solidFill>
            <a:ln>
              <a:noFill/>
            </a:ln>
            <a:effectLst>
              <a:outerShdw dist="25400" dir="16200000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65" name="자유형 164"/>
            <p:cNvSpPr/>
            <p:nvPr/>
          </p:nvSpPr>
          <p:spPr>
            <a:xfrm>
              <a:off x="220080" y="850900"/>
              <a:ext cx="11971920" cy="6007101"/>
            </a:xfrm>
            <a:custGeom>
              <a:avLst/>
              <a:gdLst>
                <a:gd name="connsiteX0" fmla="*/ 11959246 w 11971920"/>
                <a:gd name="connsiteY0" fmla="*/ 3886200 h 6007101"/>
                <a:gd name="connsiteX1" fmla="*/ 11971920 w 11971920"/>
                <a:gd name="connsiteY1" fmla="*/ 6007100 h 6007101"/>
                <a:gd name="connsiteX2" fmla="*/ 11959246 w 11971920"/>
                <a:gd name="connsiteY2" fmla="*/ 5998962 h 6007101"/>
                <a:gd name="connsiteX3" fmla="*/ 6826440 w 11971920"/>
                <a:gd name="connsiteY3" fmla="*/ 0 h 6007101"/>
                <a:gd name="connsiteX4" fmla="*/ 9031646 w 11971920"/>
                <a:gd name="connsiteY4" fmla="*/ 393700 h 6007101"/>
                <a:gd name="connsiteX5" fmla="*/ 10527130 w 11971920"/>
                <a:gd name="connsiteY5" fmla="*/ 495300 h 6007101"/>
                <a:gd name="connsiteX6" fmla="*/ 11502997 w 11971920"/>
                <a:gd name="connsiteY6" fmla="*/ 1498600 h 6007101"/>
                <a:gd name="connsiteX7" fmla="*/ 11528344 w 11971920"/>
                <a:gd name="connsiteY7" fmla="*/ 2654300 h 6007101"/>
                <a:gd name="connsiteX8" fmla="*/ 11794490 w 11971920"/>
                <a:gd name="connsiteY8" fmla="*/ 3022600 h 6007101"/>
                <a:gd name="connsiteX9" fmla="*/ 11944756 w 11971920"/>
                <a:gd name="connsiteY9" fmla="*/ 3810247 h 6007101"/>
                <a:gd name="connsiteX10" fmla="*/ 11528344 w 11971920"/>
                <a:gd name="connsiteY10" fmla="*/ 6007100 h 6007101"/>
                <a:gd name="connsiteX11" fmla="*/ 11946572 w 11971920"/>
                <a:gd name="connsiteY11" fmla="*/ 6007100 h 6007101"/>
                <a:gd name="connsiteX12" fmla="*/ 11946573 w 11971920"/>
                <a:gd name="connsiteY12" fmla="*/ 6007101 h 6007101"/>
                <a:gd name="connsiteX13" fmla="*/ 707963 w 11971920"/>
                <a:gd name="connsiteY13" fmla="*/ 6007101 h 6007101"/>
                <a:gd name="connsiteX14" fmla="*/ 64959 w 11971920"/>
                <a:gd name="connsiteY14" fmla="*/ 5114460 h 6007101"/>
                <a:gd name="connsiteX15" fmla="*/ 0 w 11971920"/>
                <a:gd name="connsiteY15" fmla="*/ 5012032 h 6007101"/>
                <a:gd name="connsiteX16" fmla="*/ 161520 w 11971920"/>
                <a:gd name="connsiteY16" fmla="*/ 4241816 h 6007101"/>
                <a:gd name="connsiteX17" fmla="*/ 85479 w 11971920"/>
                <a:gd name="connsiteY17" fmla="*/ 2120916 h 6007101"/>
                <a:gd name="connsiteX18" fmla="*/ 516381 w 11971920"/>
                <a:gd name="connsiteY18" fmla="*/ 1130316 h 6007101"/>
                <a:gd name="connsiteX19" fmla="*/ 2227317 w 11971920"/>
                <a:gd name="connsiteY19" fmla="*/ 431816 h 6007101"/>
                <a:gd name="connsiteX20" fmla="*/ 4900006 w 11971920"/>
                <a:gd name="connsiteY20" fmla="*/ 27551 h 6007101"/>
                <a:gd name="connsiteX21" fmla="*/ 4912695 w 11971920"/>
                <a:gd name="connsiteY21" fmla="*/ 12732 h 6007101"/>
                <a:gd name="connsiteX22" fmla="*/ 6813798 w 11971920"/>
                <a:gd name="connsiteY22" fmla="*/ 12732 h 6007101"/>
                <a:gd name="connsiteX23" fmla="*/ 6822424 w 11971920"/>
                <a:gd name="connsiteY23" fmla="*/ 22806 h 600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971920" h="6007101">
                  <a:moveTo>
                    <a:pt x="11959246" y="3886200"/>
                  </a:moveTo>
                  <a:cubicBezTo>
                    <a:pt x="11963471" y="4593167"/>
                    <a:pt x="11967696" y="5300133"/>
                    <a:pt x="11971920" y="6007100"/>
                  </a:cubicBezTo>
                  <a:lnTo>
                    <a:pt x="11959246" y="5998962"/>
                  </a:lnTo>
                  <a:close/>
                  <a:moveTo>
                    <a:pt x="6826440" y="0"/>
                  </a:moveTo>
                  <a:cubicBezTo>
                    <a:pt x="7561509" y="131233"/>
                    <a:pt x="8414864" y="311150"/>
                    <a:pt x="9031646" y="393700"/>
                  </a:cubicBezTo>
                  <a:cubicBezTo>
                    <a:pt x="9648428" y="476250"/>
                    <a:pt x="10028636" y="461433"/>
                    <a:pt x="10527130" y="495300"/>
                  </a:cubicBezTo>
                  <a:lnTo>
                    <a:pt x="11502997" y="1498600"/>
                  </a:lnTo>
                  <a:lnTo>
                    <a:pt x="11528344" y="2654300"/>
                  </a:lnTo>
                  <a:lnTo>
                    <a:pt x="11794490" y="3022600"/>
                  </a:lnTo>
                  <a:lnTo>
                    <a:pt x="11944756" y="3810247"/>
                  </a:lnTo>
                  <a:lnTo>
                    <a:pt x="11528344" y="6007100"/>
                  </a:lnTo>
                  <a:lnTo>
                    <a:pt x="11946572" y="6007100"/>
                  </a:lnTo>
                  <a:lnTo>
                    <a:pt x="11946573" y="6007101"/>
                  </a:lnTo>
                  <a:lnTo>
                    <a:pt x="707963" y="6007101"/>
                  </a:lnTo>
                  <a:lnTo>
                    <a:pt x="64959" y="5114460"/>
                  </a:lnTo>
                  <a:lnTo>
                    <a:pt x="0" y="5012032"/>
                  </a:lnTo>
                  <a:lnTo>
                    <a:pt x="161520" y="4241816"/>
                  </a:lnTo>
                  <a:lnTo>
                    <a:pt x="85479" y="2120916"/>
                  </a:lnTo>
                  <a:lnTo>
                    <a:pt x="516381" y="1130316"/>
                  </a:lnTo>
                  <a:lnTo>
                    <a:pt x="2227317" y="431816"/>
                  </a:lnTo>
                  <a:lnTo>
                    <a:pt x="4900006" y="27551"/>
                  </a:lnTo>
                  <a:lnTo>
                    <a:pt x="4912695" y="12732"/>
                  </a:lnTo>
                  <a:lnTo>
                    <a:pt x="6813798" y="12732"/>
                  </a:lnTo>
                  <a:lnTo>
                    <a:pt x="6822424" y="228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dist="63500" dir="16200000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5165786" y="150816"/>
            <a:ext cx="1860427" cy="715878"/>
            <a:chOff x="3684588" y="1674813"/>
            <a:chExt cx="4822825" cy="1855787"/>
          </a:xfrm>
        </p:grpSpPr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3684588" y="2152650"/>
              <a:ext cx="4822825" cy="1370013"/>
            </a:xfrm>
            <a:custGeom>
              <a:avLst/>
              <a:gdLst>
                <a:gd name="T0" fmla="*/ 1495 w 9115"/>
                <a:gd name="T1" fmla="*/ 0 h 2589"/>
                <a:gd name="T2" fmla="*/ 0 w 9115"/>
                <a:gd name="T3" fmla="*/ 2589 h 2589"/>
                <a:gd name="T4" fmla="*/ 9115 w 9115"/>
                <a:gd name="T5" fmla="*/ 2589 h 2589"/>
                <a:gd name="T6" fmla="*/ 7527 w 9115"/>
                <a:gd name="T7" fmla="*/ 27 h 2589"/>
                <a:gd name="T8" fmla="*/ 5881 w 9115"/>
                <a:gd name="T9" fmla="*/ 1824 h 2589"/>
                <a:gd name="T10" fmla="*/ 2706 w 9115"/>
                <a:gd name="T11" fmla="*/ 1794 h 2589"/>
                <a:gd name="T12" fmla="*/ 1495 w 9115"/>
                <a:gd name="T13" fmla="*/ 0 h 2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115" h="2589">
                  <a:moveTo>
                    <a:pt x="1495" y="0"/>
                  </a:moveTo>
                  <a:lnTo>
                    <a:pt x="0" y="2589"/>
                  </a:lnTo>
                  <a:lnTo>
                    <a:pt x="9115" y="2589"/>
                  </a:lnTo>
                  <a:lnTo>
                    <a:pt x="7527" y="27"/>
                  </a:lnTo>
                  <a:lnTo>
                    <a:pt x="5881" y="1824"/>
                  </a:lnTo>
                  <a:lnTo>
                    <a:pt x="2706" y="1794"/>
                  </a:lnTo>
                  <a:lnTo>
                    <a:pt x="1495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15"/>
            <p:cNvSpPr>
              <a:spLocks/>
            </p:cNvSpPr>
            <p:nvPr/>
          </p:nvSpPr>
          <p:spPr bwMode="auto">
            <a:xfrm>
              <a:off x="4878388" y="1803400"/>
              <a:ext cx="2557463" cy="1719263"/>
            </a:xfrm>
            <a:custGeom>
              <a:avLst/>
              <a:gdLst>
                <a:gd name="T0" fmla="*/ 0 w 4833"/>
                <a:gd name="T1" fmla="*/ 3250 h 3250"/>
                <a:gd name="T2" fmla="*/ 976 w 4833"/>
                <a:gd name="T3" fmla="*/ 1536 h 3250"/>
                <a:gd name="T4" fmla="*/ 1211 w 4833"/>
                <a:gd name="T5" fmla="*/ 1997 h 3250"/>
                <a:gd name="T6" fmla="*/ 2359 w 4833"/>
                <a:gd name="T7" fmla="*/ 0 h 3250"/>
                <a:gd name="T8" fmla="*/ 3441 w 4833"/>
                <a:gd name="T9" fmla="*/ 2125 h 3250"/>
                <a:gd name="T10" fmla="*/ 4090 w 4833"/>
                <a:gd name="T11" fmla="*/ 992 h 3250"/>
                <a:gd name="T12" fmla="*/ 4833 w 4833"/>
                <a:gd name="T13" fmla="*/ 2451 h 3250"/>
                <a:gd name="T14" fmla="*/ 4761 w 4833"/>
                <a:gd name="T15" fmla="*/ 2565 h 3250"/>
                <a:gd name="T16" fmla="*/ 4603 w 4833"/>
                <a:gd name="T17" fmla="*/ 2781 h 3250"/>
                <a:gd name="T18" fmla="*/ 4426 w 4833"/>
                <a:gd name="T19" fmla="*/ 2981 h 3250"/>
                <a:gd name="T20" fmla="*/ 4231 w 4833"/>
                <a:gd name="T21" fmla="*/ 3165 h 3250"/>
                <a:gd name="T22" fmla="*/ 4128 w 4833"/>
                <a:gd name="T23" fmla="*/ 3250 h 3250"/>
                <a:gd name="T24" fmla="*/ 377 w 4833"/>
                <a:gd name="T25" fmla="*/ 3250 h 3250"/>
                <a:gd name="T26" fmla="*/ 0 w 4833"/>
                <a:gd name="T27" fmla="*/ 325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33" h="3250">
                  <a:moveTo>
                    <a:pt x="0" y="3250"/>
                  </a:moveTo>
                  <a:lnTo>
                    <a:pt x="976" y="1536"/>
                  </a:lnTo>
                  <a:lnTo>
                    <a:pt x="1211" y="1997"/>
                  </a:lnTo>
                  <a:lnTo>
                    <a:pt x="2359" y="0"/>
                  </a:lnTo>
                  <a:lnTo>
                    <a:pt x="3441" y="2125"/>
                  </a:lnTo>
                  <a:lnTo>
                    <a:pt x="4090" y="992"/>
                  </a:lnTo>
                  <a:lnTo>
                    <a:pt x="4833" y="2451"/>
                  </a:lnTo>
                  <a:lnTo>
                    <a:pt x="4761" y="2565"/>
                  </a:lnTo>
                  <a:lnTo>
                    <a:pt x="4603" y="2781"/>
                  </a:lnTo>
                  <a:lnTo>
                    <a:pt x="4426" y="2981"/>
                  </a:lnTo>
                  <a:lnTo>
                    <a:pt x="4231" y="3165"/>
                  </a:lnTo>
                  <a:lnTo>
                    <a:pt x="4128" y="3250"/>
                  </a:lnTo>
                  <a:lnTo>
                    <a:pt x="377" y="3250"/>
                  </a:lnTo>
                  <a:lnTo>
                    <a:pt x="0" y="32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16"/>
            <p:cNvSpPr>
              <a:spLocks/>
            </p:cNvSpPr>
            <p:nvPr/>
          </p:nvSpPr>
          <p:spPr bwMode="auto">
            <a:xfrm>
              <a:off x="5911850" y="1803400"/>
              <a:ext cx="1746250" cy="1719263"/>
            </a:xfrm>
            <a:custGeom>
              <a:avLst/>
              <a:gdLst>
                <a:gd name="T0" fmla="*/ 406 w 3299"/>
                <a:gd name="T1" fmla="*/ 0 h 3250"/>
                <a:gd name="T2" fmla="*/ 1671 w 3299"/>
                <a:gd name="T3" fmla="*/ 2485 h 3250"/>
                <a:gd name="T4" fmla="*/ 2137 w 3299"/>
                <a:gd name="T5" fmla="*/ 992 h 3250"/>
                <a:gd name="T6" fmla="*/ 3299 w 3299"/>
                <a:gd name="T7" fmla="*/ 3250 h 3250"/>
                <a:gd name="T8" fmla="*/ 374 w 3299"/>
                <a:gd name="T9" fmla="*/ 3250 h 3250"/>
                <a:gd name="T10" fmla="*/ 644 w 3299"/>
                <a:gd name="T11" fmla="*/ 3008 h 3250"/>
                <a:gd name="T12" fmla="*/ 0 w 3299"/>
                <a:gd name="T13" fmla="*/ 2681 h 3250"/>
                <a:gd name="T14" fmla="*/ 811 w 3299"/>
                <a:gd name="T15" fmla="*/ 2232 h 3250"/>
                <a:gd name="T16" fmla="*/ 406 w 3299"/>
                <a:gd name="T17" fmla="*/ 2007 h 3250"/>
                <a:gd name="T18" fmla="*/ 406 w 3299"/>
                <a:gd name="T19" fmla="*/ 1774 h 3250"/>
                <a:gd name="T20" fmla="*/ 406 w 3299"/>
                <a:gd name="T21" fmla="*/ 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99" h="3250">
                  <a:moveTo>
                    <a:pt x="406" y="0"/>
                  </a:moveTo>
                  <a:lnTo>
                    <a:pt x="1671" y="2485"/>
                  </a:lnTo>
                  <a:lnTo>
                    <a:pt x="2137" y="992"/>
                  </a:lnTo>
                  <a:lnTo>
                    <a:pt x="3299" y="3250"/>
                  </a:lnTo>
                  <a:lnTo>
                    <a:pt x="374" y="3250"/>
                  </a:lnTo>
                  <a:lnTo>
                    <a:pt x="644" y="3008"/>
                  </a:lnTo>
                  <a:lnTo>
                    <a:pt x="0" y="2681"/>
                  </a:lnTo>
                  <a:lnTo>
                    <a:pt x="811" y="2232"/>
                  </a:lnTo>
                  <a:lnTo>
                    <a:pt x="406" y="2007"/>
                  </a:lnTo>
                  <a:lnTo>
                    <a:pt x="406" y="1774"/>
                  </a:lnTo>
                  <a:lnTo>
                    <a:pt x="406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17"/>
            <p:cNvSpPr>
              <a:spLocks/>
            </p:cNvSpPr>
            <p:nvPr/>
          </p:nvSpPr>
          <p:spPr bwMode="auto">
            <a:xfrm>
              <a:off x="3694113" y="1674813"/>
              <a:ext cx="1595438" cy="1847850"/>
            </a:xfrm>
            <a:custGeom>
              <a:avLst/>
              <a:gdLst>
                <a:gd name="T0" fmla="*/ 1476 w 3014"/>
                <a:gd name="T1" fmla="*/ 902 h 3491"/>
                <a:gd name="T2" fmla="*/ 1974 w 3014"/>
                <a:gd name="T3" fmla="*/ 0 h 3491"/>
                <a:gd name="T4" fmla="*/ 3014 w 3014"/>
                <a:gd name="T5" fmla="*/ 2127 h 3491"/>
                <a:gd name="T6" fmla="*/ 2238 w 3014"/>
                <a:gd name="T7" fmla="*/ 3491 h 3491"/>
                <a:gd name="T8" fmla="*/ 0 w 3014"/>
                <a:gd name="T9" fmla="*/ 3459 h 3491"/>
                <a:gd name="T10" fmla="*/ 1476 w 3014"/>
                <a:gd name="T11" fmla="*/ 902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14" h="3491">
                  <a:moveTo>
                    <a:pt x="1476" y="902"/>
                  </a:moveTo>
                  <a:lnTo>
                    <a:pt x="1974" y="0"/>
                  </a:lnTo>
                  <a:lnTo>
                    <a:pt x="3014" y="2127"/>
                  </a:lnTo>
                  <a:lnTo>
                    <a:pt x="2238" y="3491"/>
                  </a:lnTo>
                  <a:lnTo>
                    <a:pt x="0" y="3459"/>
                  </a:lnTo>
                  <a:lnTo>
                    <a:pt x="1476" y="9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18"/>
            <p:cNvSpPr>
              <a:spLocks/>
            </p:cNvSpPr>
            <p:nvPr/>
          </p:nvSpPr>
          <p:spPr bwMode="auto">
            <a:xfrm>
              <a:off x="4572000" y="1674813"/>
              <a:ext cx="717550" cy="1847850"/>
            </a:xfrm>
            <a:custGeom>
              <a:avLst/>
              <a:gdLst>
                <a:gd name="T0" fmla="*/ 315 w 1355"/>
                <a:gd name="T1" fmla="*/ 0 h 3491"/>
                <a:gd name="T2" fmla="*/ 1355 w 1355"/>
                <a:gd name="T3" fmla="*/ 2127 h 3491"/>
                <a:gd name="T4" fmla="*/ 579 w 1355"/>
                <a:gd name="T5" fmla="*/ 3491 h 3491"/>
                <a:gd name="T6" fmla="*/ 547 w 1355"/>
                <a:gd name="T7" fmla="*/ 3457 h 3491"/>
                <a:gd name="T8" fmla="*/ 493 w 1355"/>
                <a:gd name="T9" fmla="*/ 3370 h 3491"/>
                <a:gd name="T10" fmla="*/ 448 w 1355"/>
                <a:gd name="T11" fmla="*/ 3268 h 3491"/>
                <a:gd name="T12" fmla="*/ 409 w 1355"/>
                <a:gd name="T13" fmla="*/ 3157 h 3491"/>
                <a:gd name="T14" fmla="*/ 359 w 1355"/>
                <a:gd name="T15" fmla="*/ 2983 h 3491"/>
                <a:gd name="T16" fmla="*/ 305 w 1355"/>
                <a:gd name="T17" fmla="*/ 2817 h 3491"/>
                <a:gd name="T18" fmla="*/ 265 w 1355"/>
                <a:gd name="T19" fmla="*/ 2719 h 3491"/>
                <a:gd name="T20" fmla="*/ 241 w 1355"/>
                <a:gd name="T21" fmla="*/ 2677 h 3491"/>
                <a:gd name="T22" fmla="*/ 500 w 1355"/>
                <a:gd name="T23" fmla="*/ 2435 h 3491"/>
                <a:gd name="T24" fmla="*/ 0 w 1355"/>
                <a:gd name="T25" fmla="*/ 2169 h 3491"/>
                <a:gd name="T26" fmla="*/ 631 w 1355"/>
                <a:gd name="T27" fmla="*/ 1806 h 3491"/>
                <a:gd name="T28" fmla="*/ 315 w 1355"/>
                <a:gd name="T29" fmla="*/ 1625 h 3491"/>
                <a:gd name="T30" fmla="*/ 315 w 1355"/>
                <a:gd name="T31" fmla="*/ 1436 h 3491"/>
                <a:gd name="T32" fmla="*/ 315 w 1355"/>
                <a:gd name="T33" fmla="*/ 0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55" h="3491">
                  <a:moveTo>
                    <a:pt x="315" y="0"/>
                  </a:moveTo>
                  <a:lnTo>
                    <a:pt x="1355" y="2127"/>
                  </a:lnTo>
                  <a:lnTo>
                    <a:pt x="579" y="3491"/>
                  </a:lnTo>
                  <a:lnTo>
                    <a:pt x="547" y="3457"/>
                  </a:lnTo>
                  <a:lnTo>
                    <a:pt x="493" y="3370"/>
                  </a:lnTo>
                  <a:lnTo>
                    <a:pt x="448" y="3268"/>
                  </a:lnTo>
                  <a:lnTo>
                    <a:pt x="409" y="3157"/>
                  </a:lnTo>
                  <a:lnTo>
                    <a:pt x="359" y="2983"/>
                  </a:lnTo>
                  <a:lnTo>
                    <a:pt x="305" y="2817"/>
                  </a:lnTo>
                  <a:lnTo>
                    <a:pt x="265" y="2719"/>
                  </a:lnTo>
                  <a:lnTo>
                    <a:pt x="241" y="2677"/>
                  </a:lnTo>
                  <a:lnTo>
                    <a:pt x="500" y="2435"/>
                  </a:lnTo>
                  <a:lnTo>
                    <a:pt x="0" y="2169"/>
                  </a:lnTo>
                  <a:lnTo>
                    <a:pt x="631" y="1806"/>
                  </a:lnTo>
                  <a:lnTo>
                    <a:pt x="315" y="1625"/>
                  </a:lnTo>
                  <a:lnTo>
                    <a:pt x="315" y="1436"/>
                  </a:lnTo>
                  <a:lnTo>
                    <a:pt x="315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19"/>
            <p:cNvSpPr>
              <a:spLocks/>
            </p:cNvSpPr>
            <p:nvPr/>
          </p:nvSpPr>
          <p:spPr bwMode="auto">
            <a:xfrm>
              <a:off x="7059613" y="1679575"/>
              <a:ext cx="1447800" cy="1843088"/>
            </a:xfrm>
            <a:custGeom>
              <a:avLst/>
              <a:gdLst>
                <a:gd name="T0" fmla="*/ 1148 w 2736"/>
                <a:gd name="T1" fmla="*/ 922 h 3484"/>
                <a:gd name="T2" fmla="*/ 628 w 2736"/>
                <a:gd name="T3" fmla="*/ 0 h 3484"/>
                <a:gd name="T4" fmla="*/ 0 w 2736"/>
                <a:gd name="T5" fmla="*/ 1286 h 3484"/>
                <a:gd name="T6" fmla="*/ 711 w 2736"/>
                <a:gd name="T7" fmla="*/ 2685 h 3484"/>
                <a:gd name="T8" fmla="*/ 1130 w 2736"/>
                <a:gd name="T9" fmla="*/ 3484 h 3484"/>
                <a:gd name="T10" fmla="*/ 2736 w 2736"/>
                <a:gd name="T11" fmla="*/ 3484 h 3484"/>
                <a:gd name="T12" fmla="*/ 1148 w 2736"/>
                <a:gd name="T13" fmla="*/ 922 h 3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36" h="3484">
                  <a:moveTo>
                    <a:pt x="1148" y="922"/>
                  </a:moveTo>
                  <a:lnTo>
                    <a:pt x="628" y="0"/>
                  </a:lnTo>
                  <a:lnTo>
                    <a:pt x="0" y="1286"/>
                  </a:lnTo>
                  <a:lnTo>
                    <a:pt x="711" y="2685"/>
                  </a:lnTo>
                  <a:lnTo>
                    <a:pt x="1130" y="3484"/>
                  </a:lnTo>
                  <a:lnTo>
                    <a:pt x="2736" y="3484"/>
                  </a:lnTo>
                  <a:lnTo>
                    <a:pt x="1148" y="922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20"/>
            <p:cNvSpPr>
              <a:spLocks/>
            </p:cNvSpPr>
            <p:nvPr/>
          </p:nvSpPr>
          <p:spPr bwMode="auto">
            <a:xfrm>
              <a:off x="7059613" y="1679575"/>
              <a:ext cx="393700" cy="1257300"/>
            </a:xfrm>
            <a:custGeom>
              <a:avLst/>
              <a:gdLst>
                <a:gd name="T0" fmla="*/ 628 w 743"/>
                <a:gd name="T1" fmla="*/ 0 h 2377"/>
                <a:gd name="T2" fmla="*/ 0 w 743"/>
                <a:gd name="T3" fmla="*/ 1286 h 2377"/>
                <a:gd name="T4" fmla="*/ 554 w 743"/>
                <a:gd name="T5" fmla="*/ 2377 h 2377"/>
                <a:gd name="T6" fmla="*/ 743 w 743"/>
                <a:gd name="T7" fmla="*/ 2078 h 2377"/>
                <a:gd name="T8" fmla="*/ 517 w 743"/>
                <a:gd name="T9" fmla="*/ 1707 h 2377"/>
                <a:gd name="T10" fmla="*/ 716 w 743"/>
                <a:gd name="T11" fmla="*/ 1497 h 2377"/>
                <a:gd name="T12" fmla="*/ 482 w 743"/>
                <a:gd name="T13" fmla="*/ 1331 h 2377"/>
                <a:gd name="T14" fmla="*/ 628 w 743"/>
                <a:gd name="T15" fmla="*/ 0 h 2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43" h="2377">
                  <a:moveTo>
                    <a:pt x="628" y="0"/>
                  </a:moveTo>
                  <a:lnTo>
                    <a:pt x="0" y="1286"/>
                  </a:lnTo>
                  <a:lnTo>
                    <a:pt x="554" y="2377"/>
                  </a:lnTo>
                  <a:lnTo>
                    <a:pt x="743" y="2078"/>
                  </a:lnTo>
                  <a:lnTo>
                    <a:pt x="517" y="1707"/>
                  </a:lnTo>
                  <a:lnTo>
                    <a:pt x="716" y="1497"/>
                  </a:lnTo>
                  <a:lnTo>
                    <a:pt x="482" y="1331"/>
                  </a:lnTo>
                  <a:lnTo>
                    <a:pt x="6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" name="Rectangle 33"/>
            <p:cNvSpPr>
              <a:spLocks noChangeArrowheads="1"/>
            </p:cNvSpPr>
            <p:nvPr/>
          </p:nvSpPr>
          <p:spPr bwMode="auto">
            <a:xfrm>
              <a:off x="3694113" y="3505200"/>
              <a:ext cx="4813300" cy="25400"/>
            </a:xfrm>
            <a:prstGeom prst="rect">
              <a:avLst/>
            </a:prstGeom>
            <a:solidFill>
              <a:srgbClr val="B1B1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86" name="Freeform 10"/>
          <p:cNvSpPr>
            <a:spLocks/>
          </p:cNvSpPr>
          <p:nvPr/>
        </p:nvSpPr>
        <p:spPr bwMode="auto">
          <a:xfrm>
            <a:off x="6987944" y="259097"/>
            <a:ext cx="376918" cy="145971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7" name="Freeform 10"/>
          <p:cNvSpPr>
            <a:spLocks/>
          </p:cNvSpPr>
          <p:nvPr/>
        </p:nvSpPr>
        <p:spPr bwMode="auto">
          <a:xfrm>
            <a:off x="7520563" y="460158"/>
            <a:ext cx="280412" cy="108597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841" y="-127402"/>
            <a:ext cx="1565671" cy="91780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6D0E503-9CEF-9045-98DB-04F8B67076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2351" y="1481509"/>
            <a:ext cx="7945821" cy="3196040"/>
          </a:xfrm>
          <a:prstGeom prst="rect">
            <a:avLst/>
          </a:prstGeom>
        </p:spPr>
      </p:pic>
      <p:sp>
        <p:nvSpPr>
          <p:cNvPr id="161" name="TextBox 2">
            <a:extLst>
              <a:ext uri="{FF2B5EF4-FFF2-40B4-BE49-F238E27FC236}">
                <a16:creationId xmlns:a16="http://schemas.microsoft.com/office/drawing/2014/main" id="{AEF885D4-01E9-E340-A55B-2300009B7297}"/>
              </a:ext>
            </a:extLst>
          </p:cNvPr>
          <p:cNvSpPr txBox="1"/>
          <p:nvPr/>
        </p:nvSpPr>
        <p:spPr>
          <a:xfrm>
            <a:off x="1481958" y="5061492"/>
            <a:ext cx="950660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ko-KR" altLang="en-US" sz="1200" b="1" dirty="0">
                <a:latin typeface="+mj-lt"/>
              </a:rPr>
              <a:t>일반적으로 용량이 부족하지 않도록 더 빠른 하드웨어를 구매함으로서 비용의 낭비를 초래한다</a:t>
            </a:r>
            <a:r>
              <a:rPr lang="en-US" altLang="ko-KR" sz="1200" b="1" dirty="0">
                <a:latin typeface="+mj-lt"/>
              </a:rPr>
              <a:t>.</a:t>
            </a:r>
            <a:r>
              <a:rPr lang="ko-KR" altLang="en-US" sz="1200" b="1" dirty="0">
                <a:latin typeface="+mj-lt"/>
              </a:rPr>
              <a:t> </a:t>
            </a:r>
            <a:endParaRPr lang="en-US" altLang="ko-KR" sz="1200" b="1" dirty="0">
              <a:latin typeface="+mj-lt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endParaRPr lang="en-US" altLang="ko-KR" sz="1200" b="1" dirty="0">
              <a:latin typeface="+mj-lt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n-US" altLang="ko-KR" sz="1200" b="1" dirty="0">
                <a:latin typeface="+mj-lt"/>
              </a:rPr>
              <a:t>AWS</a:t>
            </a:r>
            <a:r>
              <a:rPr lang="ko-KR" altLang="en-US" sz="1200" b="1" dirty="0" err="1">
                <a:latin typeface="+mj-lt"/>
              </a:rPr>
              <a:t>를</a:t>
            </a:r>
            <a:r>
              <a:rPr lang="ko-KR" altLang="en-US" sz="1200" b="1" dirty="0">
                <a:latin typeface="+mj-lt"/>
              </a:rPr>
              <a:t> 활용하면 서비스를 필요한 만큼만 사용할 수 있으며</a:t>
            </a:r>
            <a:r>
              <a:rPr lang="en-US" altLang="ko-KR" sz="1200" b="1" dirty="0">
                <a:latin typeface="+mj-lt"/>
              </a:rPr>
              <a:t>,</a:t>
            </a:r>
            <a:r>
              <a:rPr lang="ko-KR" altLang="en-US" sz="1200" b="1" dirty="0">
                <a:latin typeface="+mj-lt"/>
              </a:rPr>
              <a:t> 필요하면 즉시 확장할 수 있다</a:t>
            </a:r>
            <a:r>
              <a:rPr lang="en-US" altLang="ko-KR" sz="1200" b="1" dirty="0">
                <a:latin typeface="+mj-lt"/>
              </a:rPr>
              <a:t>.</a:t>
            </a:r>
            <a:r>
              <a:rPr lang="ko-KR" altLang="en-US" sz="1200" b="1" dirty="0">
                <a:latin typeface="+mj-lt"/>
              </a:rPr>
              <a:t> 이를 탄력성이라고 한다</a:t>
            </a:r>
            <a:r>
              <a:rPr lang="en-US" altLang="ko-KR" sz="1200" b="1" dirty="0">
                <a:latin typeface="+mj-lt"/>
              </a:rPr>
              <a:t>.</a:t>
            </a:r>
            <a:r>
              <a:rPr lang="ko-KR" altLang="en-US" sz="1200" b="1" dirty="0">
                <a:latin typeface="+mj-lt"/>
              </a:rPr>
              <a:t> </a:t>
            </a:r>
            <a:endParaRPr lang="en-US" altLang="ko-KR" sz="1200" b="1" dirty="0">
              <a:latin typeface="+mj-lt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endParaRPr lang="en-US" altLang="ko-KR" sz="1200" b="1" dirty="0">
              <a:latin typeface="+mj-lt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ko-KR" altLang="en-US" sz="1200" b="1" dirty="0">
                <a:latin typeface="+mj-lt"/>
              </a:rPr>
              <a:t>가상 서버의 수 조정은 오토스케일링 그룹과 </a:t>
            </a:r>
            <a:r>
              <a:rPr lang="en-US" altLang="ko-KR" sz="1200" b="1" dirty="0">
                <a:latin typeface="+mj-lt"/>
              </a:rPr>
              <a:t>AWS</a:t>
            </a:r>
            <a:r>
              <a:rPr lang="ko-KR" altLang="en-US" sz="1200" b="1" dirty="0">
                <a:latin typeface="+mj-lt"/>
              </a:rPr>
              <a:t> 스케일링 정책으로 할 수 있다</a:t>
            </a:r>
            <a:r>
              <a:rPr lang="en-US" altLang="ko-KR" sz="1200" b="1" dirty="0">
                <a:latin typeface="+mj-lt"/>
              </a:rPr>
              <a:t>.</a:t>
            </a:r>
            <a:r>
              <a:rPr lang="ko-KR" altLang="en-US" sz="1200" b="1" dirty="0">
                <a:latin typeface="+mj-lt"/>
              </a:rPr>
              <a:t> </a:t>
            </a:r>
            <a:endParaRPr lang="en-US" altLang="ko-KR" sz="1200" b="1" dirty="0">
              <a:latin typeface="+mj-lt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endParaRPr lang="en-US" altLang="ko-KR" sz="1200" b="1" dirty="0">
              <a:latin typeface="+mj-lt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endParaRPr lang="en-US" altLang="ko-KR" sz="12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59219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" name="그룹 159"/>
          <p:cNvGrpSpPr/>
          <p:nvPr/>
        </p:nvGrpSpPr>
        <p:grpSpPr>
          <a:xfrm>
            <a:off x="10045331" y="465336"/>
            <a:ext cx="1015315" cy="268103"/>
            <a:chOff x="8847791" y="-932246"/>
            <a:chExt cx="1015315" cy="268103"/>
          </a:xfrm>
        </p:grpSpPr>
        <p:sp>
          <p:nvSpPr>
            <p:cNvPr id="42" name="Rectangle 13"/>
            <p:cNvSpPr>
              <a:spLocks noChangeArrowheads="1"/>
            </p:cNvSpPr>
            <p:nvPr/>
          </p:nvSpPr>
          <p:spPr bwMode="auto">
            <a:xfrm flipH="1">
              <a:off x="9765140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Rectangle 14"/>
            <p:cNvSpPr>
              <a:spLocks noChangeArrowheads="1"/>
            </p:cNvSpPr>
            <p:nvPr/>
          </p:nvSpPr>
          <p:spPr bwMode="auto">
            <a:xfrm flipH="1">
              <a:off x="977151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Rectangle 15"/>
            <p:cNvSpPr>
              <a:spLocks noChangeArrowheads="1"/>
            </p:cNvSpPr>
            <p:nvPr/>
          </p:nvSpPr>
          <p:spPr bwMode="auto">
            <a:xfrm flipH="1">
              <a:off x="9777893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Rectangle 16"/>
            <p:cNvSpPr>
              <a:spLocks noChangeArrowheads="1"/>
            </p:cNvSpPr>
            <p:nvPr/>
          </p:nvSpPr>
          <p:spPr bwMode="auto">
            <a:xfrm flipH="1">
              <a:off x="9784269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Rectangle 17"/>
            <p:cNvSpPr>
              <a:spLocks noChangeArrowheads="1"/>
            </p:cNvSpPr>
            <p:nvPr/>
          </p:nvSpPr>
          <p:spPr bwMode="auto">
            <a:xfrm flipH="1">
              <a:off x="979035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Rectangle 18"/>
            <p:cNvSpPr>
              <a:spLocks noChangeArrowheads="1"/>
            </p:cNvSpPr>
            <p:nvPr/>
          </p:nvSpPr>
          <p:spPr bwMode="auto">
            <a:xfrm flipH="1">
              <a:off x="979673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Rectangle 19"/>
            <p:cNvSpPr>
              <a:spLocks noChangeArrowheads="1"/>
            </p:cNvSpPr>
            <p:nvPr/>
          </p:nvSpPr>
          <p:spPr bwMode="auto">
            <a:xfrm flipH="1">
              <a:off x="980281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" name="Rectangle 20"/>
            <p:cNvSpPr>
              <a:spLocks noChangeArrowheads="1"/>
            </p:cNvSpPr>
            <p:nvPr/>
          </p:nvSpPr>
          <p:spPr bwMode="auto">
            <a:xfrm flipH="1">
              <a:off x="980919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" name="Rectangle 21"/>
            <p:cNvSpPr>
              <a:spLocks noChangeArrowheads="1"/>
            </p:cNvSpPr>
            <p:nvPr/>
          </p:nvSpPr>
          <p:spPr bwMode="auto">
            <a:xfrm flipH="1">
              <a:off x="9815572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" name="Rectangle 22"/>
            <p:cNvSpPr>
              <a:spLocks noChangeArrowheads="1"/>
            </p:cNvSpPr>
            <p:nvPr/>
          </p:nvSpPr>
          <p:spPr bwMode="auto">
            <a:xfrm flipH="1">
              <a:off x="982165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" name="Rectangle 23"/>
            <p:cNvSpPr>
              <a:spLocks noChangeArrowheads="1"/>
            </p:cNvSpPr>
            <p:nvPr/>
          </p:nvSpPr>
          <p:spPr bwMode="auto">
            <a:xfrm flipH="1">
              <a:off x="982803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" name="Rectangle 24"/>
            <p:cNvSpPr>
              <a:spLocks noChangeArrowheads="1"/>
            </p:cNvSpPr>
            <p:nvPr/>
          </p:nvSpPr>
          <p:spPr bwMode="auto">
            <a:xfrm flipH="1">
              <a:off x="983441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" name="Rectangle 25"/>
            <p:cNvSpPr>
              <a:spLocks noChangeArrowheads="1"/>
            </p:cNvSpPr>
            <p:nvPr/>
          </p:nvSpPr>
          <p:spPr bwMode="auto">
            <a:xfrm flipH="1">
              <a:off x="984049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" name="Rectangle 26"/>
            <p:cNvSpPr>
              <a:spLocks noChangeArrowheads="1"/>
            </p:cNvSpPr>
            <p:nvPr/>
          </p:nvSpPr>
          <p:spPr bwMode="auto">
            <a:xfrm flipH="1">
              <a:off x="984687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6" name="Rectangle 27"/>
            <p:cNvSpPr>
              <a:spLocks noChangeArrowheads="1"/>
            </p:cNvSpPr>
            <p:nvPr/>
          </p:nvSpPr>
          <p:spPr bwMode="auto">
            <a:xfrm flipH="1">
              <a:off x="9853251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7" name="Rectangle 28"/>
            <p:cNvSpPr>
              <a:spLocks noChangeArrowheads="1"/>
            </p:cNvSpPr>
            <p:nvPr/>
          </p:nvSpPr>
          <p:spPr bwMode="auto">
            <a:xfrm flipH="1">
              <a:off x="985933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8" name="Freeform 29"/>
            <p:cNvSpPr>
              <a:spLocks/>
            </p:cNvSpPr>
            <p:nvPr/>
          </p:nvSpPr>
          <p:spPr bwMode="auto">
            <a:xfrm flipH="1">
              <a:off x="8865181" y="-804716"/>
              <a:ext cx="320855" cy="53911"/>
            </a:xfrm>
            <a:custGeom>
              <a:avLst/>
              <a:gdLst>
                <a:gd name="T0" fmla="*/ 0 w 3320"/>
                <a:gd name="T1" fmla="*/ 559 h 559"/>
                <a:gd name="T2" fmla="*/ 3320 w 3320"/>
                <a:gd name="T3" fmla="*/ 559 h 559"/>
                <a:gd name="T4" fmla="*/ 3314 w 3320"/>
                <a:gd name="T5" fmla="*/ 521 h 559"/>
                <a:gd name="T6" fmla="*/ 3297 w 3320"/>
                <a:gd name="T7" fmla="*/ 446 h 559"/>
                <a:gd name="T8" fmla="*/ 3268 w 3320"/>
                <a:gd name="T9" fmla="*/ 373 h 559"/>
                <a:gd name="T10" fmla="*/ 3231 w 3320"/>
                <a:gd name="T11" fmla="*/ 302 h 559"/>
                <a:gd name="T12" fmla="*/ 3185 w 3320"/>
                <a:gd name="T13" fmla="*/ 232 h 559"/>
                <a:gd name="T14" fmla="*/ 3130 w 3320"/>
                <a:gd name="T15" fmla="*/ 162 h 559"/>
                <a:gd name="T16" fmla="*/ 3065 w 3320"/>
                <a:gd name="T17" fmla="*/ 96 h 559"/>
                <a:gd name="T18" fmla="*/ 2992 w 3320"/>
                <a:gd name="T19" fmla="*/ 31 h 559"/>
                <a:gd name="T20" fmla="*/ 2953 w 3320"/>
                <a:gd name="T21" fmla="*/ 0 h 559"/>
                <a:gd name="T22" fmla="*/ 0 w 3320"/>
                <a:gd name="T23" fmla="*/ 0 h 559"/>
                <a:gd name="T24" fmla="*/ 0 w 3320"/>
                <a:gd name="T25" fmla="*/ 559 h 559"/>
                <a:gd name="T26" fmla="*/ 0 w 3320"/>
                <a:gd name="T27" fmla="*/ 559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20" h="559">
                  <a:moveTo>
                    <a:pt x="0" y="559"/>
                  </a:moveTo>
                  <a:lnTo>
                    <a:pt x="3320" y="559"/>
                  </a:lnTo>
                  <a:lnTo>
                    <a:pt x="3314" y="521"/>
                  </a:lnTo>
                  <a:lnTo>
                    <a:pt x="3297" y="446"/>
                  </a:lnTo>
                  <a:lnTo>
                    <a:pt x="3268" y="373"/>
                  </a:lnTo>
                  <a:lnTo>
                    <a:pt x="3231" y="302"/>
                  </a:lnTo>
                  <a:lnTo>
                    <a:pt x="3185" y="232"/>
                  </a:lnTo>
                  <a:lnTo>
                    <a:pt x="3130" y="162"/>
                  </a:lnTo>
                  <a:lnTo>
                    <a:pt x="3065" y="96"/>
                  </a:lnTo>
                  <a:lnTo>
                    <a:pt x="2992" y="31"/>
                  </a:lnTo>
                  <a:lnTo>
                    <a:pt x="2953" y="0"/>
                  </a:lnTo>
                  <a:lnTo>
                    <a:pt x="0" y="0"/>
                  </a:lnTo>
                  <a:lnTo>
                    <a:pt x="0" y="559"/>
                  </a:lnTo>
                  <a:lnTo>
                    <a:pt x="0" y="559"/>
                  </a:lnTo>
                  <a:close/>
                </a:path>
              </a:pathLst>
            </a:custGeom>
            <a:solidFill>
              <a:srgbClr val="ABB1B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9" name="Freeform 30"/>
            <p:cNvSpPr>
              <a:spLocks/>
            </p:cNvSpPr>
            <p:nvPr/>
          </p:nvSpPr>
          <p:spPr bwMode="auto">
            <a:xfrm flipH="1">
              <a:off x="8914744" y="-850511"/>
              <a:ext cx="250423" cy="45795"/>
            </a:xfrm>
            <a:custGeom>
              <a:avLst/>
              <a:gdLst>
                <a:gd name="T0" fmla="*/ 0 w 2592"/>
                <a:gd name="T1" fmla="*/ 474 h 474"/>
                <a:gd name="T2" fmla="*/ 2592 w 2592"/>
                <a:gd name="T3" fmla="*/ 474 h 474"/>
                <a:gd name="T4" fmla="*/ 2587 w 2592"/>
                <a:gd name="T5" fmla="*/ 442 h 474"/>
                <a:gd name="T6" fmla="*/ 2573 w 2592"/>
                <a:gd name="T7" fmla="*/ 379 h 474"/>
                <a:gd name="T8" fmla="*/ 2551 w 2592"/>
                <a:gd name="T9" fmla="*/ 317 h 474"/>
                <a:gd name="T10" fmla="*/ 2523 w 2592"/>
                <a:gd name="T11" fmla="*/ 256 h 474"/>
                <a:gd name="T12" fmla="*/ 2466 w 2592"/>
                <a:gd name="T13" fmla="*/ 167 h 474"/>
                <a:gd name="T14" fmla="*/ 2367 w 2592"/>
                <a:gd name="T15" fmla="*/ 55 h 474"/>
                <a:gd name="T16" fmla="*/ 2305 w 2592"/>
                <a:gd name="T17" fmla="*/ 0 h 474"/>
                <a:gd name="T18" fmla="*/ 0 w 2592"/>
                <a:gd name="T19" fmla="*/ 0 h 474"/>
                <a:gd name="T20" fmla="*/ 0 w 2592"/>
                <a:gd name="T21" fmla="*/ 474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92" h="474">
                  <a:moveTo>
                    <a:pt x="0" y="474"/>
                  </a:moveTo>
                  <a:lnTo>
                    <a:pt x="2592" y="474"/>
                  </a:lnTo>
                  <a:lnTo>
                    <a:pt x="2587" y="442"/>
                  </a:lnTo>
                  <a:lnTo>
                    <a:pt x="2573" y="379"/>
                  </a:lnTo>
                  <a:lnTo>
                    <a:pt x="2551" y="317"/>
                  </a:lnTo>
                  <a:lnTo>
                    <a:pt x="2523" y="256"/>
                  </a:lnTo>
                  <a:lnTo>
                    <a:pt x="2466" y="167"/>
                  </a:lnTo>
                  <a:lnTo>
                    <a:pt x="2367" y="55"/>
                  </a:lnTo>
                  <a:lnTo>
                    <a:pt x="2305" y="0"/>
                  </a:lnTo>
                  <a:lnTo>
                    <a:pt x="0" y="0"/>
                  </a:lnTo>
                  <a:lnTo>
                    <a:pt x="0" y="474"/>
                  </a:lnTo>
                  <a:close/>
                </a:path>
              </a:pathLst>
            </a:custGeom>
            <a:solidFill>
              <a:srgbClr val="D1D7E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Freeform 31"/>
            <p:cNvSpPr>
              <a:spLocks/>
            </p:cNvSpPr>
            <p:nvPr/>
          </p:nvSpPr>
          <p:spPr bwMode="auto">
            <a:xfrm flipH="1">
              <a:off x="8958221" y="-888190"/>
              <a:ext cx="189846" cy="37679"/>
            </a:xfrm>
            <a:custGeom>
              <a:avLst/>
              <a:gdLst>
                <a:gd name="T0" fmla="*/ 0 w 1963"/>
                <a:gd name="T1" fmla="*/ 389 h 389"/>
                <a:gd name="T2" fmla="*/ 1963 w 1963"/>
                <a:gd name="T3" fmla="*/ 389 h 389"/>
                <a:gd name="T4" fmla="*/ 1957 w 1963"/>
                <a:gd name="T5" fmla="*/ 337 h 389"/>
                <a:gd name="T6" fmla="*/ 1924 w 1963"/>
                <a:gd name="T7" fmla="*/ 235 h 389"/>
                <a:gd name="T8" fmla="*/ 1869 w 1963"/>
                <a:gd name="T9" fmla="*/ 137 h 389"/>
                <a:gd name="T10" fmla="*/ 1793 w 1963"/>
                <a:gd name="T11" fmla="*/ 45 h 389"/>
                <a:gd name="T12" fmla="*/ 1747 w 1963"/>
                <a:gd name="T13" fmla="*/ 0 h 389"/>
                <a:gd name="T14" fmla="*/ 0 w 1963"/>
                <a:gd name="T15" fmla="*/ 0 h 389"/>
                <a:gd name="T16" fmla="*/ 0 w 1963"/>
                <a:gd name="T17" fmla="*/ 389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3" h="389">
                  <a:moveTo>
                    <a:pt x="0" y="389"/>
                  </a:moveTo>
                  <a:lnTo>
                    <a:pt x="1963" y="389"/>
                  </a:lnTo>
                  <a:lnTo>
                    <a:pt x="1957" y="337"/>
                  </a:lnTo>
                  <a:lnTo>
                    <a:pt x="1924" y="235"/>
                  </a:lnTo>
                  <a:lnTo>
                    <a:pt x="1869" y="137"/>
                  </a:lnTo>
                  <a:lnTo>
                    <a:pt x="1793" y="45"/>
                  </a:lnTo>
                  <a:lnTo>
                    <a:pt x="1747" y="0"/>
                  </a:lnTo>
                  <a:lnTo>
                    <a:pt x="0" y="0"/>
                  </a:lnTo>
                  <a:lnTo>
                    <a:pt x="0" y="389"/>
                  </a:lnTo>
                  <a:close/>
                </a:path>
              </a:pathLst>
            </a:custGeom>
            <a:solidFill>
              <a:srgbClr val="E9ECF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Rectangle 32"/>
            <p:cNvSpPr>
              <a:spLocks noChangeArrowheads="1"/>
            </p:cNvSpPr>
            <p:nvPr/>
          </p:nvSpPr>
          <p:spPr bwMode="auto">
            <a:xfrm flipH="1">
              <a:off x="9602828" y="-783847"/>
              <a:ext cx="125501" cy="62896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" name="Rectangle 33"/>
            <p:cNvSpPr>
              <a:spLocks noChangeArrowheads="1"/>
            </p:cNvSpPr>
            <p:nvPr/>
          </p:nvSpPr>
          <p:spPr bwMode="auto">
            <a:xfrm flipH="1">
              <a:off x="9226034" y="-783847"/>
              <a:ext cx="125501" cy="62896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" name="Rectangle 34"/>
            <p:cNvSpPr>
              <a:spLocks noChangeArrowheads="1"/>
            </p:cNvSpPr>
            <p:nvPr/>
          </p:nvSpPr>
          <p:spPr bwMode="auto">
            <a:xfrm flipH="1">
              <a:off x="9711229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4" name="Rectangle 35"/>
            <p:cNvSpPr>
              <a:spLocks noChangeArrowheads="1"/>
            </p:cNvSpPr>
            <p:nvPr/>
          </p:nvSpPr>
          <p:spPr bwMode="auto">
            <a:xfrm flipH="1">
              <a:off x="9694998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" name="Rectangle 36"/>
            <p:cNvSpPr>
              <a:spLocks noChangeArrowheads="1"/>
            </p:cNvSpPr>
            <p:nvPr/>
          </p:nvSpPr>
          <p:spPr bwMode="auto">
            <a:xfrm flipH="1">
              <a:off x="9678477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" name="Rectangle 37"/>
            <p:cNvSpPr>
              <a:spLocks noChangeArrowheads="1"/>
            </p:cNvSpPr>
            <p:nvPr/>
          </p:nvSpPr>
          <p:spPr bwMode="auto">
            <a:xfrm flipH="1">
              <a:off x="9662246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7" name="Rectangle 38"/>
            <p:cNvSpPr>
              <a:spLocks noChangeArrowheads="1"/>
            </p:cNvSpPr>
            <p:nvPr/>
          </p:nvSpPr>
          <p:spPr bwMode="auto">
            <a:xfrm flipH="1">
              <a:off x="9645725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8" name="Rectangle 39"/>
            <p:cNvSpPr>
              <a:spLocks noChangeArrowheads="1"/>
            </p:cNvSpPr>
            <p:nvPr/>
          </p:nvSpPr>
          <p:spPr bwMode="auto">
            <a:xfrm flipH="1">
              <a:off x="9629204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9" name="Rectangle 40"/>
            <p:cNvSpPr>
              <a:spLocks noChangeArrowheads="1"/>
            </p:cNvSpPr>
            <p:nvPr/>
          </p:nvSpPr>
          <p:spPr bwMode="auto">
            <a:xfrm flipH="1">
              <a:off x="9612973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0" name="Rectangle 41"/>
            <p:cNvSpPr>
              <a:spLocks noChangeArrowheads="1"/>
            </p:cNvSpPr>
            <p:nvPr/>
          </p:nvSpPr>
          <p:spPr bwMode="auto">
            <a:xfrm flipH="1">
              <a:off x="9414141" y="-847033"/>
              <a:ext cx="125501" cy="63185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1" name="Rectangle 42"/>
            <p:cNvSpPr>
              <a:spLocks noChangeArrowheads="1"/>
            </p:cNvSpPr>
            <p:nvPr/>
          </p:nvSpPr>
          <p:spPr bwMode="auto">
            <a:xfrm flipH="1">
              <a:off x="9522832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2" name="Rectangle 43"/>
            <p:cNvSpPr>
              <a:spLocks noChangeArrowheads="1"/>
            </p:cNvSpPr>
            <p:nvPr/>
          </p:nvSpPr>
          <p:spPr bwMode="auto">
            <a:xfrm flipH="1">
              <a:off x="9506601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3" name="Rectangle 44"/>
            <p:cNvSpPr>
              <a:spLocks noChangeArrowheads="1"/>
            </p:cNvSpPr>
            <p:nvPr/>
          </p:nvSpPr>
          <p:spPr bwMode="auto">
            <a:xfrm flipH="1">
              <a:off x="9490370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4" name="Rectangle 45"/>
            <p:cNvSpPr>
              <a:spLocks noChangeArrowheads="1"/>
            </p:cNvSpPr>
            <p:nvPr/>
          </p:nvSpPr>
          <p:spPr bwMode="auto">
            <a:xfrm flipH="1">
              <a:off x="9473849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5" name="Rectangle 46"/>
            <p:cNvSpPr>
              <a:spLocks noChangeArrowheads="1"/>
            </p:cNvSpPr>
            <p:nvPr/>
          </p:nvSpPr>
          <p:spPr bwMode="auto">
            <a:xfrm flipH="1">
              <a:off x="9457328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6" name="Rectangle 47"/>
            <p:cNvSpPr>
              <a:spLocks noChangeArrowheads="1"/>
            </p:cNvSpPr>
            <p:nvPr/>
          </p:nvSpPr>
          <p:spPr bwMode="auto">
            <a:xfrm flipH="1">
              <a:off x="9440807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7" name="Rectangle 48"/>
            <p:cNvSpPr>
              <a:spLocks noChangeArrowheads="1"/>
            </p:cNvSpPr>
            <p:nvPr/>
          </p:nvSpPr>
          <p:spPr bwMode="auto">
            <a:xfrm flipH="1">
              <a:off x="9424576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8" name="Rectangle 49"/>
            <p:cNvSpPr>
              <a:spLocks noChangeArrowheads="1"/>
            </p:cNvSpPr>
            <p:nvPr/>
          </p:nvSpPr>
          <p:spPr bwMode="auto">
            <a:xfrm flipH="1">
              <a:off x="9477037" y="-783847"/>
              <a:ext cx="125501" cy="62896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9" name="Rectangle 50"/>
            <p:cNvSpPr>
              <a:spLocks noChangeArrowheads="1"/>
            </p:cNvSpPr>
            <p:nvPr/>
          </p:nvSpPr>
          <p:spPr bwMode="auto">
            <a:xfrm flipH="1">
              <a:off x="9585728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0" name="Rectangle 51"/>
            <p:cNvSpPr>
              <a:spLocks noChangeArrowheads="1"/>
            </p:cNvSpPr>
            <p:nvPr/>
          </p:nvSpPr>
          <p:spPr bwMode="auto">
            <a:xfrm flipH="1">
              <a:off x="9569207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1" name="Rectangle 52"/>
            <p:cNvSpPr>
              <a:spLocks noChangeArrowheads="1"/>
            </p:cNvSpPr>
            <p:nvPr/>
          </p:nvSpPr>
          <p:spPr bwMode="auto">
            <a:xfrm flipH="1">
              <a:off x="9552976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2" name="Rectangle 53"/>
            <p:cNvSpPr>
              <a:spLocks noChangeArrowheads="1"/>
            </p:cNvSpPr>
            <p:nvPr/>
          </p:nvSpPr>
          <p:spPr bwMode="auto">
            <a:xfrm flipH="1">
              <a:off x="9536744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3" name="Rectangle 54"/>
            <p:cNvSpPr>
              <a:spLocks noChangeArrowheads="1"/>
            </p:cNvSpPr>
            <p:nvPr/>
          </p:nvSpPr>
          <p:spPr bwMode="auto">
            <a:xfrm flipH="1">
              <a:off x="9520223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4" name="Rectangle 55"/>
            <p:cNvSpPr>
              <a:spLocks noChangeArrowheads="1"/>
            </p:cNvSpPr>
            <p:nvPr/>
          </p:nvSpPr>
          <p:spPr bwMode="auto">
            <a:xfrm flipH="1">
              <a:off x="9503702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5" name="Rectangle 56"/>
            <p:cNvSpPr>
              <a:spLocks noChangeArrowheads="1"/>
            </p:cNvSpPr>
            <p:nvPr/>
          </p:nvSpPr>
          <p:spPr bwMode="auto">
            <a:xfrm flipH="1">
              <a:off x="9487181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6" name="Rectangle 57"/>
            <p:cNvSpPr>
              <a:spLocks noChangeArrowheads="1"/>
            </p:cNvSpPr>
            <p:nvPr/>
          </p:nvSpPr>
          <p:spPr bwMode="auto">
            <a:xfrm flipH="1">
              <a:off x="9288930" y="-847033"/>
              <a:ext cx="125212" cy="63185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7" name="Rectangle 58"/>
            <p:cNvSpPr>
              <a:spLocks noChangeArrowheads="1"/>
            </p:cNvSpPr>
            <p:nvPr/>
          </p:nvSpPr>
          <p:spPr bwMode="auto">
            <a:xfrm flipH="1">
              <a:off x="9397331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8" name="Rectangle 59"/>
            <p:cNvSpPr>
              <a:spLocks noChangeArrowheads="1"/>
            </p:cNvSpPr>
            <p:nvPr/>
          </p:nvSpPr>
          <p:spPr bwMode="auto">
            <a:xfrm flipH="1">
              <a:off x="938109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9" name="Rectangle 60"/>
            <p:cNvSpPr>
              <a:spLocks noChangeArrowheads="1"/>
            </p:cNvSpPr>
            <p:nvPr/>
          </p:nvSpPr>
          <p:spPr bwMode="auto">
            <a:xfrm flipH="1">
              <a:off x="936457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0" name="Rectangle 61"/>
            <p:cNvSpPr>
              <a:spLocks noChangeArrowheads="1"/>
            </p:cNvSpPr>
            <p:nvPr/>
          </p:nvSpPr>
          <p:spPr bwMode="auto">
            <a:xfrm flipH="1">
              <a:off x="9348058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1" name="Rectangle 62"/>
            <p:cNvSpPr>
              <a:spLocks noChangeArrowheads="1"/>
            </p:cNvSpPr>
            <p:nvPr/>
          </p:nvSpPr>
          <p:spPr bwMode="auto">
            <a:xfrm flipH="1">
              <a:off x="9331826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" name="Rectangle 63"/>
            <p:cNvSpPr>
              <a:spLocks noChangeArrowheads="1"/>
            </p:cNvSpPr>
            <p:nvPr/>
          </p:nvSpPr>
          <p:spPr bwMode="auto">
            <a:xfrm flipH="1">
              <a:off x="9315305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3" name="Rectangle 64"/>
            <p:cNvSpPr>
              <a:spLocks noChangeArrowheads="1"/>
            </p:cNvSpPr>
            <p:nvPr/>
          </p:nvSpPr>
          <p:spPr bwMode="auto">
            <a:xfrm flipH="1">
              <a:off x="9299074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4" name="Rectangle 65"/>
            <p:cNvSpPr>
              <a:spLocks noChangeArrowheads="1"/>
            </p:cNvSpPr>
            <p:nvPr/>
          </p:nvSpPr>
          <p:spPr bwMode="auto">
            <a:xfrm flipH="1">
              <a:off x="9351536" y="-783847"/>
              <a:ext cx="125501" cy="62896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5" name="Rectangle 66"/>
            <p:cNvSpPr>
              <a:spLocks noChangeArrowheads="1"/>
            </p:cNvSpPr>
            <p:nvPr/>
          </p:nvSpPr>
          <p:spPr bwMode="auto">
            <a:xfrm flipH="1">
              <a:off x="9460226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6" name="Rectangle 67"/>
            <p:cNvSpPr>
              <a:spLocks noChangeArrowheads="1"/>
            </p:cNvSpPr>
            <p:nvPr/>
          </p:nvSpPr>
          <p:spPr bwMode="auto">
            <a:xfrm flipH="1">
              <a:off x="9443995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7" name="Rectangle 68"/>
            <p:cNvSpPr>
              <a:spLocks noChangeArrowheads="1"/>
            </p:cNvSpPr>
            <p:nvPr/>
          </p:nvSpPr>
          <p:spPr bwMode="auto">
            <a:xfrm flipH="1">
              <a:off x="9427474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8" name="Rectangle 69"/>
            <p:cNvSpPr>
              <a:spLocks noChangeArrowheads="1"/>
            </p:cNvSpPr>
            <p:nvPr/>
          </p:nvSpPr>
          <p:spPr bwMode="auto">
            <a:xfrm flipH="1">
              <a:off x="9410953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9" name="Rectangle 70"/>
            <p:cNvSpPr>
              <a:spLocks noChangeArrowheads="1"/>
            </p:cNvSpPr>
            <p:nvPr/>
          </p:nvSpPr>
          <p:spPr bwMode="auto">
            <a:xfrm flipH="1">
              <a:off x="9394432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0" name="Rectangle 71"/>
            <p:cNvSpPr>
              <a:spLocks noChangeArrowheads="1"/>
            </p:cNvSpPr>
            <p:nvPr/>
          </p:nvSpPr>
          <p:spPr bwMode="auto">
            <a:xfrm flipH="1">
              <a:off x="9377911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1" name="Rectangle 72"/>
            <p:cNvSpPr>
              <a:spLocks noChangeArrowheads="1"/>
            </p:cNvSpPr>
            <p:nvPr/>
          </p:nvSpPr>
          <p:spPr bwMode="auto">
            <a:xfrm flipH="1">
              <a:off x="9361970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2" name="Rectangle 73"/>
            <p:cNvSpPr>
              <a:spLocks noChangeArrowheads="1"/>
            </p:cNvSpPr>
            <p:nvPr/>
          </p:nvSpPr>
          <p:spPr bwMode="auto">
            <a:xfrm flipH="1">
              <a:off x="9477037" y="-910218"/>
              <a:ext cx="125501" cy="63185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3" name="Rectangle 74"/>
            <p:cNvSpPr>
              <a:spLocks noChangeArrowheads="1"/>
            </p:cNvSpPr>
            <p:nvPr/>
          </p:nvSpPr>
          <p:spPr bwMode="auto">
            <a:xfrm flipH="1">
              <a:off x="9585728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4" name="Rectangle 75"/>
            <p:cNvSpPr>
              <a:spLocks noChangeArrowheads="1"/>
            </p:cNvSpPr>
            <p:nvPr/>
          </p:nvSpPr>
          <p:spPr bwMode="auto">
            <a:xfrm flipH="1">
              <a:off x="9569207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5" name="Rectangle 76"/>
            <p:cNvSpPr>
              <a:spLocks noChangeArrowheads="1"/>
            </p:cNvSpPr>
            <p:nvPr/>
          </p:nvSpPr>
          <p:spPr bwMode="auto">
            <a:xfrm flipH="1">
              <a:off x="9552976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6" name="Rectangle 77"/>
            <p:cNvSpPr>
              <a:spLocks noChangeArrowheads="1"/>
            </p:cNvSpPr>
            <p:nvPr/>
          </p:nvSpPr>
          <p:spPr bwMode="auto">
            <a:xfrm flipH="1">
              <a:off x="9536744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7" name="Rectangle 78"/>
            <p:cNvSpPr>
              <a:spLocks noChangeArrowheads="1"/>
            </p:cNvSpPr>
            <p:nvPr/>
          </p:nvSpPr>
          <p:spPr bwMode="auto">
            <a:xfrm flipH="1">
              <a:off x="9520223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8" name="Rectangle 79"/>
            <p:cNvSpPr>
              <a:spLocks noChangeArrowheads="1"/>
            </p:cNvSpPr>
            <p:nvPr/>
          </p:nvSpPr>
          <p:spPr bwMode="auto">
            <a:xfrm flipH="1">
              <a:off x="9503702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9" name="Rectangle 80"/>
            <p:cNvSpPr>
              <a:spLocks noChangeArrowheads="1"/>
            </p:cNvSpPr>
            <p:nvPr/>
          </p:nvSpPr>
          <p:spPr bwMode="auto">
            <a:xfrm flipH="1">
              <a:off x="9487181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0" name="Rectangle 81"/>
            <p:cNvSpPr>
              <a:spLocks noChangeArrowheads="1"/>
            </p:cNvSpPr>
            <p:nvPr/>
          </p:nvSpPr>
          <p:spPr bwMode="auto">
            <a:xfrm flipH="1">
              <a:off x="9334725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1" name="Rectangle 82"/>
            <p:cNvSpPr>
              <a:spLocks noChangeArrowheads="1"/>
            </p:cNvSpPr>
            <p:nvPr/>
          </p:nvSpPr>
          <p:spPr bwMode="auto">
            <a:xfrm flipH="1">
              <a:off x="9318204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2" name="Rectangle 83"/>
            <p:cNvSpPr>
              <a:spLocks noChangeArrowheads="1"/>
            </p:cNvSpPr>
            <p:nvPr/>
          </p:nvSpPr>
          <p:spPr bwMode="auto">
            <a:xfrm flipH="1">
              <a:off x="9301683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3" name="Rectangle 84"/>
            <p:cNvSpPr>
              <a:spLocks noChangeArrowheads="1"/>
            </p:cNvSpPr>
            <p:nvPr/>
          </p:nvSpPr>
          <p:spPr bwMode="auto">
            <a:xfrm flipH="1">
              <a:off x="9285452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4" name="Rectangle 85"/>
            <p:cNvSpPr>
              <a:spLocks noChangeArrowheads="1"/>
            </p:cNvSpPr>
            <p:nvPr/>
          </p:nvSpPr>
          <p:spPr bwMode="auto">
            <a:xfrm flipH="1">
              <a:off x="9268931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5" name="Rectangle 86"/>
            <p:cNvSpPr>
              <a:spLocks noChangeArrowheads="1"/>
            </p:cNvSpPr>
            <p:nvPr/>
          </p:nvSpPr>
          <p:spPr bwMode="auto">
            <a:xfrm flipH="1">
              <a:off x="9252700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6" name="Rectangle 87"/>
            <p:cNvSpPr>
              <a:spLocks noChangeArrowheads="1"/>
            </p:cNvSpPr>
            <p:nvPr/>
          </p:nvSpPr>
          <p:spPr bwMode="auto">
            <a:xfrm flipH="1">
              <a:off x="9236179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7" name="Rectangle 88"/>
            <p:cNvSpPr>
              <a:spLocks noChangeArrowheads="1"/>
            </p:cNvSpPr>
            <p:nvPr/>
          </p:nvSpPr>
          <p:spPr bwMode="auto">
            <a:xfrm flipH="1">
              <a:off x="9539933" y="-847033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8" name="Rectangle 89"/>
            <p:cNvSpPr>
              <a:spLocks noChangeArrowheads="1"/>
            </p:cNvSpPr>
            <p:nvPr/>
          </p:nvSpPr>
          <p:spPr bwMode="auto">
            <a:xfrm flipH="1">
              <a:off x="9648623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9" name="Rectangle 90"/>
            <p:cNvSpPr>
              <a:spLocks noChangeArrowheads="1"/>
            </p:cNvSpPr>
            <p:nvPr/>
          </p:nvSpPr>
          <p:spPr bwMode="auto">
            <a:xfrm flipH="1">
              <a:off x="9632102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0" name="Rectangle 91"/>
            <p:cNvSpPr>
              <a:spLocks noChangeArrowheads="1"/>
            </p:cNvSpPr>
            <p:nvPr/>
          </p:nvSpPr>
          <p:spPr bwMode="auto">
            <a:xfrm flipH="1">
              <a:off x="9615871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1" name="Rectangle 92"/>
            <p:cNvSpPr>
              <a:spLocks noChangeArrowheads="1"/>
            </p:cNvSpPr>
            <p:nvPr/>
          </p:nvSpPr>
          <p:spPr bwMode="auto">
            <a:xfrm flipH="1">
              <a:off x="9599350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2" name="Rectangle 93"/>
            <p:cNvSpPr>
              <a:spLocks noChangeArrowheads="1"/>
            </p:cNvSpPr>
            <p:nvPr/>
          </p:nvSpPr>
          <p:spPr bwMode="auto">
            <a:xfrm flipH="1">
              <a:off x="9582829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3" name="Rectangle 94"/>
            <p:cNvSpPr>
              <a:spLocks noChangeArrowheads="1"/>
            </p:cNvSpPr>
            <p:nvPr/>
          </p:nvSpPr>
          <p:spPr bwMode="auto">
            <a:xfrm flipH="1">
              <a:off x="9566598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4" name="Rectangle 95"/>
            <p:cNvSpPr>
              <a:spLocks noChangeArrowheads="1"/>
            </p:cNvSpPr>
            <p:nvPr/>
          </p:nvSpPr>
          <p:spPr bwMode="auto">
            <a:xfrm flipH="1">
              <a:off x="9550077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5" name="Rectangle 96"/>
            <p:cNvSpPr>
              <a:spLocks noChangeArrowheads="1"/>
            </p:cNvSpPr>
            <p:nvPr/>
          </p:nvSpPr>
          <p:spPr bwMode="auto">
            <a:xfrm flipH="1">
              <a:off x="9351536" y="-910218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6" name="Rectangle 97"/>
            <p:cNvSpPr>
              <a:spLocks noChangeArrowheads="1"/>
            </p:cNvSpPr>
            <p:nvPr/>
          </p:nvSpPr>
          <p:spPr bwMode="auto">
            <a:xfrm flipH="1">
              <a:off x="9460226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7" name="Rectangle 98"/>
            <p:cNvSpPr>
              <a:spLocks noChangeArrowheads="1"/>
            </p:cNvSpPr>
            <p:nvPr/>
          </p:nvSpPr>
          <p:spPr bwMode="auto">
            <a:xfrm flipH="1">
              <a:off x="9443995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8" name="Rectangle 99"/>
            <p:cNvSpPr>
              <a:spLocks noChangeArrowheads="1"/>
            </p:cNvSpPr>
            <p:nvPr/>
          </p:nvSpPr>
          <p:spPr bwMode="auto">
            <a:xfrm flipH="1">
              <a:off x="9427474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9" name="Rectangle 100"/>
            <p:cNvSpPr>
              <a:spLocks noChangeArrowheads="1"/>
            </p:cNvSpPr>
            <p:nvPr/>
          </p:nvSpPr>
          <p:spPr bwMode="auto">
            <a:xfrm flipH="1">
              <a:off x="9410953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0" name="Rectangle 101"/>
            <p:cNvSpPr>
              <a:spLocks noChangeArrowheads="1"/>
            </p:cNvSpPr>
            <p:nvPr/>
          </p:nvSpPr>
          <p:spPr bwMode="auto">
            <a:xfrm flipH="1">
              <a:off x="9394432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1" name="Rectangle 102"/>
            <p:cNvSpPr>
              <a:spLocks noChangeArrowheads="1"/>
            </p:cNvSpPr>
            <p:nvPr/>
          </p:nvSpPr>
          <p:spPr bwMode="auto">
            <a:xfrm flipH="1">
              <a:off x="9377911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2" name="Rectangle 103"/>
            <p:cNvSpPr>
              <a:spLocks noChangeArrowheads="1"/>
            </p:cNvSpPr>
            <p:nvPr/>
          </p:nvSpPr>
          <p:spPr bwMode="auto">
            <a:xfrm flipH="1">
              <a:off x="9361970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3" name="Freeform 104"/>
            <p:cNvSpPr>
              <a:spLocks/>
            </p:cNvSpPr>
            <p:nvPr/>
          </p:nvSpPr>
          <p:spPr bwMode="auto">
            <a:xfrm flipH="1">
              <a:off x="8847791" y="-771674"/>
              <a:ext cx="1015315" cy="107531"/>
            </a:xfrm>
            <a:custGeom>
              <a:avLst/>
              <a:gdLst>
                <a:gd name="T0" fmla="*/ 6766 w 10509"/>
                <a:gd name="T1" fmla="*/ 168 h 1111"/>
                <a:gd name="T2" fmla="*/ 6546 w 10509"/>
                <a:gd name="T3" fmla="*/ 542 h 1111"/>
                <a:gd name="T4" fmla="*/ 6135 w 10509"/>
                <a:gd name="T5" fmla="*/ 537 h 1111"/>
                <a:gd name="T6" fmla="*/ 3988 w 10509"/>
                <a:gd name="T7" fmla="*/ 509 h 1111"/>
                <a:gd name="T8" fmla="*/ 2528 w 10509"/>
                <a:gd name="T9" fmla="*/ 495 h 1111"/>
                <a:gd name="T10" fmla="*/ 1988 w 10509"/>
                <a:gd name="T11" fmla="*/ 493 h 1111"/>
                <a:gd name="T12" fmla="*/ 1906 w 10509"/>
                <a:gd name="T13" fmla="*/ 493 h 1111"/>
                <a:gd name="T14" fmla="*/ 1757 w 10509"/>
                <a:gd name="T15" fmla="*/ 483 h 1111"/>
                <a:gd name="T16" fmla="*/ 1628 w 10509"/>
                <a:gd name="T17" fmla="*/ 466 h 1111"/>
                <a:gd name="T18" fmla="*/ 1514 w 10509"/>
                <a:gd name="T19" fmla="*/ 440 h 1111"/>
                <a:gd name="T20" fmla="*/ 1416 w 10509"/>
                <a:gd name="T21" fmla="*/ 408 h 1111"/>
                <a:gd name="T22" fmla="*/ 1334 w 10509"/>
                <a:gd name="T23" fmla="*/ 372 h 1111"/>
                <a:gd name="T24" fmla="*/ 1263 w 10509"/>
                <a:gd name="T25" fmla="*/ 334 h 1111"/>
                <a:gd name="T26" fmla="*/ 1206 w 10509"/>
                <a:gd name="T27" fmla="*/ 290 h 1111"/>
                <a:gd name="T28" fmla="*/ 1160 w 10509"/>
                <a:gd name="T29" fmla="*/ 247 h 1111"/>
                <a:gd name="T30" fmla="*/ 1124 w 10509"/>
                <a:gd name="T31" fmla="*/ 204 h 1111"/>
                <a:gd name="T32" fmla="*/ 1083 w 10509"/>
                <a:gd name="T33" fmla="*/ 141 h 1111"/>
                <a:gd name="T34" fmla="*/ 1055 w 10509"/>
                <a:gd name="T35" fmla="*/ 67 h 1111"/>
                <a:gd name="T36" fmla="*/ 1046 w 10509"/>
                <a:gd name="T37" fmla="*/ 14 h 1111"/>
                <a:gd name="T38" fmla="*/ 1045 w 10509"/>
                <a:gd name="T39" fmla="*/ 0 h 1111"/>
                <a:gd name="T40" fmla="*/ 0 w 10509"/>
                <a:gd name="T41" fmla="*/ 0 h 1111"/>
                <a:gd name="T42" fmla="*/ 16 w 10509"/>
                <a:gd name="T43" fmla="*/ 40 h 1111"/>
                <a:gd name="T44" fmla="*/ 64 w 10509"/>
                <a:gd name="T45" fmla="*/ 136 h 1111"/>
                <a:gd name="T46" fmla="*/ 162 w 10509"/>
                <a:gd name="T47" fmla="*/ 295 h 1111"/>
                <a:gd name="T48" fmla="*/ 372 w 10509"/>
                <a:gd name="T49" fmla="*/ 589 h 1111"/>
                <a:gd name="T50" fmla="*/ 415 w 10509"/>
                <a:gd name="T51" fmla="*/ 643 h 1111"/>
                <a:gd name="T52" fmla="*/ 350 w 10509"/>
                <a:gd name="T53" fmla="*/ 697 h 1111"/>
                <a:gd name="T54" fmla="*/ 252 w 10509"/>
                <a:gd name="T55" fmla="*/ 793 h 1111"/>
                <a:gd name="T56" fmla="*/ 192 w 10509"/>
                <a:gd name="T57" fmla="*/ 879 h 1111"/>
                <a:gd name="T58" fmla="*/ 159 w 10509"/>
                <a:gd name="T59" fmla="*/ 953 h 1111"/>
                <a:gd name="T60" fmla="*/ 147 w 10509"/>
                <a:gd name="T61" fmla="*/ 1013 h 1111"/>
                <a:gd name="T62" fmla="*/ 149 w 10509"/>
                <a:gd name="T63" fmla="*/ 1061 h 1111"/>
                <a:gd name="T64" fmla="*/ 162 w 10509"/>
                <a:gd name="T65" fmla="*/ 1106 h 1111"/>
                <a:gd name="T66" fmla="*/ 166 w 10509"/>
                <a:gd name="T67" fmla="*/ 1111 h 1111"/>
                <a:gd name="T68" fmla="*/ 9805 w 10509"/>
                <a:gd name="T69" fmla="*/ 1111 h 1111"/>
                <a:gd name="T70" fmla="*/ 9861 w 10509"/>
                <a:gd name="T71" fmla="*/ 1107 h 1111"/>
                <a:gd name="T72" fmla="*/ 9963 w 10509"/>
                <a:gd name="T73" fmla="*/ 1088 h 1111"/>
                <a:gd name="T74" fmla="*/ 10054 w 10509"/>
                <a:gd name="T75" fmla="*/ 1057 h 1111"/>
                <a:gd name="T76" fmla="*/ 10135 w 10509"/>
                <a:gd name="T77" fmla="*/ 1012 h 1111"/>
                <a:gd name="T78" fmla="*/ 10204 w 10509"/>
                <a:gd name="T79" fmla="*/ 959 h 1111"/>
                <a:gd name="T80" fmla="*/ 10266 w 10509"/>
                <a:gd name="T81" fmla="*/ 895 h 1111"/>
                <a:gd name="T82" fmla="*/ 10317 w 10509"/>
                <a:gd name="T83" fmla="*/ 826 h 1111"/>
                <a:gd name="T84" fmla="*/ 10362 w 10509"/>
                <a:gd name="T85" fmla="*/ 753 h 1111"/>
                <a:gd name="T86" fmla="*/ 10415 w 10509"/>
                <a:gd name="T87" fmla="*/ 637 h 1111"/>
                <a:gd name="T88" fmla="*/ 10464 w 10509"/>
                <a:gd name="T89" fmla="*/ 480 h 1111"/>
                <a:gd name="T90" fmla="*/ 10493 w 10509"/>
                <a:gd name="T91" fmla="*/ 335 h 1111"/>
                <a:gd name="T92" fmla="*/ 10506 w 10509"/>
                <a:gd name="T93" fmla="*/ 213 h 1111"/>
                <a:gd name="T94" fmla="*/ 10509 w 10509"/>
                <a:gd name="T95" fmla="*/ 168 h 1111"/>
                <a:gd name="T96" fmla="*/ 6766 w 10509"/>
                <a:gd name="T97" fmla="*/ 168 h 1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0509" h="1111">
                  <a:moveTo>
                    <a:pt x="6766" y="168"/>
                  </a:moveTo>
                  <a:lnTo>
                    <a:pt x="6546" y="542"/>
                  </a:lnTo>
                  <a:lnTo>
                    <a:pt x="6135" y="537"/>
                  </a:lnTo>
                  <a:lnTo>
                    <a:pt x="3988" y="509"/>
                  </a:lnTo>
                  <a:lnTo>
                    <a:pt x="2528" y="495"/>
                  </a:lnTo>
                  <a:lnTo>
                    <a:pt x="1988" y="493"/>
                  </a:lnTo>
                  <a:lnTo>
                    <a:pt x="1906" y="493"/>
                  </a:lnTo>
                  <a:lnTo>
                    <a:pt x="1757" y="483"/>
                  </a:lnTo>
                  <a:lnTo>
                    <a:pt x="1628" y="466"/>
                  </a:lnTo>
                  <a:lnTo>
                    <a:pt x="1514" y="440"/>
                  </a:lnTo>
                  <a:lnTo>
                    <a:pt x="1416" y="408"/>
                  </a:lnTo>
                  <a:lnTo>
                    <a:pt x="1334" y="372"/>
                  </a:lnTo>
                  <a:lnTo>
                    <a:pt x="1263" y="334"/>
                  </a:lnTo>
                  <a:lnTo>
                    <a:pt x="1206" y="290"/>
                  </a:lnTo>
                  <a:lnTo>
                    <a:pt x="1160" y="247"/>
                  </a:lnTo>
                  <a:lnTo>
                    <a:pt x="1124" y="204"/>
                  </a:lnTo>
                  <a:lnTo>
                    <a:pt x="1083" y="141"/>
                  </a:lnTo>
                  <a:lnTo>
                    <a:pt x="1055" y="67"/>
                  </a:lnTo>
                  <a:lnTo>
                    <a:pt x="1046" y="14"/>
                  </a:lnTo>
                  <a:lnTo>
                    <a:pt x="1045" y="0"/>
                  </a:lnTo>
                  <a:lnTo>
                    <a:pt x="0" y="0"/>
                  </a:lnTo>
                  <a:lnTo>
                    <a:pt x="16" y="40"/>
                  </a:lnTo>
                  <a:lnTo>
                    <a:pt x="64" y="136"/>
                  </a:lnTo>
                  <a:lnTo>
                    <a:pt x="162" y="295"/>
                  </a:lnTo>
                  <a:lnTo>
                    <a:pt x="372" y="589"/>
                  </a:lnTo>
                  <a:lnTo>
                    <a:pt x="415" y="643"/>
                  </a:lnTo>
                  <a:lnTo>
                    <a:pt x="350" y="697"/>
                  </a:lnTo>
                  <a:lnTo>
                    <a:pt x="252" y="793"/>
                  </a:lnTo>
                  <a:lnTo>
                    <a:pt x="192" y="879"/>
                  </a:lnTo>
                  <a:lnTo>
                    <a:pt x="159" y="953"/>
                  </a:lnTo>
                  <a:lnTo>
                    <a:pt x="147" y="1013"/>
                  </a:lnTo>
                  <a:lnTo>
                    <a:pt x="149" y="1061"/>
                  </a:lnTo>
                  <a:lnTo>
                    <a:pt x="162" y="1106"/>
                  </a:lnTo>
                  <a:lnTo>
                    <a:pt x="166" y="1111"/>
                  </a:lnTo>
                  <a:lnTo>
                    <a:pt x="9805" y="1111"/>
                  </a:lnTo>
                  <a:lnTo>
                    <a:pt x="9861" y="1107"/>
                  </a:lnTo>
                  <a:lnTo>
                    <a:pt x="9963" y="1088"/>
                  </a:lnTo>
                  <a:lnTo>
                    <a:pt x="10054" y="1057"/>
                  </a:lnTo>
                  <a:lnTo>
                    <a:pt x="10135" y="1012"/>
                  </a:lnTo>
                  <a:lnTo>
                    <a:pt x="10204" y="959"/>
                  </a:lnTo>
                  <a:lnTo>
                    <a:pt x="10266" y="895"/>
                  </a:lnTo>
                  <a:lnTo>
                    <a:pt x="10317" y="826"/>
                  </a:lnTo>
                  <a:lnTo>
                    <a:pt x="10362" y="753"/>
                  </a:lnTo>
                  <a:lnTo>
                    <a:pt x="10415" y="637"/>
                  </a:lnTo>
                  <a:lnTo>
                    <a:pt x="10464" y="480"/>
                  </a:lnTo>
                  <a:lnTo>
                    <a:pt x="10493" y="335"/>
                  </a:lnTo>
                  <a:lnTo>
                    <a:pt x="10506" y="213"/>
                  </a:lnTo>
                  <a:lnTo>
                    <a:pt x="10509" y="168"/>
                  </a:lnTo>
                  <a:lnTo>
                    <a:pt x="6766" y="168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4" name="Rectangle 105"/>
            <p:cNvSpPr>
              <a:spLocks noChangeArrowheads="1"/>
            </p:cNvSpPr>
            <p:nvPr/>
          </p:nvSpPr>
          <p:spPr bwMode="auto">
            <a:xfrm flipH="1">
              <a:off x="9150096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5" name="Rectangle 106"/>
            <p:cNvSpPr>
              <a:spLocks noChangeArrowheads="1"/>
            </p:cNvSpPr>
            <p:nvPr/>
          </p:nvSpPr>
          <p:spPr bwMode="auto">
            <a:xfrm flipH="1">
              <a:off x="9111837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6" name="Rectangle 107"/>
            <p:cNvSpPr>
              <a:spLocks noChangeArrowheads="1"/>
            </p:cNvSpPr>
            <p:nvPr/>
          </p:nvSpPr>
          <p:spPr bwMode="auto">
            <a:xfrm flipH="1">
              <a:off x="9073578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7" name="Rectangle 108"/>
            <p:cNvSpPr>
              <a:spLocks noChangeArrowheads="1"/>
            </p:cNvSpPr>
            <p:nvPr/>
          </p:nvSpPr>
          <p:spPr bwMode="auto">
            <a:xfrm flipH="1">
              <a:off x="9035029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8" name="Rectangle 109"/>
            <p:cNvSpPr>
              <a:spLocks noChangeArrowheads="1"/>
            </p:cNvSpPr>
            <p:nvPr/>
          </p:nvSpPr>
          <p:spPr bwMode="auto">
            <a:xfrm flipH="1">
              <a:off x="8996770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9" name="Rectangle 110"/>
            <p:cNvSpPr>
              <a:spLocks noChangeArrowheads="1"/>
            </p:cNvSpPr>
            <p:nvPr/>
          </p:nvSpPr>
          <p:spPr bwMode="auto">
            <a:xfrm flipH="1">
              <a:off x="8958221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0" name="Rectangle 111"/>
            <p:cNvSpPr>
              <a:spLocks noChangeArrowheads="1"/>
            </p:cNvSpPr>
            <p:nvPr/>
          </p:nvSpPr>
          <p:spPr bwMode="auto">
            <a:xfrm flipH="1">
              <a:off x="8919962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1" name="Rectangle 112"/>
            <p:cNvSpPr>
              <a:spLocks noChangeArrowheads="1"/>
            </p:cNvSpPr>
            <p:nvPr/>
          </p:nvSpPr>
          <p:spPr bwMode="auto">
            <a:xfrm flipH="1">
              <a:off x="9141690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2" name="Rectangle 113"/>
            <p:cNvSpPr>
              <a:spLocks noChangeArrowheads="1"/>
            </p:cNvSpPr>
            <p:nvPr/>
          </p:nvSpPr>
          <p:spPr bwMode="auto">
            <a:xfrm flipH="1">
              <a:off x="9109228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3" name="Rectangle 114"/>
            <p:cNvSpPr>
              <a:spLocks noChangeArrowheads="1"/>
            </p:cNvSpPr>
            <p:nvPr/>
          </p:nvSpPr>
          <p:spPr bwMode="auto">
            <a:xfrm flipH="1">
              <a:off x="9076766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4" name="Rectangle 115"/>
            <p:cNvSpPr>
              <a:spLocks noChangeArrowheads="1"/>
            </p:cNvSpPr>
            <p:nvPr/>
          </p:nvSpPr>
          <p:spPr bwMode="auto">
            <a:xfrm flipH="1">
              <a:off x="9044593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5" name="Rectangle 116"/>
            <p:cNvSpPr>
              <a:spLocks noChangeArrowheads="1"/>
            </p:cNvSpPr>
            <p:nvPr/>
          </p:nvSpPr>
          <p:spPr bwMode="auto">
            <a:xfrm flipH="1">
              <a:off x="9012131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6" name="Rectangle 117"/>
            <p:cNvSpPr>
              <a:spLocks noChangeArrowheads="1"/>
            </p:cNvSpPr>
            <p:nvPr/>
          </p:nvSpPr>
          <p:spPr bwMode="auto">
            <a:xfrm flipH="1">
              <a:off x="8979669" y="-841526"/>
              <a:ext cx="1420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7" name="Rectangle 118"/>
            <p:cNvSpPr>
              <a:spLocks noChangeArrowheads="1"/>
            </p:cNvSpPr>
            <p:nvPr/>
          </p:nvSpPr>
          <p:spPr bwMode="auto">
            <a:xfrm flipH="1">
              <a:off x="8947207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8" name="Rectangle 119"/>
            <p:cNvSpPr>
              <a:spLocks noChangeArrowheads="1"/>
            </p:cNvSpPr>
            <p:nvPr/>
          </p:nvSpPr>
          <p:spPr bwMode="auto">
            <a:xfrm flipH="1">
              <a:off x="9128937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9" name="Rectangle 120"/>
            <p:cNvSpPr>
              <a:spLocks noChangeArrowheads="1"/>
            </p:cNvSpPr>
            <p:nvPr/>
          </p:nvSpPr>
          <p:spPr bwMode="auto">
            <a:xfrm flipH="1">
              <a:off x="9105170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0" name="Rectangle 121"/>
            <p:cNvSpPr>
              <a:spLocks noChangeArrowheads="1"/>
            </p:cNvSpPr>
            <p:nvPr/>
          </p:nvSpPr>
          <p:spPr bwMode="auto">
            <a:xfrm flipH="1">
              <a:off x="9081693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1" name="Rectangle 122"/>
            <p:cNvSpPr>
              <a:spLocks noChangeArrowheads="1"/>
            </p:cNvSpPr>
            <p:nvPr/>
          </p:nvSpPr>
          <p:spPr bwMode="auto">
            <a:xfrm flipH="1">
              <a:off x="9057926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2" name="Rectangle 123"/>
            <p:cNvSpPr>
              <a:spLocks noChangeArrowheads="1"/>
            </p:cNvSpPr>
            <p:nvPr/>
          </p:nvSpPr>
          <p:spPr bwMode="auto">
            <a:xfrm flipH="1">
              <a:off x="9034159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3" name="Rectangle 124"/>
            <p:cNvSpPr>
              <a:spLocks noChangeArrowheads="1"/>
            </p:cNvSpPr>
            <p:nvPr/>
          </p:nvSpPr>
          <p:spPr bwMode="auto">
            <a:xfrm flipH="1">
              <a:off x="9010682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4" name="Rectangle 125"/>
            <p:cNvSpPr>
              <a:spLocks noChangeArrowheads="1"/>
            </p:cNvSpPr>
            <p:nvPr/>
          </p:nvSpPr>
          <p:spPr bwMode="auto">
            <a:xfrm flipH="1">
              <a:off x="8986915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5" name="Rectangle 126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44056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6" name="Rectangle 127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11884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7" name="Rectangle 128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37100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8" name="Rectangle 129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9855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9" name="Freeform 130"/>
            <p:cNvSpPr>
              <a:spLocks/>
            </p:cNvSpPr>
            <p:nvPr/>
          </p:nvSpPr>
          <p:spPr bwMode="auto">
            <a:xfrm flipH="1">
              <a:off x="9762821" y="-780369"/>
              <a:ext cx="100285" cy="4058"/>
            </a:xfrm>
            <a:custGeom>
              <a:avLst/>
              <a:gdLst>
                <a:gd name="T0" fmla="*/ 1034 w 1039"/>
                <a:gd name="T1" fmla="*/ 42 h 42"/>
                <a:gd name="T2" fmla="*/ 5 w 1039"/>
                <a:gd name="T3" fmla="*/ 42 h 42"/>
                <a:gd name="T4" fmla="*/ 2 w 1039"/>
                <a:gd name="T5" fmla="*/ 41 h 42"/>
                <a:gd name="T6" fmla="*/ 0 w 1039"/>
                <a:gd name="T7" fmla="*/ 36 h 42"/>
                <a:gd name="T8" fmla="*/ 0 w 1039"/>
                <a:gd name="T9" fmla="*/ 6 h 42"/>
                <a:gd name="T10" fmla="*/ 2 w 1039"/>
                <a:gd name="T11" fmla="*/ 2 h 42"/>
                <a:gd name="T12" fmla="*/ 5 w 1039"/>
                <a:gd name="T13" fmla="*/ 0 h 42"/>
                <a:gd name="T14" fmla="*/ 1033 w 1039"/>
                <a:gd name="T15" fmla="*/ 0 h 42"/>
                <a:gd name="T16" fmla="*/ 1036 w 1039"/>
                <a:gd name="T17" fmla="*/ 2 h 42"/>
                <a:gd name="T18" fmla="*/ 1037 w 1039"/>
                <a:gd name="T19" fmla="*/ 6 h 42"/>
                <a:gd name="T20" fmla="*/ 1037 w 1039"/>
                <a:gd name="T21" fmla="*/ 36 h 42"/>
                <a:gd name="T22" fmla="*/ 1039 w 1039"/>
                <a:gd name="T23" fmla="*/ 41 h 42"/>
                <a:gd name="T24" fmla="*/ 1034 w 1039"/>
                <a:gd name="T25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39" h="42">
                  <a:moveTo>
                    <a:pt x="1034" y="42"/>
                  </a:moveTo>
                  <a:lnTo>
                    <a:pt x="5" y="42"/>
                  </a:lnTo>
                  <a:lnTo>
                    <a:pt x="2" y="41"/>
                  </a:lnTo>
                  <a:lnTo>
                    <a:pt x="0" y="36"/>
                  </a:lnTo>
                  <a:lnTo>
                    <a:pt x="0" y="6"/>
                  </a:lnTo>
                  <a:lnTo>
                    <a:pt x="2" y="2"/>
                  </a:lnTo>
                  <a:lnTo>
                    <a:pt x="5" y="0"/>
                  </a:lnTo>
                  <a:lnTo>
                    <a:pt x="1033" y="0"/>
                  </a:lnTo>
                  <a:lnTo>
                    <a:pt x="1036" y="2"/>
                  </a:lnTo>
                  <a:lnTo>
                    <a:pt x="1037" y="6"/>
                  </a:lnTo>
                  <a:lnTo>
                    <a:pt x="1037" y="36"/>
                  </a:lnTo>
                  <a:lnTo>
                    <a:pt x="1039" y="41"/>
                  </a:lnTo>
                  <a:lnTo>
                    <a:pt x="1034" y="42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0" y="730176"/>
            <a:ext cx="12200772" cy="6146409"/>
            <a:chOff x="1" y="711592"/>
            <a:chExt cx="12200772" cy="6146409"/>
          </a:xfrm>
        </p:grpSpPr>
        <p:sp>
          <p:nvSpPr>
            <p:cNvPr id="164" name="자유형 163"/>
            <p:cNvSpPr/>
            <p:nvPr/>
          </p:nvSpPr>
          <p:spPr>
            <a:xfrm rot="16200000">
              <a:off x="3027182" y="-2315589"/>
              <a:ext cx="6146409" cy="12200772"/>
            </a:xfrm>
            <a:custGeom>
              <a:avLst/>
              <a:gdLst>
                <a:gd name="connsiteX0" fmla="*/ 6146409 w 6146409"/>
                <a:gd name="connsiteY0" fmla="*/ 2222 h 12200772"/>
                <a:gd name="connsiteX1" fmla="*/ 6065629 w 6146409"/>
                <a:gd name="connsiteY1" fmla="*/ 164558 h 12200772"/>
                <a:gd name="connsiteX2" fmla="*/ 6114959 w 6146409"/>
                <a:gd name="connsiteY2" fmla="*/ 314135 h 12200772"/>
                <a:gd name="connsiteX3" fmla="*/ 6138200 w 6146409"/>
                <a:gd name="connsiteY3" fmla="*/ 323564 h 12200772"/>
                <a:gd name="connsiteX4" fmla="*/ 6146409 w 6146409"/>
                <a:gd name="connsiteY4" fmla="*/ 323564 h 12200772"/>
                <a:gd name="connsiteX5" fmla="*/ 6142304 w 6146409"/>
                <a:gd name="connsiteY5" fmla="*/ 325229 h 12200772"/>
                <a:gd name="connsiteX6" fmla="*/ 6146409 w 6146409"/>
                <a:gd name="connsiteY6" fmla="*/ 326894 h 12200772"/>
                <a:gd name="connsiteX7" fmla="*/ 6138200 w 6146409"/>
                <a:gd name="connsiteY7" fmla="*/ 326894 h 12200772"/>
                <a:gd name="connsiteX8" fmla="*/ 6114958 w 6146409"/>
                <a:gd name="connsiteY8" fmla="*/ 336323 h 12200772"/>
                <a:gd name="connsiteX9" fmla="*/ 6065628 w 6146409"/>
                <a:gd name="connsiteY9" fmla="*/ 485900 h 12200772"/>
                <a:gd name="connsiteX10" fmla="*/ 6114958 w 6146409"/>
                <a:gd name="connsiteY10" fmla="*/ 635477 h 12200772"/>
                <a:gd name="connsiteX11" fmla="*/ 6138200 w 6146409"/>
                <a:gd name="connsiteY11" fmla="*/ 644906 h 12200772"/>
                <a:gd name="connsiteX12" fmla="*/ 6146408 w 6146409"/>
                <a:gd name="connsiteY12" fmla="*/ 644906 h 12200772"/>
                <a:gd name="connsiteX13" fmla="*/ 6142304 w 6146409"/>
                <a:gd name="connsiteY13" fmla="*/ 646571 h 12200772"/>
                <a:gd name="connsiteX14" fmla="*/ 6146409 w 6146409"/>
                <a:gd name="connsiteY14" fmla="*/ 648235 h 12200772"/>
                <a:gd name="connsiteX15" fmla="*/ 6138200 w 6146409"/>
                <a:gd name="connsiteY15" fmla="*/ 648235 h 12200772"/>
                <a:gd name="connsiteX16" fmla="*/ 6114958 w 6146409"/>
                <a:gd name="connsiteY16" fmla="*/ 657664 h 12200772"/>
                <a:gd name="connsiteX17" fmla="*/ 6065628 w 6146409"/>
                <a:gd name="connsiteY17" fmla="*/ 807242 h 12200772"/>
                <a:gd name="connsiteX18" fmla="*/ 6114958 w 6146409"/>
                <a:gd name="connsiteY18" fmla="*/ 956818 h 12200772"/>
                <a:gd name="connsiteX19" fmla="*/ 6138200 w 6146409"/>
                <a:gd name="connsiteY19" fmla="*/ 966247 h 12200772"/>
                <a:gd name="connsiteX20" fmla="*/ 6146408 w 6146409"/>
                <a:gd name="connsiteY20" fmla="*/ 966247 h 12200772"/>
                <a:gd name="connsiteX21" fmla="*/ 6142304 w 6146409"/>
                <a:gd name="connsiteY21" fmla="*/ 967912 h 12200772"/>
                <a:gd name="connsiteX22" fmla="*/ 6146408 w 6146409"/>
                <a:gd name="connsiteY22" fmla="*/ 969577 h 12200772"/>
                <a:gd name="connsiteX23" fmla="*/ 6138200 w 6146409"/>
                <a:gd name="connsiteY23" fmla="*/ 969577 h 12200772"/>
                <a:gd name="connsiteX24" fmla="*/ 6114958 w 6146409"/>
                <a:gd name="connsiteY24" fmla="*/ 979006 h 12200772"/>
                <a:gd name="connsiteX25" fmla="*/ 6065628 w 6146409"/>
                <a:gd name="connsiteY25" fmla="*/ 1128583 h 12200772"/>
                <a:gd name="connsiteX26" fmla="*/ 6114958 w 6146409"/>
                <a:gd name="connsiteY26" fmla="*/ 1278160 h 12200772"/>
                <a:gd name="connsiteX27" fmla="*/ 6138200 w 6146409"/>
                <a:gd name="connsiteY27" fmla="*/ 1287589 h 12200772"/>
                <a:gd name="connsiteX28" fmla="*/ 6146408 w 6146409"/>
                <a:gd name="connsiteY28" fmla="*/ 1287589 h 12200772"/>
                <a:gd name="connsiteX29" fmla="*/ 6142304 w 6146409"/>
                <a:gd name="connsiteY29" fmla="*/ 1289254 h 12200772"/>
                <a:gd name="connsiteX30" fmla="*/ 6146408 w 6146409"/>
                <a:gd name="connsiteY30" fmla="*/ 1290919 h 12200772"/>
                <a:gd name="connsiteX31" fmla="*/ 6138199 w 6146409"/>
                <a:gd name="connsiteY31" fmla="*/ 1290919 h 12200772"/>
                <a:gd name="connsiteX32" fmla="*/ 6114958 w 6146409"/>
                <a:gd name="connsiteY32" fmla="*/ 1300348 h 12200772"/>
                <a:gd name="connsiteX33" fmla="*/ 6065628 w 6146409"/>
                <a:gd name="connsiteY33" fmla="*/ 1449925 h 12200772"/>
                <a:gd name="connsiteX34" fmla="*/ 6114958 w 6146409"/>
                <a:gd name="connsiteY34" fmla="*/ 1599502 h 12200772"/>
                <a:gd name="connsiteX35" fmla="*/ 6138199 w 6146409"/>
                <a:gd name="connsiteY35" fmla="*/ 1608931 h 12200772"/>
                <a:gd name="connsiteX36" fmla="*/ 6146408 w 6146409"/>
                <a:gd name="connsiteY36" fmla="*/ 1608931 h 12200772"/>
                <a:gd name="connsiteX37" fmla="*/ 6142304 w 6146409"/>
                <a:gd name="connsiteY37" fmla="*/ 1610596 h 12200772"/>
                <a:gd name="connsiteX38" fmla="*/ 6146408 w 6146409"/>
                <a:gd name="connsiteY38" fmla="*/ 1612261 h 12200772"/>
                <a:gd name="connsiteX39" fmla="*/ 6138199 w 6146409"/>
                <a:gd name="connsiteY39" fmla="*/ 1612261 h 12200772"/>
                <a:gd name="connsiteX40" fmla="*/ 6114958 w 6146409"/>
                <a:gd name="connsiteY40" fmla="*/ 1621690 h 12200772"/>
                <a:gd name="connsiteX41" fmla="*/ 6065628 w 6146409"/>
                <a:gd name="connsiteY41" fmla="*/ 1771267 h 12200772"/>
                <a:gd name="connsiteX42" fmla="*/ 6114958 w 6146409"/>
                <a:gd name="connsiteY42" fmla="*/ 1920843 h 12200772"/>
                <a:gd name="connsiteX43" fmla="*/ 6138199 w 6146409"/>
                <a:gd name="connsiteY43" fmla="*/ 1930273 h 12200772"/>
                <a:gd name="connsiteX44" fmla="*/ 6146408 w 6146409"/>
                <a:gd name="connsiteY44" fmla="*/ 1930273 h 12200772"/>
                <a:gd name="connsiteX45" fmla="*/ 6142303 w 6146409"/>
                <a:gd name="connsiteY45" fmla="*/ 1931938 h 12200772"/>
                <a:gd name="connsiteX46" fmla="*/ 6146408 w 6146409"/>
                <a:gd name="connsiteY46" fmla="*/ 1933603 h 12200772"/>
                <a:gd name="connsiteX47" fmla="*/ 6138199 w 6146409"/>
                <a:gd name="connsiteY47" fmla="*/ 1933603 h 12200772"/>
                <a:gd name="connsiteX48" fmla="*/ 6114957 w 6146409"/>
                <a:gd name="connsiteY48" fmla="*/ 1943032 h 12200772"/>
                <a:gd name="connsiteX49" fmla="*/ 6065627 w 6146409"/>
                <a:gd name="connsiteY49" fmla="*/ 2092608 h 12200772"/>
                <a:gd name="connsiteX50" fmla="*/ 6114957 w 6146409"/>
                <a:gd name="connsiteY50" fmla="*/ 2242185 h 12200772"/>
                <a:gd name="connsiteX51" fmla="*/ 6138199 w 6146409"/>
                <a:gd name="connsiteY51" fmla="*/ 2251614 h 12200772"/>
                <a:gd name="connsiteX52" fmla="*/ 6146407 w 6146409"/>
                <a:gd name="connsiteY52" fmla="*/ 2251614 h 12200772"/>
                <a:gd name="connsiteX53" fmla="*/ 6142303 w 6146409"/>
                <a:gd name="connsiteY53" fmla="*/ 2253279 h 12200772"/>
                <a:gd name="connsiteX54" fmla="*/ 6146408 w 6146409"/>
                <a:gd name="connsiteY54" fmla="*/ 2254944 h 12200772"/>
                <a:gd name="connsiteX55" fmla="*/ 6138199 w 6146409"/>
                <a:gd name="connsiteY55" fmla="*/ 2254944 h 12200772"/>
                <a:gd name="connsiteX56" fmla="*/ 6114957 w 6146409"/>
                <a:gd name="connsiteY56" fmla="*/ 2264374 h 12200772"/>
                <a:gd name="connsiteX57" fmla="*/ 6065627 w 6146409"/>
                <a:gd name="connsiteY57" fmla="*/ 2413950 h 12200772"/>
                <a:gd name="connsiteX58" fmla="*/ 6114957 w 6146409"/>
                <a:gd name="connsiteY58" fmla="*/ 2563526 h 12200772"/>
                <a:gd name="connsiteX59" fmla="*/ 6138199 w 6146409"/>
                <a:gd name="connsiteY59" fmla="*/ 2572956 h 12200772"/>
                <a:gd name="connsiteX60" fmla="*/ 6146407 w 6146409"/>
                <a:gd name="connsiteY60" fmla="*/ 2572956 h 12200772"/>
                <a:gd name="connsiteX61" fmla="*/ 6142303 w 6146409"/>
                <a:gd name="connsiteY61" fmla="*/ 2574620 h 12200772"/>
                <a:gd name="connsiteX62" fmla="*/ 6146407 w 6146409"/>
                <a:gd name="connsiteY62" fmla="*/ 2576286 h 12200772"/>
                <a:gd name="connsiteX63" fmla="*/ 6138199 w 6146409"/>
                <a:gd name="connsiteY63" fmla="*/ 2576286 h 12200772"/>
                <a:gd name="connsiteX64" fmla="*/ 6114957 w 6146409"/>
                <a:gd name="connsiteY64" fmla="*/ 2585714 h 12200772"/>
                <a:gd name="connsiteX65" fmla="*/ 6065627 w 6146409"/>
                <a:gd name="connsiteY65" fmla="*/ 2735292 h 12200772"/>
                <a:gd name="connsiteX66" fmla="*/ 6114957 w 6146409"/>
                <a:gd name="connsiteY66" fmla="*/ 2884868 h 12200772"/>
                <a:gd name="connsiteX67" fmla="*/ 6138199 w 6146409"/>
                <a:gd name="connsiteY67" fmla="*/ 2894298 h 12200772"/>
                <a:gd name="connsiteX68" fmla="*/ 6146407 w 6146409"/>
                <a:gd name="connsiteY68" fmla="*/ 2894298 h 12200772"/>
                <a:gd name="connsiteX69" fmla="*/ 6142303 w 6146409"/>
                <a:gd name="connsiteY69" fmla="*/ 2895963 h 12200772"/>
                <a:gd name="connsiteX70" fmla="*/ 6146407 w 6146409"/>
                <a:gd name="connsiteY70" fmla="*/ 2897627 h 12200772"/>
                <a:gd name="connsiteX71" fmla="*/ 6138199 w 6146409"/>
                <a:gd name="connsiteY71" fmla="*/ 2897627 h 12200772"/>
                <a:gd name="connsiteX72" fmla="*/ 6114957 w 6146409"/>
                <a:gd name="connsiteY72" fmla="*/ 2907056 h 12200772"/>
                <a:gd name="connsiteX73" fmla="*/ 6065627 w 6146409"/>
                <a:gd name="connsiteY73" fmla="*/ 3056633 h 12200772"/>
                <a:gd name="connsiteX74" fmla="*/ 6114957 w 6146409"/>
                <a:gd name="connsiteY74" fmla="*/ 3206209 h 12200772"/>
                <a:gd name="connsiteX75" fmla="*/ 6138199 w 6146409"/>
                <a:gd name="connsiteY75" fmla="*/ 3215638 h 12200772"/>
                <a:gd name="connsiteX76" fmla="*/ 6146407 w 6146409"/>
                <a:gd name="connsiteY76" fmla="*/ 3215638 h 12200772"/>
                <a:gd name="connsiteX77" fmla="*/ 6142303 w 6146409"/>
                <a:gd name="connsiteY77" fmla="*/ 3217303 h 12200772"/>
                <a:gd name="connsiteX78" fmla="*/ 6146407 w 6146409"/>
                <a:gd name="connsiteY78" fmla="*/ 3218969 h 12200772"/>
                <a:gd name="connsiteX79" fmla="*/ 6138198 w 6146409"/>
                <a:gd name="connsiteY79" fmla="*/ 3218969 h 12200772"/>
                <a:gd name="connsiteX80" fmla="*/ 6114956 w 6146409"/>
                <a:gd name="connsiteY80" fmla="*/ 3228397 h 12200772"/>
                <a:gd name="connsiteX81" fmla="*/ 6065626 w 6146409"/>
                <a:gd name="connsiteY81" fmla="*/ 3377975 h 12200772"/>
                <a:gd name="connsiteX82" fmla="*/ 6114956 w 6146409"/>
                <a:gd name="connsiteY82" fmla="*/ 3527551 h 12200772"/>
                <a:gd name="connsiteX83" fmla="*/ 6138198 w 6146409"/>
                <a:gd name="connsiteY83" fmla="*/ 3536980 h 12200772"/>
                <a:gd name="connsiteX84" fmla="*/ 6146407 w 6146409"/>
                <a:gd name="connsiteY84" fmla="*/ 3536980 h 12200772"/>
                <a:gd name="connsiteX85" fmla="*/ 6142303 w 6146409"/>
                <a:gd name="connsiteY85" fmla="*/ 3538645 h 12200772"/>
                <a:gd name="connsiteX86" fmla="*/ 6146407 w 6146409"/>
                <a:gd name="connsiteY86" fmla="*/ 3540310 h 12200772"/>
                <a:gd name="connsiteX87" fmla="*/ 6138198 w 6146409"/>
                <a:gd name="connsiteY87" fmla="*/ 3540310 h 12200772"/>
                <a:gd name="connsiteX88" fmla="*/ 6114956 w 6146409"/>
                <a:gd name="connsiteY88" fmla="*/ 3549739 h 12200772"/>
                <a:gd name="connsiteX89" fmla="*/ 6065626 w 6146409"/>
                <a:gd name="connsiteY89" fmla="*/ 3699316 h 12200772"/>
                <a:gd name="connsiteX90" fmla="*/ 6114956 w 6146409"/>
                <a:gd name="connsiteY90" fmla="*/ 3848893 h 12200772"/>
                <a:gd name="connsiteX91" fmla="*/ 6138198 w 6146409"/>
                <a:gd name="connsiteY91" fmla="*/ 3858322 h 12200772"/>
                <a:gd name="connsiteX92" fmla="*/ 6146406 w 6146409"/>
                <a:gd name="connsiteY92" fmla="*/ 3858322 h 12200772"/>
                <a:gd name="connsiteX93" fmla="*/ 6142302 w 6146409"/>
                <a:gd name="connsiteY93" fmla="*/ 3859987 h 12200772"/>
                <a:gd name="connsiteX94" fmla="*/ 6146407 w 6146409"/>
                <a:gd name="connsiteY94" fmla="*/ 3861652 h 12200772"/>
                <a:gd name="connsiteX95" fmla="*/ 6138198 w 6146409"/>
                <a:gd name="connsiteY95" fmla="*/ 3861652 h 12200772"/>
                <a:gd name="connsiteX96" fmla="*/ 6114956 w 6146409"/>
                <a:gd name="connsiteY96" fmla="*/ 3871081 h 12200772"/>
                <a:gd name="connsiteX97" fmla="*/ 6065626 w 6146409"/>
                <a:gd name="connsiteY97" fmla="*/ 4020658 h 12200772"/>
                <a:gd name="connsiteX98" fmla="*/ 6114956 w 6146409"/>
                <a:gd name="connsiteY98" fmla="*/ 4170234 h 12200772"/>
                <a:gd name="connsiteX99" fmla="*/ 6138198 w 6146409"/>
                <a:gd name="connsiteY99" fmla="*/ 4179664 h 12200772"/>
                <a:gd name="connsiteX100" fmla="*/ 6146406 w 6146409"/>
                <a:gd name="connsiteY100" fmla="*/ 4179664 h 12200772"/>
                <a:gd name="connsiteX101" fmla="*/ 6142302 w 6146409"/>
                <a:gd name="connsiteY101" fmla="*/ 4181329 h 12200772"/>
                <a:gd name="connsiteX102" fmla="*/ 6146406 w 6146409"/>
                <a:gd name="connsiteY102" fmla="*/ 4182993 h 12200772"/>
                <a:gd name="connsiteX103" fmla="*/ 6138198 w 6146409"/>
                <a:gd name="connsiteY103" fmla="*/ 4182993 h 12200772"/>
                <a:gd name="connsiteX104" fmla="*/ 6114956 w 6146409"/>
                <a:gd name="connsiteY104" fmla="*/ 4192423 h 12200772"/>
                <a:gd name="connsiteX105" fmla="*/ 6065626 w 6146409"/>
                <a:gd name="connsiteY105" fmla="*/ 4342000 h 12200772"/>
                <a:gd name="connsiteX106" fmla="*/ 6114956 w 6146409"/>
                <a:gd name="connsiteY106" fmla="*/ 4491576 h 12200772"/>
                <a:gd name="connsiteX107" fmla="*/ 6138198 w 6146409"/>
                <a:gd name="connsiteY107" fmla="*/ 4501005 h 12200772"/>
                <a:gd name="connsiteX108" fmla="*/ 6146406 w 6146409"/>
                <a:gd name="connsiteY108" fmla="*/ 4501005 h 12200772"/>
                <a:gd name="connsiteX109" fmla="*/ 6142302 w 6146409"/>
                <a:gd name="connsiteY109" fmla="*/ 4502670 h 12200772"/>
                <a:gd name="connsiteX110" fmla="*/ 6146406 w 6146409"/>
                <a:gd name="connsiteY110" fmla="*/ 4504335 h 12200772"/>
                <a:gd name="connsiteX111" fmla="*/ 6138198 w 6146409"/>
                <a:gd name="connsiteY111" fmla="*/ 4504335 h 12200772"/>
                <a:gd name="connsiteX112" fmla="*/ 6114956 w 6146409"/>
                <a:gd name="connsiteY112" fmla="*/ 4513765 h 12200772"/>
                <a:gd name="connsiteX113" fmla="*/ 6065626 w 6146409"/>
                <a:gd name="connsiteY113" fmla="*/ 4663342 h 12200772"/>
                <a:gd name="connsiteX114" fmla="*/ 6114956 w 6146409"/>
                <a:gd name="connsiteY114" fmla="*/ 4812918 h 12200772"/>
                <a:gd name="connsiteX115" fmla="*/ 6138197 w 6146409"/>
                <a:gd name="connsiteY115" fmla="*/ 4822348 h 12200772"/>
                <a:gd name="connsiteX116" fmla="*/ 6146406 w 6146409"/>
                <a:gd name="connsiteY116" fmla="*/ 4822348 h 12200772"/>
                <a:gd name="connsiteX117" fmla="*/ 6142302 w 6146409"/>
                <a:gd name="connsiteY117" fmla="*/ 4824012 h 12200772"/>
                <a:gd name="connsiteX118" fmla="*/ 6146406 w 6146409"/>
                <a:gd name="connsiteY118" fmla="*/ 4825677 h 12200772"/>
                <a:gd name="connsiteX119" fmla="*/ 6138197 w 6146409"/>
                <a:gd name="connsiteY119" fmla="*/ 4825677 h 12200772"/>
                <a:gd name="connsiteX120" fmla="*/ 6114955 w 6146409"/>
                <a:gd name="connsiteY120" fmla="*/ 4835106 h 12200772"/>
                <a:gd name="connsiteX121" fmla="*/ 6065625 w 6146409"/>
                <a:gd name="connsiteY121" fmla="*/ 4984683 h 12200772"/>
                <a:gd name="connsiteX122" fmla="*/ 6114955 w 6146409"/>
                <a:gd name="connsiteY122" fmla="*/ 5134260 h 12200772"/>
                <a:gd name="connsiteX123" fmla="*/ 6138197 w 6146409"/>
                <a:gd name="connsiteY123" fmla="*/ 5143689 h 12200772"/>
                <a:gd name="connsiteX124" fmla="*/ 6146405 w 6146409"/>
                <a:gd name="connsiteY124" fmla="*/ 5143689 h 12200772"/>
                <a:gd name="connsiteX125" fmla="*/ 6142301 w 6146409"/>
                <a:gd name="connsiteY125" fmla="*/ 5145354 h 12200772"/>
                <a:gd name="connsiteX126" fmla="*/ 6146406 w 6146409"/>
                <a:gd name="connsiteY126" fmla="*/ 5147018 h 12200772"/>
                <a:gd name="connsiteX127" fmla="*/ 6138197 w 6146409"/>
                <a:gd name="connsiteY127" fmla="*/ 5147018 h 12200772"/>
                <a:gd name="connsiteX128" fmla="*/ 6114955 w 6146409"/>
                <a:gd name="connsiteY128" fmla="*/ 5156448 h 12200772"/>
                <a:gd name="connsiteX129" fmla="*/ 6065625 w 6146409"/>
                <a:gd name="connsiteY129" fmla="*/ 5306025 h 12200772"/>
                <a:gd name="connsiteX130" fmla="*/ 6114955 w 6146409"/>
                <a:gd name="connsiteY130" fmla="*/ 5455601 h 12200772"/>
                <a:gd name="connsiteX131" fmla="*/ 6138197 w 6146409"/>
                <a:gd name="connsiteY131" fmla="*/ 5465031 h 12200772"/>
                <a:gd name="connsiteX132" fmla="*/ 6146405 w 6146409"/>
                <a:gd name="connsiteY132" fmla="*/ 5465031 h 12200772"/>
                <a:gd name="connsiteX133" fmla="*/ 6142301 w 6146409"/>
                <a:gd name="connsiteY133" fmla="*/ 5466695 h 12200772"/>
                <a:gd name="connsiteX134" fmla="*/ 6146405 w 6146409"/>
                <a:gd name="connsiteY134" fmla="*/ 5468361 h 12200772"/>
                <a:gd name="connsiteX135" fmla="*/ 6138197 w 6146409"/>
                <a:gd name="connsiteY135" fmla="*/ 5468361 h 12200772"/>
                <a:gd name="connsiteX136" fmla="*/ 6114955 w 6146409"/>
                <a:gd name="connsiteY136" fmla="*/ 5477790 h 12200772"/>
                <a:gd name="connsiteX137" fmla="*/ 6065625 w 6146409"/>
                <a:gd name="connsiteY137" fmla="*/ 5627367 h 12200772"/>
                <a:gd name="connsiteX138" fmla="*/ 6114955 w 6146409"/>
                <a:gd name="connsiteY138" fmla="*/ 5776943 h 12200772"/>
                <a:gd name="connsiteX139" fmla="*/ 6138197 w 6146409"/>
                <a:gd name="connsiteY139" fmla="*/ 5786373 h 12200772"/>
                <a:gd name="connsiteX140" fmla="*/ 6146405 w 6146409"/>
                <a:gd name="connsiteY140" fmla="*/ 5786373 h 12200772"/>
                <a:gd name="connsiteX141" fmla="*/ 6142301 w 6146409"/>
                <a:gd name="connsiteY141" fmla="*/ 5788037 h 12200772"/>
                <a:gd name="connsiteX142" fmla="*/ 6146405 w 6146409"/>
                <a:gd name="connsiteY142" fmla="*/ 5789702 h 12200772"/>
                <a:gd name="connsiteX143" fmla="*/ 6138197 w 6146409"/>
                <a:gd name="connsiteY143" fmla="*/ 5789702 h 12200772"/>
                <a:gd name="connsiteX144" fmla="*/ 6114955 w 6146409"/>
                <a:gd name="connsiteY144" fmla="*/ 5799131 h 12200772"/>
                <a:gd name="connsiteX145" fmla="*/ 6065625 w 6146409"/>
                <a:gd name="connsiteY145" fmla="*/ 5948709 h 12200772"/>
                <a:gd name="connsiteX146" fmla="*/ 6089279 w 6146409"/>
                <a:gd name="connsiteY146" fmla="*/ 6063492 h 12200772"/>
                <a:gd name="connsiteX147" fmla="*/ 6110280 w 6146409"/>
                <a:gd name="connsiteY147" fmla="*/ 6091951 h 12200772"/>
                <a:gd name="connsiteX148" fmla="*/ 6146409 w 6146409"/>
                <a:gd name="connsiteY148" fmla="*/ 6091951 h 12200772"/>
                <a:gd name="connsiteX149" fmla="*/ 6122875 w 6146409"/>
                <a:gd name="connsiteY149" fmla="*/ 6101498 h 12200772"/>
                <a:gd name="connsiteX150" fmla="*/ 6146405 w 6146409"/>
                <a:gd name="connsiteY150" fmla="*/ 6111044 h 12200772"/>
                <a:gd name="connsiteX151" fmla="*/ 6110284 w 6146409"/>
                <a:gd name="connsiteY151" fmla="*/ 6111044 h 12200772"/>
                <a:gd name="connsiteX152" fmla="*/ 6089282 w 6146409"/>
                <a:gd name="connsiteY152" fmla="*/ 6139503 h 12200772"/>
                <a:gd name="connsiteX153" fmla="*/ 6065629 w 6146409"/>
                <a:gd name="connsiteY153" fmla="*/ 6254286 h 12200772"/>
                <a:gd name="connsiteX154" fmla="*/ 6114959 w 6146409"/>
                <a:gd name="connsiteY154" fmla="*/ 6403863 h 12200772"/>
                <a:gd name="connsiteX155" fmla="*/ 6138200 w 6146409"/>
                <a:gd name="connsiteY155" fmla="*/ 6413292 h 12200772"/>
                <a:gd name="connsiteX156" fmla="*/ 6146409 w 6146409"/>
                <a:gd name="connsiteY156" fmla="*/ 6413292 h 12200772"/>
                <a:gd name="connsiteX157" fmla="*/ 6142304 w 6146409"/>
                <a:gd name="connsiteY157" fmla="*/ 6414957 h 12200772"/>
                <a:gd name="connsiteX158" fmla="*/ 6146409 w 6146409"/>
                <a:gd name="connsiteY158" fmla="*/ 6416622 h 12200772"/>
                <a:gd name="connsiteX159" fmla="*/ 6138200 w 6146409"/>
                <a:gd name="connsiteY159" fmla="*/ 6416622 h 12200772"/>
                <a:gd name="connsiteX160" fmla="*/ 6114958 w 6146409"/>
                <a:gd name="connsiteY160" fmla="*/ 6426051 h 12200772"/>
                <a:gd name="connsiteX161" fmla="*/ 6065628 w 6146409"/>
                <a:gd name="connsiteY161" fmla="*/ 6575628 h 12200772"/>
                <a:gd name="connsiteX162" fmla="*/ 6114958 w 6146409"/>
                <a:gd name="connsiteY162" fmla="*/ 6725204 h 12200772"/>
                <a:gd name="connsiteX163" fmla="*/ 6138200 w 6146409"/>
                <a:gd name="connsiteY163" fmla="*/ 6734633 h 12200772"/>
                <a:gd name="connsiteX164" fmla="*/ 6146408 w 6146409"/>
                <a:gd name="connsiteY164" fmla="*/ 6734633 h 12200772"/>
                <a:gd name="connsiteX165" fmla="*/ 6142304 w 6146409"/>
                <a:gd name="connsiteY165" fmla="*/ 6736299 h 12200772"/>
                <a:gd name="connsiteX166" fmla="*/ 6146409 w 6146409"/>
                <a:gd name="connsiteY166" fmla="*/ 6737963 h 12200772"/>
                <a:gd name="connsiteX167" fmla="*/ 6138200 w 6146409"/>
                <a:gd name="connsiteY167" fmla="*/ 6737963 h 12200772"/>
                <a:gd name="connsiteX168" fmla="*/ 6114958 w 6146409"/>
                <a:gd name="connsiteY168" fmla="*/ 6747392 h 12200772"/>
                <a:gd name="connsiteX169" fmla="*/ 6065628 w 6146409"/>
                <a:gd name="connsiteY169" fmla="*/ 6896970 h 12200772"/>
                <a:gd name="connsiteX170" fmla="*/ 6114958 w 6146409"/>
                <a:gd name="connsiteY170" fmla="*/ 7046546 h 12200772"/>
                <a:gd name="connsiteX171" fmla="*/ 6138200 w 6146409"/>
                <a:gd name="connsiteY171" fmla="*/ 7055975 h 12200772"/>
                <a:gd name="connsiteX172" fmla="*/ 6146408 w 6146409"/>
                <a:gd name="connsiteY172" fmla="*/ 7055975 h 12200772"/>
                <a:gd name="connsiteX173" fmla="*/ 6142304 w 6146409"/>
                <a:gd name="connsiteY173" fmla="*/ 7057640 h 12200772"/>
                <a:gd name="connsiteX174" fmla="*/ 6146408 w 6146409"/>
                <a:gd name="connsiteY174" fmla="*/ 7059305 h 12200772"/>
                <a:gd name="connsiteX175" fmla="*/ 6138200 w 6146409"/>
                <a:gd name="connsiteY175" fmla="*/ 7059305 h 12200772"/>
                <a:gd name="connsiteX176" fmla="*/ 6114958 w 6146409"/>
                <a:gd name="connsiteY176" fmla="*/ 7068734 h 12200772"/>
                <a:gd name="connsiteX177" fmla="*/ 6065628 w 6146409"/>
                <a:gd name="connsiteY177" fmla="*/ 7218311 h 12200772"/>
                <a:gd name="connsiteX178" fmla="*/ 6114958 w 6146409"/>
                <a:gd name="connsiteY178" fmla="*/ 7367888 h 12200772"/>
                <a:gd name="connsiteX179" fmla="*/ 6138200 w 6146409"/>
                <a:gd name="connsiteY179" fmla="*/ 7377317 h 12200772"/>
                <a:gd name="connsiteX180" fmla="*/ 6146408 w 6146409"/>
                <a:gd name="connsiteY180" fmla="*/ 7377317 h 12200772"/>
                <a:gd name="connsiteX181" fmla="*/ 6142304 w 6146409"/>
                <a:gd name="connsiteY181" fmla="*/ 7378982 h 12200772"/>
                <a:gd name="connsiteX182" fmla="*/ 6146408 w 6146409"/>
                <a:gd name="connsiteY182" fmla="*/ 7380647 h 12200772"/>
                <a:gd name="connsiteX183" fmla="*/ 6138199 w 6146409"/>
                <a:gd name="connsiteY183" fmla="*/ 7380647 h 12200772"/>
                <a:gd name="connsiteX184" fmla="*/ 6114958 w 6146409"/>
                <a:gd name="connsiteY184" fmla="*/ 7390076 h 12200772"/>
                <a:gd name="connsiteX185" fmla="*/ 6065628 w 6146409"/>
                <a:gd name="connsiteY185" fmla="*/ 7539653 h 12200772"/>
                <a:gd name="connsiteX186" fmla="*/ 6114958 w 6146409"/>
                <a:gd name="connsiteY186" fmla="*/ 7689230 h 12200772"/>
                <a:gd name="connsiteX187" fmla="*/ 6138199 w 6146409"/>
                <a:gd name="connsiteY187" fmla="*/ 7698659 h 12200772"/>
                <a:gd name="connsiteX188" fmla="*/ 6146408 w 6146409"/>
                <a:gd name="connsiteY188" fmla="*/ 7698659 h 12200772"/>
                <a:gd name="connsiteX189" fmla="*/ 6142304 w 6146409"/>
                <a:gd name="connsiteY189" fmla="*/ 7700324 h 12200772"/>
                <a:gd name="connsiteX190" fmla="*/ 6146408 w 6146409"/>
                <a:gd name="connsiteY190" fmla="*/ 7701989 h 12200772"/>
                <a:gd name="connsiteX191" fmla="*/ 6138199 w 6146409"/>
                <a:gd name="connsiteY191" fmla="*/ 7701989 h 12200772"/>
                <a:gd name="connsiteX192" fmla="*/ 6114958 w 6146409"/>
                <a:gd name="connsiteY192" fmla="*/ 7711418 h 12200772"/>
                <a:gd name="connsiteX193" fmla="*/ 6065628 w 6146409"/>
                <a:gd name="connsiteY193" fmla="*/ 7860994 h 12200772"/>
                <a:gd name="connsiteX194" fmla="*/ 6114958 w 6146409"/>
                <a:gd name="connsiteY194" fmla="*/ 8010571 h 12200772"/>
                <a:gd name="connsiteX195" fmla="*/ 6138199 w 6146409"/>
                <a:gd name="connsiteY195" fmla="*/ 8020001 h 12200772"/>
                <a:gd name="connsiteX196" fmla="*/ 6146408 w 6146409"/>
                <a:gd name="connsiteY196" fmla="*/ 8020001 h 12200772"/>
                <a:gd name="connsiteX197" fmla="*/ 6142303 w 6146409"/>
                <a:gd name="connsiteY197" fmla="*/ 8021666 h 12200772"/>
                <a:gd name="connsiteX198" fmla="*/ 6146408 w 6146409"/>
                <a:gd name="connsiteY198" fmla="*/ 8023331 h 12200772"/>
                <a:gd name="connsiteX199" fmla="*/ 6138199 w 6146409"/>
                <a:gd name="connsiteY199" fmla="*/ 8023331 h 12200772"/>
                <a:gd name="connsiteX200" fmla="*/ 6114957 w 6146409"/>
                <a:gd name="connsiteY200" fmla="*/ 8032759 h 12200772"/>
                <a:gd name="connsiteX201" fmla="*/ 6065627 w 6146409"/>
                <a:gd name="connsiteY201" fmla="*/ 8182336 h 12200772"/>
                <a:gd name="connsiteX202" fmla="*/ 6114957 w 6146409"/>
                <a:gd name="connsiteY202" fmla="*/ 8331913 h 12200772"/>
                <a:gd name="connsiteX203" fmla="*/ 6138199 w 6146409"/>
                <a:gd name="connsiteY203" fmla="*/ 8341342 h 12200772"/>
                <a:gd name="connsiteX204" fmla="*/ 6146407 w 6146409"/>
                <a:gd name="connsiteY204" fmla="*/ 8341342 h 12200772"/>
                <a:gd name="connsiteX205" fmla="*/ 6142303 w 6146409"/>
                <a:gd name="connsiteY205" fmla="*/ 8343007 h 12200772"/>
                <a:gd name="connsiteX206" fmla="*/ 6146408 w 6146409"/>
                <a:gd name="connsiteY206" fmla="*/ 8344672 h 12200772"/>
                <a:gd name="connsiteX207" fmla="*/ 6138199 w 6146409"/>
                <a:gd name="connsiteY207" fmla="*/ 8344672 h 12200772"/>
                <a:gd name="connsiteX208" fmla="*/ 6114957 w 6146409"/>
                <a:gd name="connsiteY208" fmla="*/ 8354101 h 12200772"/>
                <a:gd name="connsiteX209" fmla="*/ 6065627 w 6146409"/>
                <a:gd name="connsiteY209" fmla="*/ 8503678 h 12200772"/>
                <a:gd name="connsiteX210" fmla="*/ 6114957 w 6146409"/>
                <a:gd name="connsiteY210" fmla="*/ 8653254 h 12200772"/>
                <a:gd name="connsiteX211" fmla="*/ 6138199 w 6146409"/>
                <a:gd name="connsiteY211" fmla="*/ 8662684 h 12200772"/>
                <a:gd name="connsiteX212" fmla="*/ 6146407 w 6146409"/>
                <a:gd name="connsiteY212" fmla="*/ 8662684 h 12200772"/>
                <a:gd name="connsiteX213" fmla="*/ 6142303 w 6146409"/>
                <a:gd name="connsiteY213" fmla="*/ 8664348 h 12200772"/>
                <a:gd name="connsiteX214" fmla="*/ 6146407 w 6146409"/>
                <a:gd name="connsiteY214" fmla="*/ 8666014 h 12200772"/>
                <a:gd name="connsiteX215" fmla="*/ 6138199 w 6146409"/>
                <a:gd name="connsiteY215" fmla="*/ 8666014 h 12200772"/>
                <a:gd name="connsiteX216" fmla="*/ 6114957 w 6146409"/>
                <a:gd name="connsiteY216" fmla="*/ 8675442 h 12200772"/>
                <a:gd name="connsiteX217" fmla="*/ 6065627 w 6146409"/>
                <a:gd name="connsiteY217" fmla="*/ 8825020 h 12200772"/>
                <a:gd name="connsiteX218" fmla="*/ 6114957 w 6146409"/>
                <a:gd name="connsiteY218" fmla="*/ 8974596 h 12200772"/>
                <a:gd name="connsiteX219" fmla="*/ 6138199 w 6146409"/>
                <a:gd name="connsiteY219" fmla="*/ 8984026 h 12200772"/>
                <a:gd name="connsiteX220" fmla="*/ 6146407 w 6146409"/>
                <a:gd name="connsiteY220" fmla="*/ 8984026 h 12200772"/>
                <a:gd name="connsiteX221" fmla="*/ 6142303 w 6146409"/>
                <a:gd name="connsiteY221" fmla="*/ 8985690 h 12200772"/>
                <a:gd name="connsiteX222" fmla="*/ 6146407 w 6146409"/>
                <a:gd name="connsiteY222" fmla="*/ 8987354 h 12200772"/>
                <a:gd name="connsiteX223" fmla="*/ 6138199 w 6146409"/>
                <a:gd name="connsiteY223" fmla="*/ 8987354 h 12200772"/>
                <a:gd name="connsiteX224" fmla="*/ 6114957 w 6146409"/>
                <a:gd name="connsiteY224" fmla="*/ 8996784 h 12200772"/>
                <a:gd name="connsiteX225" fmla="*/ 6065627 w 6146409"/>
                <a:gd name="connsiteY225" fmla="*/ 9146360 h 12200772"/>
                <a:gd name="connsiteX226" fmla="*/ 6114957 w 6146409"/>
                <a:gd name="connsiteY226" fmla="*/ 9295936 h 12200772"/>
                <a:gd name="connsiteX227" fmla="*/ 6138199 w 6146409"/>
                <a:gd name="connsiteY227" fmla="*/ 9305366 h 12200772"/>
                <a:gd name="connsiteX228" fmla="*/ 6146407 w 6146409"/>
                <a:gd name="connsiteY228" fmla="*/ 9305366 h 12200772"/>
                <a:gd name="connsiteX229" fmla="*/ 6142303 w 6146409"/>
                <a:gd name="connsiteY229" fmla="*/ 9307030 h 12200772"/>
                <a:gd name="connsiteX230" fmla="*/ 6146407 w 6146409"/>
                <a:gd name="connsiteY230" fmla="*/ 9308696 h 12200772"/>
                <a:gd name="connsiteX231" fmla="*/ 6138198 w 6146409"/>
                <a:gd name="connsiteY231" fmla="*/ 9308696 h 12200772"/>
                <a:gd name="connsiteX232" fmla="*/ 6114956 w 6146409"/>
                <a:gd name="connsiteY232" fmla="*/ 9318126 h 12200772"/>
                <a:gd name="connsiteX233" fmla="*/ 6065626 w 6146409"/>
                <a:gd name="connsiteY233" fmla="*/ 9467702 h 12200772"/>
                <a:gd name="connsiteX234" fmla="*/ 6114956 w 6146409"/>
                <a:gd name="connsiteY234" fmla="*/ 9617278 h 12200772"/>
                <a:gd name="connsiteX235" fmla="*/ 6138198 w 6146409"/>
                <a:gd name="connsiteY235" fmla="*/ 9626708 h 12200772"/>
                <a:gd name="connsiteX236" fmla="*/ 6146407 w 6146409"/>
                <a:gd name="connsiteY236" fmla="*/ 9626708 h 12200772"/>
                <a:gd name="connsiteX237" fmla="*/ 6142303 w 6146409"/>
                <a:gd name="connsiteY237" fmla="*/ 9628372 h 12200772"/>
                <a:gd name="connsiteX238" fmla="*/ 6146407 w 6146409"/>
                <a:gd name="connsiteY238" fmla="*/ 9630038 h 12200772"/>
                <a:gd name="connsiteX239" fmla="*/ 6138198 w 6146409"/>
                <a:gd name="connsiteY239" fmla="*/ 9630038 h 12200772"/>
                <a:gd name="connsiteX240" fmla="*/ 6114956 w 6146409"/>
                <a:gd name="connsiteY240" fmla="*/ 9639466 h 12200772"/>
                <a:gd name="connsiteX241" fmla="*/ 6065626 w 6146409"/>
                <a:gd name="connsiteY241" fmla="*/ 9789044 h 12200772"/>
                <a:gd name="connsiteX242" fmla="*/ 6114956 w 6146409"/>
                <a:gd name="connsiteY242" fmla="*/ 9938620 h 12200772"/>
                <a:gd name="connsiteX243" fmla="*/ 6138198 w 6146409"/>
                <a:gd name="connsiteY243" fmla="*/ 9948050 h 12200772"/>
                <a:gd name="connsiteX244" fmla="*/ 6146406 w 6146409"/>
                <a:gd name="connsiteY244" fmla="*/ 9948050 h 12200772"/>
                <a:gd name="connsiteX245" fmla="*/ 6142302 w 6146409"/>
                <a:gd name="connsiteY245" fmla="*/ 9949714 h 12200772"/>
                <a:gd name="connsiteX246" fmla="*/ 6146407 w 6146409"/>
                <a:gd name="connsiteY246" fmla="*/ 9951380 h 12200772"/>
                <a:gd name="connsiteX247" fmla="*/ 6138198 w 6146409"/>
                <a:gd name="connsiteY247" fmla="*/ 9951380 h 12200772"/>
                <a:gd name="connsiteX248" fmla="*/ 6114956 w 6146409"/>
                <a:gd name="connsiteY248" fmla="*/ 9960808 h 12200772"/>
                <a:gd name="connsiteX249" fmla="*/ 6065626 w 6146409"/>
                <a:gd name="connsiteY249" fmla="*/ 10110386 h 12200772"/>
                <a:gd name="connsiteX250" fmla="*/ 6114956 w 6146409"/>
                <a:gd name="connsiteY250" fmla="*/ 10259962 h 12200772"/>
                <a:gd name="connsiteX251" fmla="*/ 6138198 w 6146409"/>
                <a:gd name="connsiteY251" fmla="*/ 10269392 h 12200772"/>
                <a:gd name="connsiteX252" fmla="*/ 6146406 w 6146409"/>
                <a:gd name="connsiteY252" fmla="*/ 10269392 h 12200772"/>
                <a:gd name="connsiteX253" fmla="*/ 6142302 w 6146409"/>
                <a:gd name="connsiteY253" fmla="*/ 10271056 h 12200772"/>
                <a:gd name="connsiteX254" fmla="*/ 6146406 w 6146409"/>
                <a:gd name="connsiteY254" fmla="*/ 10272722 h 12200772"/>
                <a:gd name="connsiteX255" fmla="*/ 6138198 w 6146409"/>
                <a:gd name="connsiteY255" fmla="*/ 10272722 h 12200772"/>
                <a:gd name="connsiteX256" fmla="*/ 6114956 w 6146409"/>
                <a:gd name="connsiteY256" fmla="*/ 10282150 h 12200772"/>
                <a:gd name="connsiteX257" fmla="*/ 6065626 w 6146409"/>
                <a:gd name="connsiteY257" fmla="*/ 10431728 h 12200772"/>
                <a:gd name="connsiteX258" fmla="*/ 6114956 w 6146409"/>
                <a:gd name="connsiteY258" fmla="*/ 10581304 h 12200772"/>
                <a:gd name="connsiteX259" fmla="*/ 6138198 w 6146409"/>
                <a:gd name="connsiteY259" fmla="*/ 10590734 h 12200772"/>
                <a:gd name="connsiteX260" fmla="*/ 6146406 w 6146409"/>
                <a:gd name="connsiteY260" fmla="*/ 10590734 h 12200772"/>
                <a:gd name="connsiteX261" fmla="*/ 6142302 w 6146409"/>
                <a:gd name="connsiteY261" fmla="*/ 10592398 h 12200772"/>
                <a:gd name="connsiteX262" fmla="*/ 6146406 w 6146409"/>
                <a:gd name="connsiteY262" fmla="*/ 10594062 h 12200772"/>
                <a:gd name="connsiteX263" fmla="*/ 6138198 w 6146409"/>
                <a:gd name="connsiteY263" fmla="*/ 10594062 h 12200772"/>
                <a:gd name="connsiteX264" fmla="*/ 6114956 w 6146409"/>
                <a:gd name="connsiteY264" fmla="*/ 10603492 h 12200772"/>
                <a:gd name="connsiteX265" fmla="*/ 6065626 w 6146409"/>
                <a:gd name="connsiteY265" fmla="*/ 10753070 h 12200772"/>
                <a:gd name="connsiteX266" fmla="*/ 6114956 w 6146409"/>
                <a:gd name="connsiteY266" fmla="*/ 10902646 h 12200772"/>
                <a:gd name="connsiteX267" fmla="*/ 6138197 w 6146409"/>
                <a:gd name="connsiteY267" fmla="*/ 10912076 h 12200772"/>
                <a:gd name="connsiteX268" fmla="*/ 6146406 w 6146409"/>
                <a:gd name="connsiteY268" fmla="*/ 10912076 h 12200772"/>
                <a:gd name="connsiteX269" fmla="*/ 6142302 w 6146409"/>
                <a:gd name="connsiteY269" fmla="*/ 10913740 h 12200772"/>
                <a:gd name="connsiteX270" fmla="*/ 6146406 w 6146409"/>
                <a:gd name="connsiteY270" fmla="*/ 10915404 h 12200772"/>
                <a:gd name="connsiteX271" fmla="*/ 6138197 w 6146409"/>
                <a:gd name="connsiteY271" fmla="*/ 10915404 h 12200772"/>
                <a:gd name="connsiteX272" fmla="*/ 6114955 w 6146409"/>
                <a:gd name="connsiteY272" fmla="*/ 10924834 h 12200772"/>
                <a:gd name="connsiteX273" fmla="*/ 6065625 w 6146409"/>
                <a:gd name="connsiteY273" fmla="*/ 11074412 h 12200772"/>
                <a:gd name="connsiteX274" fmla="*/ 6114955 w 6146409"/>
                <a:gd name="connsiteY274" fmla="*/ 11223988 h 12200772"/>
                <a:gd name="connsiteX275" fmla="*/ 6138197 w 6146409"/>
                <a:gd name="connsiteY275" fmla="*/ 11233416 h 12200772"/>
                <a:gd name="connsiteX276" fmla="*/ 6146405 w 6146409"/>
                <a:gd name="connsiteY276" fmla="*/ 11233416 h 12200772"/>
                <a:gd name="connsiteX277" fmla="*/ 6142301 w 6146409"/>
                <a:gd name="connsiteY277" fmla="*/ 11235082 h 12200772"/>
                <a:gd name="connsiteX278" fmla="*/ 6146406 w 6146409"/>
                <a:gd name="connsiteY278" fmla="*/ 11236746 h 12200772"/>
                <a:gd name="connsiteX279" fmla="*/ 6138197 w 6146409"/>
                <a:gd name="connsiteY279" fmla="*/ 11236746 h 12200772"/>
                <a:gd name="connsiteX280" fmla="*/ 6114955 w 6146409"/>
                <a:gd name="connsiteY280" fmla="*/ 11246176 h 12200772"/>
                <a:gd name="connsiteX281" fmla="*/ 6065625 w 6146409"/>
                <a:gd name="connsiteY281" fmla="*/ 11395752 h 12200772"/>
                <a:gd name="connsiteX282" fmla="*/ 6114955 w 6146409"/>
                <a:gd name="connsiteY282" fmla="*/ 11545330 h 12200772"/>
                <a:gd name="connsiteX283" fmla="*/ 6138197 w 6146409"/>
                <a:gd name="connsiteY283" fmla="*/ 11554758 h 12200772"/>
                <a:gd name="connsiteX284" fmla="*/ 6146405 w 6146409"/>
                <a:gd name="connsiteY284" fmla="*/ 11554758 h 12200772"/>
                <a:gd name="connsiteX285" fmla="*/ 6142301 w 6146409"/>
                <a:gd name="connsiteY285" fmla="*/ 11556424 h 12200772"/>
                <a:gd name="connsiteX286" fmla="*/ 6146405 w 6146409"/>
                <a:gd name="connsiteY286" fmla="*/ 11558088 h 12200772"/>
                <a:gd name="connsiteX287" fmla="*/ 6138197 w 6146409"/>
                <a:gd name="connsiteY287" fmla="*/ 11558088 h 12200772"/>
                <a:gd name="connsiteX288" fmla="*/ 6114955 w 6146409"/>
                <a:gd name="connsiteY288" fmla="*/ 11567518 h 12200772"/>
                <a:gd name="connsiteX289" fmla="*/ 6065625 w 6146409"/>
                <a:gd name="connsiteY289" fmla="*/ 11717094 h 12200772"/>
                <a:gd name="connsiteX290" fmla="*/ 6114955 w 6146409"/>
                <a:gd name="connsiteY290" fmla="*/ 11866672 h 12200772"/>
                <a:gd name="connsiteX291" fmla="*/ 6138197 w 6146409"/>
                <a:gd name="connsiteY291" fmla="*/ 11876100 h 12200772"/>
                <a:gd name="connsiteX292" fmla="*/ 6146405 w 6146409"/>
                <a:gd name="connsiteY292" fmla="*/ 11876100 h 12200772"/>
                <a:gd name="connsiteX293" fmla="*/ 6142301 w 6146409"/>
                <a:gd name="connsiteY293" fmla="*/ 11877766 h 12200772"/>
                <a:gd name="connsiteX294" fmla="*/ 6146405 w 6146409"/>
                <a:gd name="connsiteY294" fmla="*/ 11879430 h 12200772"/>
                <a:gd name="connsiteX295" fmla="*/ 6138197 w 6146409"/>
                <a:gd name="connsiteY295" fmla="*/ 11879430 h 12200772"/>
                <a:gd name="connsiteX296" fmla="*/ 6114955 w 6146409"/>
                <a:gd name="connsiteY296" fmla="*/ 11888860 h 12200772"/>
                <a:gd name="connsiteX297" fmla="*/ 6065625 w 6146409"/>
                <a:gd name="connsiteY297" fmla="*/ 12038436 h 12200772"/>
                <a:gd name="connsiteX298" fmla="*/ 6146405 w 6146409"/>
                <a:gd name="connsiteY298" fmla="*/ 12200772 h 12200772"/>
                <a:gd name="connsiteX299" fmla="*/ 5742600 w 6146409"/>
                <a:gd name="connsiteY299" fmla="*/ 12200772 h 12200772"/>
                <a:gd name="connsiteX300" fmla="*/ 5720978 w 6146409"/>
                <a:gd name="connsiteY300" fmla="*/ 12192000 h 12200772"/>
                <a:gd name="connsiteX301" fmla="*/ 0 w 6146409"/>
                <a:gd name="connsiteY301" fmla="*/ 12191999 h 12200772"/>
                <a:gd name="connsiteX302" fmla="*/ 0 w 6146409"/>
                <a:gd name="connsiteY302" fmla="*/ 0 h 12200772"/>
                <a:gd name="connsiteX303" fmla="*/ 6001104 w 6146409"/>
                <a:gd name="connsiteY303" fmla="*/ 0 h 12200772"/>
                <a:gd name="connsiteX304" fmla="*/ 6001104 w 6146409"/>
                <a:gd name="connsiteY304" fmla="*/ 2222 h 12200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</a:cxnLst>
              <a:rect l="l" t="t" r="r" b="b"/>
              <a:pathLst>
                <a:path w="6146409" h="12200772">
                  <a:moveTo>
                    <a:pt x="6146409" y="2222"/>
                  </a:moveTo>
                  <a:cubicBezTo>
                    <a:pt x="6101779" y="2222"/>
                    <a:pt x="6065629" y="74917"/>
                    <a:pt x="6065629" y="164558"/>
                  </a:cubicBezTo>
                  <a:cubicBezTo>
                    <a:pt x="6065629" y="231790"/>
                    <a:pt x="6085963" y="289488"/>
                    <a:pt x="6114959" y="314135"/>
                  </a:cubicBezTo>
                  <a:lnTo>
                    <a:pt x="6138200" y="323564"/>
                  </a:lnTo>
                  <a:lnTo>
                    <a:pt x="6146409" y="323564"/>
                  </a:lnTo>
                  <a:lnTo>
                    <a:pt x="6142304" y="325229"/>
                  </a:lnTo>
                  <a:lnTo>
                    <a:pt x="6146409" y="326894"/>
                  </a:lnTo>
                  <a:lnTo>
                    <a:pt x="6138200" y="326894"/>
                  </a:lnTo>
                  <a:lnTo>
                    <a:pt x="6114958" y="336323"/>
                  </a:lnTo>
                  <a:cubicBezTo>
                    <a:pt x="6085963" y="360970"/>
                    <a:pt x="6065628" y="418668"/>
                    <a:pt x="6065628" y="485900"/>
                  </a:cubicBezTo>
                  <a:cubicBezTo>
                    <a:pt x="6065628" y="553131"/>
                    <a:pt x="6085963" y="610829"/>
                    <a:pt x="6114958" y="635477"/>
                  </a:cubicBezTo>
                  <a:lnTo>
                    <a:pt x="6138200" y="644906"/>
                  </a:lnTo>
                  <a:lnTo>
                    <a:pt x="6146408" y="644906"/>
                  </a:lnTo>
                  <a:lnTo>
                    <a:pt x="6142304" y="646571"/>
                  </a:lnTo>
                  <a:lnTo>
                    <a:pt x="6146409" y="648235"/>
                  </a:lnTo>
                  <a:lnTo>
                    <a:pt x="6138200" y="648235"/>
                  </a:lnTo>
                  <a:lnTo>
                    <a:pt x="6114958" y="657664"/>
                  </a:lnTo>
                  <a:cubicBezTo>
                    <a:pt x="6085963" y="682312"/>
                    <a:pt x="6065628" y="740010"/>
                    <a:pt x="6065628" y="807242"/>
                  </a:cubicBezTo>
                  <a:cubicBezTo>
                    <a:pt x="6065628" y="874473"/>
                    <a:pt x="6085963" y="932171"/>
                    <a:pt x="6114958" y="956818"/>
                  </a:cubicBezTo>
                  <a:lnTo>
                    <a:pt x="6138200" y="966247"/>
                  </a:lnTo>
                  <a:lnTo>
                    <a:pt x="6146408" y="966247"/>
                  </a:lnTo>
                  <a:lnTo>
                    <a:pt x="6142304" y="967912"/>
                  </a:lnTo>
                  <a:lnTo>
                    <a:pt x="6146408" y="969577"/>
                  </a:lnTo>
                  <a:lnTo>
                    <a:pt x="6138200" y="969577"/>
                  </a:lnTo>
                  <a:lnTo>
                    <a:pt x="6114958" y="979006"/>
                  </a:lnTo>
                  <a:cubicBezTo>
                    <a:pt x="6085962" y="1003653"/>
                    <a:pt x="6065628" y="1061352"/>
                    <a:pt x="6065628" y="1128583"/>
                  </a:cubicBezTo>
                  <a:cubicBezTo>
                    <a:pt x="6065628" y="1195815"/>
                    <a:pt x="6085962" y="1253513"/>
                    <a:pt x="6114958" y="1278160"/>
                  </a:cubicBezTo>
                  <a:lnTo>
                    <a:pt x="6138200" y="1287589"/>
                  </a:lnTo>
                  <a:lnTo>
                    <a:pt x="6146408" y="1287589"/>
                  </a:lnTo>
                  <a:lnTo>
                    <a:pt x="6142304" y="1289254"/>
                  </a:lnTo>
                  <a:lnTo>
                    <a:pt x="6146408" y="1290919"/>
                  </a:lnTo>
                  <a:lnTo>
                    <a:pt x="6138199" y="1290919"/>
                  </a:lnTo>
                  <a:lnTo>
                    <a:pt x="6114958" y="1300348"/>
                  </a:lnTo>
                  <a:cubicBezTo>
                    <a:pt x="6085962" y="1324995"/>
                    <a:pt x="6065628" y="1382693"/>
                    <a:pt x="6065628" y="1449925"/>
                  </a:cubicBezTo>
                  <a:cubicBezTo>
                    <a:pt x="6065628" y="1517157"/>
                    <a:pt x="6085962" y="1574854"/>
                    <a:pt x="6114958" y="1599502"/>
                  </a:cubicBezTo>
                  <a:lnTo>
                    <a:pt x="6138199" y="1608931"/>
                  </a:lnTo>
                  <a:lnTo>
                    <a:pt x="6146408" y="1608931"/>
                  </a:lnTo>
                  <a:lnTo>
                    <a:pt x="6142304" y="1610596"/>
                  </a:lnTo>
                  <a:lnTo>
                    <a:pt x="6146408" y="1612261"/>
                  </a:lnTo>
                  <a:lnTo>
                    <a:pt x="6138199" y="1612261"/>
                  </a:lnTo>
                  <a:lnTo>
                    <a:pt x="6114958" y="1621690"/>
                  </a:lnTo>
                  <a:cubicBezTo>
                    <a:pt x="6085962" y="1646337"/>
                    <a:pt x="6065628" y="1704036"/>
                    <a:pt x="6065628" y="1771267"/>
                  </a:cubicBezTo>
                  <a:cubicBezTo>
                    <a:pt x="6065628" y="1838498"/>
                    <a:pt x="6085962" y="1896196"/>
                    <a:pt x="6114958" y="1920843"/>
                  </a:cubicBezTo>
                  <a:lnTo>
                    <a:pt x="6138199" y="1930273"/>
                  </a:lnTo>
                  <a:lnTo>
                    <a:pt x="6146408" y="1930273"/>
                  </a:lnTo>
                  <a:lnTo>
                    <a:pt x="6142303" y="1931938"/>
                  </a:lnTo>
                  <a:lnTo>
                    <a:pt x="6146408" y="1933603"/>
                  </a:lnTo>
                  <a:lnTo>
                    <a:pt x="6138199" y="1933603"/>
                  </a:lnTo>
                  <a:lnTo>
                    <a:pt x="6114957" y="1943032"/>
                  </a:lnTo>
                  <a:cubicBezTo>
                    <a:pt x="6085962" y="1967679"/>
                    <a:pt x="6065627" y="2025377"/>
                    <a:pt x="6065627" y="2092608"/>
                  </a:cubicBezTo>
                  <a:cubicBezTo>
                    <a:pt x="6065627" y="2159840"/>
                    <a:pt x="6085962" y="2217538"/>
                    <a:pt x="6114957" y="2242185"/>
                  </a:cubicBezTo>
                  <a:lnTo>
                    <a:pt x="6138199" y="2251614"/>
                  </a:lnTo>
                  <a:lnTo>
                    <a:pt x="6146407" y="2251614"/>
                  </a:lnTo>
                  <a:lnTo>
                    <a:pt x="6142303" y="2253279"/>
                  </a:lnTo>
                  <a:lnTo>
                    <a:pt x="6146408" y="2254944"/>
                  </a:lnTo>
                  <a:lnTo>
                    <a:pt x="6138199" y="2254944"/>
                  </a:lnTo>
                  <a:lnTo>
                    <a:pt x="6114957" y="2264374"/>
                  </a:lnTo>
                  <a:cubicBezTo>
                    <a:pt x="6085962" y="2289020"/>
                    <a:pt x="6065627" y="2346718"/>
                    <a:pt x="6065627" y="2413950"/>
                  </a:cubicBezTo>
                  <a:cubicBezTo>
                    <a:pt x="6065627" y="2481182"/>
                    <a:pt x="6085962" y="2538879"/>
                    <a:pt x="6114957" y="2563526"/>
                  </a:cubicBezTo>
                  <a:lnTo>
                    <a:pt x="6138199" y="2572956"/>
                  </a:lnTo>
                  <a:lnTo>
                    <a:pt x="6146407" y="2572956"/>
                  </a:lnTo>
                  <a:lnTo>
                    <a:pt x="6142303" y="2574620"/>
                  </a:lnTo>
                  <a:lnTo>
                    <a:pt x="6146407" y="2576286"/>
                  </a:lnTo>
                  <a:lnTo>
                    <a:pt x="6138199" y="2576286"/>
                  </a:lnTo>
                  <a:lnTo>
                    <a:pt x="6114957" y="2585714"/>
                  </a:lnTo>
                  <a:cubicBezTo>
                    <a:pt x="6085961" y="2610362"/>
                    <a:pt x="6065627" y="2668060"/>
                    <a:pt x="6065627" y="2735292"/>
                  </a:cubicBezTo>
                  <a:cubicBezTo>
                    <a:pt x="6065627" y="2802523"/>
                    <a:pt x="6085961" y="2860222"/>
                    <a:pt x="6114957" y="2884868"/>
                  </a:cubicBezTo>
                  <a:lnTo>
                    <a:pt x="6138199" y="2894298"/>
                  </a:lnTo>
                  <a:lnTo>
                    <a:pt x="6146407" y="2894298"/>
                  </a:lnTo>
                  <a:lnTo>
                    <a:pt x="6142303" y="2895963"/>
                  </a:lnTo>
                  <a:lnTo>
                    <a:pt x="6146407" y="2897627"/>
                  </a:lnTo>
                  <a:lnTo>
                    <a:pt x="6138199" y="2897627"/>
                  </a:lnTo>
                  <a:lnTo>
                    <a:pt x="6114957" y="2907056"/>
                  </a:lnTo>
                  <a:cubicBezTo>
                    <a:pt x="6085961" y="2931704"/>
                    <a:pt x="6065627" y="2989402"/>
                    <a:pt x="6065627" y="3056633"/>
                  </a:cubicBezTo>
                  <a:cubicBezTo>
                    <a:pt x="6065627" y="3123864"/>
                    <a:pt x="6085961" y="3181562"/>
                    <a:pt x="6114957" y="3206209"/>
                  </a:cubicBezTo>
                  <a:lnTo>
                    <a:pt x="6138199" y="3215638"/>
                  </a:lnTo>
                  <a:lnTo>
                    <a:pt x="6146407" y="3215638"/>
                  </a:lnTo>
                  <a:lnTo>
                    <a:pt x="6142303" y="3217303"/>
                  </a:lnTo>
                  <a:lnTo>
                    <a:pt x="6146407" y="3218969"/>
                  </a:lnTo>
                  <a:lnTo>
                    <a:pt x="6138198" y="3218969"/>
                  </a:lnTo>
                  <a:lnTo>
                    <a:pt x="6114956" y="3228397"/>
                  </a:lnTo>
                  <a:cubicBezTo>
                    <a:pt x="6085961" y="3253044"/>
                    <a:pt x="6065626" y="3310743"/>
                    <a:pt x="6065626" y="3377975"/>
                  </a:cubicBezTo>
                  <a:cubicBezTo>
                    <a:pt x="6065626" y="3445206"/>
                    <a:pt x="6085961" y="3502904"/>
                    <a:pt x="6114956" y="3527551"/>
                  </a:cubicBezTo>
                  <a:lnTo>
                    <a:pt x="6138198" y="3536980"/>
                  </a:lnTo>
                  <a:lnTo>
                    <a:pt x="6146407" y="3536980"/>
                  </a:lnTo>
                  <a:lnTo>
                    <a:pt x="6142303" y="3538645"/>
                  </a:lnTo>
                  <a:lnTo>
                    <a:pt x="6146407" y="3540310"/>
                  </a:lnTo>
                  <a:lnTo>
                    <a:pt x="6138198" y="3540310"/>
                  </a:lnTo>
                  <a:lnTo>
                    <a:pt x="6114956" y="3549739"/>
                  </a:lnTo>
                  <a:cubicBezTo>
                    <a:pt x="6085961" y="3574386"/>
                    <a:pt x="6065626" y="3632084"/>
                    <a:pt x="6065626" y="3699316"/>
                  </a:cubicBezTo>
                  <a:cubicBezTo>
                    <a:pt x="6065626" y="3766548"/>
                    <a:pt x="6085961" y="3824246"/>
                    <a:pt x="6114956" y="3848893"/>
                  </a:cubicBezTo>
                  <a:lnTo>
                    <a:pt x="6138198" y="3858322"/>
                  </a:lnTo>
                  <a:lnTo>
                    <a:pt x="6146406" y="3858322"/>
                  </a:lnTo>
                  <a:lnTo>
                    <a:pt x="6142302" y="3859987"/>
                  </a:lnTo>
                  <a:lnTo>
                    <a:pt x="6146407" y="3861652"/>
                  </a:lnTo>
                  <a:lnTo>
                    <a:pt x="6138198" y="3861652"/>
                  </a:lnTo>
                  <a:lnTo>
                    <a:pt x="6114956" y="3871081"/>
                  </a:lnTo>
                  <a:cubicBezTo>
                    <a:pt x="6085961" y="3895728"/>
                    <a:pt x="6065626" y="3953426"/>
                    <a:pt x="6065626" y="4020658"/>
                  </a:cubicBezTo>
                  <a:cubicBezTo>
                    <a:pt x="6065626" y="4087889"/>
                    <a:pt x="6085961" y="4145588"/>
                    <a:pt x="6114956" y="4170234"/>
                  </a:cubicBezTo>
                  <a:lnTo>
                    <a:pt x="6138198" y="4179664"/>
                  </a:lnTo>
                  <a:lnTo>
                    <a:pt x="6146406" y="4179664"/>
                  </a:lnTo>
                  <a:lnTo>
                    <a:pt x="6142302" y="4181329"/>
                  </a:lnTo>
                  <a:lnTo>
                    <a:pt x="6146406" y="4182993"/>
                  </a:lnTo>
                  <a:lnTo>
                    <a:pt x="6138198" y="4182993"/>
                  </a:lnTo>
                  <a:lnTo>
                    <a:pt x="6114956" y="4192423"/>
                  </a:lnTo>
                  <a:cubicBezTo>
                    <a:pt x="6085960" y="4217070"/>
                    <a:pt x="6065626" y="4274768"/>
                    <a:pt x="6065626" y="4342000"/>
                  </a:cubicBezTo>
                  <a:cubicBezTo>
                    <a:pt x="6065626" y="4409231"/>
                    <a:pt x="6085960" y="4466929"/>
                    <a:pt x="6114956" y="4491576"/>
                  </a:cubicBezTo>
                  <a:lnTo>
                    <a:pt x="6138198" y="4501005"/>
                  </a:lnTo>
                  <a:lnTo>
                    <a:pt x="6146406" y="4501005"/>
                  </a:lnTo>
                  <a:lnTo>
                    <a:pt x="6142302" y="4502670"/>
                  </a:lnTo>
                  <a:lnTo>
                    <a:pt x="6146406" y="4504335"/>
                  </a:lnTo>
                  <a:lnTo>
                    <a:pt x="6138198" y="4504335"/>
                  </a:lnTo>
                  <a:lnTo>
                    <a:pt x="6114956" y="4513765"/>
                  </a:lnTo>
                  <a:cubicBezTo>
                    <a:pt x="6085960" y="4538412"/>
                    <a:pt x="6065626" y="4596110"/>
                    <a:pt x="6065626" y="4663342"/>
                  </a:cubicBezTo>
                  <a:cubicBezTo>
                    <a:pt x="6065626" y="4730572"/>
                    <a:pt x="6085960" y="4788272"/>
                    <a:pt x="6114956" y="4812918"/>
                  </a:cubicBezTo>
                  <a:lnTo>
                    <a:pt x="6138197" y="4822348"/>
                  </a:lnTo>
                  <a:lnTo>
                    <a:pt x="6146406" y="4822348"/>
                  </a:lnTo>
                  <a:lnTo>
                    <a:pt x="6142302" y="4824012"/>
                  </a:lnTo>
                  <a:lnTo>
                    <a:pt x="6146406" y="4825677"/>
                  </a:lnTo>
                  <a:lnTo>
                    <a:pt x="6138197" y="4825677"/>
                  </a:lnTo>
                  <a:lnTo>
                    <a:pt x="6114955" y="4835106"/>
                  </a:lnTo>
                  <a:cubicBezTo>
                    <a:pt x="6085960" y="4859754"/>
                    <a:pt x="6065625" y="4917452"/>
                    <a:pt x="6065625" y="4984683"/>
                  </a:cubicBezTo>
                  <a:cubicBezTo>
                    <a:pt x="6065625" y="5051915"/>
                    <a:pt x="6085960" y="5109613"/>
                    <a:pt x="6114955" y="5134260"/>
                  </a:cubicBezTo>
                  <a:lnTo>
                    <a:pt x="6138197" y="5143689"/>
                  </a:lnTo>
                  <a:lnTo>
                    <a:pt x="6146405" y="5143689"/>
                  </a:lnTo>
                  <a:lnTo>
                    <a:pt x="6142301" y="5145354"/>
                  </a:lnTo>
                  <a:lnTo>
                    <a:pt x="6146406" y="5147018"/>
                  </a:lnTo>
                  <a:lnTo>
                    <a:pt x="6138197" y="5147018"/>
                  </a:lnTo>
                  <a:lnTo>
                    <a:pt x="6114955" y="5156448"/>
                  </a:lnTo>
                  <a:cubicBezTo>
                    <a:pt x="6085960" y="5181095"/>
                    <a:pt x="6065625" y="5238793"/>
                    <a:pt x="6065625" y="5306025"/>
                  </a:cubicBezTo>
                  <a:cubicBezTo>
                    <a:pt x="6065625" y="5373257"/>
                    <a:pt x="6085960" y="5430955"/>
                    <a:pt x="6114955" y="5455601"/>
                  </a:cubicBezTo>
                  <a:lnTo>
                    <a:pt x="6138197" y="5465031"/>
                  </a:lnTo>
                  <a:lnTo>
                    <a:pt x="6146405" y="5465031"/>
                  </a:lnTo>
                  <a:lnTo>
                    <a:pt x="6142301" y="5466695"/>
                  </a:lnTo>
                  <a:lnTo>
                    <a:pt x="6146405" y="5468361"/>
                  </a:lnTo>
                  <a:lnTo>
                    <a:pt x="6138197" y="5468361"/>
                  </a:lnTo>
                  <a:lnTo>
                    <a:pt x="6114955" y="5477790"/>
                  </a:lnTo>
                  <a:cubicBezTo>
                    <a:pt x="6085959" y="5502437"/>
                    <a:pt x="6065625" y="5560135"/>
                    <a:pt x="6065625" y="5627367"/>
                  </a:cubicBezTo>
                  <a:cubicBezTo>
                    <a:pt x="6065625" y="5694598"/>
                    <a:pt x="6085959" y="5752297"/>
                    <a:pt x="6114955" y="5776943"/>
                  </a:cubicBezTo>
                  <a:lnTo>
                    <a:pt x="6138197" y="5786373"/>
                  </a:lnTo>
                  <a:lnTo>
                    <a:pt x="6146405" y="5786373"/>
                  </a:lnTo>
                  <a:lnTo>
                    <a:pt x="6142301" y="5788037"/>
                  </a:lnTo>
                  <a:lnTo>
                    <a:pt x="6146405" y="5789702"/>
                  </a:lnTo>
                  <a:lnTo>
                    <a:pt x="6138197" y="5789702"/>
                  </a:lnTo>
                  <a:lnTo>
                    <a:pt x="6114955" y="5799131"/>
                  </a:lnTo>
                  <a:cubicBezTo>
                    <a:pt x="6085959" y="5823779"/>
                    <a:pt x="6065625" y="5881477"/>
                    <a:pt x="6065625" y="5948709"/>
                  </a:cubicBezTo>
                  <a:cubicBezTo>
                    <a:pt x="6065625" y="5993530"/>
                    <a:pt x="6074662" y="6034114"/>
                    <a:pt x="6089279" y="6063492"/>
                  </a:cubicBezTo>
                  <a:lnTo>
                    <a:pt x="6110280" y="6091951"/>
                  </a:lnTo>
                  <a:lnTo>
                    <a:pt x="6146409" y="6091951"/>
                  </a:lnTo>
                  <a:lnTo>
                    <a:pt x="6122875" y="6101498"/>
                  </a:lnTo>
                  <a:lnTo>
                    <a:pt x="6146405" y="6111044"/>
                  </a:lnTo>
                  <a:lnTo>
                    <a:pt x="6110284" y="6111044"/>
                  </a:lnTo>
                  <a:lnTo>
                    <a:pt x="6089282" y="6139503"/>
                  </a:lnTo>
                  <a:cubicBezTo>
                    <a:pt x="6074666" y="6168881"/>
                    <a:pt x="6065629" y="6209465"/>
                    <a:pt x="6065629" y="6254286"/>
                  </a:cubicBezTo>
                  <a:cubicBezTo>
                    <a:pt x="6065629" y="6321517"/>
                    <a:pt x="6085963" y="6379216"/>
                    <a:pt x="6114959" y="6403863"/>
                  </a:cubicBezTo>
                  <a:lnTo>
                    <a:pt x="6138200" y="6413292"/>
                  </a:lnTo>
                  <a:lnTo>
                    <a:pt x="6146409" y="6413292"/>
                  </a:lnTo>
                  <a:lnTo>
                    <a:pt x="6142304" y="6414957"/>
                  </a:lnTo>
                  <a:lnTo>
                    <a:pt x="6146409" y="6416622"/>
                  </a:lnTo>
                  <a:lnTo>
                    <a:pt x="6138200" y="6416622"/>
                  </a:lnTo>
                  <a:lnTo>
                    <a:pt x="6114958" y="6426051"/>
                  </a:lnTo>
                  <a:cubicBezTo>
                    <a:pt x="6085963" y="6450698"/>
                    <a:pt x="6065628" y="6508396"/>
                    <a:pt x="6065628" y="6575628"/>
                  </a:cubicBezTo>
                  <a:cubicBezTo>
                    <a:pt x="6065628" y="6642859"/>
                    <a:pt x="6085963" y="6700557"/>
                    <a:pt x="6114958" y="6725204"/>
                  </a:cubicBezTo>
                  <a:lnTo>
                    <a:pt x="6138200" y="6734633"/>
                  </a:lnTo>
                  <a:lnTo>
                    <a:pt x="6146408" y="6734633"/>
                  </a:lnTo>
                  <a:lnTo>
                    <a:pt x="6142304" y="6736299"/>
                  </a:lnTo>
                  <a:lnTo>
                    <a:pt x="6146409" y="6737963"/>
                  </a:lnTo>
                  <a:lnTo>
                    <a:pt x="6138200" y="6737963"/>
                  </a:lnTo>
                  <a:lnTo>
                    <a:pt x="6114958" y="6747392"/>
                  </a:lnTo>
                  <a:cubicBezTo>
                    <a:pt x="6085963" y="6772040"/>
                    <a:pt x="6065628" y="6829738"/>
                    <a:pt x="6065628" y="6896970"/>
                  </a:cubicBezTo>
                  <a:cubicBezTo>
                    <a:pt x="6065628" y="6964201"/>
                    <a:pt x="6085963" y="7021899"/>
                    <a:pt x="6114958" y="7046546"/>
                  </a:cubicBezTo>
                  <a:lnTo>
                    <a:pt x="6138200" y="7055975"/>
                  </a:lnTo>
                  <a:lnTo>
                    <a:pt x="6146408" y="7055975"/>
                  </a:lnTo>
                  <a:lnTo>
                    <a:pt x="6142304" y="7057640"/>
                  </a:lnTo>
                  <a:lnTo>
                    <a:pt x="6146408" y="7059305"/>
                  </a:lnTo>
                  <a:lnTo>
                    <a:pt x="6138200" y="7059305"/>
                  </a:lnTo>
                  <a:lnTo>
                    <a:pt x="6114958" y="7068734"/>
                  </a:lnTo>
                  <a:cubicBezTo>
                    <a:pt x="6085962" y="7093381"/>
                    <a:pt x="6065628" y="7151080"/>
                    <a:pt x="6065628" y="7218311"/>
                  </a:cubicBezTo>
                  <a:cubicBezTo>
                    <a:pt x="6065628" y="7285542"/>
                    <a:pt x="6085962" y="7343241"/>
                    <a:pt x="6114958" y="7367888"/>
                  </a:cubicBezTo>
                  <a:lnTo>
                    <a:pt x="6138200" y="7377317"/>
                  </a:lnTo>
                  <a:lnTo>
                    <a:pt x="6146408" y="7377317"/>
                  </a:lnTo>
                  <a:lnTo>
                    <a:pt x="6142304" y="7378982"/>
                  </a:lnTo>
                  <a:lnTo>
                    <a:pt x="6146408" y="7380647"/>
                  </a:lnTo>
                  <a:lnTo>
                    <a:pt x="6138199" y="7380647"/>
                  </a:lnTo>
                  <a:lnTo>
                    <a:pt x="6114958" y="7390076"/>
                  </a:lnTo>
                  <a:cubicBezTo>
                    <a:pt x="6085962" y="7414723"/>
                    <a:pt x="6065628" y="7472421"/>
                    <a:pt x="6065628" y="7539653"/>
                  </a:cubicBezTo>
                  <a:cubicBezTo>
                    <a:pt x="6065628" y="7606885"/>
                    <a:pt x="6085962" y="7664582"/>
                    <a:pt x="6114958" y="7689230"/>
                  </a:cubicBezTo>
                  <a:lnTo>
                    <a:pt x="6138199" y="7698659"/>
                  </a:lnTo>
                  <a:lnTo>
                    <a:pt x="6146408" y="7698659"/>
                  </a:lnTo>
                  <a:lnTo>
                    <a:pt x="6142304" y="7700324"/>
                  </a:lnTo>
                  <a:lnTo>
                    <a:pt x="6146408" y="7701989"/>
                  </a:lnTo>
                  <a:lnTo>
                    <a:pt x="6138199" y="7701989"/>
                  </a:lnTo>
                  <a:lnTo>
                    <a:pt x="6114958" y="7711418"/>
                  </a:lnTo>
                  <a:cubicBezTo>
                    <a:pt x="6085962" y="7736065"/>
                    <a:pt x="6065628" y="7793763"/>
                    <a:pt x="6065628" y="7860994"/>
                  </a:cubicBezTo>
                  <a:cubicBezTo>
                    <a:pt x="6065628" y="7928226"/>
                    <a:pt x="6085962" y="7985924"/>
                    <a:pt x="6114958" y="8010571"/>
                  </a:cubicBezTo>
                  <a:lnTo>
                    <a:pt x="6138199" y="8020001"/>
                  </a:lnTo>
                  <a:lnTo>
                    <a:pt x="6146408" y="8020001"/>
                  </a:lnTo>
                  <a:lnTo>
                    <a:pt x="6142303" y="8021666"/>
                  </a:lnTo>
                  <a:lnTo>
                    <a:pt x="6146408" y="8023331"/>
                  </a:lnTo>
                  <a:lnTo>
                    <a:pt x="6138199" y="8023331"/>
                  </a:lnTo>
                  <a:lnTo>
                    <a:pt x="6114957" y="8032759"/>
                  </a:lnTo>
                  <a:cubicBezTo>
                    <a:pt x="6085962" y="8057407"/>
                    <a:pt x="6065627" y="8115105"/>
                    <a:pt x="6065627" y="8182336"/>
                  </a:cubicBezTo>
                  <a:cubicBezTo>
                    <a:pt x="6065627" y="8249568"/>
                    <a:pt x="6085962" y="8307266"/>
                    <a:pt x="6114957" y="8331913"/>
                  </a:cubicBezTo>
                  <a:lnTo>
                    <a:pt x="6138199" y="8341342"/>
                  </a:lnTo>
                  <a:lnTo>
                    <a:pt x="6146407" y="8341342"/>
                  </a:lnTo>
                  <a:lnTo>
                    <a:pt x="6142303" y="8343007"/>
                  </a:lnTo>
                  <a:lnTo>
                    <a:pt x="6146408" y="8344672"/>
                  </a:lnTo>
                  <a:lnTo>
                    <a:pt x="6138199" y="8344672"/>
                  </a:lnTo>
                  <a:lnTo>
                    <a:pt x="6114957" y="8354101"/>
                  </a:lnTo>
                  <a:cubicBezTo>
                    <a:pt x="6085962" y="8378748"/>
                    <a:pt x="6065627" y="8436446"/>
                    <a:pt x="6065627" y="8503678"/>
                  </a:cubicBezTo>
                  <a:cubicBezTo>
                    <a:pt x="6065627" y="8570910"/>
                    <a:pt x="6085962" y="8628606"/>
                    <a:pt x="6114957" y="8653254"/>
                  </a:cubicBezTo>
                  <a:lnTo>
                    <a:pt x="6138199" y="8662684"/>
                  </a:lnTo>
                  <a:lnTo>
                    <a:pt x="6146407" y="8662684"/>
                  </a:lnTo>
                  <a:lnTo>
                    <a:pt x="6142303" y="8664348"/>
                  </a:lnTo>
                  <a:lnTo>
                    <a:pt x="6146407" y="8666014"/>
                  </a:lnTo>
                  <a:lnTo>
                    <a:pt x="6138199" y="8666014"/>
                  </a:lnTo>
                  <a:lnTo>
                    <a:pt x="6114957" y="8675442"/>
                  </a:lnTo>
                  <a:cubicBezTo>
                    <a:pt x="6085961" y="8700090"/>
                    <a:pt x="6065627" y="8757788"/>
                    <a:pt x="6065627" y="8825020"/>
                  </a:cubicBezTo>
                  <a:cubicBezTo>
                    <a:pt x="6065627" y="8892250"/>
                    <a:pt x="6085961" y="8949950"/>
                    <a:pt x="6114957" y="8974596"/>
                  </a:cubicBezTo>
                  <a:lnTo>
                    <a:pt x="6138199" y="8984026"/>
                  </a:lnTo>
                  <a:lnTo>
                    <a:pt x="6146407" y="8984026"/>
                  </a:lnTo>
                  <a:lnTo>
                    <a:pt x="6142303" y="8985690"/>
                  </a:lnTo>
                  <a:lnTo>
                    <a:pt x="6146407" y="8987354"/>
                  </a:lnTo>
                  <a:lnTo>
                    <a:pt x="6138199" y="8987354"/>
                  </a:lnTo>
                  <a:lnTo>
                    <a:pt x="6114957" y="8996784"/>
                  </a:lnTo>
                  <a:cubicBezTo>
                    <a:pt x="6085961" y="9021432"/>
                    <a:pt x="6065627" y="9079130"/>
                    <a:pt x="6065627" y="9146360"/>
                  </a:cubicBezTo>
                  <a:cubicBezTo>
                    <a:pt x="6065627" y="9213592"/>
                    <a:pt x="6085961" y="9271290"/>
                    <a:pt x="6114957" y="9295936"/>
                  </a:cubicBezTo>
                  <a:lnTo>
                    <a:pt x="6138199" y="9305366"/>
                  </a:lnTo>
                  <a:lnTo>
                    <a:pt x="6146407" y="9305366"/>
                  </a:lnTo>
                  <a:lnTo>
                    <a:pt x="6142303" y="9307030"/>
                  </a:lnTo>
                  <a:lnTo>
                    <a:pt x="6146407" y="9308696"/>
                  </a:lnTo>
                  <a:lnTo>
                    <a:pt x="6138198" y="9308696"/>
                  </a:lnTo>
                  <a:lnTo>
                    <a:pt x="6114956" y="9318126"/>
                  </a:lnTo>
                  <a:cubicBezTo>
                    <a:pt x="6085961" y="9342772"/>
                    <a:pt x="6065626" y="9400470"/>
                    <a:pt x="6065626" y="9467702"/>
                  </a:cubicBezTo>
                  <a:cubicBezTo>
                    <a:pt x="6065626" y="9534934"/>
                    <a:pt x="6085961" y="9592632"/>
                    <a:pt x="6114956" y="9617278"/>
                  </a:cubicBezTo>
                  <a:lnTo>
                    <a:pt x="6138198" y="9626708"/>
                  </a:lnTo>
                  <a:lnTo>
                    <a:pt x="6146407" y="9626708"/>
                  </a:lnTo>
                  <a:lnTo>
                    <a:pt x="6142303" y="9628372"/>
                  </a:lnTo>
                  <a:lnTo>
                    <a:pt x="6146407" y="9630038"/>
                  </a:lnTo>
                  <a:lnTo>
                    <a:pt x="6138198" y="9630038"/>
                  </a:lnTo>
                  <a:lnTo>
                    <a:pt x="6114956" y="9639466"/>
                  </a:lnTo>
                  <a:cubicBezTo>
                    <a:pt x="6085961" y="9664114"/>
                    <a:pt x="6065626" y="9721812"/>
                    <a:pt x="6065626" y="9789044"/>
                  </a:cubicBezTo>
                  <a:cubicBezTo>
                    <a:pt x="6065626" y="9856276"/>
                    <a:pt x="6085961" y="9913974"/>
                    <a:pt x="6114956" y="9938620"/>
                  </a:cubicBezTo>
                  <a:lnTo>
                    <a:pt x="6138198" y="9948050"/>
                  </a:lnTo>
                  <a:lnTo>
                    <a:pt x="6146406" y="9948050"/>
                  </a:lnTo>
                  <a:lnTo>
                    <a:pt x="6142302" y="9949714"/>
                  </a:lnTo>
                  <a:lnTo>
                    <a:pt x="6146407" y="9951380"/>
                  </a:lnTo>
                  <a:lnTo>
                    <a:pt x="6138198" y="9951380"/>
                  </a:lnTo>
                  <a:lnTo>
                    <a:pt x="6114956" y="9960808"/>
                  </a:lnTo>
                  <a:cubicBezTo>
                    <a:pt x="6085961" y="9985456"/>
                    <a:pt x="6065626" y="10043154"/>
                    <a:pt x="6065626" y="10110386"/>
                  </a:cubicBezTo>
                  <a:cubicBezTo>
                    <a:pt x="6065626" y="10177616"/>
                    <a:pt x="6085961" y="10235316"/>
                    <a:pt x="6114956" y="10259962"/>
                  </a:cubicBezTo>
                  <a:lnTo>
                    <a:pt x="6138198" y="10269392"/>
                  </a:lnTo>
                  <a:lnTo>
                    <a:pt x="6146406" y="10269392"/>
                  </a:lnTo>
                  <a:lnTo>
                    <a:pt x="6142302" y="10271056"/>
                  </a:lnTo>
                  <a:lnTo>
                    <a:pt x="6146406" y="10272722"/>
                  </a:lnTo>
                  <a:lnTo>
                    <a:pt x="6138198" y="10272722"/>
                  </a:lnTo>
                  <a:lnTo>
                    <a:pt x="6114956" y="10282150"/>
                  </a:lnTo>
                  <a:cubicBezTo>
                    <a:pt x="6085960" y="10306798"/>
                    <a:pt x="6065626" y="10364496"/>
                    <a:pt x="6065626" y="10431728"/>
                  </a:cubicBezTo>
                  <a:cubicBezTo>
                    <a:pt x="6065626" y="10498958"/>
                    <a:pt x="6085960" y="10556658"/>
                    <a:pt x="6114956" y="10581304"/>
                  </a:cubicBezTo>
                  <a:lnTo>
                    <a:pt x="6138198" y="10590734"/>
                  </a:lnTo>
                  <a:lnTo>
                    <a:pt x="6146406" y="10590734"/>
                  </a:lnTo>
                  <a:lnTo>
                    <a:pt x="6142302" y="10592398"/>
                  </a:lnTo>
                  <a:lnTo>
                    <a:pt x="6146406" y="10594062"/>
                  </a:lnTo>
                  <a:lnTo>
                    <a:pt x="6138198" y="10594062"/>
                  </a:lnTo>
                  <a:lnTo>
                    <a:pt x="6114956" y="10603492"/>
                  </a:lnTo>
                  <a:cubicBezTo>
                    <a:pt x="6085960" y="10628140"/>
                    <a:pt x="6065626" y="10685838"/>
                    <a:pt x="6065626" y="10753070"/>
                  </a:cubicBezTo>
                  <a:cubicBezTo>
                    <a:pt x="6065626" y="10820300"/>
                    <a:pt x="6085960" y="10878000"/>
                    <a:pt x="6114956" y="10902646"/>
                  </a:cubicBezTo>
                  <a:lnTo>
                    <a:pt x="6138197" y="10912076"/>
                  </a:lnTo>
                  <a:lnTo>
                    <a:pt x="6146406" y="10912076"/>
                  </a:lnTo>
                  <a:lnTo>
                    <a:pt x="6142302" y="10913740"/>
                  </a:lnTo>
                  <a:lnTo>
                    <a:pt x="6146406" y="10915404"/>
                  </a:lnTo>
                  <a:lnTo>
                    <a:pt x="6138197" y="10915404"/>
                  </a:lnTo>
                  <a:lnTo>
                    <a:pt x="6114955" y="10924834"/>
                  </a:lnTo>
                  <a:cubicBezTo>
                    <a:pt x="6085960" y="10949482"/>
                    <a:pt x="6065625" y="11007180"/>
                    <a:pt x="6065625" y="11074412"/>
                  </a:cubicBezTo>
                  <a:cubicBezTo>
                    <a:pt x="6065625" y="11141642"/>
                    <a:pt x="6085960" y="11199340"/>
                    <a:pt x="6114955" y="11223988"/>
                  </a:cubicBezTo>
                  <a:lnTo>
                    <a:pt x="6138197" y="11233416"/>
                  </a:lnTo>
                  <a:lnTo>
                    <a:pt x="6146405" y="11233416"/>
                  </a:lnTo>
                  <a:lnTo>
                    <a:pt x="6142301" y="11235082"/>
                  </a:lnTo>
                  <a:lnTo>
                    <a:pt x="6146406" y="11236746"/>
                  </a:lnTo>
                  <a:lnTo>
                    <a:pt x="6138197" y="11236746"/>
                  </a:lnTo>
                  <a:lnTo>
                    <a:pt x="6114955" y="11246176"/>
                  </a:lnTo>
                  <a:cubicBezTo>
                    <a:pt x="6085960" y="11270824"/>
                    <a:pt x="6065625" y="11328522"/>
                    <a:pt x="6065625" y="11395752"/>
                  </a:cubicBezTo>
                  <a:cubicBezTo>
                    <a:pt x="6065625" y="11462984"/>
                    <a:pt x="6085960" y="11520682"/>
                    <a:pt x="6114955" y="11545330"/>
                  </a:cubicBezTo>
                  <a:lnTo>
                    <a:pt x="6138197" y="11554758"/>
                  </a:lnTo>
                  <a:lnTo>
                    <a:pt x="6146405" y="11554758"/>
                  </a:lnTo>
                  <a:lnTo>
                    <a:pt x="6142301" y="11556424"/>
                  </a:lnTo>
                  <a:lnTo>
                    <a:pt x="6146405" y="11558088"/>
                  </a:lnTo>
                  <a:lnTo>
                    <a:pt x="6138197" y="11558088"/>
                  </a:lnTo>
                  <a:lnTo>
                    <a:pt x="6114955" y="11567518"/>
                  </a:lnTo>
                  <a:cubicBezTo>
                    <a:pt x="6085959" y="11592166"/>
                    <a:pt x="6065625" y="11649862"/>
                    <a:pt x="6065625" y="11717094"/>
                  </a:cubicBezTo>
                  <a:cubicBezTo>
                    <a:pt x="6065625" y="11784326"/>
                    <a:pt x="6085959" y="11842024"/>
                    <a:pt x="6114955" y="11866672"/>
                  </a:cubicBezTo>
                  <a:lnTo>
                    <a:pt x="6138197" y="11876100"/>
                  </a:lnTo>
                  <a:lnTo>
                    <a:pt x="6146405" y="11876100"/>
                  </a:lnTo>
                  <a:lnTo>
                    <a:pt x="6142301" y="11877766"/>
                  </a:lnTo>
                  <a:lnTo>
                    <a:pt x="6146405" y="11879430"/>
                  </a:lnTo>
                  <a:lnTo>
                    <a:pt x="6138197" y="11879430"/>
                  </a:lnTo>
                  <a:lnTo>
                    <a:pt x="6114955" y="11888860"/>
                  </a:lnTo>
                  <a:cubicBezTo>
                    <a:pt x="6085959" y="11913506"/>
                    <a:pt x="6065625" y="11971206"/>
                    <a:pt x="6065625" y="12038436"/>
                  </a:cubicBezTo>
                  <a:cubicBezTo>
                    <a:pt x="6065625" y="12128078"/>
                    <a:pt x="6101775" y="12200772"/>
                    <a:pt x="6146405" y="12200772"/>
                  </a:cubicBezTo>
                  <a:lnTo>
                    <a:pt x="5742600" y="12200772"/>
                  </a:lnTo>
                  <a:lnTo>
                    <a:pt x="5720978" y="12192000"/>
                  </a:lnTo>
                  <a:lnTo>
                    <a:pt x="0" y="12191999"/>
                  </a:lnTo>
                  <a:lnTo>
                    <a:pt x="0" y="0"/>
                  </a:lnTo>
                  <a:lnTo>
                    <a:pt x="6001104" y="0"/>
                  </a:lnTo>
                  <a:lnTo>
                    <a:pt x="6001104" y="2222"/>
                  </a:lnTo>
                  <a:close/>
                </a:path>
              </a:pathLst>
            </a:custGeom>
            <a:solidFill>
              <a:srgbClr val="8FDAE1"/>
            </a:solidFill>
            <a:ln>
              <a:noFill/>
            </a:ln>
            <a:effectLst>
              <a:outerShdw dist="25400" dir="16200000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65" name="자유형 164"/>
            <p:cNvSpPr/>
            <p:nvPr/>
          </p:nvSpPr>
          <p:spPr>
            <a:xfrm>
              <a:off x="220080" y="850900"/>
              <a:ext cx="11971920" cy="6007101"/>
            </a:xfrm>
            <a:custGeom>
              <a:avLst/>
              <a:gdLst>
                <a:gd name="connsiteX0" fmla="*/ 11959246 w 11971920"/>
                <a:gd name="connsiteY0" fmla="*/ 3886200 h 6007101"/>
                <a:gd name="connsiteX1" fmla="*/ 11971920 w 11971920"/>
                <a:gd name="connsiteY1" fmla="*/ 6007100 h 6007101"/>
                <a:gd name="connsiteX2" fmla="*/ 11959246 w 11971920"/>
                <a:gd name="connsiteY2" fmla="*/ 5998962 h 6007101"/>
                <a:gd name="connsiteX3" fmla="*/ 6826440 w 11971920"/>
                <a:gd name="connsiteY3" fmla="*/ 0 h 6007101"/>
                <a:gd name="connsiteX4" fmla="*/ 9031646 w 11971920"/>
                <a:gd name="connsiteY4" fmla="*/ 393700 h 6007101"/>
                <a:gd name="connsiteX5" fmla="*/ 10527130 w 11971920"/>
                <a:gd name="connsiteY5" fmla="*/ 495300 h 6007101"/>
                <a:gd name="connsiteX6" fmla="*/ 11502997 w 11971920"/>
                <a:gd name="connsiteY6" fmla="*/ 1498600 h 6007101"/>
                <a:gd name="connsiteX7" fmla="*/ 11528344 w 11971920"/>
                <a:gd name="connsiteY7" fmla="*/ 2654300 h 6007101"/>
                <a:gd name="connsiteX8" fmla="*/ 11794490 w 11971920"/>
                <a:gd name="connsiteY8" fmla="*/ 3022600 h 6007101"/>
                <a:gd name="connsiteX9" fmla="*/ 11944756 w 11971920"/>
                <a:gd name="connsiteY9" fmla="*/ 3810247 h 6007101"/>
                <a:gd name="connsiteX10" fmla="*/ 11528344 w 11971920"/>
                <a:gd name="connsiteY10" fmla="*/ 6007100 h 6007101"/>
                <a:gd name="connsiteX11" fmla="*/ 11946572 w 11971920"/>
                <a:gd name="connsiteY11" fmla="*/ 6007100 h 6007101"/>
                <a:gd name="connsiteX12" fmla="*/ 11946573 w 11971920"/>
                <a:gd name="connsiteY12" fmla="*/ 6007101 h 6007101"/>
                <a:gd name="connsiteX13" fmla="*/ 707963 w 11971920"/>
                <a:gd name="connsiteY13" fmla="*/ 6007101 h 6007101"/>
                <a:gd name="connsiteX14" fmla="*/ 64959 w 11971920"/>
                <a:gd name="connsiteY14" fmla="*/ 5114460 h 6007101"/>
                <a:gd name="connsiteX15" fmla="*/ 0 w 11971920"/>
                <a:gd name="connsiteY15" fmla="*/ 5012032 h 6007101"/>
                <a:gd name="connsiteX16" fmla="*/ 161520 w 11971920"/>
                <a:gd name="connsiteY16" fmla="*/ 4241816 h 6007101"/>
                <a:gd name="connsiteX17" fmla="*/ 85479 w 11971920"/>
                <a:gd name="connsiteY17" fmla="*/ 2120916 h 6007101"/>
                <a:gd name="connsiteX18" fmla="*/ 516381 w 11971920"/>
                <a:gd name="connsiteY18" fmla="*/ 1130316 h 6007101"/>
                <a:gd name="connsiteX19" fmla="*/ 2227317 w 11971920"/>
                <a:gd name="connsiteY19" fmla="*/ 431816 h 6007101"/>
                <a:gd name="connsiteX20" fmla="*/ 4900006 w 11971920"/>
                <a:gd name="connsiteY20" fmla="*/ 27551 h 6007101"/>
                <a:gd name="connsiteX21" fmla="*/ 4912695 w 11971920"/>
                <a:gd name="connsiteY21" fmla="*/ 12732 h 6007101"/>
                <a:gd name="connsiteX22" fmla="*/ 6813798 w 11971920"/>
                <a:gd name="connsiteY22" fmla="*/ 12732 h 6007101"/>
                <a:gd name="connsiteX23" fmla="*/ 6822424 w 11971920"/>
                <a:gd name="connsiteY23" fmla="*/ 22806 h 600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971920" h="6007101">
                  <a:moveTo>
                    <a:pt x="11959246" y="3886200"/>
                  </a:moveTo>
                  <a:cubicBezTo>
                    <a:pt x="11963471" y="4593167"/>
                    <a:pt x="11967696" y="5300133"/>
                    <a:pt x="11971920" y="6007100"/>
                  </a:cubicBezTo>
                  <a:lnTo>
                    <a:pt x="11959246" y="5998962"/>
                  </a:lnTo>
                  <a:close/>
                  <a:moveTo>
                    <a:pt x="6826440" y="0"/>
                  </a:moveTo>
                  <a:cubicBezTo>
                    <a:pt x="7561509" y="131233"/>
                    <a:pt x="8414864" y="311150"/>
                    <a:pt x="9031646" y="393700"/>
                  </a:cubicBezTo>
                  <a:cubicBezTo>
                    <a:pt x="9648428" y="476250"/>
                    <a:pt x="10028636" y="461433"/>
                    <a:pt x="10527130" y="495300"/>
                  </a:cubicBezTo>
                  <a:lnTo>
                    <a:pt x="11502997" y="1498600"/>
                  </a:lnTo>
                  <a:lnTo>
                    <a:pt x="11528344" y="2654300"/>
                  </a:lnTo>
                  <a:lnTo>
                    <a:pt x="11794490" y="3022600"/>
                  </a:lnTo>
                  <a:lnTo>
                    <a:pt x="11944756" y="3810247"/>
                  </a:lnTo>
                  <a:lnTo>
                    <a:pt x="11528344" y="6007100"/>
                  </a:lnTo>
                  <a:lnTo>
                    <a:pt x="11946572" y="6007100"/>
                  </a:lnTo>
                  <a:lnTo>
                    <a:pt x="11946573" y="6007101"/>
                  </a:lnTo>
                  <a:lnTo>
                    <a:pt x="707963" y="6007101"/>
                  </a:lnTo>
                  <a:lnTo>
                    <a:pt x="64959" y="5114460"/>
                  </a:lnTo>
                  <a:lnTo>
                    <a:pt x="0" y="5012032"/>
                  </a:lnTo>
                  <a:lnTo>
                    <a:pt x="161520" y="4241816"/>
                  </a:lnTo>
                  <a:lnTo>
                    <a:pt x="85479" y="2120916"/>
                  </a:lnTo>
                  <a:lnTo>
                    <a:pt x="516381" y="1130316"/>
                  </a:lnTo>
                  <a:lnTo>
                    <a:pt x="2227317" y="431816"/>
                  </a:lnTo>
                  <a:lnTo>
                    <a:pt x="4900006" y="27551"/>
                  </a:lnTo>
                  <a:lnTo>
                    <a:pt x="4912695" y="12732"/>
                  </a:lnTo>
                  <a:lnTo>
                    <a:pt x="6813798" y="12732"/>
                  </a:lnTo>
                  <a:lnTo>
                    <a:pt x="6822424" y="228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dist="63500" dir="16200000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5165786" y="150816"/>
            <a:ext cx="1860427" cy="715878"/>
            <a:chOff x="3684588" y="1674813"/>
            <a:chExt cx="4822825" cy="1855787"/>
          </a:xfrm>
        </p:grpSpPr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3684588" y="2152650"/>
              <a:ext cx="4822825" cy="1370013"/>
            </a:xfrm>
            <a:custGeom>
              <a:avLst/>
              <a:gdLst>
                <a:gd name="T0" fmla="*/ 1495 w 9115"/>
                <a:gd name="T1" fmla="*/ 0 h 2589"/>
                <a:gd name="T2" fmla="*/ 0 w 9115"/>
                <a:gd name="T3" fmla="*/ 2589 h 2589"/>
                <a:gd name="T4" fmla="*/ 9115 w 9115"/>
                <a:gd name="T5" fmla="*/ 2589 h 2589"/>
                <a:gd name="T6" fmla="*/ 7527 w 9115"/>
                <a:gd name="T7" fmla="*/ 27 h 2589"/>
                <a:gd name="T8" fmla="*/ 5881 w 9115"/>
                <a:gd name="T9" fmla="*/ 1824 h 2589"/>
                <a:gd name="T10" fmla="*/ 2706 w 9115"/>
                <a:gd name="T11" fmla="*/ 1794 h 2589"/>
                <a:gd name="T12" fmla="*/ 1495 w 9115"/>
                <a:gd name="T13" fmla="*/ 0 h 2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115" h="2589">
                  <a:moveTo>
                    <a:pt x="1495" y="0"/>
                  </a:moveTo>
                  <a:lnTo>
                    <a:pt x="0" y="2589"/>
                  </a:lnTo>
                  <a:lnTo>
                    <a:pt x="9115" y="2589"/>
                  </a:lnTo>
                  <a:lnTo>
                    <a:pt x="7527" y="27"/>
                  </a:lnTo>
                  <a:lnTo>
                    <a:pt x="5881" y="1824"/>
                  </a:lnTo>
                  <a:lnTo>
                    <a:pt x="2706" y="1794"/>
                  </a:lnTo>
                  <a:lnTo>
                    <a:pt x="1495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15"/>
            <p:cNvSpPr>
              <a:spLocks/>
            </p:cNvSpPr>
            <p:nvPr/>
          </p:nvSpPr>
          <p:spPr bwMode="auto">
            <a:xfrm>
              <a:off x="4878388" y="1803400"/>
              <a:ext cx="2557463" cy="1719263"/>
            </a:xfrm>
            <a:custGeom>
              <a:avLst/>
              <a:gdLst>
                <a:gd name="T0" fmla="*/ 0 w 4833"/>
                <a:gd name="T1" fmla="*/ 3250 h 3250"/>
                <a:gd name="T2" fmla="*/ 976 w 4833"/>
                <a:gd name="T3" fmla="*/ 1536 h 3250"/>
                <a:gd name="T4" fmla="*/ 1211 w 4833"/>
                <a:gd name="T5" fmla="*/ 1997 h 3250"/>
                <a:gd name="T6" fmla="*/ 2359 w 4833"/>
                <a:gd name="T7" fmla="*/ 0 h 3250"/>
                <a:gd name="T8" fmla="*/ 3441 w 4833"/>
                <a:gd name="T9" fmla="*/ 2125 h 3250"/>
                <a:gd name="T10" fmla="*/ 4090 w 4833"/>
                <a:gd name="T11" fmla="*/ 992 h 3250"/>
                <a:gd name="T12" fmla="*/ 4833 w 4833"/>
                <a:gd name="T13" fmla="*/ 2451 h 3250"/>
                <a:gd name="T14" fmla="*/ 4761 w 4833"/>
                <a:gd name="T15" fmla="*/ 2565 h 3250"/>
                <a:gd name="T16" fmla="*/ 4603 w 4833"/>
                <a:gd name="T17" fmla="*/ 2781 h 3250"/>
                <a:gd name="T18" fmla="*/ 4426 w 4833"/>
                <a:gd name="T19" fmla="*/ 2981 h 3250"/>
                <a:gd name="T20" fmla="*/ 4231 w 4833"/>
                <a:gd name="T21" fmla="*/ 3165 h 3250"/>
                <a:gd name="T22" fmla="*/ 4128 w 4833"/>
                <a:gd name="T23" fmla="*/ 3250 h 3250"/>
                <a:gd name="T24" fmla="*/ 377 w 4833"/>
                <a:gd name="T25" fmla="*/ 3250 h 3250"/>
                <a:gd name="T26" fmla="*/ 0 w 4833"/>
                <a:gd name="T27" fmla="*/ 325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33" h="3250">
                  <a:moveTo>
                    <a:pt x="0" y="3250"/>
                  </a:moveTo>
                  <a:lnTo>
                    <a:pt x="976" y="1536"/>
                  </a:lnTo>
                  <a:lnTo>
                    <a:pt x="1211" y="1997"/>
                  </a:lnTo>
                  <a:lnTo>
                    <a:pt x="2359" y="0"/>
                  </a:lnTo>
                  <a:lnTo>
                    <a:pt x="3441" y="2125"/>
                  </a:lnTo>
                  <a:lnTo>
                    <a:pt x="4090" y="992"/>
                  </a:lnTo>
                  <a:lnTo>
                    <a:pt x="4833" y="2451"/>
                  </a:lnTo>
                  <a:lnTo>
                    <a:pt x="4761" y="2565"/>
                  </a:lnTo>
                  <a:lnTo>
                    <a:pt x="4603" y="2781"/>
                  </a:lnTo>
                  <a:lnTo>
                    <a:pt x="4426" y="2981"/>
                  </a:lnTo>
                  <a:lnTo>
                    <a:pt x="4231" y="3165"/>
                  </a:lnTo>
                  <a:lnTo>
                    <a:pt x="4128" y="3250"/>
                  </a:lnTo>
                  <a:lnTo>
                    <a:pt x="377" y="3250"/>
                  </a:lnTo>
                  <a:lnTo>
                    <a:pt x="0" y="32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16"/>
            <p:cNvSpPr>
              <a:spLocks/>
            </p:cNvSpPr>
            <p:nvPr/>
          </p:nvSpPr>
          <p:spPr bwMode="auto">
            <a:xfrm>
              <a:off x="5911850" y="1803400"/>
              <a:ext cx="1746250" cy="1719263"/>
            </a:xfrm>
            <a:custGeom>
              <a:avLst/>
              <a:gdLst>
                <a:gd name="T0" fmla="*/ 406 w 3299"/>
                <a:gd name="T1" fmla="*/ 0 h 3250"/>
                <a:gd name="T2" fmla="*/ 1671 w 3299"/>
                <a:gd name="T3" fmla="*/ 2485 h 3250"/>
                <a:gd name="T4" fmla="*/ 2137 w 3299"/>
                <a:gd name="T5" fmla="*/ 992 h 3250"/>
                <a:gd name="T6" fmla="*/ 3299 w 3299"/>
                <a:gd name="T7" fmla="*/ 3250 h 3250"/>
                <a:gd name="T8" fmla="*/ 374 w 3299"/>
                <a:gd name="T9" fmla="*/ 3250 h 3250"/>
                <a:gd name="T10" fmla="*/ 644 w 3299"/>
                <a:gd name="T11" fmla="*/ 3008 h 3250"/>
                <a:gd name="T12" fmla="*/ 0 w 3299"/>
                <a:gd name="T13" fmla="*/ 2681 h 3250"/>
                <a:gd name="T14" fmla="*/ 811 w 3299"/>
                <a:gd name="T15" fmla="*/ 2232 h 3250"/>
                <a:gd name="T16" fmla="*/ 406 w 3299"/>
                <a:gd name="T17" fmla="*/ 2007 h 3250"/>
                <a:gd name="T18" fmla="*/ 406 w 3299"/>
                <a:gd name="T19" fmla="*/ 1774 h 3250"/>
                <a:gd name="T20" fmla="*/ 406 w 3299"/>
                <a:gd name="T21" fmla="*/ 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99" h="3250">
                  <a:moveTo>
                    <a:pt x="406" y="0"/>
                  </a:moveTo>
                  <a:lnTo>
                    <a:pt x="1671" y="2485"/>
                  </a:lnTo>
                  <a:lnTo>
                    <a:pt x="2137" y="992"/>
                  </a:lnTo>
                  <a:lnTo>
                    <a:pt x="3299" y="3250"/>
                  </a:lnTo>
                  <a:lnTo>
                    <a:pt x="374" y="3250"/>
                  </a:lnTo>
                  <a:lnTo>
                    <a:pt x="644" y="3008"/>
                  </a:lnTo>
                  <a:lnTo>
                    <a:pt x="0" y="2681"/>
                  </a:lnTo>
                  <a:lnTo>
                    <a:pt x="811" y="2232"/>
                  </a:lnTo>
                  <a:lnTo>
                    <a:pt x="406" y="2007"/>
                  </a:lnTo>
                  <a:lnTo>
                    <a:pt x="406" y="1774"/>
                  </a:lnTo>
                  <a:lnTo>
                    <a:pt x="406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17"/>
            <p:cNvSpPr>
              <a:spLocks/>
            </p:cNvSpPr>
            <p:nvPr/>
          </p:nvSpPr>
          <p:spPr bwMode="auto">
            <a:xfrm>
              <a:off x="3694113" y="1674813"/>
              <a:ext cx="1595438" cy="1847850"/>
            </a:xfrm>
            <a:custGeom>
              <a:avLst/>
              <a:gdLst>
                <a:gd name="T0" fmla="*/ 1476 w 3014"/>
                <a:gd name="T1" fmla="*/ 902 h 3491"/>
                <a:gd name="T2" fmla="*/ 1974 w 3014"/>
                <a:gd name="T3" fmla="*/ 0 h 3491"/>
                <a:gd name="T4" fmla="*/ 3014 w 3014"/>
                <a:gd name="T5" fmla="*/ 2127 h 3491"/>
                <a:gd name="T6" fmla="*/ 2238 w 3014"/>
                <a:gd name="T7" fmla="*/ 3491 h 3491"/>
                <a:gd name="T8" fmla="*/ 0 w 3014"/>
                <a:gd name="T9" fmla="*/ 3459 h 3491"/>
                <a:gd name="T10" fmla="*/ 1476 w 3014"/>
                <a:gd name="T11" fmla="*/ 902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14" h="3491">
                  <a:moveTo>
                    <a:pt x="1476" y="902"/>
                  </a:moveTo>
                  <a:lnTo>
                    <a:pt x="1974" y="0"/>
                  </a:lnTo>
                  <a:lnTo>
                    <a:pt x="3014" y="2127"/>
                  </a:lnTo>
                  <a:lnTo>
                    <a:pt x="2238" y="3491"/>
                  </a:lnTo>
                  <a:lnTo>
                    <a:pt x="0" y="3459"/>
                  </a:lnTo>
                  <a:lnTo>
                    <a:pt x="1476" y="9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18"/>
            <p:cNvSpPr>
              <a:spLocks/>
            </p:cNvSpPr>
            <p:nvPr/>
          </p:nvSpPr>
          <p:spPr bwMode="auto">
            <a:xfrm>
              <a:off x="4572000" y="1674813"/>
              <a:ext cx="717550" cy="1847850"/>
            </a:xfrm>
            <a:custGeom>
              <a:avLst/>
              <a:gdLst>
                <a:gd name="T0" fmla="*/ 315 w 1355"/>
                <a:gd name="T1" fmla="*/ 0 h 3491"/>
                <a:gd name="T2" fmla="*/ 1355 w 1355"/>
                <a:gd name="T3" fmla="*/ 2127 h 3491"/>
                <a:gd name="T4" fmla="*/ 579 w 1355"/>
                <a:gd name="T5" fmla="*/ 3491 h 3491"/>
                <a:gd name="T6" fmla="*/ 547 w 1355"/>
                <a:gd name="T7" fmla="*/ 3457 h 3491"/>
                <a:gd name="T8" fmla="*/ 493 w 1355"/>
                <a:gd name="T9" fmla="*/ 3370 h 3491"/>
                <a:gd name="T10" fmla="*/ 448 w 1355"/>
                <a:gd name="T11" fmla="*/ 3268 h 3491"/>
                <a:gd name="T12" fmla="*/ 409 w 1355"/>
                <a:gd name="T13" fmla="*/ 3157 h 3491"/>
                <a:gd name="T14" fmla="*/ 359 w 1355"/>
                <a:gd name="T15" fmla="*/ 2983 h 3491"/>
                <a:gd name="T16" fmla="*/ 305 w 1355"/>
                <a:gd name="T17" fmla="*/ 2817 h 3491"/>
                <a:gd name="T18" fmla="*/ 265 w 1355"/>
                <a:gd name="T19" fmla="*/ 2719 h 3491"/>
                <a:gd name="T20" fmla="*/ 241 w 1355"/>
                <a:gd name="T21" fmla="*/ 2677 h 3491"/>
                <a:gd name="T22" fmla="*/ 500 w 1355"/>
                <a:gd name="T23" fmla="*/ 2435 h 3491"/>
                <a:gd name="T24" fmla="*/ 0 w 1355"/>
                <a:gd name="T25" fmla="*/ 2169 h 3491"/>
                <a:gd name="T26" fmla="*/ 631 w 1355"/>
                <a:gd name="T27" fmla="*/ 1806 h 3491"/>
                <a:gd name="T28" fmla="*/ 315 w 1355"/>
                <a:gd name="T29" fmla="*/ 1625 h 3491"/>
                <a:gd name="T30" fmla="*/ 315 w 1355"/>
                <a:gd name="T31" fmla="*/ 1436 h 3491"/>
                <a:gd name="T32" fmla="*/ 315 w 1355"/>
                <a:gd name="T33" fmla="*/ 0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55" h="3491">
                  <a:moveTo>
                    <a:pt x="315" y="0"/>
                  </a:moveTo>
                  <a:lnTo>
                    <a:pt x="1355" y="2127"/>
                  </a:lnTo>
                  <a:lnTo>
                    <a:pt x="579" y="3491"/>
                  </a:lnTo>
                  <a:lnTo>
                    <a:pt x="547" y="3457"/>
                  </a:lnTo>
                  <a:lnTo>
                    <a:pt x="493" y="3370"/>
                  </a:lnTo>
                  <a:lnTo>
                    <a:pt x="448" y="3268"/>
                  </a:lnTo>
                  <a:lnTo>
                    <a:pt x="409" y="3157"/>
                  </a:lnTo>
                  <a:lnTo>
                    <a:pt x="359" y="2983"/>
                  </a:lnTo>
                  <a:lnTo>
                    <a:pt x="305" y="2817"/>
                  </a:lnTo>
                  <a:lnTo>
                    <a:pt x="265" y="2719"/>
                  </a:lnTo>
                  <a:lnTo>
                    <a:pt x="241" y="2677"/>
                  </a:lnTo>
                  <a:lnTo>
                    <a:pt x="500" y="2435"/>
                  </a:lnTo>
                  <a:lnTo>
                    <a:pt x="0" y="2169"/>
                  </a:lnTo>
                  <a:lnTo>
                    <a:pt x="631" y="1806"/>
                  </a:lnTo>
                  <a:lnTo>
                    <a:pt x="315" y="1625"/>
                  </a:lnTo>
                  <a:lnTo>
                    <a:pt x="315" y="1436"/>
                  </a:lnTo>
                  <a:lnTo>
                    <a:pt x="315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19"/>
            <p:cNvSpPr>
              <a:spLocks/>
            </p:cNvSpPr>
            <p:nvPr/>
          </p:nvSpPr>
          <p:spPr bwMode="auto">
            <a:xfrm>
              <a:off x="7059613" y="1679575"/>
              <a:ext cx="1447800" cy="1843088"/>
            </a:xfrm>
            <a:custGeom>
              <a:avLst/>
              <a:gdLst>
                <a:gd name="T0" fmla="*/ 1148 w 2736"/>
                <a:gd name="T1" fmla="*/ 922 h 3484"/>
                <a:gd name="T2" fmla="*/ 628 w 2736"/>
                <a:gd name="T3" fmla="*/ 0 h 3484"/>
                <a:gd name="T4" fmla="*/ 0 w 2736"/>
                <a:gd name="T5" fmla="*/ 1286 h 3484"/>
                <a:gd name="T6" fmla="*/ 711 w 2736"/>
                <a:gd name="T7" fmla="*/ 2685 h 3484"/>
                <a:gd name="T8" fmla="*/ 1130 w 2736"/>
                <a:gd name="T9" fmla="*/ 3484 h 3484"/>
                <a:gd name="T10" fmla="*/ 2736 w 2736"/>
                <a:gd name="T11" fmla="*/ 3484 h 3484"/>
                <a:gd name="T12" fmla="*/ 1148 w 2736"/>
                <a:gd name="T13" fmla="*/ 922 h 3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36" h="3484">
                  <a:moveTo>
                    <a:pt x="1148" y="922"/>
                  </a:moveTo>
                  <a:lnTo>
                    <a:pt x="628" y="0"/>
                  </a:lnTo>
                  <a:lnTo>
                    <a:pt x="0" y="1286"/>
                  </a:lnTo>
                  <a:lnTo>
                    <a:pt x="711" y="2685"/>
                  </a:lnTo>
                  <a:lnTo>
                    <a:pt x="1130" y="3484"/>
                  </a:lnTo>
                  <a:lnTo>
                    <a:pt x="2736" y="3484"/>
                  </a:lnTo>
                  <a:lnTo>
                    <a:pt x="1148" y="922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20"/>
            <p:cNvSpPr>
              <a:spLocks/>
            </p:cNvSpPr>
            <p:nvPr/>
          </p:nvSpPr>
          <p:spPr bwMode="auto">
            <a:xfrm>
              <a:off x="7059613" y="1679575"/>
              <a:ext cx="393700" cy="1257300"/>
            </a:xfrm>
            <a:custGeom>
              <a:avLst/>
              <a:gdLst>
                <a:gd name="T0" fmla="*/ 628 w 743"/>
                <a:gd name="T1" fmla="*/ 0 h 2377"/>
                <a:gd name="T2" fmla="*/ 0 w 743"/>
                <a:gd name="T3" fmla="*/ 1286 h 2377"/>
                <a:gd name="T4" fmla="*/ 554 w 743"/>
                <a:gd name="T5" fmla="*/ 2377 h 2377"/>
                <a:gd name="T6" fmla="*/ 743 w 743"/>
                <a:gd name="T7" fmla="*/ 2078 h 2377"/>
                <a:gd name="T8" fmla="*/ 517 w 743"/>
                <a:gd name="T9" fmla="*/ 1707 h 2377"/>
                <a:gd name="T10" fmla="*/ 716 w 743"/>
                <a:gd name="T11" fmla="*/ 1497 h 2377"/>
                <a:gd name="T12" fmla="*/ 482 w 743"/>
                <a:gd name="T13" fmla="*/ 1331 h 2377"/>
                <a:gd name="T14" fmla="*/ 628 w 743"/>
                <a:gd name="T15" fmla="*/ 0 h 2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43" h="2377">
                  <a:moveTo>
                    <a:pt x="628" y="0"/>
                  </a:moveTo>
                  <a:lnTo>
                    <a:pt x="0" y="1286"/>
                  </a:lnTo>
                  <a:lnTo>
                    <a:pt x="554" y="2377"/>
                  </a:lnTo>
                  <a:lnTo>
                    <a:pt x="743" y="2078"/>
                  </a:lnTo>
                  <a:lnTo>
                    <a:pt x="517" y="1707"/>
                  </a:lnTo>
                  <a:lnTo>
                    <a:pt x="716" y="1497"/>
                  </a:lnTo>
                  <a:lnTo>
                    <a:pt x="482" y="1331"/>
                  </a:lnTo>
                  <a:lnTo>
                    <a:pt x="6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" name="Rectangle 33"/>
            <p:cNvSpPr>
              <a:spLocks noChangeArrowheads="1"/>
            </p:cNvSpPr>
            <p:nvPr/>
          </p:nvSpPr>
          <p:spPr bwMode="auto">
            <a:xfrm>
              <a:off x="3694113" y="3505200"/>
              <a:ext cx="4813300" cy="25400"/>
            </a:xfrm>
            <a:prstGeom prst="rect">
              <a:avLst/>
            </a:prstGeom>
            <a:solidFill>
              <a:srgbClr val="B1B1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86" name="Freeform 10"/>
          <p:cNvSpPr>
            <a:spLocks/>
          </p:cNvSpPr>
          <p:nvPr/>
        </p:nvSpPr>
        <p:spPr bwMode="auto">
          <a:xfrm>
            <a:off x="6987944" y="259097"/>
            <a:ext cx="376918" cy="145971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7" name="Freeform 10"/>
          <p:cNvSpPr>
            <a:spLocks/>
          </p:cNvSpPr>
          <p:nvPr/>
        </p:nvSpPr>
        <p:spPr bwMode="auto">
          <a:xfrm>
            <a:off x="7520563" y="460158"/>
            <a:ext cx="280412" cy="108597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841" y="-127402"/>
            <a:ext cx="1565671" cy="917807"/>
          </a:xfrm>
          <a:prstGeom prst="rect">
            <a:avLst/>
          </a:prstGeom>
        </p:spPr>
      </p:pic>
      <p:sp>
        <p:nvSpPr>
          <p:cNvPr id="162" name="TextBox 2">
            <a:extLst>
              <a:ext uri="{FF2B5EF4-FFF2-40B4-BE49-F238E27FC236}">
                <a16:creationId xmlns:a16="http://schemas.microsoft.com/office/drawing/2014/main" id="{DDEB6852-6DF1-1943-95F1-B815FE4E7F9B}"/>
              </a:ext>
            </a:extLst>
          </p:cNvPr>
          <p:cNvSpPr txBox="1"/>
          <p:nvPr/>
        </p:nvSpPr>
        <p:spPr>
          <a:xfrm>
            <a:off x="1385767" y="3032139"/>
            <a:ext cx="927960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ko-KR" altLang="en-US" sz="1200" b="1" dirty="0">
                <a:latin typeface="+mj-lt"/>
              </a:rPr>
              <a:t>애플리케이션을 수평 확장 하려면 두 가지 조건이 선결되어야 한다</a:t>
            </a:r>
            <a:r>
              <a:rPr lang="en-US" altLang="ko-KR" sz="1200" b="1" dirty="0">
                <a:latin typeface="+mj-lt"/>
              </a:rPr>
              <a:t>.</a:t>
            </a:r>
          </a:p>
          <a:p>
            <a:pPr marL="171450" indent="-171450" algn="ctr">
              <a:buFont typeface="Arial" panose="020B0604020202020204" pitchFamily="34" charset="0"/>
              <a:buChar char="•"/>
            </a:pPr>
            <a:endParaRPr lang="en-US" altLang="ko-KR" sz="1200" b="1" dirty="0">
              <a:latin typeface="+mj-lt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ko-KR" altLang="en-US" sz="1200" b="1" dirty="0">
                <a:latin typeface="+mj-lt"/>
              </a:rPr>
              <a:t> 수평 확장이란 작업 부하에 따라 가상 서버의 수를 늘리거나 줄인다는 뜻이다</a:t>
            </a:r>
            <a:r>
              <a:rPr lang="en-US" altLang="ko-KR" sz="1200" b="1" dirty="0">
                <a:latin typeface="+mj-lt"/>
              </a:rPr>
              <a:t>.</a:t>
            </a:r>
            <a:r>
              <a:rPr lang="ko-KR" altLang="en-US" sz="1200" b="1" dirty="0">
                <a:latin typeface="+mj-lt"/>
              </a:rPr>
              <a:t> </a:t>
            </a:r>
            <a:endParaRPr lang="en-US" altLang="ko-KR" sz="1200" b="1" dirty="0">
              <a:latin typeface="+mj-lt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endParaRPr lang="en-US" altLang="ko-KR" sz="1200" b="1" dirty="0">
              <a:latin typeface="+mj-lt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ko-KR" altLang="en-US" sz="1200" b="1" dirty="0">
                <a:latin typeface="+mj-lt"/>
              </a:rPr>
              <a:t>확장하려는 서버는 </a:t>
            </a:r>
            <a:r>
              <a:rPr lang="ko-KR" altLang="en-US" sz="1200" b="1" dirty="0" err="1">
                <a:latin typeface="+mj-lt"/>
              </a:rPr>
              <a:t>무상태여야</a:t>
            </a:r>
            <a:r>
              <a:rPr lang="ko-KR" altLang="en-US" sz="1200" b="1" dirty="0">
                <a:latin typeface="+mj-lt"/>
              </a:rPr>
              <a:t> 한다</a:t>
            </a:r>
            <a:r>
              <a:rPr lang="en-US" altLang="ko-KR" sz="1200" b="1" dirty="0">
                <a:latin typeface="+mj-lt"/>
              </a:rPr>
              <a:t>.</a:t>
            </a:r>
            <a:r>
              <a:rPr lang="ko-KR" altLang="en-US" sz="1200" b="1" dirty="0">
                <a:latin typeface="+mj-lt"/>
              </a:rPr>
              <a:t> 오직 한 서버에만 사용할 수 있는 로컬</a:t>
            </a:r>
            <a:r>
              <a:rPr lang="en-US" altLang="ko-KR" sz="1200" b="1" dirty="0">
                <a:latin typeface="+mj-lt"/>
              </a:rPr>
              <a:t>,</a:t>
            </a:r>
            <a:r>
              <a:rPr lang="ko-KR" altLang="en-US" sz="1200" b="1" dirty="0">
                <a:latin typeface="+mj-lt"/>
              </a:rPr>
              <a:t> </a:t>
            </a:r>
            <a:r>
              <a:rPr lang="en-US" altLang="ko-KR" sz="1200" b="1" dirty="0">
                <a:latin typeface="+mj-lt"/>
              </a:rPr>
              <a:t>NAT,</a:t>
            </a:r>
            <a:r>
              <a:rPr lang="ko-KR" altLang="en-US" sz="1200" b="1" dirty="0">
                <a:latin typeface="+mj-lt"/>
              </a:rPr>
              <a:t> 디스크에 데이터를 저장하는 대신 </a:t>
            </a:r>
            <a:r>
              <a:rPr lang="en-US" altLang="ko-KR" sz="1200" b="1" dirty="0">
                <a:latin typeface="+mj-lt"/>
              </a:rPr>
              <a:t>RDS, S3</a:t>
            </a:r>
            <a:r>
              <a:rPr lang="ko-KR" altLang="en-US" sz="1200" b="1" dirty="0">
                <a:latin typeface="+mj-lt"/>
              </a:rPr>
              <a:t> 같은 서비스를 활용하여 데이터를 저장하도록 하여 </a:t>
            </a:r>
            <a:r>
              <a:rPr lang="ko-KR" altLang="en-US" sz="1200" b="1" dirty="0" err="1">
                <a:latin typeface="+mj-lt"/>
              </a:rPr>
              <a:t>무상태</a:t>
            </a:r>
            <a:r>
              <a:rPr lang="ko-KR" altLang="en-US" sz="1200" b="1" dirty="0">
                <a:latin typeface="+mj-lt"/>
              </a:rPr>
              <a:t> 서버를 만들 수 있다</a:t>
            </a:r>
            <a:r>
              <a:rPr lang="en-US" altLang="ko-KR" sz="1200" b="1" dirty="0">
                <a:latin typeface="+mj-lt"/>
              </a:rPr>
              <a:t>.</a:t>
            </a:r>
            <a:r>
              <a:rPr lang="ko-KR" altLang="en-US" sz="1200" b="1" dirty="0">
                <a:latin typeface="+mj-lt"/>
              </a:rPr>
              <a:t> </a:t>
            </a:r>
            <a:endParaRPr lang="en-US" altLang="ko-KR" sz="1200" b="1" dirty="0">
              <a:latin typeface="+mj-lt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endParaRPr lang="en-US" altLang="ko-KR" sz="1200" b="1" dirty="0">
              <a:latin typeface="+mj-lt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ko-KR" altLang="en-US" sz="1200" b="1" dirty="0">
                <a:latin typeface="+mj-lt"/>
              </a:rPr>
              <a:t>동적 서버 풀의 </a:t>
            </a:r>
            <a:r>
              <a:rPr lang="ko-KR" altLang="en-US" sz="1200" b="1" dirty="0" err="1">
                <a:latin typeface="+mj-lt"/>
              </a:rPr>
              <a:t>진입점은</a:t>
            </a:r>
            <a:r>
              <a:rPr lang="ko-KR" altLang="en-US" sz="1200" b="1" dirty="0">
                <a:latin typeface="+mj-lt"/>
              </a:rPr>
              <a:t> </a:t>
            </a:r>
            <a:r>
              <a:rPr lang="ko-KR" altLang="en-US" sz="1200" b="1" dirty="0" err="1">
                <a:latin typeface="+mj-lt"/>
              </a:rPr>
              <a:t>작업부하를</a:t>
            </a:r>
            <a:r>
              <a:rPr lang="ko-KR" altLang="en-US" sz="1200" b="1" dirty="0">
                <a:latin typeface="+mj-lt"/>
              </a:rPr>
              <a:t> 여러 서버에 분산할 수 있게 하는데 필요하다</a:t>
            </a:r>
            <a:r>
              <a:rPr lang="en-US" altLang="ko-KR" sz="1200" b="1" dirty="0">
                <a:latin typeface="+mj-lt"/>
              </a:rPr>
              <a:t>.</a:t>
            </a:r>
            <a:r>
              <a:rPr lang="ko-KR" altLang="en-US" sz="1200" b="1" dirty="0">
                <a:latin typeface="+mj-lt"/>
              </a:rPr>
              <a:t> 서버는 로드 </a:t>
            </a:r>
            <a:r>
              <a:rPr lang="ko-KR" altLang="en-US" sz="1200" b="1" dirty="0" err="1">
                <a:latin typeface="+mj-lt"/>
              </a:rPr>
              <a:t>밸런서를</a:t>
            </a:r>
            <a:r>
              <a:rPr lang="ko-KR" altLang="en-US" sz="1200" b="1" dirty="0">
                <a:latin typeface="+mj-lt"/>
              </a:rPr>
              <a:t> 통해 동기적으로 또는 큐를  통해 비동기적으로 </a:t>
            </a:r>
            <a:r>
              <a:rPr lang="ko-KR" altLang="en-US" sz="1200" b="1" dirty="0" err="1">
                <a:latin typeface="+mj-lt"/>
              </a:rPr>
              <a:t>디커플링될</a:t>
            </a:r>
            <a:r>
              <a:rPr lang="ko-KR" altLang="en-US" sz="1200" b="1" dirty="0">
                <a:latin typeface="+mj-lt"/>
              </a:rPr>
              <a:t> 수 있다</a:t>
            </a:r>
            <a:r>
              <a:rPr lang="en-US" altLang="ko-KR" sz="1200" b="1" dirty="0">
                <a:latin typeface="+mj-lt"/>
              </a:rPr>
              <a:t>.</a:t>
            </a:r>
            <a:r>
              <a:rPr lang="ko-KR" altLang="en-US" sz="1200" b="1" dirty="0">
                <a:latin typeface="+mj-lt"/>
              </a:rPr>
              <a:t> </a:t>
            </a:r>
            <a:endParaRPr lang="en-US" altLang="ko-KR" sz="12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719137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" name="그룹 159"/>
          <p:cNvGrpSpPr/>
          <p:nvPr/>
        </p:nvGrpSpPr>
        <p:grpSpPr>
          <a:xfrm>
            <a:off x="10045331" y="465336"/>
            <a:ext cx="1015315" cy="268103"/>
            <a:chOff x="8847791" y="-932246"/>
            <a:chExt cx="1015315" cy="268103"/>
          </a:xfrm>
        </p:grpSpPr>
        <p:sp>
          <p:nvSpPr>
            <p:cNvPr id="42" name="Rectangle 13"/>
            <p:cNvSpPr>
              <a:spLocks noChangeArrowheads="1"/>
            </p:cNvSpPr>
            <p:nvPr/>
          </p:nvSpPr>
          <p:spPr bwMode="auto">
            <a:xfrm flipH="1">
              <a:off x="9765140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Rectangle 14"/>
            <p:cNvSpPr>
              <a:spLocks noChangeArrowheads="1"/>
            </p:cNvSpPr>
            <p:nvPr/>
          </p:nvSpPr>
          <p:spPr bwMode="auto">
            <a:xfrm flipH="1">
              <a:off x="977151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Rectangle 15"/>
            <p:cNvSpPr>
              <a:spLocks noChangeArrowheads="1"/>
            </p:cNvSpPr>
            <p:nvPr/>
          </p:nvSpPr>
          <p:spPr bwMode="auto">
            <a:xfrm flipH="1">
              <a:off x="9777893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Rectangle 16"/>
            <p:cNvSpPr>
              <a:spLocks noChangeArrowheads="1"/>
            </p:cNvSpPr>
            <p:nvPr/>
          </p:nvSpPr>
          <p:spPr bwMode="auto">
            <a:xfrm flipH="1">
              <a:off x="9784269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Rectangle 17"/>
            <p:cNvSpPr>
              <a:spLocks noChangeArrowheads="1"/>
            </p:cNvSpPr>
            <p:nvPr/>
          </p:nvSpPr>
          <p:spPr bwMode="auto">
            <a:xfrm flipH="1">
              <a:off x="979035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Rectangle 18"/>
            <p:cNvSpPr>
              <a:spLocks noChangeArrowheads="1"/>
            </p:cNvSpPr>
            <p:nvPr/>
          </p:nvSpPr>
          <p:spPr bwMode="auto">
            <a:xfrm flipH="1">
              <a:off x="979673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Rectangle 19"/>
            <p:cNvSpPr>
              <a:spLocks noChangeArrowheads="1"/>
            </p:cNvSpPr>
            <p:nvPr/>
          </p:nvSpPr>
          <p:spPr bwMode="auto">
            <a:xfrm flipH="1">
              <a:off x="980281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" name="Rectangle 20"/>
            <p:cNvSpPr>
              <a:spLocks noChangeArrowheads="1"/>
            </p:cNvSpPr>
            <p:nvPr/>
          </p:nvSpPr>
          <p:spPr bwMode="auto">
            <a:xfrm flipH="1">
              <a:off x="980919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" name="Rectangle 21"/>
            <p:cNvSpPr>
              <a:spLocks noChangeArrowheads="1"/>
            </p:cNvSpPr>
            <p:nvPr/>
          </p:nvSpPr>
          <p:spPr bwMode="auto">
            <a:xfrm flipH="1">
              <a:off x="9815572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" name="Rectangle 22"/>
            <p:cNvSpPr>
              <a:spLocks noChangeArrowheads="1"/>
            </p:cNvSpPr>
            <p:nvPr/>
          </p:nvSpPr>
          <p:spPr bwMode="auto">
            <a:xfrm flipH="1">
              <a:off x="982165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" name="Rectangle 23"/>
            <p:cNvSpPr>
              <a:spLocks noChangeArrowheads="1"/>
            </p:cNvSpPr>
            <p:nvPr/>
          </p:nvSpPr>
          <p:spPr bwMode="auto">
            <a:xfrm flipH="1">
              <a:off x="982803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" name="Rectangle 24"/>
            <p:cNvSpPr>
              <a:spLocks noChangeArrowheads="1"/>
            </p:cNvSpPr>
            <p:nvPr/>
          </p:nvSpPr>
          <p:spPr bwMode="auto">
            <a:xfrm flipH="1">
              <a:off x="983441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" name="Rectangle 25"/>
            <p:cNvSpPr>
              <a:spLocks noChangeArrowheads="1"/>
            </p:cNvSpPr>
            <p:nvPr/>
          </p:nvSpPr>
          <p:spPr bwMode="auto">
            <a:xfrm flipH="1">
              <a:off x="984049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" name="Rectangle 26"/>
            <p:cNvSpPr>
              <a:spLocks noChangeArrowheads="1"/>
            </p:cNvSpPr>
            <p:nvPr/>
          </p:nvSpPr>
          <p:spPr bwMode="auto">
            <a:xfrm flipH="1">
              <a:off x="984687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6" name="Rectangle 27"/>
            <p:cNvSpPr>
              <a:spLocks noChangeArrowheads="1"/>
            </p:cNvSpPr>
            <p:nvPr/>
          </p:nvSpPr>
          <p:spPr bwMode="auto">
            <a:xfrm flipH="1">
              <a:off x="9853251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7" name="Rectangle 28"/>
            <p:cNvSpPr>
              <a:spLocks noChangeArrowheads="1"/>
            </p:cNvSpPr>
            <p:nvPr/>
          </p:nvSpPr>
          <p:spPr bwMode="auto">
            <a:xfrm flipH="1">
              <a:off x="985933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8" name="Freeform 29"/>
            <p:cNvSpPr>
              <a:spLocks/>
            </p:cNvSpPr>
            <p:nvPr/>
          </p:nvSpPr>
          <p:spPr bwMode="auto">
            <a:xfrm flipH="1">
              <a:off x="8865181" y="-804716"/>
              <a:ext cx="320855" cy="53911"/>
            </a:xfrm>
            <a:custGeom>
              <a:avLst/>
              <a:gdLst>
                <a:gd name="T0" fmla="*/ 0 w 3320"/>
                <a:gd name="T1" fmla="*/ 559 h 559"/>
                <a:gd name="T2" fmla="*/ 3320 w 3320"/>
                <a:gd name="T3" fmla="*/ 559 h 559"/>
                <a:gd name="T4" fmla="*/ 3314 w 3320"/>
                <a:gd name="T5" fmla="*/ 521 h 559"/>
                <a:gd name="T6" fmla="*/ 3297 w 3320"/>
                <a:gd name="T7" fmla="*/ 446 h 559"/>
                <a:gd name="T8" fmla="*/ 3268 w 3320"/>
                <a:gd name="T9" fmla="*/ 373 h 559"/>
                <a:gd name="T10" fmla="*/ 3231 w 3320"/>
                <a:gd name="T11" fmla="*/ 302 h 559"/>
                <a:gd name="T12" fmla="*/ 3185 w 3320"/>
                <a:gd name="T13" fmla="*/ 232 h 559"/>
                <a:gd name="T14" fmla="*/ 3130 w 3320"/>
                <a:gd name="T15" fmla="*/ 162 h 559"/>
                <a:gd name="T16" fmla="*/ 3065 w 3320"/>
                <a:gd name="T17" fmla="*/ 96 h 559"/>
                <a:gd name="T18" fmla="*/ 2992 w 3320"/>
                <a:gd name="T19" fmla="*/ 31 h 559"/>
                <a:gd name="T20" fmla="*/ 2953 w 3320"/>
                <a:gd name="T21" fmla="*/ 0 h 559"/>
                <a:gd name="T22" fmla="*/ 0 w 3320"/>
                <a:gd name="T23" fmla="*/ 0 h 559"/>
                <a:gd name="T24" fmla="*/ 0 w 3320"/>
                <a:gd name="T25" fmla="*/ 559 h 559"/>
                <a:gd name="T26" fmla="*/ 0 w 3320"/>
                <a:gd name="T27" fmla="*/ 559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20" h="559">
                  <a:moveTo>
                    <a:pt x="0" y="559"/>
                  </a:moveTo>
                  <a:lnTo>
                    <a:pt x="3320" y="559"/>
                  </a:lnTo>
                  <a:lnTo>
                    <a:pt x="3314" y="521"/>
                  </a:lnTo>
                  <a:lnTo>
                    <a:pt x="3297" y="446"/>
                  </a:lnTo>
                  <a:lnTo>
                    <a:pt x="3268" y="373"/>
                  </a:lnTo>
                  <a:lnTo>
                    <a:pt x="3231" y="302"/>
                  </a:lnTo>
                  <a:lnTo>
                    <a:pt x="3185" y="232"/>
                  </a:lnTo>
                  <a:lnTo>
                    <a:pt x="3130" y="162"/>
                  </a:lnTo>
                  <a:lnTo>
                    <a:pt x="3065" y="96"/>
                  </a:lnTo>
                  <a:lnTo>
                    <a:pt x="2992" y="31"/>
                  </a:lnTo>
                  <a:lnTo>
                    <a:pt x="2953" y="0"/>
                  </a:lnTo>
                  <a:lnTo>
                    <a:pt x="0" y="0"/>
                  </a:lnTo>
                  <a:lnTo>
                    <a:pt x="0" y="559"/>
                  </a:lnTo>
                  <a:lnTo>
                    <a:pt x="0" y="559"/>
                  </a:lnTo>
                  <a:close/>
                </a:path>
              </a:pathLst>
            </a:custGeom>
            <a:solidFill>
              <a:srgbClr val="ABB1B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9" name="Freeform 30"/>
            <p:cNvSpPr>
              <a:spLocks/>
            </p:cNvSpPr>
            <p:nvPr/>
          </p:nvSpPr>
          <p:spPr bwMode="auto">
            <a:xfrm flipH="1">
              <a:off x="8914744" y="-850511"/>
              <a:ext cx="250423" cy="45795"/>
            </a:xfrm>
            <a:custGeom>
              <a:avLst/>
              <a:gdLst>
                <a:gd name="T0" fmla="*/ 0 w 2592"/>
                <a:gd name="T1" fmla="*/ 474 h 474"/>
                <a:gd name="T2" fmla="*/ 2592 w 2592"/>
                <a:gd name="T3" fmla="*/ 474 h 474"/>
                <a:gd name="T4" fmla="*/ 2587 w 2592"/>
                <a:gd name="T5" fmla="*/ 442 h 474"/>
                <a:gd name="T6" fmla="*/ 2573 w 2592"/>
                <a:gd name="T7" fmla="*/ 379 h 474"/>
                <a:gd name="T8" fmla="*/ 2551 w 2592"/>
                <a:gd name="T9" fmla="*/ 317 h 474"/>
                <a:gd name="T10" fmla="*/ 2523 w 2592"/>
                <a:gd name="T11" fmla="*/ 256 h 474"/>
                <a:gd name="T12" fmla="*/ 2466 w 2592"/>
                <a:gd name="T13" fmla="*/ 167 h 474"/>
                <a:gd name="T14" fmla="*/ 2367 w 2592"/>
                <a:gd name="T15" fmla="*/ 55 h 474"/>
                <a:gd name="T16" fmla="*/ 2305 w 2592"/>
                <a:gd name="T17" fmla="*/ 0 h 474"/>
                <a:gd name="T18" fmla="*/ 0 w 2592"/>
                <a:gd name="T19" fmla="*/ 0 h 474"/>
                <a:gd name="T20" fmla="*/ 0 w 2592"/>
                <a:gd name="T21" fmla="*/ 474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92" h="474">
                  <a:moveTo>
                    <a:pt x="0" y="474"/>
                  </a:moveTo>
                  <a:lnTo>
                    <a:pt x="2592" y="474"/>
                  </a:lnTo>
                  <a:lnTo>
                    <a:pt x="2587" y="442"/>
                  </a:lnTo>
                  <a:lnTo>
                    <a:pt x="2573" y="379"/>
                  </a:lnTo>
                  <a:lnTo>
                    <a:pt x="2551" y="317"/>
                  </a:lnTo>
                  <a:lnTo>
                    <a:pt x="2523" y="256"/>
                  </a:lnTo>
                  <a:lnTo>
                    <a:pt x="2466" y="167"/>
                  </a:lnTo>
                  <a:lnTo>
                    <a:pt x="2367" y="55"/>
                  </a:lnTo>
                  <a:lnTo>
                    <a:pt x="2305" y="0"/>
                  </a:lnTo>
                  <a:lnTo>
                    <a:pt x="0" y="0"/>
                  </a:lnTo>
                  <a:lnTo>
                    <a:pt x="0" y="474"/>
                  </a:lnTo>
                  <a:close/>
                </a:path>
              </a:pathLst>
            </a:custGeom>
            <a:solidFill>
              <a:srgbClr val="D1D7E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Freeform 31"/>
            <p:cNvSpPr>
              <a:spLocks/>
            </p:cNvSpPr>
            <p:nvPr/>
          </p:nvSpPr>
          <p:spPr bwMode="auto">
            <a:xfrm flipH="1">
              <a:off x="8958221" y="-888190"/>
              <a:ext cx="189846" cy="37679"/>
            </a:xfrm>
            <a:custGeom>
              <a:avLst/>
              <a:gdLst>
                <a:gd name="T0" fmla="*/ 0 w 1963"/>
                <a:gd name="T1" fmla="*/ 389 h 389"/>
                <a:gd name="T2" fmla="*/ 1963 w 1963"/>
                <a:gd name="T3" fmla="*/ 389 h 389"/>
                <a:gd name="T4" fmla="*/ 1957 w 1963"/>
                <a:gd name="T5" fmla="*/ 337 h 389"/>
                <a:gd name="T6" fmla="*/ 1924 w 1963"/>
                <a:gd name="T7" fmla="*/ 235 h 389"/>
                <a:gd name="T8" fmla="*/ 1869 w 1963"/>
                <a:gd name="T9" fmla="*/ 137 h 389"/>
                <a:gd name="T10" fmla="*/ 1793 w 1963"/>
                <a:gd name="T11" fmla="*/ 45 h 389"/>
                <a:gd name="T12" fmla="*/ 1747 w 1963"/>
                <a:gd name="T13" fmla="*/ 0 h 389"/>
                <a:gd name="T14" fmla="*/ 0 w 1963"/>
                <a:gd name="T15" fmla="*/ 0 h 389"/>
                <a:gd name="T16" fmla="*/ 0 w 1963"/>
                <a:gd name="T17" fmla="*/ 389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3" h="389">
                  <a:moveTo>
                    <a:pt x="0" y="389"/>
                  </a:moveTo>
                  <a:lnTo>
                    <a:pt x="1963" y="389"/>
                  </a:lnTo>
                  <a:lnTo>
                    <a:pt x="1957" y="337"/>
                  </a:lnTo>
                  <a:lnTo>
                    <a:pt x="1924" y="235"/>
                  </a:lnTo>
                  <a:lnTo>
                    <a:pt x="1869" y="137"/>
                  </a:lnTo>
                  <a:lnTo>
                    <a:pt x="1793" y="45"/>
                  </a:lnTo>
                  <a:lnTo>
                    <a:pt x="1747" y="0"/>
                  </a:lnTo>
                  <a:lnTo>
                    <a:pt x="0" y="0"/>
                  </a:lnTo>
                  <a:lnTo>
                    <a:pt x="0" y="389"/>
                  </a:lnTo>
                  <a:close/>
                </a:path>
              </a:pathLst>
            </a:custGeom>
            <a:solidFill>
              <a:srgbClr val="E9ECF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Rectangle 32"/>
            <p:cNvSpPr>
              <a:spLocks noChangeArrowheads="1"/>
            </p:cNvSpPr>
            <p:nvPr/>
          </p:nvSpPr>
          <p:spPr bwMode="auto">
            <a:xfrm flipH="1">
              <a:off x="9602828" y="-783847"/>
              <a:ext cx="125501" cy="62896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" name="Rectangle 33"/>
            <p:cNvSpPr>
              <a:spLocks noChangeArrowheads="1"/>
            </p:cNvSpPr>
            <p:nvPr/>
          </p:nvSpPr>
          <p:spPr bwMode="auto">
            <a:xfrm flipH="1">
              <a:off x="9226034" y="-783847"/>
              <a:ext cx="125501" cy="62896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" name="Rectangle 34"/>
            <p:cNvSpPr>
              <a:spLocks noChangeArrowheads="1"/>
            </p:cNvSpPr>
            <p:nvPr/>
          </p:nvSpPr>
          <p:spPr bwMode="auto">
            <a:xfrm flipH="1">
              <a:off x="9711229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4" name="Rectangle 35"/>
            <p:cNvSpPr>
              <a:spLocks noChangeArrowheads="1"/>
            </p:cNvSpPr>
            <p:nvPr/>
          </p:nvSpPr>
          <p:spPr bwMode="auto">
            <a:xfrm flipH="1">
              <a:off x="9694998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" name="Rectangle 36"/>
            <p:cNvSpPr>
              <a:spLocks noChangeArrowheads="1"/>
            </p:cNvSpPr>
            <p:nvPr/>
          </p:nvSpPr>
          <p:spPr bwMode="auto">
            <a:xfrm flipH="1">
              <a:off x="9678477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" name="Rectangle 37"/>
            <p:cNvSpPr>
              <a:spLocks noChangeArrowheads="1"/>
            </p:cNvSpPr>
            <p:nvPr/>
          </p:nvSpPr>
          <p:spPr bwMode="auto">
            <a:xfrm flipH="1">
              <a:off x="9662246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7" name="Rectangle 38"/>
            <p:cNvSpPr>
              <a:spLocks noChangeArrowheads="1"/>
            </p:cNvSpPr>
            <p:nvPr/>
          </p:nvSpPr>
          <p:spPr bwMode="auto">
            <a:xfrm flipH="1">
              <a:off x="9645725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8" name="Rectangle 39"/>
            <p:cNvSpPr>
              <a:spLocks noChangeArrowheads="1"/>
            </p:cNvSpPr>
            <p:nvPr/>
          </p:nvSpPr>
          <p:spPr bwMode="auto">
            <a:xfrm flipH="1">
              <a:off x="9629204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9" name="Rectangle 40"/>
            <p:cNvSpPr>
              <a:spLocks noChangeArrowheads="1"/>
            </p:cNvSpPr>
            <p:nvPr/>
          </p:nvSpPr>
          <p:spPr bwMode="auto">
            <a:xfrm flipH="1">
              <a:off x="9612973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0" name="Rectangle 41"/>
            <p:cNvSpPr>
              <a:spLocks noChangeArrowheads="1"/>
            </p:cNvSpPr>
            <p:nvPr/>
          </p:nvSpPr>
          <p:spPr bwMode="auto">
            <a:xfrm flipH="1">
              <a:off x="9414141" y="-847033"/>
              <a:ext cx="125501" cy="63185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1" name="Rectangle 42"/>
            <p:cNvSpPr>
              <a:spLocks noChangeArrowheads="1"/>
            </p:cNvSpPr>
            <p:nvPr/>
          </p:nvSpPr>
          <p:spPr bwMode="auto">
            <a:xfrm flipH="1">
              <a:off x="9522832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2" name="Rectangle 43"/>
            <p:cNvSpPr>
              <a:spLocks noChangeArrowheads="1"/>
            </p:cNvSpPr>
            <p:nvPr/>
          </p:nvSpPr>
          <p:spPr bwMode="auto">
            <a:xfrm flipH="1">
              <a:off x="9506601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3" name="Rectangle 44"/>
            <p:cNvSpPr>
              <a:spLocks noChangeArrowheads="1"/>
            </p:cNvSpPr>
            <p:nvPr/>
          </p:nvSpPr>
          <p:spPr bwMode="auto">
            <a:xfrm flipH="1">
              <a:off x="9490370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4" name="Rectangle 45"/>
            <p:cNvSpPr>
              <a:spLocks noChangeArrowheads="1"/>
            </p:cNvSpPr>
            <p:nvPr/>
          </p:nvSpPr>
          <p:spPr bwMode="auto">
            <a:xfrm flipH="1">
              <a:off x="9473849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5" name="Rectangle 46"/>
            <p:cNvSpPr>
              <a:spLocks noChangeArrowheads="1"/>
            </p:cNvSpPr>
            <p:nvPr/>
          </p:nvSpPr>
          <p:spPr bwMode="auto">
            <a:xfrm flipH="1">
              <a:off x="9457328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6" name="Rectangle 47"/>
            <p:cNvSpPr>
              <a:spLocks noChangeArrowheads="1"/>
            </p:cNvSpPr>
            <p:nvPr/>
          </p:nvSpPr>
          <p:spPr bwMode="auto">
            <a:xfrm flipH="1">
              <a:off x="9440807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7" name="Rectangle 48"/>
            <p:cNvSpPr>
              <a:spLocks noChangeArrowheads="1"/>
            </p:cNvSpPr>
            <p:nvPr/>
          </p:nvSpPr>
          <p:spPr bwMode="auto">
            <a:xfrm flipH="1">
              <a:off x="9424576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8" name="Rectangle 49"/>
            <p:cNvSpPr>
              <a:spLocks noChangeArrowheads="1"/>
            </p:cNvSpPr>
            <p:nvPr/>
          </p:nvSpPr>
          <p:spPr bwMode="auto">
            <a:xfrm flipH="1">
              <a:off x="9477037" y="-783847"/>
              <a:ext cx="125501" cy="62896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9" name="Rectangle 50"/>
            <p:cNvSpPr>
              <a:spLocks noChangeArrowheads="1"/>
            </p:cNvSpPr>
            <p:nvPr/>
          </p:nvSpPr>
          <p:spPr bwMode="auto">
            <a:xfrm flipH="1">
              <a:off x="9585728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0" name="Rectangle 51"/>
            <p:cNvSpPr>
              <a:spLocks noChangeArrowheads="1"/>
            </p:cNvSpPr>
            <p:nvPr/>
          </p:nvSpPr>
          <p:spPr bwMode="auto">
            <a:xfrm flipH="1">
              <a:off x="9569207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1" name="Rectangle 52"/>
            <p:cNvSpPr>
              <a:spLocks noChangeArrowheads="1"/>
            </p:cNvSpPr>
            <p:nvPr/>
          </p:nvSpPr>
          <p:spPr bwMode="auto">
            <a:xfrm flipH="1">
              <a:off x="9552976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2" name="Rectangle 53"/>
            <p:cNvSpPr>
              <a:spLocks noChangeArrowheads="1"/>
            </p:cNvSpPr>
            <p:nvPr/>
          </p:nvSpPr>
          <p:spPr bwMode="auto">
            <a:xfrm flipH="1">
              <a:off x="9536744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3" name="Rectangle 54"/>
            <p:cNvSpPr>
              <a:spLocks noChangeArrowheads="1"/>
            </p:cNvSpPr>
            <p:nvPr/>
          </p:nvSpPr>
          <p:spPr bwMode="auto">
            <a:xfrm flipH="1">
              <a:off x="9520223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4" name="Rectangle 55"/>
            <p:cNvSpPr>
              <a:spLocks noChangeArrowheads="1"/>
            </p:cNvSpPr>
            <p:nvPr/>
          </p:nvSpPr>
          <p:spPr bwMode="auto">
            <a:xfrm flipH="1">
              <a:off x="9503702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5" name="Rectangle 56"/>
            <p:cNvSpPr>
              <a:spLocks noChangeArrowheads="1"/>
            </p:cNvSpPr>
            <p:nvPr/>
          </p:nvSpPr>
          <p:spPr bwMode="auto">
            <a:xfrm flipH="1">
              <a:off x="9487181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6" name="Rectangle 57"/>
            <p:cNvSpPr>
              <a:spLocks noChangeArrowheads="1"/>
            </p:cNvSpPr>
            <p:nvPr/>
          </p:nvSpPr>
          <p:spPr bwMode="auto">
            <a:xfrm flipH="1">
              <a:off x="9288930" y="-847033"/>
              <a:ext cx="125212" cy="63185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7" name="Rectangle 58"/>
            <p:cNvSpPr>
              <a:spLocks noChangeArrowheads="1"/>
            </p:cNvSpPr>
            <p:nvPr/>
          </p:nvSpPr>
          <p:spPr bwMode="auto">
            <a:xfrm flipH="1">
              <a:off x="9397331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8" name="Rectangle 59"/>
            <p:cNvSpPr>
              <a:spLocks noChangeArrowheads="1"/>
            </p:cNvSpPr>
            <p:nvPr/>
          </p:nvSpPr>
          <p:spPr bwMode="auto">
            <a:xfrm flipH="1">
              <a:off x="938109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9" name="Rectangle 60"/>
            <p:cNvSpPr>
              <a:spLocks noChangeArrowheads="1"/>
            </p:cNvSpPr>
            <p:nvPr/>
          </p:nvSpPr>
          <p:spPr bwMode="auto">
            <a:xfrm flipH="1">
              <a:off x="936457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0" name="Rectangle 61"/>
            <p:cNvSpPr>
              <a:spLocks noChangeArrowheads="1"/>
            </p:cNvSpPr>
            <p:nvPr/>
          </p:nvSpPr>
          <p:spPr bwMode="auto">
            <a:xfrm flipH="1">
              <a:off x="9348058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1" name="Rectangle 62"/>
            <p:cNvSpPr>
              <a:spLocks noChangeArrowheads="1"/>
            </p:cNvSpPr>
            <p:nvPr/>
          </p:nvSpPr>
          <p:spPr bwMode="auto">
            <a:xfrm flipH="1">
              <a:off x="9331826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" name="Rectangle 63"/>
            <p:cNvSpPr>
              <a:spLocks noChangeArrowheads="1"/>
            </p:cNvSpPr>
            <p:nvPr/>
          </p:nvSpPr>
          <p:spPr bwMode="auto">
            <a:xfrm flipH="1">
              <a:off x="9315305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3" name="Rectangle 64"/>
            <p:cNvSpPr>
              <a:spLocks noChangeArrowheads="1"/>
            </p:cNvSpPr>
            <p:nvPr/>
          </p:nvSpPr>
          <p:spPr bwMode="auto">
            <a:xfrm flipH="1">
              <a:off x="9299074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4" name="Rectangle 65"/>
            <p:cNvSpPr>
              <a:spLocks noChangeArrowheads="1"/>
            </p:cNvSpPr>
            <p:nvPr/>
          </p:nvSpPr>
          <p:spPr bwMode="auto">
            <a:xfrm flipH="1">
              <a:off x="9351536" y="-783847"/>
              <a:ext cx="125501" cy="62896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5" name="Rectangle 66"/>
            <p:cNvSpPr>
              <a:spLocks noChangeArrowheads="1"/>
            </p:cNvSpPr>
            <p:nvPr/>
          </p:nvSpPr>
          <p:spPr bwMode="auto">
            <a:xfrm flipH="1">
              <a:off x="9460226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6" name="Rectangle 67"/>
            <p:cNvSpPr>
              <a:spLocks noChangeArrowheads="1"/>
            </p:cNvSpPr>
            <p:nvPr/>
          </p:nvSpPr>
          <p:spPr bwMode="auto">
            <a:xfrm flipH="1">
              <a:off x="9443995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7" name="Rectangle 68"/>
            <p:cNvSpPr>
              <a:spLocks noChangeArrowheads="1"/>
            </p:cNvSpPr>
            <p:nvPr/>
          </p:nvSpPr>
          <p:spPr bwMode="auto">
            <a:xfrm flipH="1">
              <a:off x="9427474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8" name="Rectangle 69"/>
            <p:cNvSpPr>
              <a:spLocks noChangeArrowheads="1"/>
            </p:cNvSpPr>
            <p:nvPr/>
          </p:nvSpPr>
          <p:spPr bwMode="auto">
            <a:xfrm flipH="1">
              <a:off x="9410953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9" name="Rectangle 70"/>
            <p:cNvSpPr>
              <a:spLocks noChangeArrowheads="1"/>
            </p:cNvSpPr>
            <p:nvPr/>
          </p:nvSpPr>
          <p:spPr bwMode="auto">
            <a:xfrm flipH="1">
              <a:off x="9394432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0" name="Rectangle 71"/>
            <p:cNvSpPr>
              <a:spLocks noChangeArrowheads="1"/>
            </p:cNvSpPr>
            <p:nvPr/>
          </p:nvSpPr>
          <p:spPr bwMode="auto">
            <a:xfrm flipH="1">
              <a:off x="9377911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1" name="Rectangle 72"/>
            <p:cNvSpPr>
              <a:spLocks noChangeArrowheads="1"/>
            </p:cNvSpPr>
            <p:nvPr/>
          </p:nvSpPr>
          <p:spPr bwMode="auto">
            <a:xfrm flipH="1">
              <a:off x="9361970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2" name="Rectangle 73"/>
            <p:cNvSpPr>
              <a:spLocks noChangeArrowheads="1"/>
            </p:cNvSpPr>
            <p:nvPr/>
          </p:nvSpPr>
          <p:spPr bwMode="auto">
            <a:xfrm flipH="1">
              <a:off x="9477037" y="-910218"/>
              <a:ext cx="125501" cy="63185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3" name="Rectangle 74"/>
            <p:cNvSpPr>
              <a:spLocks noChangeArrowheads="1"/>
            </p:cNvSpPr>
            <p:nvPr/>
          </p:nvSpPr>
          <p:spPr bwMode="auto">
            <a:xfrm flipH="1">
              <a:off x="9585728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4" name="Rectangle 75"/>
            <p:cNvSpPr>
              <a:spLocks noChangeArrowheads="1"/>
            </p:cNvSpPr>
            <p:nvPr/>
          </p:nvSpPr>
          <p:spPr bwMode="auto">
            <a:xfrm flipH="1">
              <a:off x="9569207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5" name="Rectangle 76"/>
            <p:cNvSpPr>
              <a:spLocks noChangeArrowheads="1"/>
            </p:cNvSpPr>
            <p:nvPr/>
          </p:nvSpPr>
          <p:spPr bwMode="auto">
            <a:xfrm flipH="1">
              <a:off x="9552976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6" name="Rectangle 77"/>
            <p:cNvSpPr>
              <a:spLocks noChangeArrowheads="1"/>
            </p:cNvSpPr>
            <p:nvPr/>
          </p:nvSpPr>
          <p:spPr bwMode="auto">
            <a:xfrm flipH="1">
              <a:off x="9536744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7" name="Rectangle 78"/>
            <p:cNvSpPr>
              <a:spLocks noChangeArrowheads="1"/>
            </p:cNvSpPr>
            <p:nvPr/>
          </p:nvSpPr>
          <p:spPr bwMode="auto">
            <a:xfrm flipH="1">
              <a:off x="9520223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8" name="Rectangle 79"/>
            <p:cNvSpPr>
              <a:spLocks noChangeArrowheads="1"/>
            </p:cNvSpPr>
            <p:nvPr/>
          </p:nvSpPr>
          <p:spPr bwMode="auto">
            <a:xfrm flipH="1">
              <a:off x="9503702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9" name="Rectangle 80"/>
            <p:cNvSpPr>
              <a:spLocks noChangeArrowheads="1"/>
            </p:cNvSpPr>
            <p:nvPr/>
          </p:nvSpPr>
          <p:spPr bwMode="auto">
            <a:xfrm flipH="1">
              <a:off x="9487181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0" name="Rectangle 81"/>
            <p:cNvSpPr>
              <a:spLocks noChangeArrowheads="1"/>
            </p:cNvSpPr>
            <p:nvPr/>
          </p:nvSpPr>
          <p:spPr bwMode="auto">
            <a:xfrm flipH="1">
              <a:off x="9334725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1" name="Rectangle 82"/>
            <p:cNvSpPr>
              <a:spLocks noChangeArrowheads="1"/>
            </p:cNvSpPr>
            <p:nvPr/>
          </p:nvSpPr>
          <p:spPr bwMode="auto">
            <a:xfrm flipH="1">
              <a:off x="9318204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2" name="Rectangle 83"/>
            <p:cNvSpPr>
              <a:spLocks noChangeArrowheads="1"/>
            </p:cNvSpPr>
            <p:nvPr/>
          </p:nvSpPr>
          <p:spPr bwMode="auto">
            <a:xfrm flipH="1">
              <a:off x="9301683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3" name="Rectangle 84"/>
            <p:cNvSpPr>
              <a:spLocks noChangeArrowheads="1"/>
            </p:cNvSpPr>
            <p:nvPr/>
          </p:nvSpPr>
          <p:spPr bwMode="auto">
            <a:xfrm flipH="1">
              <a:off x="9285452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4" name="Rectangle 85"/>
            <p:cNvSpPr>
              <a:spLocks noChangeArrowheads="1"/>
            </p:cNvSpPr>
            <p:nvPr/>
          </p:nvSpPr>
          <p:spPr bwMode="auto">
            <a:xfrm flipH="1">
              <a:off x="9268931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5" name="Rectangle 86"/>
            <p:cNvSpPr>
              <a:spLocks noChangeArrowheads="1"/>
            </p:cNvSpPr>
            <p:nvPr/>
          </p:nvSpPr>
          <p:spPr bwMode="auto">
            <a:xfrm flipH="1">
              <a:off x="9252700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6" name="Rectangle 87"/>
            <p:cNvSpPr>
              <a:spLocks noChangeArrowheads="1"/>
            </p:cNvSpPr>
            <p:nvPr/>
          </p:nvSpPr>
          <p:spPr bwMode="auto">
            <a:xfrm flipH="1">
              <a:off x="9236179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7" name="Rectangle 88"/>
            <p:cNvSpPr>
              <a:spLocks noChangeArrowheads="1"/>
            </p:cNvSpPr>
            <p:nvPr/>
          </p:nvSpPr>
          <p:spPr bwMode="auto">
            <a:xfrm flipH="1">
              <a:off x="9539933" y="-847033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8" name="Rectangle 89"/>
            <p:cNvSpPr>
              <a:spLocks noChangeArrowheads="1"/>
            </p:cNvSpPr>
            <p:nvPr/>
          </p:nvSpPr>
          <p:spPr bwMode="auto">
            <a:xfrm flipH="1">
              <a:off x="9648623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9" name="Rectangle 90"/>
            <p:cNvSpPr>
              <a:spLocks noChangeArrowheads="1"/>
            </p:cNvSpPr>
            <p:nvPr/>
          </p:nvSpPr>
          <p:spPr bwMode="auto">
            <a:xfrm flipH="1">
              <a:off x="9632102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0" name="Rectangle 91"/>
            <p:cNvSpPr>
              <a:spLocks noChangeArrowheads="1"/>
            </p:cNvSpPr>
            <p:nvPr/>
          </p:nvSpPr>
          <p:spPr bwMode="auto">
            <a:xfrm flipH="1">
              <a:off x="9615871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1" name="Rectangle 92"/>
            <p:cNvSpPr>
              <a:spLocks noChangeArrowheads="1"/>
            </p:cNvSpPr>
            <p:nvPr/>
          </p:nvSpPr>
          <p:spPr bwMode="auto">
            <a:xfrm flipH="1">
              <a:off x="9599350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2" name="Rectangle 93"/>
            <p:cNvSpPr>
              <a:spLocks noChangeArrowheads="1"/>
            </p:cNvSpPr>
            <p:nvPr/>
          </p:nvSpPr>
          <p:spPr bwMode="auto">
            <a:xfrm flipH="1">
              <a:off x="9582829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3" name="Rectangle 94"/>
            <p:cNvSpPr>
              <a:spLocks noChangeArrowheads="1"/>
            </p:cNvSpPr>
            <p:nvPr/>
          </p:nvSpPr>
          <p:spPr bwMode="auto">
            <a:xfrm flipH="1">
              <a:off x="9566598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4" name="Rectangle 95"/>
            <p:cNvSpPr>
              <a:spLocks noChangeArrowheads="1"/>
            </p:cNvSpPr>
            <p:nvPr/>
          </p:nvSpPr>
          <p:spPr bwMode="auto">
            <a:xfrm flipH="1">
              <a:off x="9550077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5" name="Rectangle 96"/>
            <p:cNvSpPr>
              <a:spLocks noChangeArrowheads="1"/>
            </p:cNvSpPr>
            <p:nvPr/>
          </p:nvSpPr>
          <p:spPr bwMode="auto">
            <a:xfrm flipH="1">
              <a:off x="9351536" y="-910218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6" name="Rectangle 97"/>
            <p:cNvSpPr>
              <a:spLocks noChangeArrowheads="1"/>
            </p:cNvSpPr>
            <p:nvPr/>
          </p:nvSpPr>
          <p:spPr bwMode="auto">
            <a:xfrm flipH="1">
              <a:off x="9460226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7" name="Rectangle 98"/>
            <p:cNvSpPr>
              <a:spLocks noChangeArrowheads="1"/>
            </p:cNvSpPr>
            <p:nvPr/>
          </p:nvSpPr>
          <p:spPr bwMode="auto">
            <a:xfrm flipH="1">
              <a:off x="9443995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8" name="Rectangle 99"/>
            <p:cNvSpPr>
              <a:spLocks noChangeArrowheads="1"/>
            </p:cNvSpPr>
            <p:nvPr/>
          </p:nvSpPr>
          <p:spPr bwMode="auto">
            <a:xfrm flipH="1">
              <a:off x="9427474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9" name="Rectangle 100"/>
            <p:cNvSpPr>
              <a:spLocks noChangeArrowheads="1"/>
            </p:cNvSpPr>
            <p:nvPr/>
          </p:nvSpPr>
          <p:spPr bwMode="auto">
            <a:xfrm flipH="1">
              <a:off x="9410953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0" name="Rectangle 101"/>
            <p:cNvSpPr>
              <a:spLocks noChangeArrowheads="1"/>
            </p:cNvSpPr>
            <p:nvPr/>
          </p:nvSpPr>
          <p:spPr bwMode="auto">
            <a:xfrm flipH="1">
              <a:off x="9394432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1" name="Rectangle 102"/>
            <p:cNvSpPr>
              <a:spLocks noChangeArrowheads="1"/>
            </p:cNvSpPr>
            <p:nvPr/>
          </p:nvSpPr>
          <p:spPr bwMode="auto">
            <a:xfrm flipH="1">
              <a:off x="9377911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2" name="Rectangle 103"/>
            <p:cNvSpPr>
              <a:spLocks noChangeArrowheads="1"/>
            </p:cNvSpPr>
            <p:nvPr/>
          </p:nvSpPr>
          <p:spPr bwMode="auto">
            <a:xfrm flipH="1">
              <a:off x="9361970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3" name="Freeform 104"/>
            <p:cNvSpPr>
              <a:spLocks/>
            </p:cNvSpPr>
            <p:nvPr/>
          </p:nvSpPr>
          <p:spPr bwMode="auto">
            <a:xfrm flipH="1">
              <a:off x="8847791" y="-771674"/>
              <a:ext cx="1015315" cy="107531"/>
            </a:xfrm>
            <a:custGeom>
              <a:avLst/>
              <a:gdLst>
                <a:gd name="T0" fmla="*/ 6766 w 10509"/>
                <a:gd name="T1" fmla="*/ 168 h 1111"/>
                <a:gd name="T2" fmla="*/ 6546 w 10509"/>
                <a:gd name="T3" fmla="*/ 542 h 1111"/>
                <a:gd name="T4" fmla="*/ 6135 w 10509"/>
                <a:gd name="T5" fmla="*/ 537 h 1111"/>
                <a:gd name="T6" fmla="*/ 3988 w 10509"/>
                <a:gd name="T7" fmla="*/ 509 h 1111"/>
                <a:gd name="T8" fmla="*/ 2528 w 10509"/>
                <a:gd name="T9" fmla="*/ 495 h 1111"/>
                <a:gd name="T10" fmla="*/ 1988 w 10509"/>
                <a:gd name="T11" fmla="*/ 493 h 1111"/>
                <a:gd name="T12" fmla="*/ 1906 w 10509"/>
                <a:gd name="T13" fmla="*/ 493 h 1111"/>
                <a:gd name="T14" fmla="*/ 1757 w 10509"/>
                <a:gd name="T15" fmla="*/ 483 h 1111"/>
                <a:gd name="T16" fmla="*/ 1628 w 10509"/>
                <a:gd name="T17" fmla="*/ 466 h 1111"/>
                <a:gd name="T18" fmla="*/ 1514 w 10509"/>
                <a:gd name="T19" fmla="*/ 440 h 1111"/>
                <a:gd name="T20" fmla="*/ 1416 w 10509"/>
                <a:gd name="T21" fmla="*/ 408 h 1111"/>
                <a:gd name="T22" fmla="*/ 1334 w 10509"/>
                <a:gd name="T23" fmla="*/ 372 h 1111"/>
                <a:gd name="T24" fmla="*/ 1263 w 10509"/>
                <a:gd name="T25" fmla="*/ 334 h 1111"/>
                <a:gd name="T26" fmla="*/ 1206 w 10509"/>
                <a:gd name="T27" fmla="*/ 290 h 1111"/>
                <a:gd name="T28" fmla="*/ 1160 w 10509"/>
                <a:gd name="T29" fmla="*/ 247 h 1111"/>
                <a:gd name="T30" fmla="*/ 1124 w 10509"/>
                <a:gd name="T31" fmla="*/ 204 h 1111"/>
                <a:gd name="T32" fmla="*/ 1083 w 10509"/>
                <a:gd name="T33" fmla="*/ 141 h 1111"/>
                <a:gd name="T34" fmla="*/ 1055 w 10509"/>
                <a:gd name="T35" fmla="*/ 67 h 1111"/>
                <a:gd name="T36" fmla="*/ 1046 w 10509"/>
                <a:gd name="T37" fmla="*/ 14 h 1111"/>
                <a:gd name="T38" fmla="*/ 1045 w 10509"/>
                <a:gd name="T39" fmla="*/ 0 h 1111"/>
                <a:gd name="T40" fmla="*/ 0 w 10509"/>
                <a:gd name="T41" fmla="*/ 0 h 1111"/>
                <a:gd name="T42" fmla="*/ 16 w 10509"/>
                <a:gd name="T43" fmla="*/ 40 h 1111"/>
                <a:gd name="T44" fmla="*/ 64 w 10509"/>
                <a:gd name="T45" fmla="*/ 136 h 1111"/>
                <a:gd name="T46" fmla="*/ 162 w 10509"/>
                <a:gd name="T47" fmla="*/ 295 h 1111"/>
                <a:gd name="T48" fmla="*/ 372 w 10509"/>
                <a:gd name="T49" fmla="*/ 589 h 1111"/>
                <a:gd name="T50" fmla="*/ 415 w 10509"/>
                <a:gd name="T51" fmla="*/ 643 h 1111"/>
                <a:gd name="T52" fmla="*/ 350 w 10509"/>
                <a:gd name="T53" fmla="*/ 697 h 1111"/>
                <a:gd name="T54" fmla="*/ 252 w 10509"/>
                <a:gd name="T55" fmla="*/ 793 h 1111"/>
                <a:gd name="T56" fmla="*/ 192 w 10509"/>
                <a:gd name="T57" fmla="*/ 879 h 1111"/>
                <a:gd name="T58" fmla="*/ 159 w 10509"/>
                <a:gd name="T59" fmla="*/ 953 h 1111"/>
                <a:gd name="T60" fmla="*/ 147 w 10509"/>
                <a:gd name="T61" fmla="*/ 1013 h 1111"/>
                <a:gd name="T62" fmla="*/ 149 w 10509"/>
                <a:gd name="T63" fmla="*/ 1061 h 1111"/>
                <a:gd name="T64" fmla="*/ 162 w 10509"/>
                <a:gd name="T65" fmla="*/ 1106 h 1111"/>
                <a:gd name="T66" fmla="*/ 166 w 10509"/>
                <a:gd name="T67" fmla="*/ 1111 h 1111"/>
                <a:gd name="T68" fmla="*/ 9805 w 10509"/>
                <a:gd name="T69" fmla="*/ 1111 h 1111"/>
                <a:gd name="T70" fmla="*/ 9861 w 10509"/>
                <a:gd name="T71" fmla="*/ 1107 h 1111"/>
                <a:gd name="T72" fmla="*/ 9963 w 10509"/>
                <a:gd name="T73" fmla="*/ 1088 h 1111"/>
                <a:gd name="T74" fmla="*/ 10054 w 10509"/>
                <a:gd name="T75" fmla="*/ 1057 h 1111"/>
                <a:gd name="T76" fmla="*/ 10135 w 10509"/>
                <a:gd name="T77" fmla="*/ 1012 h 1111"/>
                <a:gd name="T78" fmla="*/ 10204 w 10509"/>
                <a:gd name="T79" fmla="*/ 959 h 1111"/>
                <a:gd name="T80" fmla="*/ 10266 w 10509"/>
                <a:gd name="T81" fmla="*/ 895 h 1111"/>
                <a:gd name="T82" fmla="*/ 10317 w 10509"/>
                <a:gd name="T83" fmla="*/ 826 h 1111"/>
                <a:gd name="T84" fmla="*/ 10362 w 10509"/>
                <a:gd name="T85" fmla="*/ 753 h 1111"/>
                <a:gd name="T86" fmla="*/ 10415 w 10509"/>
                <a:gd name="T87" fmla="*/ 637 h 1111"/>
                <a:gd name="T88" fmla="*/ 10464 w 10509"/>
                <a:gd name="T89" fmla="*/ 480 h 1111"/>
                <a:gd name="T90" fmla="*/ 10493 w 10509"/>
                <a:gd name="T91" fmla="*/ 335 h 1111"/>
                <a:gd name="T92" fmla="*/ 10506 w 10509"/>
                <a:gd name="T93" fmla="*/ 213 h 1111"/>
                <a:gd name="T94" fmla="*/ 10509 w 10509"/>
                <a:gd name="T95" fmla="*/ 168 h 1111"/>
                <a:gd name="T96" fmla="*/ 6766 w 10509"/>
                <a:gd name="T97" fmla="*/ 168 h 1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0509" h="1111">
                  <a:moveTo>
                    <a:pt x="6766" y="168"/>
                  </a:moveTo>
                  <a:lnTo>
                    <a:pt x="6546" y="542"/>
                  </a:lnTo>
                  <a:lnTo>
                    <a:pt x="6135" y="537"/>
                  </a:lnTo>
                  <a:lnTo>
                    <a:pt x="3988" y="509"/>
                  </a:lnTo>
                  <a:lnTo>
                    <a:pt x="2528" y="495"/>
                  </a:lnTo>
                  <a:lnTo>
                    <a:pt x="1988" y="493"/>
                  </a:lnTo>
                  <a:lnTo>
                    <a:pt x="1906" y="493"/>
                  </a:lnTo>
                  <a:lnTo>
                    <a:pt x="1757" y="483"/>
                  </a:lnTo>
                  <a:lnTo>
                    <a:pt x="1628" y="466"/>
                  </a:lnTo>
                  <a:lnTo>
                    <a:pt x="1514" y="440"/>
                  </a:lnTo>
                  <a:lnTo>
                    <a:pt x="1416" y="408"/>
                  </a:lnTo>
                  <a:lnTo>
                    <a:pt x="1334" y="372"/>
                  </a:lnTo>
                  <a:lnTo>
                    <a:pt x="1263" y="334"/>
                  </a:lnTo>
                  <a:lnTo>
                    <a:pt x="1206" y="290"/>
                  </a:lnTo>
                  <a:lnTo>
                    <a:pt x="1160" y="247"/>
                  </a:lnTo>
                  <a:lnTo>
                    <a:pt x="1124" y="204"/>
                  </a:lnTo>
                  <a:lnTo>
                    <a:pt x="1083" y="141"/>
                  </a:lnTo>
                  <a:lnTo>
                    <a:pt x="1055" y="67"/>
                  </a:lnTo>
                  <a:lnTo>
                    <a:pt x="1046" y="14"/>
                  </a:lnTo>
                  <a:lnTo>
                    <a:pt x="1045" y="0"/>
                  </a:lnTo>
                  <a:lnTo>
                    <a:pt x="0" y="0"/>
                  </a:lnTo>
                  <a:lnTo>
                    <a:pt x="16" y="40"/>
                  </a:lnTo>
                  <a:lnTo>
                    <a:pt x="64" y="136"/>
                  </a:lnTo>
                  <a:lnTo>
                    <a:pt x="162" y="295"/>
                  </a:lnTo>
                  <a:lnTo>
                    <a:pt x="372" y="589"/>
                  </a:lnTo>
                  <a:lnTo>
                    <a:pt x="415" y="643"/>
                  </a:lnTo>
                  <a:lnTo>
                    <a:pt x="350" y="697"/>
                  </a:lnTo>
                  <a:lnTo>
                    <a:pt x="252" y="793"/>
                  </a:lnTo>
                  <a:lnTo>
                    <a:pt x="192" y="879"/>
                  </a:lnTo>
                  <a:lnTo>
                    <a:pt x="159" y="953"/>
                  </a:lnTo>
                  <a:lnTo>
                    <a:pt x="147" y="1013"/>
                  </a:lnTo>
                  <a:lnTo>
                    <a:pt x="149" y="1061"/>
                  </a:lnTo>
                  <a:lnTo>
                    <a:pt x="162" y="1106"/>
                  </a:lnTo>
                  <a:lnTo>
                    <a:pt x="166" y="1111"/>
                  </a:lnTo>
                  <a:lnTo>
                    <a:pt x="9805" y="1111"/>
                  </a:lnTo>
                  <a:lnTo>
                    <a:pt x="9861" y="1107"/>
                  </a:lnTo>
                  <a:lnTo>
                    <a:pt x="9963" y="1088"/>
                  </a:lnTo>
                  <a:lnTo>
                    <a:pt x="10054" y="1057"/>
                  </a:lnTo>
                  <a:lnTo>
                    <a:pt x="10135" y="1012"/>
                  </a:lnTo>
                  <a:lnTo>
                    <a:pt x="10204" y="959"/>
                  </a:lnTo>
                  <a:lnTo>
                    <a:pt x="10266" y="895"/>
                  </a:lnTo>
                  <a:lnTo>
                    <a:pt x="10317" y="826"/>
                  </a:lnTo>
                  <a:lnTo>
                    <a:pt x="10362" y="753"/>
                  </a:lnTo>
                  <a:lnTo>
                    <a:pt x="10415" y="637"/>
                  </a:lnTo>
                  <a:lnTo>
                    <a:pt x="10464" y="480"/>
                  </a:lnTo>
                  <a:lnTo>
                    <a:pt x="10493" y="335"/>
                  </a:lnTo>
                  <a:lnTo>
                    <a:pt x="10506" y="213"/>
                  </a:lnTo>
                  <a:lnTo>
                    <a:pt x="10509" y="168"/>
                  </a:lnTo>
                  <a:lnTo>
                    <a:pt x="6766" y="168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4" name="Rectangle 105"/>
            <p:cNvSpPr>
              <a:spLocks noChangeArrowheads="1"/>
            </p:cNvSpPr>
            <p:nvPr/>
          </p:nvSpPr>
          <p:spPr bwMode="auto">
            <a:xfrm flipH="1">
              <a:off x="9150096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5" name="Rectangle 106"/>
            <p:cNvSpPr>
              <a:spLocks noChangeArrowheads="1"/>
            </p:cNvSpPr>
            <p:nvPr/>
          </p:nvSpPr>
          <p:spPr bwMode="auto">
            <a:xfrm flipH="1">
              <a:off x="9111837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6" name="Rectangle 107"/>
            <p:cNvSpPr>
              <a:spLocks noChangeArrowheads="1"/>
            </p:cNvSpPr>
            <p:nvPr/>
          </p:nvSpPr>
          <p:spPr bwMode="auto">
            <a:xfrm flipH="1">
              <a:off x="9073578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7" name="Rectangle 108"/>
            <p:cNvSpPr>
              <a:spLocks noChangeArrowheads="1"/>
            </p:cNvSpPr>
            <p:nvPr/>
          </p:nvSpPr>
          <p:spPr bwMode="auto">
            <a:xfrm flipH="1">
              <a:off x="9035029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8" name="Rectangle 109"/>
            <p:cNvSpPr>
              <a:spLocks noChangeArrowheads="1"/>
            </p:cNvSpPr>
            <p:nvPr/>
          </p:nvSpPr>
          <p:spPr bwMode="auto">
            <a:xfrm flipH="1">
              <a:off x="8996770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9" name="Rectangle 110"/>
            <p:cNvSpPr>
              <a:spLocks noChangeArrowheads="1"/>
            </p:cNvSpPr>
            <p:nvPr/>
          </p:nvSpPr>
          <p:spPr bwMode="auto">
            <a:xfrm flipH="1">
              <a:off x="8958221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0" name="Rectangle 111"/>
            <p:cNvSpPr>
              <a:spLocks noChangeArrowheads="1"/>
            </p:cNvSpPr>
            <p:nvPr/>
          </p:nvSpPr>
          <p:spPr bwMode="auto">
            <a:xfrm flipH="1">
              <a:off x="8919962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1" name="Rectangle 112"/>
            <p:cNvSpPr>
              <a:spLocks noChangeArrowheads="1"/>
            </p:cNvSpPr>
            <p:nvPr/>
          </p:nvSpPr>
          <p:spPr bwMode="auto">
            <a:xfrm flipH="1">
              <a:off x="9141690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2" name="Rectangle 113"/>
            <p:cNvSpPr>
              <a:spLocks noChangeArrowheads="1"/>
            </p:cNvSpPr>
            <p:nvPr/>
          </p:nvSpPr>
          <p:spPr bwMode="auto">
            <a:xfrm flipH="1">
              <a:off x="9109228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3" name="Rectangle 114"/>
            <p:cNvSpPr>
              <a:spLocks noChangeArrowheads="1"/>
            </p:cNvSpPr>
            <p:nvPr/>
          </p:nvSpPr>
          <p:spPr bwMode="auto">
            <a:xfrm flipH="1">
              <a:off x="9076766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4" name="Rectangle 115"/>
            <p:cNvSpPr>
              <a:spLocks noChangeArrowheads="1"/>
            </p:cNvSpPr>
            <p:nvPr/>
          </p:nvSpPr>
          <p:spPr bwMode="auto">
            <a:xfrm flipH="1">
              <a:off x="9044593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5" name="Rectangle 116"/>
            <p:cNvSpPr>
              <a:spLocks noChangeArrowheads="1"/>
            </p:cNvSpPr>
            <p:nvPr/>
          </p:nvSpPr>
          <p:spPr bwMode="auto">
            <a:xfrm flipH="1">
              <a:off x="9012131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6" name="Rectangle 117"/>
            <p:cNvSpPr>
              <a:spLocks noChangeArrowheads="1"/>
            </p:cNvSpPr>
            <p:nvPr/>
          </p:nvSpPr>
          <p:spPr bwMode="auto">
            <a:xfrm flipH="1">
              <a:off x="8979669" y="-841526"/>
              <a:ext cx="1420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7" name="Rectangle 118"/>
            <p:cNvSpPr>
              <a:spLocks noChangeArrowheads="1"/>
            </p:cNvSpPr>
            <p:nvPr/>
          </p:nvSpPr>
          <p:spPr bwMode="auto">
            <a:xfrm flipH="1">
              <a:off x="8947207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8" name="Rectangle 119"/>
            <p:cNvSpPr>
              <a:spLocks noChangeArrowheads="1"/>
            </p:cNvSpPr>
            <p:nvPr/>
          </p:nvSpPr>
          <p:spPr bwMode="auto">
            <a:xfrm flipH="1">
              <a:off x="9128937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9" name="Rectangle 120"/>
            <p:cNvSpPr>
              <a:spLocks noChangeArrowheads="1"/>
            </p:cNvSpPr>
            <p:nvPr/>
          </p:nvSpPr>
          <p:spPr bwMode="auto">
            <a:xfrm flipH="1">
              <a:off x="9105170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0" name="Rectangle 121"/>
            <p:cNvSpPr>
              <a:spLocks noChangeArrowheads="1"/>
            </p:cNvSpPr>
            <p:nvPr/>
          </p:nvSpPr>
          <p:spPr bwMode="auto">
            <a:xfrm flipH="1">
              <a:off x="9081693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1" name="Rectangle 122"/>
            <p:cNvSpPr>
              <a:spLocks noChangeArrowheads="1"/>
            </p:cNvSpPr>
            <p:nvPr/>
          </p:nvSpPr>
          <p:spPr bwMode="auto">
            <a:xfrm flipH="1">
              <a:off x="9057926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2" name="Rectangle 123"/>
            <p:cNvSpPr>
              <a:spLocks noChangeArrowheads="1"/>
            </p:cNvSpPr>
            <p:nvPr/>
          </p:nvSpPr>
          <p:spPr bwMode="auto">
            <a:xfrm flipH="1">
              <a:off x="9034159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3" name="Rectangle 124"/>
            <p:cNvSpPr>
              <a:spLocks noChangeArrowheads="1"/>
            </p:cNvSpPr>
            <p:nvPr/>
          </p:nvSpPr>
          <p:spPr bwMode="auto">
            <a:xfrm flipH="1">
              <a:off x="9010682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4" name="Rectangle 125"/>
            <p:cNvSpPr>
              <a:spLocks noChangeArrowheads="1"/>
            </p:cNvSpPr>
            <p:nvPr/>
          </p:nvSpPr>
          <p:spPr bwMode="auto">
            <a:xfrm flipH="1">
              <a:off x="8986915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5" name="Rectangle 126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44056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6" name="Rectangle 127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11884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7" name="Rectangle 128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37100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8" name="Rectangle 129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9855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9" name="Freeform 130"/>
            <p:cNvSpPr>
              <a:spLocks/>
            </p:cNvSpPr>
            <p:nvPr/>
          </p:nvSpPr>
          <p:spPr bwMode="auto">
            <a:xfrm flipH="1">
              <a:off x="9762821" y="-780369"/>
              <a:ext cx="100285" cy="4058"/>
            </a:xfrm>
            <a:custGeom>
              <a:avLst/>
              <a:gdLst>
                <a:gd name="T0" fmla="*/ 1034 w 1039"/>
                <a:gd name="T1" fmla="*/ 42 h 42"/>
                <a:gd name="T2" fmla="*/ 5 w 1039"/>
                <a:gd name="T3" fmla="*/ 42 h 42"/>
                <a:gd name="T4" fmla="*/ 2 w 1039"/>
                <a:gd name="T5" fmla="*/ 41 h 42"/>
                <a:gd name="T6" fmla="*/ 0 w 1039"/>
                <a:gd name="T7" fmla="*/ 36 h 42"/>
                <a:gd name="T8" fmla="*/ 0 w 1039"/>
                <a:gd name="T9" fmla="*/ 6 h 42"/>
                <a:gd name="T10" fmla="*/ 2 w 1039"/>
                <a:gd name="T11" fmla="*/ 2 h 42"/>
                <a:gd name="T12" fmla="*/ 5 w 1039"/>
                <a:gd name="T13" fmla="*/ 0 h 42"/>
                <a:gd name="T14" fmla="*/ 1033 w 1039"/>
                <a:gd name="T15" fmla="*/ 0 h 42"/>
                <a:gd name="T16" fmla="*/ 1036 w 1039"/>
                <a:gd name="T17" fmla="*/ 2 h 42"/>
                <a:gd name="T18" fmla="*/ 1037 w 1039"/>
                <a:gd name="T19" fmla="*/ 6 h 42"/>
                <a:gd name="T20" fmla="*/ 1037 w 1039"/>
                <a:gd name="T21" fmla="*/ 36 h 42"/>
                <a:gd name="T22" fmla="*/ 1039 w 1039"/>
                <a:gd name="T23" fmla="*/ 41 h 42"/>
                <a:gd name="T24" fmla="*/ 1034 w 1039"/>
                <a:gd name="T25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39" h="42">
                  <a:moveTo>
                    <a:pt x="1034" y="42"/>
                  </a:moveTo>
                  <a:lnTo>
                    <a:pt x="5" y="42"/>
                  </a:lnTo>
                  <a:lnTo>
                    <a:pt x="2" y="41"/>
                  </a:lnTo>
                  <a:lnTo>
                    <a:pt x="0" y="36"/>
                  </a:lnTo>
                  <a:lnTo>
                    <a:pt x="0" y="6"/>
                  </a:lnTo>
                  <a:lnTo>
                    <a:pt x="2" y="2"/>
                  </a:lnTo>
                  <a:lnTo>
                    <a:pt x="5" y="0"/>
                  </a:lnTo>
                  <a:lnTo>
                    <a:pt x="1033" y="0"/>
                  </a:lnTo>
                  <a:lnTo>
                    <a:pt x="1036" y="2"/>
                  </a:lnTo>
                  <a:lnTo>
                    <a:pt x="1037" y="6"/>
                  </a:lnTo>
                  <a:lnTo>
                    <a:pt x="1037" y="36"/>
                  </a:lnTo>
                  <a:lnTo>
                    <a:pt x="1039" y="41"/>
                  </a:lnTo>
                  <a:lnTo>
                    <a:pt x="1034" y="42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0" y="730176"/>
            <a:ext cx="12200772" cy="6146409"/>
            <a:chOff x="1" y="711592"/>
            <a:chExt cx="12200772" cy="6146409"/>
          </a:xfrm>
        </p:grpSpPr>
        <p:sp>
          <p:nvSpPr>
            <p:cNvPr id="164" name="자유형 163"/>
            <p:cNvSpPr/>
            <p:nvPr/>
          </p:nvSpPr>
          <p:spPr>
            <a:xfrm rot="16200000">
              <a:off x="3027182" y="-2315589"/>
              <a:ext cx="6146409" cy="12200772"/>
            </a:xfrm>
            <a:custGeom>
              <a:avLst/>
              <a:gdLst>
                <a:gd name="connsiteX0" fmla="*/ 6146409 w 6146409"/>
                <a:gd name="connsiteY0" fmla="*/ 2222 h 12200772"/>
                <a:gd name="connsiteX1" fmla="*/ 6065629 w 6146409"/>
                <a:gd name="connsiteY1" fmla="*/ 164558 h 12200772"/>
                <a:gd name="connsiteX2" fmla="*/ 6114959 w 6146409"/>
                <a:gd name="connsiteY2" fmla="*/ 314135 h 12200772"/>
                <a:gd name="connsiteX3" fmla="*/ 6138200 w 6146409"/>
                <a:gd name="connsiteY3" fmla="*/ 323564 h 12200772"/>
                <a:gd name="connsiteX4" fmla="*/ 6146409 w 6146409"/>
                <a:gd name="connsiteY4" fmla="*/ 323564 h 12200772"/>
                <a:gd name="connsiteX5" fmla="*/ 6142304 w 6146409"/>
                <a:gd name="connsiteY5" fmla="*/ 325229 h 12200772"/>
                <a:gd name="connsiteX6" fmla="*/ 6146409 w 6146409"/>
                <a:gd name="connsiteY6" fmla="*/ 326894 h 12200772"/>
                <a:gd name="connsiteX7" fmla="*/ 6138200 w 6146409"/>
                <a:gd name="connsiteY7" fmla="*/ 326894 h 12200772"/>
                <a:gd name="connsiteX8" fmla="*/ 6114958 w 6146409"/>
                <a:gd name="connsiteY8" fmla="*/ 336323 h 12200772"/>
                <a:gd name="connsiteX9" fmla="*/ 6065628 w 6146409"/>
                <a:gd name="connsiteY9" fmla="*/ 485900 h 12200772"/>
                <a:gd name="connsiteX10" fmla="*/ 6114958 w 6146409"/>
                <a:gd name="connsiteY10" fmla="*/ 635477 h 12200772"/>
                <a:gd name="connsiteX11" fmla="*/ 6138200 w 6146409"/>
                <a:gd name="connsiteY11" fmla="*/ 644906 h 12200772"/>
                <a:gd name="connsiteX12" fmla="*/ 6146408 w 6146409"/>
                <a:gd name="connsiteY12" fmla="*/ 644906 h 12200772"/>
                <a:gd name="connsiteX13" fmla="*/ 6142304 w 6146409"/>
                <a:gd name="connsiteY13" fmla="*/ 646571 h 12200772"/>
                <a:gd name="connsiteX14" fmla="*/ 6146409 w 6146409"/>
                <a:gd name="connsiteY14" fmla="*/ 648235 h 12200772"/>
                <a:gd name="connsiteX15" fmla="*/ 6138200 w 6146409"/>
                <a:gd name="connsiteY15" fmla="*/ 648235 h 12200772"/>
                <a:gd name="connsiteX16" fmla="*/ 6114958 w 6146409"/>
                <a:gd name="connsiteY16" fmla="*/ 657664 h 12200772"/>
                <a:gd name="connsiteX17" fmla="*/ 6065628 w 6146409"/>
                <a:gd name="connsiteY17" fmla="*/ 807242 h 12200772"/>
                <a:gd name="connsiteX18" fmla="*/ 6114958 w 6146409"/>
                <a:gd name="connsiteY18" fmla="*/ 956818 h 12200772"/>
                <a:gd name="connsiteX19" fmla="*/ 6138200 w 6146409"/>
                <a:gd name="connsiteY19" fmla="*/ 966247 h 12200772"/>
                <a:gd name="connsiteX20" fmla="*/ 6146408 w 6146409"/>
                <a:gd name="connsiteY20" fmla="*/ 966247 h 12200772"/>
                <a:gd name="connsiteX21" fmla="*/ 6142304 w 6146409"/>
                <a:gd name="connsiteY21" fmla="*/ 967912 h 12200772"/>
                <a:gd name="connsiteX22" fmla="*/ 6146408 w 6146409"/>
                <a:gd name="connsiteY22" fmla="*/ 969577 h 12200772"/>
                <a:gd name="connsiteX23" fmla="*/ 6138200 w 6146409"/>
                <a:gd name="connsiteY23" fmla="*/ 969577 h 12200772"/>
                <a:gd name="connsiteX24" fmla="*/ 6114958 w 6146409"/>
                <a:gd name="connsiteY24" fmla="*/ 979006 h 12200772"/>
                <a:gd name="connsiteX25" fmla="*/ 6065628 w 6146409"/>
                <a:gd name="connsiteY25" fmla="*/ 1128583 h 12200772"/>
                <a:gd name="connsiteX26" fmla="*/ 6114958 w 6146409"/>
                <a:gd name="connsiteY26" fmla="*/ 1278160 h 12200772"/>
                <a:gd name="connsiteX27" fmla="*/ 6138200 w 6146409"/>
                <a:gd name="connsiteY27" fmla="*/ 1287589 h 12200772"/>
                <a:gd name="connsiteX28" fmla="*/ 6146408 w 6146409"/>
                <a:gd name="connsiteY28" fmla="*/ 1287589 h 12200772"/>
                <a:gd name="connsiteX29" fmla="*/ 6142304 w 6146409"/>
                <a:gd name="connsiteY29" fmla="*/ 1289254 h 12200772"/>
                <a:gd name="connsiteX30" fmla="*/ 6146408 w 6146409"/>
                <a:gd name="connsiteY30" fmla="*/ 1290919 h 12200772"/>
                <a:gd name="connsiteX31" fmla="*/ 6138199 w 6146409"/>
                <a:gd name="connsiteY31" fmla="*/ 1290919 h 12200772"/>
                <a:gd name="connsiteX32" fmla="*/ 6114958 w 6146409"/>
                <a:gd name="connsiteY32" fmla="*/ 1300348 h 12200772"/>
                <a:gd name="connsiteX33" fmla="*/ 6065628 w 6146409"/>
                <a:gd name="connsiteY33" fmla="*/ 1449925 h 12200772"/>
                <a:gd name="connsiteX34" fmla="*/ 6114958 w 6146409"/>
                <a:gd name="connsiteY34" fmla="*/ 1599502 h 12200772"/>
                <a:gd name="connsiteX35" fmla="*/ 6138199 w 6146409"/>
                <a:gd name="connsiteY35" fmla="*/ 1608931 h 12200772"/>
                <a:gd name="connsiteX36" fmla="*/ 6146408 w 6146409"/>
                <a:gd name="connsiteY36" fmla="*/ 1608931 h 12200772"/>
                <a:gd name="connsiteX37" fmla="*/ 6142304 w 6146409"/>
                <a:gd name="connsiteY37" fmla="*/ 1610596 h 12200772"/>
                <a:gd name="connsiteX38" fmla="*/ 6146408 w 6146409"/>
                <a:gd name="connsiteY38" fmla="*/ 1612261 h 12200772"/>
                <a:gd name="connsiteX39" fmla="*/ 6138199 w 6146409"/>
                <a:gd name="connsiteY39" fmla="*/ 1612261 h 12200772"/>
                <a:gd name="connsiteX40" fmla="*/ 6114958 w 6146409"/>
                <a:gd name="connsiteY40" fmla="*/ 1621690 h 12200772"/>
                <a:gd name="connsiteX41" fmla="*/ 6065628 w 6146409"/>
                <a:gd name="connsiteY41" fmla="*/ 1771267 h 12200772"/>
                <a:gd name="connsiteX42" fmla="*/ 6114958 w 6146409"/>
                <a:gd name="connsiteY42" fmla="*/ 1920843 h 12200772"/>
                <a:gd name="connsiteX43" fmla="*/ 6138199 w 6146409"/>
                <a:gd name="connsiteY43" fmla="*/ 1930273 h 12200772"/>
                <a:gd name="connsiteX44" fmla="*/ 6146408 w 6146409"/>
                <a:gd name="connsiteY44" fmla="*/ 1930273 h 12200772"/>
                <a:gd name="connsiteX45" fmla="*/ 6142303 w 6146409"/>
                <a:gd name="connsiteY45" fmla="*/ 1931938 h 12200772"/>
                <a:gd name="connsiteX46" fmla="*/ 6146408 w 6146409"/>
                <a:gd name="connsiteY46" fmla="*/ 1933603 h 12200772"/>
                <a:gd name="connsiteX47" fmla="*/ 6138199 w 6146409"/>
                <a:gd name="connsiteY47" fmla="*/ 1933603 h 12200772"/>
                <a:gd name="connsiteX48" fmla="*/ 6114957 w 6146409"/>
                <a:gd name="connsiteY48" fmla="*/ 1943032 h 12200772"/>
                <a:gd name="connsiteX49" fmla="*/ 6065627 w 6146409"/>
                <a:gd name="connsiteY49" fmla="*/ 2092608 h 12200772"/>
                <a:gd name="connsiteX50" fmla="*/ 6114957 w 6146409"/>
                <a:gd name="connsiteY50" fmla="*/ 2242185 h 12200772"/>
                <a:gd name="connsiteX51" fmla="*/ 6138199 w 6146409"/>
                <a:gd name="connsiteY51" fmla="*/ 2251614 h 12200772"/>
                <a:gd name="connsiteX52" fmla="*/ 6146407 w 6146409"/>
                <a:gd name="connsiteY52" fmla="*/ 2251614 h 12200772"/>
                <a:gd name="connsiteX53" fmla="*/ 6142303 w 6146409"/>
                <a:gd name="connsiteY53" fmla="*/ 2253279 h 12200772"/>
                <a:gd name="connsiteX54" fmla="*/ 6146408 w 6146409"/>
                <a:gd name="connsiteY54" fmla="*/ 2254944 h 12200772"/>
                <a:gd name="connsiteX55" fmla="*/ 6138199 w 6146409"/>
                <a:gd name="connsiteY55" fmla="*/ 2254944 h 12200772"/>
                <a:gd name="connsiteX56" fmla="*/ 6114957 w 6146409"/>
                <a:gd name="connsiteY56" fmla="*/ 2264374 h 12200772"/>
                <a:gd name="connsiteX57" fmla="*/ 6065627 w 6146409"/>
                <a:gd name="connsiteY57" fmla="*/ 2413950 h 12200772"/>
                <a:gd name="connsiteX58" fmla="*/ 6114957 w 6146409"/>
                <a:gd name="connsiteY58" fmla="*/ 2563526 h 12200772"/>
                <a:gd name="connsiteX59" fmla="*/ 6138199 w 6146409"/>
                <a:gd name="connsiteY59" fmla="*/ 2572956 h 12200772"/>
                <a:gd name="connsiteX60" fmla="*/ 6146407 w 6146409"/>
                <a:gd name="connsiteY60" fmla="*/ 2572956 h 12200772"/>
                <a:gd name="connsiteX61" fmla="*/ 6142303 w 6146409"/>
                <a:gd name="connsiteY61" fmla="*/ 2574620 h 12200772"/>
                <a:gd name="connsiteX62" fmla="*/ 6146407 w 6146409"/>
                <a:gd name="connsiteY62" fmla="*/ 2576286 h 12200772"/>
                <a:gd name="connsiteX63" fmla="*/ 6138199 w 6146409"/>
                <a:gd name="connsiteY63" fmla="*/ 2576286 h 12200772"/>
                <a:gd name="connsiteX64" fmla="*/ 6114957 w 6146409"/>
                <a:gd name="connsiteY64" fmla="*/ 2585714 h 12200772"/>
                <a:gd name="connsiteX65" fmla="*/ 6065627 w 6146409"/>
                <a:gd name="connsiteY65" fmla="*/ 2735292 h 12200772"/>
                <a:gd name="connsiteX66" fmla="*/ 6114957 w 6146409"/>
                <a:gd name="connsiteY66" fmla="*/ 2884868 h 12200772"/>
                <a:gd name="connsiteX67" fmla="*/ 6138199 w 6146409"/>
                <a:gd name="connsiteY67" fmla="*/ 2894298 h 12200772"/>
                <a:gd name="connsiteX68" fmla="*/ 6146407 w 6146409"/>
                <a:gd name="connsiteY68" fmla="*/ 2894298 h 12200772"/>
                <a:gd name="connsiteX69" fmla="*/ 6142303 w 6146409"/>
                <a:gd name="connsiteY69" fmla="*/ 2895963 h 12200772"/>
                <a:gd name="connsiteX70" fmla="*/ 6146407 w 6146409"/>
                <a:gd name="connsiteY70" fmla="*/ 2897627 h 12200772"/>
                <a:gd name="connsiteX71" fmla="*/ 6138199 w 6146409"/>
                <a:gd name="connsiteY71" fmla="*/ 2897627 h 12200772"/>
                <a:gd name="connsiteX72" fmla="*/ 6114957 w 6146409"/>
                <a:gd name="connsiteY72" fmla="*/ 2907056 h 12200772"/>
                <a:gd name="connsiteX73" fmla="*/ 6065627 w 6146409"/>
                <a:gd name="connsiteY73" fmla="*/ 3056633 h 12200772"/>
                <a:gd name="connsiteX74" fmla="*/ 6114957 w 6146409"/>
                <a:gd name="connsiteY74" fmla="*/ 3206209 h 12200772"/>
                <a:gd name="connsiteX75" fmla="*/ 6138199 w 6146409"/>
                <a:gd name="connsiteY75" fmla="*/ 3215638 h 12200772"/>
                <a:gd name="connsiteX76" fmla="*/ 6146407 w 6146409"/>
                <a:gd name="connsiteY76" fmla="*/ 3215638 h 12200772"/>
                <a:gd name="connsiteX77" fmla="*/ 6142303 w 6146409"/>
                <a:gd name="connsiteY77" fmla="*/ 3217303 h 12200772"/>
                <a:gd name="connsiteX78" fmla="*/ 6146407 w 6146409"/>
                <a:gd name="connsiteY78" fmla="*/ 3218969 h 12200772"/>
                <a:gd name="connsiteX79" fmla="*/ 6138198 w 6146409"/>
                <a:gd name="connsiteY79" fmla="*/ 3218969 h 12200772"/>
                <a:gd name="connsiteX80" fmla="*/ 6114956 w 6146409"/>
                <a:gd name="connsiteY80" fmla="*/ 3228397 h 12200772"/>
                <a:gd name="connsiteX81" fmla="*/ 6065626 w 6146409"/>
                <a:gd name="connsiteY81" fmla="*/ 3377975 h 12200772"/>
                <a:gd name="connsiteX82" fmla="*/ 6114956 w 6146409"/>
                <a:gd name="connsiteY82" fmla="*/ 3527551 h 12200772"/>
                <a:gd name="connsiteX83" fmla="*/ 6138198 w 6146409"/>
                <a:gd name="connsiteY83" fmla="*/ 3536980 h 12200772"/>
                <a:gd name="connsiteX84" fmla="*/ 6146407 w 6146409"/>
                <a:gd name="connsiteY84" fmla="*/ 3536980 h 12200772"/>
                <a:gd name="connsiteX85" fmla="*/ 6142303 w 6146409"/>
                <a:gd name="connsiteY85" fmla="*/ 3538645 h 12200772"/>
                <a:gd name="connsiteX86" fmla="*/ 6146407 w 6146409"/>
                <a:gd name="connsiteY86" fmla="*/ 3540310 h 12200772"/>
                <a:gd name="connsiteX87" fmla="*/ 6138198 w 6146409"/>
                <a:gd name="connsiteY87" fmla="*/ 3540310 h 12200772"/>
                <a:gd name="connsiteX88" fmla="*/ 6114956 w 6146409"/>
                <a:gd name="connsiteY88" fmla="*/ 3549739 h 12200772"/>
                <a:gd name="connsiteX89" fmla="*/ 6065626 w 6146409"/>
                <a:gd name="connsiteY89" fmla="*/ 3699316 h 12200772"/>
                <a:gd name="connsiteX90" fmla="*/ 6114956 w 6146409"/>
                <a:gd name="connsiteY90" fmla="*/ 3848893 h 12200772"/>
                <a:gd name="connsiteX91" fmla="*/ 6138198 w 6146409"/>
                <a:gd name="connsiteY91" fmla="*/ 3858322 h 12200772"/>
                <a:gd name="connsiteX92" fmla="*/ 6146406 w 6146409"/>
                <a:gd name="connsiteY92" fmla="*/ 3858322 h 12200772"/>
                <a:gd name="connsiteX93" fmla="*/ 6142302 w 6146409"/>
                <a:gd name="connsiteY93" fmla="*/ 3859987 h 12200772"/>
                <a:gd name="connsiteX94" fmla="*/ 6146407 w 6146409"/>
                <a:gd name="connsiteY94" fmla="*/ 3861652 h 12200772"/>
                <a:gd name="connsiteX95" fmla="*/ 6138198 w 6146409"/>
                <a:gd name="connsiteY95" fmla="*/ 3861652 h 12200772"/>
                <a:gd name="connsiteX96" fmla="*/ 6114956 w 6146409"/>
                <a:gd name="connsiteY96" fmla="*/ 3871081 h 12200772"/>
                <a:gd name="connsiteX97" fmla="*/ 6065626 w 6146409"/>
                <a:gd name="connsiteY97" fmla="*/ 4020658 h 12200772"/>
                <a:gd name="connsiteX98" fmla="*/ 6114956 w 6146409"/>
                <a:gd name="connsiteY98" fmla="*/ 4170234 h 12200772"/>
                <a:gd name="connsiteX99" fmla="*/ 6138198 w 6146409"/>
                <a:gd name="connsiteY99" fmla="*/ 4179664 h 12200772"/>
                <a:gd name="connsiteX100" fmla="*/ 6146406 w 6146409"/>
                <a:gd name="connsiteY100" fmla="*/ 4179664 h 12200772"/>
                <a:gd name="connsiteX101" fmla="*/ 6142302 w 6146409"/>
                <a:gd name="connsiteY101" fmla="*/ 4181329 h 12200772"/>
                <a:gd name="connsiteX102" fmla="*/ 6146406 w 6146409"/>
                <a:gd name="connsiteY102" fmla="*/ 4182993 h 12200772"/>
                <a:gd name="connsiteX103" fmla="*/ 6138198 w 6146409"/>
                <a:gd name="connsiteY103" fmla="*/ 4182993 h 12200772"/>
                <a:gd name="connsiteX104" fmla="*/ 6114956 w 6146409"/>
                <a:gd name="connsiteY104" fmla="*/ 4192423 h 12200772"/>
                <a:gd name="connsiteX105" fmla="*/ 6065626 w 6146409"/>
                <a:gd name="connsiteY105" fmla="*/ 4342000 h 12200772"/>
                <a:gd name="connsiteX106" fmla="*/ 6114956 w 6146409"/>
                <a:gd name="connsiteY106" fmla="*/ 4491576 h 12200772"/>
                <a:gd name="connsiteX107" fmla="*/ 6138198 w 6146409"/>
                <a:gd name="connsiteY107" fmla="*/ 4501005 h 12200772"/>
                <a:gd name="connsiteX108" fmla="*/ 6146406 w 6146409"/>
                <a:gd name="connsiteY108" fmla="*/ 4501005 h 12200772"/>
                <a:gd name="connsiteX109" fmla="*/ 6142302 w 6146409"/>
                <a:gd name="connsiteY109" fmla="*/ 4502670 h 12200772"/>
                <a:gd name="connsiteX110" fmla="*/ 6146406 w 6146409"/>
                <a:gd name="connsiteY110" fmla="*/ 4504335 h 12200772"/>
                <a:gd name="connsiteX111" fmla="*/ 6138198 w 6146409"/>
                <a:gd name="connsiteY111" fmla="*/ 4504335 h 12200772"/>
                <a:gd name="connsiteX112" fmla="*/ 6114956 w 6146409"/>
                <a:gd name="connsiteY112" fmla="*/ 4513765 h 12200772"/>
                <a:gd name="connsiteX113" fmla="*/ 6065626 w 6146409"/>
                <a:gd name="connsiteY113" fmla="*/ 4663342 h 12200772"/>
                <a:gd name="connsiteX114" fmla="*/ 6114956 w 6146409"/>
                <a:gd name="connsiteY114" fmla="*/ 4812918 h 12200772"/>
                <a:gd name="connsiteX115" fmla="*/ 6138197 w 6146409"/>
                <a:gd name="connsiteY115" fmla="*/ 4822348 h 12200772"/>
                <a:gd name="connsiteX116" fmla="*/ 6146406 w 6146409"/>
                <a:gd name="connsiteY116" fmla="*/ 4822348 h 12200772"/>
                <a:gd name="connsiteX117" fmla="*/ 6142302 w 6146409"/>
                <a:gd name="connsiteY117" fmla="*/ 4824012 h 12200772"/>
                <a:gd name="connsiteX118" fmla="*/ 6146406 w 6146409"/>
                <a:gd name="connsiteY118" fmla="*/ 4825677 h 12200772"/>
                <a:gd name="connsiteX119" fmla="*/ 6138197 w 6146409"/>
                <a:gd name="connsiteY119" fmla="*/ 4825677 h 12200772"/>
                <a:gd name="connsiteX120" fmla="*/ 6114955 w 6146409"/>
                <a:gd name="connsiteY120" fmla="*/ 4835106 h 12200772"/>
                <a:gd name="connsiteX121" fmla="*/ 6065625 w 6146409"/>
                <a:gd name="connsiteY121" fmla="*/ 4984683 h 12200772"/>
                <a:gd name="connsiteX122" fmla="*/ 6114955 w 6146409"/>
                <a:gd name="connsiteY122" fmla="*/ 5134260 h 12200772"/>
                <a:gd name="connsiteX123" fmla="*/ 6138197 w 6146409"/>
                <a:gd name="connsiteY123" fmla="*/ 5143689 h 12200772"/>
                <a:gd name="connsiteX124" fmla="*/ 6146405 w 6146409"/>
                <a:gd name="connsiteY124" fmla="*/ 5143689 h 12200772"/>
                <a:gd name="connsiteX125" fmla="*/ 6142301 w 6146409"/>
                <a:gd name="connsiteY125" fmla="*/ 5145354 h 12200772"/>
                <a:gd name="connsiteX126" fmla="*/ 6146406 w 6146409"/>
                <a:gd name="connsiteY126" fmla="*/ 5147018 h 12200772"/>
                <a:gd name="connsiteX127" fmla="*/ 6138197 w 6146409"/>
                <a:gd name="connsiteY127" fmla="*/ 5147018 h 12200772"/>
                <a:gd name="connsiteX128" fmla="*/ 6114955 w 6146409"/>
                <a:gd name="connsiteY128" fmla="*/ 5156448 h 12200772"/>
                <a:gd name="connsiteX129" fmla="*/ 6065625 w 6146409"/>
                <a:gd name="connsiteY129" fmla="*/ 5306025 h 12200772"/>
                <a:gd name="connsiteX130" fmla="*/ 6114955 w 6146409"/>
                <a:gd name="connsiteY130" fmla="*/ 5455601 h 12200772"/>
                <a:gd name="connsiteX131" fmla="*/ 6138197 w 6146409"/>
                <a:gd name="connsiteY131" fmla="*/ 5465031 h 12200772"/>
                <a:gd name="connsiteX132" fmla="*/ 6146405 w 6146409"/>
                <a:gd name="connsiteY132" fmla="*/ 5465031 h 12200772"/>
                <a:gd name="connsiteX133" fmla="*/ 6142301 w 6146409"/>
                <a:gd name="connsiteY133" fmla="*/ 5466695 h 12200772"/>
                <a:gd name="connsiteX134" fmla="*/ 6146405 w 6146409"/>
                <a:gd name="connsiteY134" fmla="*/ 5468361 h 12200772"/>
                <a:gd name="connsiteX135" fmla="*/ 6138197 w 6146409"/>
                <a:gd name="connsiteY135" fmla="*/ 5468361 h 12200772"/>
                <a:gd name="connsiteX136" fmla="*/ 6114955 w 6146409"/>
                <a:gd name="connsiteY136" fmla="*/ 5477790 h 12200772"/>
                <a:gd name="connsiteX137" fmla="*/ 6065625 w 6146409"/>
                <a:gd name="connsiteY137" fmla="*/ 5627367 h 12200772"/>
                <a:gd name="connsiteX138" fmla="*/ 6114955 w 6146409"/>
                <a:gd name="connsiteY138" fmla="*/ 5776943 h 12200772"/>
                <a:gd name="connsiteX139" fmla="*/ 6138197 w 6146409"/>
                <a:gd name="connsiteY139" fmla="*/ 5786373 h 12200772"/>
                <a:gd name="connsiteX140" fmla="*/ 6146405 w 6146409"/>
                <a:gd name="connsiteY140" fmla="*/ 5786373 h 12200772"/>
                <a:gd name="connsiteX141" fmla="*/ 6142301 w 6146409"/>
                <a:gd name="connsiteY141" fmla="*/ 5788037 h 12200772"/>
                <a:gd name="connsiteX142" fmla="*/ 6146405 w 6146409"/>
                <a:gd name="connsiteY142" fmla="*/ 5789702 h 12200772"/>
                <a:gd name="connsiteX143" fmla="*/ 6138197 w 6146409"/>
                <a:gd name="connsiteY143" fmla="*/ 5789702 h 12200772"/>
                <a:gd name="connsiteX144" fmla="*/ 6114955 w 6146409"/>
                <a:gd name="connsiteY144" fmla="*/ 5799131 h 12200772"/>
                <a:gd name="connsiteX145" fmla="*/ 6065625 w 6146409"/>
                <a:gd name="connsiteY145" fmla="*/ 5948709 h 12200772"/>
                <a:gd name="connsiteX146" fmla="*/ 6089279 w 6146409"/>
                <a:gd name="connsiteY146" fmla="*/ 6063492 h 12200772"/>
                <a:gd name="connsiteX147" fmla="*/ 6110280 w 6146409"/>
                <a:gd name="connsiteY147" fmla="*/ 6091951 h 12200772"/>
                <a:gd name="connsiteX148" fmla="*/ 6146409 w 6146409"/>
                <a:gd name="connsiteY148" fmla="*/ 6091951 h 12200772"/>
                <a:gd name="connsiteX149" fmla="*/ 6122875 w 6146409"/>
                <a:gd name="connsiteY149" fmla="*/ 6101498 h 12200772"/>
                <a:gd name="connsiteX150" fmla="*/ 6146405 w 6146409"/>
                <a:gd name="connsiteY150" fmla="*/ 6111044 h 12200772"/>
                <a:gd name="connsiteX151" fmla="*/ 6110284 w 6146409"/>
                <a:gd name="connsiteY151" fmla="*/ 6111044 h 12200772"/>
                <a:gd name="connsiteX152" fmla="*/ 6089282 w 6146409"/>
                <a:gd name="connsiteY152" fmla="*/ 6139503 h 12200772"/>
                <a:gd name="connsiteX153" fmla="*/ 6065629 w 6146409"/>
                <a:gd name="connsiteY153" fmla="*/ 6254286 h 12200772"/>
                <a:gd name="connsiteX154" fmla="*/ 6114959 w 6146409"/>
                <a:gd name="connsiteY154" fmla="*/ 6403863 h 12200772"/>
                <a:gd name="connsiteX155" fmla="*/ 6138200 w 6146409"/>
                <a:gd name="connsiteY155" fmla="*/ 6413292 h 12200772"/>
                <a:gd name="connsiteX156" fmla="*/ 6146409 w 6146409"/>
                <a:gd name="connsiteY156" fmla="*/ 6413292 h 12200772"/>
                <a:gd name="connsiteX157" fmla="*/ 6142304 w 6146409"/>
                <a:gd name="connsiteY157" fmla="*/ 6414957 h 12200772"/>
                <a:gd name="connsiteX158" fmla="*/ 6146409 w 6146409"/>
                <a:gd name="connsiteY158" fmla="*/ 6416622 h 12200772"/>
                <a:gd name="connsiteX159" fmla="*/ 6138200 w 6146409"/>
                <a:gd name="connsiteY159" fmla="*/ 6416622 h 12200772"/>
                <a:gd name="connsiteX160" fmla="*/ 6114958 w 6146409"/>
                <a:gd name="connsiteY160" fmla="*/ 6426051 h 12200772"/>
                <a:gd name="connsiteX161" fmla="*/ 6065628 w 6146409"/>
                <a:gd name="connsiteY161" fmla="*/ 6575628 h 12200772"/>
                <a:gd name="connsiteX162" fmla="*/ 6114958 w 6146409"/>
                <a:gd name="connsiteY162" fmla="*/ 6725204 h 12200772"/>
                <a:gd name="connsiteX163" fmla="*/ 6138200 w 6146409"/>
                <a:gd name="connsiteY163" fmla="*/ 6734633 h 12200772"/>
                <a:gd name="connsiteX164" fmla="*/ 6146408 w 6146409"/>
                <a:gd name="connsiteY164" fmla="*/ 6734633 h 12200772"/>
                <a:gd name="connsiteX165" fmla="*/ 6142304 w 6146409"/>
                <a:gd name="connsiteY165" fmla="*/ 6736299 h 12200772"/>
                <a:gd name="connsiteX166" fmla="*/ 6146409 w 6146409"/>
                <a:gd name="connsiteY166" fmla="*/ 6737963 h 12200772"/>
                <a:gd name="connsiteX167" fmla="*/ 6138200 w 6146409"/>
                <a:gd name="connsiteY167" fmla="*/ 6737963 h 12200772"/>
                <a:gd name="connsiteX168" fmla="*/ 6114958 w 6146409"/>
                <a:gd name="connsiteY168" fmla="*/ 6747392 h 12200772"/>
                <a:gd name="connsiteX169" fmla="*/ 6065628 w 6146409"/>
                <a:gd name="connsiteY169" fmla="*/ 6896970 h 12200772"/>
                <a:gd name="connsiteX170" fmla="*/ 6114958 w 6146409"/>
                <a:gd name="connsiteY170" fmla="*/ 7046546 h 12200772"/>
                <a:gd name="connsiteX171" fmla="*/ 6138200 w 6146409"/>
                <a:gd name="connsiteY171" fmla="*/ 7055975 h 12200772"/>
                <a:gd name="connsiteX172" fmla="*/ 6146408 w 6146409"/>
                <a:gd name="connsiteY172" fmla="*/ 7055975 h 12200772"/>
                <a:gd name="connsiteX173" fmla="*/ 6142304 w 6146409"/>
                <a:gd name="connsiteY173" fmla="*/ 7057640 h 12200772"/>
                <a:gd name="connsiteX174" fmla="*/ 6146408 w 6146409"/>
                <a:gd name="connsiteY174" fmla="*/ 7059305 h 12200772"/>
                <a:gd name="connsiteX175" fmla="*/ 6138200 w 6146409"/>
                <a:gd name="connsiteY175" fmla="*/ 7059305 h 12200772"/>
                <a:gd name="connsiteX176" fmla="*/ 6114958 w 6146409"/>
                <a:gd name="connsiteY176" fmla="*/ 7068734 h 12200772"/>
                <a:gd name="connsiteX177" fmla="*/ 6065628 w 6146409"/>
                <a:gd name="connsiteY177" fmla="*/ 7218311 h 12200772"/>
                <a:gd name="connsiteX178" fmla="*/ 6114958 w 6146409"/>
                <a:gd name="connsiteY178" fmla="*/ 7367888 h 12200772"/>
                <a:gd name="connsiteX179" fmla="*/ 6138200 w 6146409"/>
                <a:gd name="connsiteY179" fmla="*/ 7377317 h 12200772"/>
                <a:gd name="connsiteX180" fmla="*/ 6146408 w 6146409"/>
                <a:gd name="connsiteY180" fmla="*/ 7377317 h 12200772"/>
                <a:gd name="connsiteX181" fmla="*/ 6142304 w 6146409"/>
                <a:gd name="connsiteY181" fmla="*/ 7378982 h 12200772"/>
                <a:gd name="connsiteX182" fmla="*/ 6146408 w 6146409"/>
                <a:gd name="connsiteY182" fmla="*/ 7380647 h 12200772"/>
                <a:gd name="connsiteX183" fmla="*/ 6138199 w 6146409"/>
                <a:gd name="connsiteY183" fmla="*/ 7380647 h 12200772"/>
                <a:gd name="connsiteX184" fmla="*/ 6114958 w 6146409"/>
                <a:gd name="connsiteY184" fmla="*/ 7390076 h 12200772"/>
                <a:gd name="connsiteX185" fmla="*/ 6065628 w 6146409"/>
                <a:gd name="connsiteY185" fmla="*/ 7539653 h 12200772"/>
                <a:gd name="connsiteX186" fmla="*/ 6114958 w 6146409"/>
                <a:gd name="connsiteY186" fmla="*/ 7689230 h 12200772"/>
                <a:gd name="connsiteX187" fmla="*/ 6138199 w 6146409"/>
                <a:gd name="connsiteY187" fmla="*/ 7698659 h 12200772"/>
                <a:gd name="connsiteX188" fmla="*/ 6146408 w 6146409"/>
                <a:gd name="connsiteY188" fmla="*/ 7698659 h 12200772"/>
                <a:gd name="connsiteX189" fmla="*/ 6142304 w 6146409"/>
                <a:gd name="connsiteY189" fmla="*/ 7700324 h 12200772"/>
                <a:gd name="connsiteX190" fmla="*/ 6146408 w 6146409"/>
                <a:gd name="connsiteY190" fmla="*/ 7701989 h 12200772"/>
                <a:gd name="connsiteX191" fmla="*/ 6138199 w 6146409"/>
                <a:gd name="connsiteY191" fmla="*/ 7701989 h 12200772"/>
                <a:gd name="connsiteX192" fmla="*/ 6114958 w 6146409"/>
                <a:gd name="connsiteY192" fmla="*/ 7711418 h 12200772"/>
                <a:gd name="connsiteX193" fmla="*/ 6065628 w 6146409"/>
                <a:gd name="connsiteY193" fmla="*/ 7860994 h 12200772"/>
                <a:gd name="connsiteX194" fmla="*/ 6114958 w 6146409"/>
                <a:gd name="connsiteY194" fmla="*/ 8010571 h 12200772"/>
                <a:gd name="connsiteX195" fmla="*/ 6138199 w 6146409"/>
                <a:gd name="connsiteY195" fmla="*/ 8020001 h 12200772"/>
                <a:gd name="connsiteX196" fmla="*/ 6146408 w 6146409"/>
                <a:gd name="connsiteY196" fmla="*/ 8020001 h 12200772"/>
                <a:gd name="connsiteX197" fmla="*/ 6142303 w 6146409"/>
                <a:gd name="connsiteY197" fmla="*/ 8021666 h 12200772"/>
                <a:gd name="connsiteX198" fmla="*/ 6146408 w 6146409"/>
                <a:gd name="connsiteY198" fmla="*/ 8023331 h 12200772"/>
                <a:gd name="connsiteX199" fmla="*/ 6138199 w 6146409"/>
                <a:gd name="connsiteY199" fmla="*/ 8023331 h 12200772"/>
                <a:gd name="connsiteX200" fmla="*/ 6114957 w 6146409"/>
                <a:gd name="connsiteY200" fmla="*/ 8032759 h 12200772"/>
                <a:gd name="connsiteX201" fmla="*/ 6065627 w 6146409"/>
                <a:gd name="connsiteY201" fmla="*/ 8182336 h 12200772"/>
                <a:gd name="connsiteX202" fmla="*/ 6114957 w 6146409"/>
                <a:gd name="connsiteY202" fmla="*/ 8331913 h 12200772"/>
                <a:gd name="connsiteX203" fmla="*/ 6138199 w 6146409"/>
                <a:gd name="connsiteY203" fmla="*/ 8341342 h 12200772"/>
                <a:gd name="connsiteX204" fmla="*/ 6146407 w 6146409"/>
                <a:gd name="connsiteY204" fmla="*/ 8341342 h 12200772"/>
                <a:gd name="connsiteX205" fmla="*/ 6142303 w 6146409"/>
                <a:gd name="connsiteY205" fmla="*/ 8343007 h 12200772"/>
                <a:gd name="connsiteX206" fmla="*/ 6146408 w 6146409"/>
                <a:gd name="connsiteY206" fmla="*/ 8344672 h 12200772"/>
                <a:gd name="connsiteX207" fmla="*/ 6138199 w 6146409"/>
                <a:gd name="connsiteY207" fmla="*/ 8344672 h 12200772"/>
                <a:gd name="connsiteX208" fmla="*/ 6114957 w 6146409"/>
                <a:gd name="connsiteY208" fmla="*/ 8354101 h 12200772"/>
                <a:gd name="connsiteX209" fmla="*/ 6065627 w 6146409"/>
                <a:gd name="connsiteY209" fmla="*/ 8503678 h 12200772"/>
                <a:gd name="connsiteX210" fmla="*/ 6114957 w 6146409"/>
                <a:gd name="connsiteY210" fmla="*/ 8653254 h 12200772"/>
                <a:gd name="connsiteX211" fmla="*/ 6138199 w 6146409"/>
                <a:gd name="connsiteY211" fmla="*/ 8662684 h 12200772"/>
                <a:gd name="connsiteX212" fmla="*/ 6146407 w 6146409"/>
                <a:gd name="connsiteY212" fmla="*/ 8662684 h 12200772"/>
                <a:gd name="connsiteX213" fmla="*/ 6142303 w 6146409"/>
                <a:gd name="connsiteY213" fmla="*/ 8664348 h 12200772"/>
                <a:gd name="connsiteX214" fmla="*/ 6146407 w 6146409"/>
                <a:gd name="connsiteY214" fmla="*/ 8666014 h 12200772"/>
                <a:gd name="connsiteX215" fmla="*/ 6138199 w 6146409"/>
                <a:gd name="connsiteY215" fmla="*/ 8666014 h 12200772"/>
                <a:gd name="connsiteX216" fmla="*/ 6114957 w 6146409"/>
                <a:gd name="connsiteY216" fmla="*/ 8675442 h 12200772"/>
                <a:gd name="connsiteX217" fmla="*/ 6065627 w 6146409"/>
                <a:gd name="connsiteY217" fmla="*/ 8825020 h 12200772"/>
                <a:gd name="connsiteX218" fmla="*/ 6114957 w 6146409"/>
                <a:gd name="connsiteY218" fmla="*/ 8974596 h 12200772"/>
                <a:gd name="connsiteX219" fmla="*/ 6138199 w 6146409"/>
                <a:gd name="connsiteY219" fmla="*/ 8984026 h 12200772"/>
                <a:gd name="connsiteX220" fmla="*/ 6146407 w 6146409"/>
                <a:gd name="connsiteY220" fmla="*/ 8984026 h 12200772"/>
                <a:gd name="connsiteX221" fmla="*/ 6142303 w 6146409"/>
                <a:gd name="connsiteY221" fmla="*/ 8985690 h 12200772"/>
                <a:gd name="connsiteX222" fmla="*/ 6146407 w 6146409"/>
                <a:gd name="connsiteY222" fmla="*/ 8987354 h 12200772"/>
                <a:gd name="connsiteX223" fmla="*/ 6138199 w 6146409"/>
                <a:gd name="connsiteY223" fmla="*/ 8987354 h 12200772"/>
                <a:gd name="connsiteX224" fmla="*/ 6114957 w 6146409"/>
                <a:gd name="connsiteY224" fmla="*/ 8996784 h 12200772"/>
                <a:gd name="connsiteX225" fmla="*/ 6065627 w 6146409"/>
                <a:gd name="connsiteY225" fmla="*/ 9146360 h 12200772"/>
                <a:gd name="connsiteX226" fmla="*/ 6114957 w 6146409"/>
                <a:gd name="connsiteY226" fmla="*/ 9295936 h 12200772"/>
                <a:gd name="connsiteX227" fmla="*/ 6138199 w 6146409"/>
                <a:gd name="connsiteY227" fmla="*/ 9305366 h 12200772"/>
                <a:gd name="connsiteX228" fmla="*/ 6146407 w 6146409"/>
                <a:gd name="connsiteY228" fmla="*/ 9305366 h 12200772"/>
                <a:gd name="connsiteX229" fmla="*/ 6142303 w 6146409"/>
                <a:gd name="connsiteY229" fmla="*/ 9307030 h 12200772"/>
                <a:gd name="connsiteX230" fmla="*/ 6146407 w 6146409"/>
                <a:gd name="connsiteY230" fmla="*/ 9308696 h 12200772"/>
                <a:gd name="connsiteX231" fmla="*/ 6138198 w 6146409"/>
                <a:gd name="connsiteY231" fmla="*/ 9308696 h 12200772"/>
                <a:gd name="connsiteX232" fmla="*/ 6114956 w 6146409"/>
                <a:gd name="connsiteY232" fmla="*/ 9318126 h 12200772"/>
                <a:gd name="connsiteX233" fmla="*/ 6065626 w 6146409"/>
                <a:gd name="connsiteY233" fmla="*/ 9467702 h 12200772"/>
                <a:gd name="connsiteX234" fmla="*/ 6114956 w 6146409"/>
                <a:gd name="connsiteY234" fmla="*/ 9617278 h 12200772"/>
                <a:gd name="connsiteX235" fmla="*/ 6138198 w 6146409"/>
                <a:gd name="connsiteY235" fmla="*/ 9626708 h 12200772"/>
                <a:gd name="connsiteX236" fmla="*/ 6146407 w 6146409"/>
                <a:gd name="connsiteY236" fmla="*/ 9626708 h 12200772"/>
                <a:gd name="connsiteX237" fmla="*/ 6142303 w 6146409"/>
                <a:gd name="connsiteY237" fmla="*/ 9628372 h 12200772"/>
                <a:gd name="connsiteX238" fmla="*/ 6146407 w 6146409"/>
                <a:gd name="connsiteY238" fmla="*/ 9630038 h 12200772"/>
                <a:gd name="connsiteX239" fmla="*/ 6138198 w 6146409"/>
                <a:gd name="connsiteY239" fmla="*/ 9630038 h 12200772"/>
                <a:gd name="connsiteX240" fmla="*/ 6114956 w 6146409"/>
                <a:gd name="connsiteY240" fmla="*/ 9639466 h 12200772"/>
                <a:gd name="connsiteX241" fmla="*/ 6065626 w 6146409"/>
                <a:gd name="connsiteY241" fmla="*/ 9789044 h 12200772"/>
                <a:gd name="connsiteX242" fmla="*/ 6114956 w 6146409"/>
                <a:gd name="connsiteY242" fmla="*/ 9938620 h 12200772"/>
                <a:gd name="connsiteX243" fmla="*/ 6138198 w 6146409"/>
                <a:gd name="connsiteY243" fmla="*/ 9948050 h 12200772"/>
                <a:gd name="connsiteX244" fmla="*/ 6146406 w 6146409"/>
                <a:gd name="connsiteY244" fmla="*/ 9948050 h 12200772"/>
                <a:gd name="connsiteX245" fmla="*/ 6142302 w 6146409"/>
                <a:gd name="connsiteY245" fmla="*/ 9949714 h 12200772"/>
                <a:gd name="connsiteX246" fmla="*/ 6146407 w 6146409"/>
                <a:gd name="connsiteY246" fmla="*/ 9951380 h 12200772"/>
                <a:gd name="connsiteX247" fmla="*/ 6138198 w 6146409"/>
                <a:gd name="connsiteY247" fmla="*/ 9951380 h 12200772"/>
                <a:gd name="connsiteX248" fmla="*/ 6114956 w 6146409"/>
                <a:gd name="connsiteY248" fmla="*/ 9960808 h 12200772"/>
                <a:gd name="connsiteX249" fmla="*/ 6065626 w 6146409"/>
                <a:gd name="connsiteY249" fmla="*/ 10110386 h 12200772"/>
                <a:gd name="connsiteX250" fmla="*/ 6114956 w 6146409"/>
                <a:gd name="connsiteY250" fmla="*/ 10259962 h 12200772"/>
                <a:gd name="connsiteX251" fmla="*/ 6138198 w 6146409"/>
                <a:gd name="connsiteY251" fmla="*/ 10269392 h 12200772"/>
                <a:gd name="connsiteX252" fmla="*/ 6146406 w 6146409"/>
                <a:gd name="connsiteY252" fmla="*/ 10269392 h 12200772"/>
                <a:gd name="connsiteX253" fmla="*/ 6142302 w 6146409"/>
                <a:gd name="connsiteY253" fmla="*/ 10271056 h 12200772"/>
                <a:gd name="connsiteX254" fmla="*/ 6146406 w 6146409"/>
                <a:gd name="connsiteY254" fmla="*/ 10272722 h 12200772"/>
                <a:gd name="connsiteX255" fmla="*/ 6138198 w 6146409"/>
                <a:gd name="connsiteY255" fmla="*/ 10272722 h 12200772"/>
                <a:gd name="connsiteX256" fmla="*/ 6114956 w 6146409"/>
                <a:gd name="connsiteY256" fmla="*/ 10282150 h 12200772"/>
                <a:gd name="connsiteX257" fmla="*/ 6065626 w 6146409"/>
                <a:gd name="connsiteY257" fmla="*/ 10431728 h 12200772"/>
                <a:gd name="connsiteX258" fmla="*/ 6114956 w 6146409"/>
                <a:gd name="connsiteY258" fmla="*/ 10581304 h 12200772"/>
                <a:gd name="connsiteX259" fmla="*/ 6138198 w 6146409"/>
                <a:gd name="connsiteY259" fmla="*/ 10590734 h 12200772"/>
                <a:gd name="connsiteX260" fmla="*/ 6146406 w 6146409"/>
                <a:gd name="connsiteY260" fmla="*/ 10590734 h 12200772"/>
                <a:gd name="connsiteX261" fmla="*/ 6142302 w 6146409"/>
                <a:gd name="connsiteY261" fmla="*/ 10592398 h 12200772"/>
                <a:gd name="connsiteX262" fmla="*/ 6146406 w 6146409"/>
                <a:gd name="connsiteY262" fmla="*/ 10594062 h 12200772"/>
                <a:gd name="connsiteX263" fmla="*/ 6138198 w 6146409"/>
                <a:gd name="connsiteY263" fmla="*/ 10594062 h 12200772"/>
                <a:gd name="connsiteX264" fmla="*/ 6114956 w 6146409"/>
                <a:gd name="connsiteY264" fmla="*/ 10603492 h 12200772"/>
                <a:gd name="connsiteX265" fmla="*/ 6065626 w 6146409"/>
                <a:gd name="connsiteY265" fmla="*/ 10753070 h 12200772"/>
                <a:gd name="connsiteX266" fmla="*/ 6114956 w 6146409"/>
                <a:gd name="connsiteY266" fmla="*/ 10902646 h 12200772"/>
                <a:gd name="connsiteX267" fmla="*/ 6138197 w 6146409"/>
                <a:gd name="connsiteY267" fmla="*/ 10912076 h 12200772"/>
                <a:gd name="connsiteX268" fmla="*/ 6146406 w 6146409"/>
                <a:gd name="connsiteY268" fmla="*/ 10912076 h 12200772"/>
                <a:gd name="connsiteX269" fmla="*/ 6142302 w 6146409"/>
                <a:gd name="connsiteY269" fmla="*/ 10913740 h 12200772"/>
                <a:gd name="connsiteX270" fmla="*/ 6146406 w 6146409"/>
                <a:gd name="connsiteY270" fmla="*/ 10915404 h 12200772"/>
                <a:gd name="connsiteX271" fmla="*/ 6138197 w 6146409"/>
                <a:gd name="connsiteY271" fmla="*/ 10915404 h 12200772"/>
                <a:gd name="connsiteX272" fmla="*/ 6114955 w 6146409"/>
                <a:gd name="connsiteY272" fmla="*/ 10924834 h 12200772"/>
                <a:gd name="connsiteX273" fmla="*/ 6065625 w 6146409"/>
                <a:gd name="connsiteY273" fmla="*/ 11074412 h 12200772"/>
                <a:gd name="connsiteX274" fmla="*/ 6114955 w 6146409"/>
                <a:gd name="connsiteY274" fmla="*/ 11223988 h 12200772"/>
                <a:gd name="connsiteX275" fmla="*/ 6138197 w 6146409"/>
                <a:gd name="connsiteY275" fmla="*/ 11233416 h 12200772"/>
                <a:gd name="connsiteX276" fmla="*/ 6146405 w 6146409"/>
                <a:gd name="connsiteY276" fmla="*/ 11233416 h 12200772"/>
                <a:gd name="connsiteX277" fmla="*/ 6142301 w 6146409"/>
                <a:gd name="connsiteY277" fmla="*/ 11235082 h 12200772"/>
                <a:gd name="connsiteX278" fmla="*/ 6146406 w 6146409"/>
                <a:gd name="connsiteY278" fmla="*/ 11236746 h 12200772"/>
                <a:gd name="connsiteX279" fmla="*/ 6138197 w 6146409"/>
                <a:gd name="connsiteY279" fmla="*/ 11236746 h 12200772"/>
                <a:gd name="connsiteX280" fmla="*/ 6114955 w 6146409"/>
                <a:gd name="connsiteY280" fmla="*/ 11246176 h 12200772"/>
                <a:gd name="connsiteX281" fmla="*/ 6065625 w 6146409"/>
                <a:gd name="connsiteY281" fmla="*/ 11395752 h 12200772"/>
                <a:gd name="connsiteX282" fmla="*/ 6114955 w 6146409"/>
                <a:gd name="connsiteY282" fmla="*/ 11545330 h 12200772"/>
                <a:gd name="connsiteX283" fmla="*/ 6138197 w 6146409"/>
                <a:gd name="connsiteY283" fmla="*/ 11554758 h 12200772"/>
                <a:gd name="connsiteX284" fmla="*/ 6146405 w 6146409"/>
                <a:gd name="connsiteY284" fmla="*/ 11554758 h 12200772"/>
                <a:gd name="connsiteX285" fmla="*/ 6142301 w 6146409"/>
                <a:gd name="connsiteY285" fmla="*/ 11556424 h 12200772"/>
                <a:gd name="connsiteX286" fmla="*/ 6146405 w 6146409"/>
                <a:gd name="connsiteY286" fmla="*/ 11558088 h 12200772"/>
                <a:gd name="connsiteX287" fmla="*/ 6138197 w 6146409"/>
                <a:gd name="connsiteY287" fmla="*/ 11558088 h 12200772"/>
                <a:gd name="connsiteX288" fmla="*/ 6114955 w 6146409"/>
                <a:gd name="connsiteY288" fmla="*/ 11567518 h 12200772"/>
                <a:gd name="connsiteX289" fmla="*/ 6065625 w 6146409"/>
                <a:gd name="connsiteY289" fmla="*/ 11717094 h 12200772"/>
                <a:gd name="connsiteX290" fmla="*/ 6114955 w 6146409"/>
                <a:gd name="connsiteY290" fmla="*/ 11866672 h 12200772"/>
                <a:gd name="connsiteX291" fmla="*/ 6138197 w 6146409"/>
                <a:gd name="connsiteY291" fmla="*/ 11876100 h 12200772"/>
                <a:gd name="connsiteX292" fmla="*/ 6146405 w 6146409"/>
                <a:gd name="connsiteY292" fmla="*/ 11876100 h 12200772"/>
                <a:gd name="connsiteX293" fmla="*/ 6142301 w 6146409"/>
                <a:gd name="connsiteY293" fmla="*/ 11877766 h 12200772"/>
                <a:gd name="connsiteX294" fmla="*/ 6146405 w 6146409"/>
                <a:gd name="connsiteY294" fmla="*/ 11879430 h 12200772"/>
                <a:gd name="connsiteX295" fmla="*/ 6138197 w 6146409"/>
                <a:gd name="connsiteY295" fmla="*/ 11879430 h 12200772"/>
                <a:gd name="connsiteX296" fmla="*/ 6114955 w 6146409"/>
                <a:gd name="connsiteY296" fmla="*/ 11888860 h 12200772"/>
                <a:gd name="connsiteX297" fmla="*/ 6065625 w 6146409"/>
                <a:gd name="connsiteY297" fmla="*/ 12038436 h 12200772"/>
                <a:gd name="connsiteX298" fmla="*/ 6146405 w 6146409"/>
                <a:gd name="connsiteY298" fmla="*/ 12200772 h 12200772"/>
                <a:gd name="connsiteX299" fmla="*/ 5742600 w 6146409"/>
                <a:gd name="connsiteY299" fmla="*/ 12200772 h 12200772"/>
                <a:gd name="connsiteX300" fmla="*/ 5720978 w 6146409"/>
                <a:gd name="connsiteY300" fmla="*/ 12192000 h 12200772"/>
                <a:gd name="connsiteX301" fmla="*/ 0 w 6146409"/>
                <a:gd name="connsiteY301" fmla="*/ 12191999 h 12200772"/>
                <a:gd name="connsiteX302" fmla="*/ 0 w 6146409"/>
                <a:gd name="connsiteY302" fmla="*/ 0 h 12200772"/>
                <a:gd name="connsiteX303" fmla="*/ 6001104 w 6146409"/>
                <a:gd name="connsiteY303" fmla="*/ 0 h 12200772"/>
                <a:gd name="connsiteX304" fmla="*/ 6001104 w 6146409"/>
                <a:gd name="connsiteY304" fmla="*/ 2222 h 12200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</a:cxnLst>
              <a:rect l="l" t="t" r="r" b="b"/>
              <a:pathLst>
                <a:path w="6146409" h="12200772">
                  <a:moveTo>
                    <a:pt x="6146409" y="2222"/>
                  </a:moveTo>
                  <a:cubicBezTo>
                    <a:pt x="6101779" y="2222"/>
                    <a:pt x="6065629" y="74917"/>
                    <a:pt x="6065629" y="164558"/>
                  </a:cubicBezTo>
                  <a:cubicBezTo>
                    <a:pt x="6065629" y="231790"/>
                    <a:pt x="6085963" y="289488"/>
                    <a:pt x="6114959" y="314135"/>
                  </a:cubicBezTo>
                  <a:lnTo>
                    <a:pt x="6138200" y="323564"/>
                  </a:lnTo>
                  <a:lnTo>
                    <a:pt x="6146409" y="323564"/>
                  </a:lnTo>
                  <a:lnTo>
                    <a:pt x="6142304" y="325229"/>
                  </a:lnTo>
                  <a:lnTo>
                    <a:pt x="6146409" y="326894"/>
                  </a:lnTo>
                  <a:lnTo>
                    <a:pt x="6138200" y="326894"/>
                  </a:lnTo>
                  <a:lnTo>
                    <a:pt x="6114958" y="336323"/>
                  </a:lnTo>
                  <a:cubicBezTo>
                    <a:pt x="6085963" y="360970"/>
                    <a:pt x="6065628" y="418668"/>
                    <a:pt x="6065628" y="485900"/>
                  </a:cubicBezTo>
                  <a:cubicBezTo>
                    <a:pt x="6065628" y="553131"/>
                    <a:pt x="6085963" y="610829"/>
                    <a:pt x="6114958" y="635477"/>
                  </a:cubicBezTo>
                  <a:lnTo>
                    <a:pt x="6138200" y="644906"/>
                  </a:lnTo>
                  <a:lnTo>
                    <a:pt x="6146408" y="644906"/>
                  </a:lnTo>
                  <a:lnTo>
                    <a:pt x="6142304" y="646571"/>
                  </a:lnTo>
                  <a:lnTo>
                    <a:pt x="6146409" y="648235"/>
                  </a:lnTo>
                  <a:lnTo>
                    <a:pt x="6138200" y="648235"/>
                  </a:lnTo>
                  <a:lnTo>
                    <a:pt x="6114958" y="657664"/>
                  </a:lnTo>
                  <a:cubicBezTo>
                    <a:pt x="6085963" y="682312"/>
                    <a:pt x="6065628" y="740010"/>
                    <a:pt x="6065628" y="807242"/>
                  </a:cubicBezTo>
                  <a:cubicBezTo>
                    <a:pt x="6065628" y="874473"/>
                    <a:pt x="6085963" y="932171"/>
                    <a:pt x="6114958" y="956818"/>
                  </a:cubicBezTo>
                  <a:lnTo>
                    <a:pt x="6138200" y="966247"/>
                  </a:lnTo>
                  <a:lnTo>
                    <a:pt x="6146408" y="966247"/>
                  </a:lnTo>
                  <a:lnTo>
                    <a:pt x="6142304" y="967912"/>
                  </a:lnTo>
                  <a:lnTo>
                    <a:pt x="6146408" y="969577"/>
                  </a:lnTo>
                  <a:lnTo>
                    <a:pt x="6138200" y="969577"/>
                  </a:lnTo>
                  <a:lnTo>
                    <a:pt x="6114958" y="979006"/>
                  </a:lnTo>
                  <a:cubicBezTo>
                    <a:pt x="6085962" y="1003653"/>
                    <a:pt x="6065628" y="1061352"/>
                    <a:pt x="6065628" y="1128583"/>
                  </a:cubicBezTo>
                  <a:cubicBezTo>
                    <a:pt x="6065628" y="1195815"/>
                    <a:pt x="6085962" y="1253513"/>
                    <a:pt x="6114958" y="1278160"/>
                  </a:cubicBezTo>
                  <a:lnTo>
                    <a:pt x="6138200" y="1287589"/>
                  </a:lnTo>
                  <a:lnTo>
                    <a:pt x="6146408" y="1287589"/>
                  </a:lnTo>
                  <a:lnTo>
                    <a:pt x="6142304" y="1289254"/>
                  </a:lnTo>
                  <a:lnTo>
                    <a:pt x="6146408" y="1290919"/>
                  </a:lnTo>
                  <a:lnTo>
                    <a:pt x="6138199" y="1290919"/>
                  </a:lnTo>
                  <a:lnTo>
                    <a:pt x="6114958" y="1300348"/>
                  </a:lnTo>
                  <a:cubicBezTo>
                    <a:pt x="6085962" y="1324995"/>
                    <a:pt x="6065628" y="1382693"/>
                    <a:pt x="6065628" y="1449925"/>
                  </a:cubicBezTo>
                  <a:cubicBezTo>
                    <a:pt x="6065628" y="1517157"/>
                    <a:pt x="6085962" y="1574854"/>
                    <a:pt x="6114958" y="1599502"/>
                  </a:cubicBezTo>
                  <a:lnTo>
                    <a:pt x="6138199" y="1608931"/>
                  </a:lnTo>
                  <a:lnTo>
                    <a:pt x="6146408" y="1608931"/>
                  </a:lnTo>
                  <a:lnTo>
                    <a:pt x="6142304" y="1610596"/>
                  </a:lnTo>
                  <a:lnTo>
                    <a:pt x="6146408" y="1612261"/>
                  </a:lnTo>
                  <a:lnTo>
                    <a:pt x="6138199" y="1612261"/>
                  </a:lnTo>
                  <a:lnTo>
                    <a:pt x="6114958" y="1621690"/>
                  </a:lnTo>
                  <a:cubicBezTo>
                    <a:pt x="6085962" y="1646337"/>
                    <a:pt x="6065628" y="1704036"/>
                    <a:pt x="6065628" y="1771267"/>
                  </a:cubicBezTo>
                  <a:cubicBezTo>
                    <a:pt x="6065628" y="1838498"/>
                    <a:pt x="6085962" y="1896196"/>
                    <a:pt x="6114958" y="1920843"/>
                  </a:cubicBezTo>
                  <a:lnTo>
                    <a:pt x="6138199" y="1930273"/>
                  </a:lnTo>
                  <a:lnTo>
                    <a:pt x="6146408" y="1930273"/>
                  </a:lnTo>
                  <a:lnTo>
                    <a:pt x="6142303" y="1931938"/>
                  </a:lnTo>
                  <a:lnTo>
                    <a:pt x="6146408" y="1933603"/>
                  </a:lnTo>
                  <a:lnTo>
                    <a:pt x="6138199" y="1933603"/>
                  </a:lnTo>
                  <a:lnTo>
                    <a:pt x="6114957" y="1943032"/>
                  </a:lnTo>
                  <a:cubicBezTo>
                    <a:pt x="6085962" y="1967679"/>
                    <a:pt x="6065627" y="2025377"/>
                    <a:pt x="6065627" y="2092608"/>
                  </a:cubicBezTo>
                  <a:cubicBezTo>
                    <a:pt x="6065627" y="2159840"/>
                    <a:pt x="6085962" y="2217538"/>
                    <a:pt x="6114957" y="2242185"/>
                  </a:cubicBezTo>
                  <a:lnTo>
                    <a:pt x="6138199" y="2251614"/>
                  </a:lnTo>
                  <a:lnTo>
                    <a:pt x="6146407" y="2251614"/>
                  </a:lnTo>
                  <a:lnTo>
                    <a:pt x="6142303" y="2253279"/>
                  </a:lnTo>
                  <a:lnTo>
                    <a:pt x="6146408" y="2254944"/>
                  </a:lnTo>
                  <a:lnTo>
                    <a:pt x="6138199" y="2254944"/>
                  </a:lnTo>
                  <a:lnTo>
                    <a:pt x="6114957" y="2264374"/>
                  </a:lnTo>
                  <a:cubicBezTo>
                    <a:pt x="6085962" y="2289020"/>
                    <a:pt x="6065627" y="2346718"/>
                    <a:pt x="6065627" y="2413950"/>
                  </a:cubicBezTo>
                  <a:cubicBezTo>
                    <a:pt x="6065627" y="2481182"/>
                    <a:pt x="6085962" y="2538879"/>
                    <a:pt x="6114957" y="2563526"/>
                  </a:cubicBezTo>
                  <a:lnTo>
                    <a:pt x="6138199" y="2572956"/>
                  </a:lnTo>
                  <a:lnTo>
                    <a:pt x="6146407" y="2572956"/>
                  </a:lnTo>
                  <a:lnTo>
                    <a:pt x="6142303" y="2574620"/>
                  </a:lnTo>
                  <a:lnTo>
                    <a:pt x="6146407" y="2576286"/>
                  </a:lnTo>
                  <a:lnTo>
                    <a:pt x="6138199" y="2576286"/>
                  </a:lnTo>
                  <a:lnTo>
                    <a:pt x="6114957" y="2585714"/>
                  </a:lnTo>
                  <a:cubicBezTo>
                    <a:pt x="6085961" y="2610362"/>
                    <a:pt x="6065627" y="2668060"/>
                    <a:pt x="6065627" y="2735292"/>
                  </a:cubicBezTo>
                  <a:cubicBezTo>
                    <a:pt x="6065627" y="2802523"/>
                    <a:pt x="6085961" y="2860222"/>
                    <a:pt x="6114957" y="2884868"/>
                  </a:cubicBezTo>
                  <a:lnTo>
                    <a:pt x="6138199" y="2894298"/>
                  </a:lnTo>
                  <a:lnTo>
                    <a:pt x="6146407" y="2894298"/>
                  </a:lnTo>
                  <a:lnTo>
                    <a:pt x="6142303" y="2895963"/>
                  </a:lnTo>
                  <a:lnTo>
                    <a:pt x="6146407" y="2897627"/>
                  </a:lnTo>
                  <a:lnTo>
                    <a:pt x="6138199" y="2897627"/>
                  </a:lnTo>
                  <a:lnTo>
                    <a:pt x="6114957" y="2907056"/>
                  </a:lnTo>
                  <a:cubicBezTo>
                    <a:pt x="6085961" y="2931704"/>
                    <a:pt x="6065627" y="2989402"/>
                    <a:pt x="6065627" y="3056633"/>
                  </a:cubicBezTo>
                  <a:cubicBezTo>
                    <a:pt x="6065627" y="3123864"/>
                    <a:pt x="6085961" y="3181562"/>
                    <a:pt x="6114957" y="3206209"/>
                  </a:cubicBezTo>
                  <a:lnTo>
                    <a:pt x="6138199" y="3215638"/>
                  </a:lnTo>
                  <a:lnTo>
                    <a:pt x="6146407" y="3215638"/>
                  </a:lnTo>
                  <a:lnTo>
                    <a:pt x="6142303" y="3217303"/>
                  </a:lnTo>
                  <a:lnTo>
                    <a:pt x="6146407" y="3218969"/>
                  </a:lnTo>
                  <a:lnTo>
                    <a:pt x="6138198" y="3218969"/>
                  </a:lnTo>
                  <a:lnTo>
                    <a:pt x="6114956" y="3228397"/>
                  </a:lnTo>
                  <a:cubicBezTo>
                    <a:pt x="6085961" y="3253044"/>
                    <a:pt x="6065626" y="3310743"/>
                    <a:pt x="6065626" y="3377975"/>
                  </a:cubicBezTo>
                  <a:cubicBezTo>
                    <a:pt x="6065626" y="3445206"/>
                    <a:pt x="6085961" y="3502904"/>
                    <a:pt x="6114956" y="3527551"/>
                  </a:cubicBezTo>
                  <a:lnTo>
                    <a:pt x="6138198" y="3536980"/>
                  </a:lnTo>
                  <a:lnTo>
                    <a:pt x="6146407" y="3536980"/>
                  </a:lnTo>
                  <a:lnTo>
                    <a:pt x="6142303" y="3538645"/>
                  </a:lnTo>
                  <a:lnTo>
                    <a:pt x="6146407" y="3540310"/>
                  </a:lnTo>
                  <a:lnTo>
                    <a:pt x="6138198" y="3540310"/>
                  </a:lnTo>
                  <a:lnTo>
                    <a:pt x="6114956" y="3549739"/>
                  </a:lnTo>
                  <a:cubicBezTo>
                    <a:pt x="6085961" y="3574386"/>
                    <a:pt x="6065626" y="3632084"/>
                    <a:pt x="6065626" y="3699316"/>
                  </a:cubicBezTo>
                  <a:cubicBezTo>
                    <a:pt x="6065626" y="3766548"/>
                    <a:pt x="6085961" y="3824246"/>
                    <a:pt x="6114956" y="3848893"/>
                  </a:cubicBezTo>
                  <a:lnTo>
                    <a:pt x="6138198" y="3858322"/>
                  </a:lnTo>
                  <a:lnTo>
                    <a:pt x="6146406" y="3858322"/>
                  </a:lnTo>
                  <a:lnTo>
                    <a:pt x="6142302" y="3859987"/>
                  </a:lnTo>
                  <a:lnTo>
                    <a:pt x="6146407" y="3861652"/>
                  </a:lnTo>
                  <a:lnTo>
                    <a:pt x="6138198" y="3861652"/>
                  </a:lnTo>
                  <a:lnTo>
                    <a:pt x="6114956" y="3871081"/>
                  </a:lnTo>
                  <a:cubicBezTo>
                    <a:pt x="6085961" y="3895728"/>
                    <a:pt x="6065626" y="3953426"/>
                    <a:pt x="6065626" y="4020658"/>
                  </a:cubicBezTo>
                  <a:cubicBezTo>
                    <a:pt x="6065626" y="4087889"/>
                    <a:pt x="6085961" y="4145588"/>
                    <a:pt x="6114956" y="4170234"/>
                  </a:cubicBezTo>
                  <a:lnTo>
                    <a:pt x="6138198" y="4179664"/>
                  </a:lnTo>
                  <a:lnTo>
                    <a:pt x="6146406" y="4179664"/>
                  </a:lnTo>
                  <a:lnTo>
                    <a:pt x="6142302" y="4181329"/>
                  </a:lnTo>
                  <a:lnTo>
                    <a:pt x="6146406" y="4182993"/>
                  </a:lnTo>
                  <a:lnTo>
                    <a:pt x="6138198" y="4182993"/>
                  </a:lnTo>
                  <a:lnTo>
                    <a:pt x="6114956" y="4192423"/>
                  </a:lnTo>
                  <a:cubicBezTo>
                    <a:pt x="6085960" y="4217070"/>
                    <a:pt x="6065626" y="4274768"/>
                    <a:pt x="6065626" y="4342000"/>
                  </a:cubicBezTo>
                  <a:cubicBezTo>
                    <a:pt x="6065626" y="4409231"/>
                    <a:pt x="6085960" y="4466929"/>
                    <a:pt x="6114956" y="4491576"/>
                  </a:cubicBezTo>
                  <a:lnTo>
                    <a:pt x="6138198" y="4501005"/>
                  </a:lnTo>
                  <a:lnTo>
                    <a:pt x="6146406" y="4501005"/>
                  </a:lnTo>
                  <a:lnTo>
                    <a:pt x="6142302" y="4502670"/>
                  </a:lnTo>
                  <a:lnTo>
                    <a:pt x="6146406" y="4504335"/>
                  </a:lnTo>
                  <a:lnTo>
                    <a:pt x="6138198" y="4504335"/>
                  </a:lnTo>
                  <a:lnTo>
                    <a:pt x="6114956" y="4513765"/>
                  </a:lnTo>
                  <a:cubicBezTo>
                    <a:pt x="6085960" y="4538412"/>
                    <a:pt x="6065626" y="4596110"/>
                    <a:pt x="6065626" y="4663342"/>
                  </a:cubicBezTo>
                  <a:cubicBezTo>
                    <a:pt x="6065626" y="4730572"/>
                    <a:pt x="6085960" y="4788272"/>
                    <a:pt x="6114956" y="4812918"/>
                  </a:cubicBezTo>
                  <a:lnTo>
                    <a:pt x="6138197" y="4822348"/>
                  </a:lnTo>
                  <a:lnTo>
                    <a:pt x="6146406" y="4822348"/>
                  </a:lnTo>
                  <a:lnTo>
                    <a:pt x="6142302" y="4824012"/>
                  </a:lnTo>
                  <a:lnTo>
                    <a:pt x="6146406" y="4825677"/>
                  </a:lnTo>
                  <a:lnTo>
                    <a:pt x="6138197" y="4825677"/>
                  </a:lnTo>
                  <a:lnTo>
                    <a:pt x="6114955" y="4835106"/>
                  </a:lnTo>
                  <a:cubicBezTo>
                    <a:pt x="6085960" y="4859754"/>
                    <a:pt x="6065625" y="4917452"/>
                    <a:pt x="6065625" y="4984683"/>
                  </a:cubicBezTo>
                  <a:cubicBezTo>
                    <a:pt x="6065625" y="5051915"/>
                    <a:pt x="6085960" y="5109613"/>
                    <a:pt x="6114955" y="5134260"/>
                  </a:cubicBezTo>
                  <a:lnTo>
                    <a:pt x="6138197" y="5143689"/>
                  </a:lnTo>
                  <a:lnTo>
                    <a:pt x="6146405" y="5143689"/>
                  </a:lnTo>
                  <a:lnTo>
                    <a:pt x="6142301" y="5145354"/>
                  </a:lnTo>
                  <a:lnTo>
                    <a:pt x="6146406" y="5147018"/>
                  </a:lnTo>
                  <a:lnTo>
                    <a:pt x="6138197" y="5147018"/>
                  </a:lnTo>
                  <a:lnTo>
                    <a:pt x="6114955" y="5156448"/>
                  </a:lnTo>
                  <a:cubicBezTo>
                    <a:pt x="6085960" y="5181095"/>
                    <a:pt x="6065625" y="5238793"/>
                    <a:pt x="6065625" y="5306025"/>
                  </a:cubicBezTo>
                  <a:cubicBezTo>
                    <a:pt x="6065625" y="5373257"/>
                    <a:pt x="6085960" y="5430955"/>
                    <a:pt x="6114955" y="5455601"/>
                  </a:cubicBezTo>
                  <a:lnTo>
                    <a:pt x="6138197" y="5465031"/>
                  </a:lnTo>
                  <a:lnTo>
                    <a:pt x="6146405" y="5465031"/>
                  </a:lnTo>
                  <a:lnTo>
                    <a:pt x="6142301" y="5466695"/>
                  </a:lnTo>
                  <a:lnTo>
                    <a:pt x="6146405" y="5468361"/>
                  </a:lnTo>
                  <a:lnTo>
                    <a:pt x="6138197" y="5468361"/>
                  </a:lnTo>
                  <a:lnTo>
                    <a:pt x="6114955" y="5477790"/>
                  </a:lnTo>
                  <a:cubicBezTo>
                    <a:pt x="6085959" y="5502437"/>
                    <a:pt x="6065625" y="5560135"/>
                    <a:pt x="6065625" y="5627367"/>
                  </a:cubicBezTo>
                  <a:cubicBezTo>
                    <a:pt x="6065625" y="5694598"/>
                    <a:pt x="6085959" y="5752297"/>
                    <a:pt x="6114955" y="5776943"/>
                  </a:cubicBezTo>
                  <a:lnTo>
                    <a:pt x="6138197" y="5786373"/>
                  </a:lnTo>
                  <a:lnTo>
                    <a:pt x="6146405" y="5786373"/>
                  </a:lnTo>
                  <a:lnTo>
                    <a:pt x="6142301" y="5788037"/>
                  </a:lnTo>
                  <a:lnTo>
                    <a:pt x="6146405" y="5789702"/>
                  </a:lnTo>
                  <a:lnTo>
                    <a:pt x="6138197" y="5789702"/>
                  </a:lnTo>
                  <a:lnTo>
                    <a:pt x="6114955" y="5799131"/>
                  </a:lnTo>
                  <a:cubicBezTo>
                    <a:pt x="6085959" y="5823779"/>
                    <a:pt x="6065625" y="5881477"/>
                    <a:pt x="6065625" y="5948709"/>
                  </a:cubicBezTo>
                  <a:cubicBezTo>
                    <a:pt x="6065625" y="5993530"/>
                    <a:pt x="6074662" y="6034114"/>
                    <a:pt x="6089279" y="6063492"/>
                  </a:cubicBezTo>
                  <a:lnTo>
                    <a:pt x="6110280" y="6091951"/>
                  </a:lnTo>
                  <a:lnTo>
                    <a:pt x="6146409" y="6091951"/>
                  </a:lnTo>
                  <a:lnTo>
                    <a:pt x="6122875" y="6101498"/>
                  </a:lnTo>
                  <a:lnTo>
                    <a:pt x="6146405" y="6111044"/>
                  </a:lnTo>
                  <a:lnTo>
                    <a:pt x="6110284" y="6111044"/>
                  </a:lnTo>
                  <a:lnTo>
                    <a:pt x="6089282" y="6139503"/>
                  </a:lnTo>
                  <a:cubicBezTo>
                    <a:pt x="6074666" y="6168881"/>
                    <a:pt x="6065629" y="6209465"/>
                    <a:pt x="6065629" y="6254286"/>
                  </a:cubicBezTo>
                  <a:cubicBezTo>
                    <a:pt x="6065629" y="6321517"/>
                    <a:pt x="6085963" y="6379216"/>
                    <a:pt x="6114959" y="6403863"/>
                  </a:cubicBezTo>
                  <a:lnTo>
                    <a:pt x="6138200" y="6413292"/>
                  </a:lnTo>
                  <a:lnTo>
                    <a:pt x="6146409" y="6413292"/>
                  </a:lnTo>
                  <a:lnTo>
                    <a:pt x="6142304" y="6414957"/>
                  </a:lnTo>
                  <a:lnTo>
                    <a:pt x="6146409" y="6416622"/>
                  </a:lnTo>
                  <a:lnTo>
                    <a:pt x="6138200" y="6416622"/>
                  </a:lnTo>
                  <a:lnTo>
                    <a:pt x="6114958" y="6426051"/>
                  </a:lnTo>
                  <a:cubicBezTo>
                    <a:pt x="6085963" y="6450698"/>
                    <a:pt x="6065628" y="6508396"/>
                    <a:pt x="6065628" y="6575628"/>
                  </a:cubicBezTo>
                  <a:cubicBezTo>
                    <a:pt x="6065628" y="6642859"/>
                    <a:pt x="6085963" y="6700557"/>
                    <a:pt x="6114958" y="6725204"/>
                  </a:cubicBezTo>
                  <a:lnTo>
                    <a:pt x="6138200" y="6734633"/>
                  </a:lnTo>
                  <a:lnTo>
                    <a:pt x="6146408" y="6734633"/>
                  </a:lnTo>
                  <a:lnTo>
                    <a:pt x="6142304" y="6736299"/>
                  </a:lnTo>
                  <a:lnTo>
                    <a:pt x="6146409" y="6737963"/>
                  </a:lnTo>
                  <a:lnTo>
                    <a:pt x="6138200" y="6737963"/>
                  </a:lnTo>
                  <a:lnTo>
                    <a:pt x="6114958" y="6747392"/>
                  </a:lnTo>
                  <a:cubicBezTo>
                    <a:pt x="6085963" y="6772040"/>
                    <a:pt x="6065628" y="6829738"/>
                    <a:pt x="6065628" y="6896970"/>
                  </a:cubicBezTo>
                  <a:cubicBezTo>
                    <a:pt x="6065628" y="6964201"/>
                    <a:pt x="6085963" y="7021899"/>
                    <a:pt x="6114958" y="7046546"/>
                  </a:cubicBezTo>
                  <a:lnTo>
                    <a:pt x="6138200" y="7055975"/>
                  </a:lnTo>
                  <a:lnTo>
                    <a:pt x="6146408" y="7055975"/>
                  </a:lnTo>
                  <a:lnTo>
                    <a:pt x="6142304" y="7057640"/>
                  </a:lnTo>
                  <a:lnTo>
                    <a:pt x="6146408" y="7059305"/>
                  </a:lnTo>
                  <a:lnTo>
                    <a:pt x="6138200" y="7059305"/>
                  </a:lnTo>
                  <a:lnTo>
                    <a:pt x="6114958" y="7068734"/>
                  </a:lnTo>
                  <a:cubicBezTo>
                    <a:pt x="6085962" y="7093381"/>
                    <a:pt x="6065628" y="7151080"/>
                    <a:pt x="6065628" y="7218311"/>
                  </a:cubicBezTo>
                  <a:cubicBezTo>
                    <a:pt x="6065628" y="7285542"/>
                    <a:pt x="6085962" y="7343241"/>
                    <a:pt x="6114958" y="7367888"/>
                  </a:cubicBezTo>
                  <a:lnTo>
                    <a:pt x="6138200" y="7377317"/>
                  </a:lnTo>
                  <a:lnTo>
                    <a:pt x="6146408" y="7377317"/>
                  </a:lnTo>
                  <a:lnTo>
                    <a:pt x="6142304" y="7378982"/>
                  </a:lnTo>
                  <a:lnTo>
                    <a:pt x="6146408" y="7380647"/>
                  </a:lnTo>
                  <a:lnTo>
                    <a:pt x="6138199" y="7380647"/>
                  </a:lnTo>
                  <a:lnTo>
                    <a:pt x="6114958" y="7390076"/>
                  </a:lnTo>
                  <a:cubicBezTo>
                    <a:pt x="6085962" y="7414723"/>
                    <a:pt x="6065628" y="7472421"/>
                    <a:pt x="6065628" y="7539653"/>
                  </a:cubicBezTo>
                  <a:cubicBezTo>
                    <a:pt x="6065628" y="7606885"/>
                    <a:pt x="6085962" y="7664582"/>
                    <a:pt x="6114958" y="7689230"/>
                  </a:cubicBezTo>
                  <a:lnTo>
                    <a:pt x="6138199" y="7698659"/>
                  </a:lnTo>
                  <a:lnTo>
                    <a:pt x="6146408" y="7698659"/>
                  </a:lnTo>
                  <a:lnTo>
                    <a:pt x="6142304" y="7700324"/>
                  </a:lnTo>
                  <a:lnTo>
                    <a:pt x="6146408" y="7701989"/>
                  </a:lnTo>
                  <a:lnTo>
                    <a:pt x="6138199" y="7701989"/>
                  </a:lnTo>
                  <a:lnTo>
                    <a:pt x="6114958" y="7711418"/>
                  </a:lnTo>
                  <a:cubicBezTo>
                    <a:pt x="6085962" y="7736065"/>
                    <a:pt x="6065628" y="7793763"/>
                    <a:pt x="6065628" y="7860994"/>
                  </a:cubicBezTo>
                  <a:cubicBezTo>
                    <a:pt x="6065628" y="7928226"/>
                    <a:pt x="6085962" y="7985924"/>
                    <a:pt x="6114958" y="8010571"/>
                  </a:cubicBezTo>
                  <a:lnTo>
                    <a:pt x="6138199" y="8020001"/>
                  </a:lnTo>
                  <a:lnTo>
                    <a:pt x="6146408" y="8020001"/>
                  </a:lnTo>
                  <a:lnTo>
                    <a:pt x="6142303" y="8021666"/>
                  </a:lnTo>
                  <a:lnTo>
                    <a:pt x="6146408" y="8023331"/>
                  </a:lnTo>
                  <a:lnTo>
                    <a:pt x="6138199" y="8023331"/>
                  </a:lnTo>
                  <a:lnTo>
                    <a:pt x="6114957" y="8032759"/>
                  </a:lnTo>
                  <a:cubicBezTo>
                    <a:pt x="6085962" y="8057407"/>
                    <a:pt x="6065627" y="8115105"/>
                    <a:pt x="6065627" y="8182336"/>
                  </a:cubicBezTo>
                  <a:cubicBezTo>
                    <a:pt x="6065627" y="8249568"/>
                    <a:pt x="6085962" y="8307266"/>
                    <a:pt x="6114957" y="8331913"/>
                  </a:cubicBezTo>
                  <a:lnTo>
                    <a:pt x="6138199" y="8341342"/>
                  </a:lnTo>
                  <a:lnTo>
                    <a:pt x="6146407" y="8341342"/>
                  </a:lnTo>
                  <a:lnTo>
                    <a:pt x="6142303" y="8343007"/>
                  </a:lnTo>
                  <a:lnTo>
                    <a:pt x="6146408" y="8344672"/>
                  </a:lnTo>
                  <a:lnTo>
                    <a:pt x="6138199" y="8344672"/>
                  </a:lnTo>
                  <a:lnTo>
                    <a:pt x="6114957" y="8354101"/>
                  </a:lnTo>
                  <a:cubicBezTo>
                    <a:pt x="6085962" y="8378748"/>
                    <a:pt x="6065627" y="8436446"/>
                    <a:pt x="6065627" y="8503678"/>
                  </a:cubicBezTo>
                  <a:cubicBezTo>
                    <a:pt x="6065627" y="8570910"/>
                    <a:pt x="6085962" y="8628606"/>
                    <a:pt x="6114957" y="8653254"/>
                  </a:cubicBezTo>
                  <a:lnTo>
                    <a:pt x="6138199" y="8662684"/>
                  </a:lnTo>
                  <a:lnTo>
                    <a:pt x="6146407" y="8662684"/>
                  </a:lnTo>
                  <a:lnTo>
                    <a:pt x="6142303" y="8664348"/>
                  </a:lnTo>
                  <a:lnTo>
                    <a:pt x="6146407" y="8666014"/>
                  </a:lnTo>
                  <a:lnTo>
                    <a:pt x="6138199" y="8666014"/>
                  </a:lnTo>
                  <a:lnTo>
                    <a:pt x="6114957" y="8675442"/>
                  </a:lnTo>
                  <a:cubicBezTo>
                    <a:pt x="6085961" y="8700090"/>
                    <a:pt x="6065627" y="8757788"/>
                    <a:pt x="6065627" y="8825020"/>
                  </a:cubicBezTo>
                  <a:cubicBezTo>
                    <a:pt x="6065627" y="8892250"/>
                    <a:pt x="6085961" y="8949950"/>
                    <a:pt x="6114957" y="8974596"/>
                  </a:cubicBezTo>
                  <a:lnTo>
                    <a:pt x="6138199" y="8984026"/>
                  </a:lnTo>
                  <a:lnTo>
                    <a:pt x="6146407" y="8984026"/>
                  </a:lnTo>
                  <a:lnTo>
                    <a:pt x="6142303" y="8985690"/>
                  </a:lnTo>
                  <a:lnTo>
                    <a:pt x="6146407" y="8987354"/>
                  </a:lnTo>
                  <a:lnTo>
                    <a:pt x="6138199" y="8987354"/>
                  </a:lnTo>
                  <a:lnTo>
                    <a:pt x="6114957" y="8996784"/>
                  </a:lnTo>
                  <a:cubicBezTo>
                    <a:pt x="6085961" y="9021432"/>
                    <a:pt x="6065627" y="9079130"/>
                    <a:pt x="6065627" y="9146360"/>
                  </a:cubicBezTo>
                  <a:cubicBezTo>
                    <a:pt x="6065627" y="9213592"/>
                    <a:pt x="6085961" y="9271290"/>
                    <a:pt x="6114957" y="9295936"/>
                  </a:cubicBezTo>
                  <a:lnTo>
                    <a:pt x="6138199" y="9305366"/>
                  </a:lnTo>
                  <a:lnTo>
                    <a:pt x="6146407" y="9305366"/>
                  </a:lnTo>
                  <a:lnTo>
                    <a:pt x="6142303" y="9307030"/>
                  </a:lnTo>
                  <a:lnTo>
                    <a:pt x="6146407" y="9308696"/>
                  </a:lnTo>
                  <a:lnTo>
                    <a:pt x="6138198" y="9308696"/>
                  </a:lnTo>
                  <a:lnTo>
                    <a:pt x="6114956" y="9318126"/>
                  </a:lnTo>
                  <a:cubicBezTo>
                    <a:pt x="6085961" y="9342772"/>
                    <a:pt x="6065626" y="9400470"/>
                    <a:pt x="6065626" y="9467702"/>
                  </a:cubicBezTo>
                  <a:cubicBezTo>
                    <a:pt x="6065626" y="9534934"/>
                    <a:pt x="6085961" y="9592632"/>
                    <a:pt x="6114956" y="9617278"/>
                  </a:cubicBezTo>
                  <a:lnTo>
                    <a:pt x="6138198" y="9626708"/>
                  </a:lnTo>
                  <a:lnTo>
                    <a:pt x="6146407" y="9626708"/>
                  </a:lnTo>
                  <a:lnTo>
                    <a:pt x="6142303" y="9628372"/>
                  </a:lnTo>
                  <a:lnTo>
                    <a:pt x="6146407" y="9630038"/>
                  </a:lnTo>
                  <a:lnTo>
                    <a:pt x="6138198" y="9630038"/>
                  </a:lnTo>
                  <a:lnTo>
                    <a:pt x="6114956" y="9639466"/>
                  </a:lnTo>
                  <a:cubicBezTo>
                    <a:pt x="6085961" y="9664114"/>
                    <a:pt x="6065626" y="9721812"/>
                    <a:pt x="6065626" y="9789044"/>
                  </a:cubicBezTo>
                  <a:cubicBezTo>
                    <a:pt x="6065626" y="9856276"/>
                    <a:pt x="6085961" y="9913974"/>
                    <a:pt x="6114956" y="9938620"/>
                  </a:cubicBezTo>
                  <a:lnTo>
                    <a:pt x="6138198" y="9948050"/>
                  </a:lnTo>
                  <a:lnTo>
                    <a:pt x="6146406" y="9948050"/>
                  </a:lnTo>
                  <a:lnTo>
                    <a:pt x="6142302" y="9949714"/>
                  </a:lnTo>
                  <a:lnTo>
                    <a:pt x="6146407" y="9951380"/>
                  </a:lnTo>
                  <a:lnTo>
                    <a:pt x="6138198" y="9951380"/>
                  </a:lnTo>
                  <a:lnTo>
                    <a:pt x="6114956" y="9960808"/>
                  </a:lnTo>
                  <a:cubicBezTo>
                    <a:pt x="6085961" y="9985456"/>
                    <a:pt x="6065626" y="10043154"/>
                    <a:pt x="6065626" y="10110386"/>
                  </a:cubicBezTo>
                  <a:cubicBezTo>
                    <a:pt x="6065626" y="10177616"/>
                    <a:pt x="6085961" y="10235316"/>
                    <a:pt x="6114956" y="10259962"/>
                  </a:cubicBezTo>
                  <a:lnTo>
                    <a:pt x="6138198" y="10269392"/>
                  </a:lnTo>
                  <a:lnTo>
                    <a:pt x="6146406" y="10269392"/>
                  </a:lnTo>
                  <a:lnTo>
                    <a:pt x="6142302" y="10271056"/>
                  </a:lnTo>
                  <a:lnTo>
                    <a:pt x="6146406" y="10272722"/>
                  </a:lnTo>
                  <a:lnTo>
                    <a:pt x="6138198" y="10272722"/>
                  </a:lnTo>
                  <a:lnTo>
                    <a:pt x="6114956" y="10282150"/>
                  </a:lnTo>
                  <a:cubicBezTo>
                    <a:pt x="6085960" y="10306798"/>
                    <a:pt x="6065626" y="10364496"/>
                    <a:pt x="6065626" y="10431728"/>
                  </a:cubicBezTo>
                  <a:cubicBezTo>
                    <a:pt x="6065626" y="10498958"/>
                    <a:pt x="6085960" y="10556658"/>
                    <a:pt x="6114956" y="10581304"/>
                  </a:cubicBezTo>
                  <a:lnTo>
                    <a:pt x="6138198" y="10590734"/>
                  </a:lnTo>
                  <a:lnTo>
                    <a:pt x="6146406" y="10590734"/>
                  </a:lnTo>
                  <a:lnTo>
                    <a:pt x="6142302" y="10592398"/>
                  </a:lnTo>
                  <a:lnTo>
                    <a:pt x="6146406" y="10594062"/>
                  </a:lnTo>
                  <a:lnTo>
                    <a:pt x="6138198" y="10594062"/>
                  </a:lnTo>
                  <a:lnTo>
                    <a:pt x="6114956" y="10603492"/>
                  </a:lnTo>
                  <a:cubicBezTo>
                    <a:pt x="6085960" y="10628140"/>
                    <a:pt x="6065626" y="10685838"/>
                    <a:pt x="6065626" y="10753070"/>
                  </a:cubicBezTo>
                  <a:cubicBezTo>
                    <a:pt x="6065626" y="10820300"/>
                    <a:pt x="6085960" y="10878000"/>
                    <a:pt x="6114956" y="10902646"/>
                  </a:cubicBezTo>
                  <a:lnTo>
                    <a:pt x="6138197" y="10912076"/>
                  </a:lnTo>
                  <a:lnTo>
                    <a:pt x="6146406" y="10912076"/>
                  </a:lnTo>
                  <a:lnTo>
                    <a:pt x="6142302" y="10913740"/>
                  </a:lnTo>
                  <a:lnTo>
                    <a:pt x="6146406" y="10915404"/>
                  </a:lnTo>
                  <a:lnTo>
                    <a:pt x="6138197" y="10915404"/>
                  </a:lnTo>
                  <a:lnTo>
                    <a:pt x="6114955" y="10924834"/>
                  </a:lnTo>
                  <a:cubicBezTo>
                    <a:pt x="6085960" y="10949482"/>
                    <a:pt x="6065625" y="11007180"/>
                    <a:pt x="6065625" y="11074412"/>
                  </a:cubicBezTo>
                  <a:cubicBezTo>
                    <a:pt x="6065625" y="11141642"/>
                    <a:pt x="6085960" y="11199340"/>
                    <a:pt x="6114955" y="11223988"/>
                  </a:cubicBezTo>
                  <a:lnTo>
                    <a:pt x="6138197" y="11233416"/>
                  </a:lnTo>
                  <a:lnTo>
                    <a:pt x="6146405" y="11233416"/>
                  </a:lnTo>
                  <a:lnTo>
                    <a:pt x="6142301" y="11235082"/>
                  </a:lnTo>
                  <a:lnTo>
                    <a:pt x="6146406" y="11236746"/>
                  </a:lnTo>
                  <a:lnTo>
                    <a:pt x="6138197" y="11236746"/>
                  </a:lnTo>
                  <a:lnTo>
                    <a:pt x="6114955" y="11246176"/>
                  </a:lnTo>
                  <a:cubicBezTo>
                    <a:pt x="6085960" y="11270824"/>
                    <a:pt x="6065625" y="11328522"/>
                    <a:pt x="6065625" y="11395752"/>
                  </a:cubicBezTo>
                  <a:cubicBezTo>
                    <a:pt x="6065625" y="11462984"/>
                    <a:pt x="6085960" y="11520682"/>
                    <a:pt x="6114955" y="11545330"/>
                  </a:cubicBezTo>
                  <a:lnTo>
                    <a:pt x="6138197" y="11554758"/>
                  </a:lnTo>
                  <a:lnTo>
                    <a:pt x="6146405" y="11554758"/>
                  </a:lnTo>
                  <a:lnTo>
                    <a:pt x="6142301" y="11556424"/>
                  </a:lnTo>
                  <a:lnTo>
                    <a:pt x="6146405" y="11558088"/>
                  </a:lnTo>
                  <a:lnTo>
                    <a:pt x="6138197" y="11558088"/>
                  </a:lnTo>
                  <a:lnTo>
                    <a:pt x="6114955" y="11567518"/>
                  </a:lnTo>
                  <a:cubicBezTo>
                    <a:pt x="6085959" y="11592166"/>
                    <a:pt x="6065625" y="11649862"/>
                    <a:pt x="6065625" y="11717094"/>
                  </a:cubicBezTo>
                  <a:cubicBezTo>
                    <a:pt x="6065625" y="11784326"/>
                    <a:pt x="6085959" y="11842024"/>
                    <a:pt x="6114955" y="11866672"/>
                  </a:cubicBezTo>
                  <a:lnTo>
                    <a:pt x="6138197" y="11876100"/>
                  </a:lnTo>
                  <a:lnTo>
                    <a:pt x="6146405" y="11876100"/>
                  </a:lnTo>
                  <a:lnTo>
                    <a:pt x="6142301" y="11877766"/>
                  </a:lnTo>
                  <a:lnTo>
                    <a:pt x="6146405" y="11879430"/>
                  </a:lnTo>
                  <a:lnTo>
                    <a:pt x="6138197" y="11879430"/>
                  </a:lnTo>
                  <a:lnTo>
                    <a:pt x="6114955" y="11888860"/>
                  </a:lnTo>
                  <a:cubicBezTo>
                    <a:pt x="6085959" y="11913506"/>
                    <a:pt x="6065625" y="11971206"/>
                    <a:pt x="6065625" y="12038436"/>
                  </a:cubicBezTo>
                  <a:cubicBezTo>
                    <a:pt x="6065625" y="12128078"/>
                    <a:pt x="6101775" y="12200772"/>
                    <a:pt x="6146405" y="12200772"/>
                  </a:cubicBezTo>
                  <a:lnTo>
                    <a:pt x="5742600" y="12200772"/>
                  </a:lnTo>
                  <a:lnTo>
                    <a:pt x="5720978" y="12192000"/>
                  </a:lnTo>
                  <a:lnTo>
                    <a:pt x="0" y="12191999"/>
                  </a:lnTo>
                  <a:lnTo>
                    <a:pt x="0" y="0"/>
                  </a:lnTo>
                  <a:lnTo>
                    <a:pt x="6001104" y="0"/>
                  </a:lnTo>
                  <a:lnTo>
                    <a:pt x="6001104" y="2222"/>
                  </a:lnTo>
                  <a:close/>
                </a:path>
              </a:pathLst>
            </a:custGeom>
            <a:solidFill>
              <a:srgbClr val="8FDAE1"/>
            </a:solidFill>
            <a:ln>
              <a:noFill/>
            </a:ln>
            <a:effectLst>
              <a:outerShdw dist="25400" dir="16200000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65" name="자유형 164"/>
            <p:cNvSpPr/>
            <p:nvPr/>
          </p:nvSpPr>
          <p:spPr>
            <a:xfrm>
              <a:off x="220080" y="850900"/>
              <a:ext cx="11971920" cy="6007101"/>
            </a:xfrm>
            <a:custGeom>
              <a:avLst/>
              <a:gdLst>
                <a:gd name="connsiteX0" fmla="*/ 11959246 w 11971920"/>
                <a:gd name="connsiteY0" fmla="*/ 3886200 h 6007101"/>
                <a:gd name="connsiteX1" fmla="*/ 11971920 w 11971920"/>
                <a:gd name="connsiteY1" fmla="*/ 6007100 h 6007101"/>
                <a:gd name="connsiteX2" fmla="*/ 11959246 w 11971920"/>
                <a:gd name="connsiteY2" fmla="*/ 5998962 h 6007101"/>
                <a:gd name="connsiteX3" fmla="*/ 6826440 w 11971920"/>
                <a:gd name="connsiteY3" fmla="*/ 0 h 6007101"/>
                <a:gd name="connsiteX4" fmla="*/ 9031646 w 11971920"/>
                <a:gd name="connsiteY4" fmla="*/ 393700 h 6007101"/>
                <a:gd name="connsiteX5" fmla="*/ 10527130 w 11971920"/>
                <a:gd name="connsiteY5" fmla="*/ 495300 h 6007101"/>
                <a:gd name="connsiteX6" fmla="*/ 11502997 w 11971920"/>
                <a:gd name="connsiteY6" fmla="*/ 1498600 h 6007101"/>
                <a:gd name="connsiteX7" fmla="*/ 11528344 w 11971920"/>
                <a:gd name="connsiteY7" fmla="*/ 2654300 h 6007101"/>
                <a:gd name="connsiteX8" fmla="*/ 11794490 w 11971920"/>
                <a:gd name="connsiteY8" fmla="*/ 3022600 h 6007101"/>
                <a:gd name="connsiteX9" fmla="*/ 11944756 w 11971920"/>
                <a:gd name="connsiteY9" fmla="*/ 3810247 h 6007101"/>
                <a:gd name="connsiteX10" fmla="*/ 11528344 w 11971920"/>
                <a:gd name="connsiteY10" fmla="*/ 6007100 h 6007101"/>
                <a:gd name="connsiteX11" fmla="*/ 11946572 w 11971920"/>
                <a:gd name="connsiteY11" fmla="*/ 6007100 h 6007101"/>
                <a:gd name="connsiteX12" fmla="*/ 11946573 w 11971920"/>
                <a:gd name="connsiteY12" fmla="*/ 6007101 h 6007101"/>
                <a:gd name="connsiteX13" fmla="*/ 707963 w 11971920"/>
                <a:gd name="connsiteY13" fmla="*/ 6007101 h 6007101"/>
                <a:gd name="connsiteX14" fmla="*/ 64959 w 11971920"/>
                <a:gd name="connsiteY14" fmla="*/ 5114460 h 6007101"/>
                <a:gd name="connsiteX15" fmla="*/ 0 w 11971920"/>
                <a:gd name="connsiteY15" fmla="*/ 5012032 h 6007101"/>
                <a:gd name="connsiteX16" fmla="*/ 161520 w 11971920"/>
                <a:gd name="connsiteY16" fmla="*/ 4241816 h 6007101"/>
                <a:gd name="connsiteX17" fmla="*/ 85479 w 11971920"/>
                <a:gd name="connsiteY17" fmla="*/ 2120916 h 6007101"/>
                <a:gd name="connsiteX18" fmla="*/ 516381 w 11971920"/>
                <a:gd name="connsiteY18" fmla="*/ 1130316 h 6007101"/>
                <a:gd name="connsiteX19" fmla="*/ 2227317 w 11971920"/>
                <a:gd name="connsiteY19" fmla="*/ 431816 h 6007101"/>
                <a:gd name="connsiteX20" fmla="*/ 4900006 w 11971920"/>
                <a:gd name="connsiteY20" fmla="*/ 27551 h 6007101"/>
                <a:gd name="connsiteX21" fmla="*/ 4912695 w 11971920"/>
                <a:gd name="connsiteY21" fmla="*/ 12732 h 6007101"/>
                <a:gd name="connsiteX22" fmla="*/ 6813798 w 11971920"/>
                <a:gd name="connsiteY22" fmla="*/ 12732 h 6007101"/>
                <a:gd name="connsiteX23" fmla="*/ 6822424 w 11971920"/>
                <a:gd name="connsiteY23" fmla="*/ 22806 h 600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971920" h="6007101">
                  <a:moveTo>
                    <a:pt x="11959246" y="3886200"/>
                  </a:moveTo>
                  <a:cubicBezTo>
                    <a:pt x="11963471" y="4593167"/>
                    <a:pt x="11967696" y="5300133"/>
                    <a:pt x="11971920" y="6007100"/>
                  </a:cubicBezTo>
                  <a:lnTo>
                    <a:pt x="11959246" y="5998962"/>
                  </a:lnTo>
                  <a:close/>
                  <a:moveTo>
                    <a:pt x="6826440" y="0"/>
                  </a:moveTo>
                  <a:cubicBezTo>
                    <a:pt x="7561509" y="131233"/>
                    <a:pt x="8414864" y="311150"/>
                    <a:pt x="9031646" y="393700"/>
                  </a:cubicBezTo>
                  <a:cubicBezTo>
                    <a:pt x="9648428" y="476250"/>
                    <a:pt x="10028636" y="461433"/>
                    <a:pt x="10527130" y="495300"/>
                  </a:cubicBezTo>
                  <a:lnTo>
                    <a:pt x="11502997" y="1498600"/>
                  </a:lnTo>
                  <a:lnTo>
                    <a:pt x="11528344" y="2654300"/>
                  </a:lnTo>
                  <a:lnTo>
                    <a:pt x="11794490" y="3022600"/>
                  </a:lnTo>
                  <a:lnTo>
                    <a:pt x="11944756" y="3810247"/>
                  </a:lnTo>
                  <a:lnTo>
                    <a:pt x="11528344" y="6007100"/>
                  </a:lnTo>
                  <a:lnTo>
                    <a:pt x="11946572" y="6007100"/>
                  </a:lnTo>
                  <a:lnTo>
                    <a:pt x="11946573" y="6007101"/>
                  </a:lnTo>
                  <a:lnTo>
                    <a:pt x="707963" y="6007101"/>
                  </a:lnTo>
                  <a:lnTo>
                    <a:pt x="64959" y="5114460"/>
                  </a:lnTo>
                  <a:lnTo>
                    <a:pt x="0" y="5012032"/>
                  </a:lnTo>
                  <a:lnTo>
                    <a:pt x="161520" y="4241816"/>
                  </a:lnTo>
                  <a:lnTo>
                    <a:pt x="85479" y="2120916"/>
                  </a:lnTo>
                  <a:lnTo>
                    <a:pt x="516381" y="1130316"/>
                  </a:lnTo>
                  <a:lnTo>
                    <a:pt x="2227317" y="431816"/>
                  </a:lnTo>
                  <a:lnTo>
                    <a:pt x="4900006" y="27551"/>
                  </a:lnTo>
                  <a:lnTo>
                    <a:pt x="4912695" y="12732"/>
                  </a:lnTo>
                  <a:lnTo>
                    <a:pt x="6813798" y="12732"/>
                  </a:lnTo>
                  <a:lnTo>
                    <a:pt x="6822424" y="228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dist="63500" dir="16200000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5165786" y="150816"/>
            <a:ext cx="1860427" cy="715878"/>
            <a:chOff x="3684588" y="1674813"/>
            <a:chExt cx="4822825" cy="1855787"/>
          </a:xfrm>
        </p:grpSpPr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3684588" y="2152650"/>
              <a:ext cx="4822825" cy="1370013"/>
            </a:xfrm>
            <a:custGeom>
              <a:avLst/>
              <a:gdLst>
                <a:gd name="T0" fmla="*/ 1495 w 9115"/>
                <a:gd name="T1" fmla="*/ 0 h 2589"/>
                <a:gd name="T2" fmla="*/ 0 w 9115"/>
                <a:gd name="T3" fmla="*/ 2589 h 2589"/>
                <a:gd name="T4" fmla="*/ 9115 w 9115"/>
                <a:gd name="T5" fmla="*/ 2589 h 2589"/>
                <a:gd name="T6" fmla="*/ 7527 w 9115"/>
                <a:gd name="T7" fmla="*/ 27 h 2589"/>
                <a:gd name="T8" fmla="*/ 5881 w 9115"/>
                <a:gd name="T9" fmla="*/ 1824 h 2589"/>
                <a:gd name="T10" fmla="*/ 2706 w 9115"/>
                <a:gd name="T11" fmla="*/ 1794 h 2589"/>
                <a:gd name="T12" fmla="*/ 1495 w 9115"/>
                <a:gd name="T13" fmla="*/ 0 h 2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115" h="2589">
                  <a:moveTo>
                    <a:pt x="1495" y="0"/>
                  </a:moveTo>
                  <a:lnTo>
                    <a:pt x="0" y="2589"/>
                  </a:lnTo>
                  <a:lnTo>
                    <a:pt x="9115" y="2589"/>
                  </a:lnTo>
                  <a:lnTo>
                    <a:pt x="7527" y="27"/>
                  </a:lnTo>
                  <a:lnTo>
                    <a:pt x="5881" y="1824"/>
                  </a:lnTo>
                  <a:lnTo>
                    <a:pt x="2706" y="1794"/>
                  </a:lnTo>
                  <a:lnTo>
                    <a:pt x="1495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15"/>
            <p:cNvSpPr>
              <a:spLocks/>
            </p:cNvSpPr>
            <p:nvPr/>
          </p:nvSpPr>
          <p:spPr bwMode="auto">
            <a:xfrm>
              <a:off x="4878388" y="1803400"/>
              <a:ext cx="2557463" cy="1719263"/>
            </a:xfrm>
            <a:custGeom>
              <a:avLst/>
              <a:gdLst>
                <a:gd name="T0" fmla="*/ 0 w 4833"/>
                <a:gd name="T1" fmla="*/ 3250 h 3250"/>
                <a:gd name="T2" fmla="*/ 976 w 4833"/>
                <a:gd name="T3" fmla="*/ 1536 h 3250"/>
                <a:gd name="T4" fmla="*/ 1211 w 4833"/>
                <a:gd name="T5" fmla="*/ 1997 h 3250"/>
                <a:gd name="T6" fmla="*/ 2359 w 4833"/>
                <a:gd name="T7" fmla="*/ 0 h 3250"/>
                <a:gd name="T8" fmla="*/ 3441 w 4833"/>
                <a:gd name="T9" fmla="*/ 2125 h 3250"/>
                <a:gd name="T10" fmla="*/ 4090 w 4833"/>
                <a:gd name="T11" fmla="*/ 992 h 3250"/>
                <a:gd name="T12" fmla="*/ 4833 w 4833"/>
                <a:gd name="T13" fmla="*/ 2451 h 3250"/>
                <a:gd name="T14" fmla="*/ 4761 w 4833"/>
                <a:gd name="T15" fmla="*/ 2565 h 3250"/>
                <a:gd name="T16" fmla="*/ 4603 w 4833"/>
                <a:gd name="T17" fmla="*/ 2781 h 3250"/>
                <a:gd name="T18" fmla="*/ 4426 w 4833"/>
                <a:gd name="T19" fmla="*/ 2981 h 3250"/>
                <a:gd name="T20" fmla="*/ 4231 w 4833"/>
                <a:gd name="T21" fmla="*/ 3165 h 3250"/>
                <a:gd name="T22" fmla="*/ 4128 w 4833"/>
                <a:gd name="T23" fmla="*/ 3250 h 3250"/>
                <a:gd name="T24" fmla="*/ 377 w 4833"/>
                <a:gd name="T25" fmla="*/ 3250 h 3250"/>
                <a:gd name="T26" fmla="*/ 0 w 4833"/>
                <a:gd name="T27" fmla="*/ 325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33" h="3250">
                  <a:moveTo>
                    <a:pt x="0" y="3250"/>
                  </a:moveTo>
                  <a:lnTo>
                    <a:pt x="976" y="1536"/>
                  </a:lnTo>
                  <a:lnTo>
                    <a:pt x="1211" y="1997"/>
                  </a:lnTo>
                  <a:lnTo>
                    <a:pt x="2359" y="0"/>
                  </a:lnTo>
                  <a:lnTo>
                    <a:pt x="3441" y="2125"/>
                  </a:lnTo>
                  <a:lnTo>
                    <a:pt x="4090" y="992"/>
                  </a:lnTo>
                  <a:lnTo>
                    <a:pt x="4833" y="2451"/>
                  </a:lnTo>
                  <a:lnTo>
                    <a:pt x="4761" y="2565"/>
                  </a:lnTo>
                  <a:lnTo>
                    <a:pt x="4603" y="2781"/>
                  </a:lnTo>
                  <a:lnTo>
                    <a:pt x="4426" y="2981"/>
                  </a:lnTo>
                  <a:lnTo>
                    <a:pt x="4231" y="3165"/>
                  </a:lnTo>
                  <a:lnTo>
                    <a:pt x="4128" y="3250"/>
                  </a:lnTo>
                  <a:lnTo>
                    <a:pt x="377" y="3250"/>
                  </a:lnTo>
                  <a:lnTo>
                    <a:pt x="0" y="32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16"/>
            <p:cNvSpPr>
              <a:spLocks/>
            </p:cNvSpPr>
            <p:nvPr/>
          </p:nvSpPr>
          <p:spPr bwMode="auto">
            <a:xfrm>
              <a:off x="5911850" y="1803400"/>
              <a:ext cx="1746250" cy="1719263"/>
            </a:xfrm>
            <a:custGeom>
              <a:avLst/>
              <a:gdLst>
                <a:gd name="T0" fmla="*/ 406 w 3299"/>
                <a:gd name="T1" fmla="*/ 0 h 3250"/>
                <a:gd name="T2" fmla="*/ 1671 w 3299"/>
                <a:gd name="T3" fmla="*/ 2485 h 3250"/>
                <a:gd name="T4" fmla="*/ 2137 w 3299"/>
                <a:gd name="T5" fmla="*/ 992 h 3250"/>
                <a:gd name="T6" fmla="*/ 3299 w 3299"/>
                <a:gd name="T7" fmla="*/ 3250 h 3250"/>
                <a:gd name="T8" fmla="*/ 374 w 3299"/>
                <a:gd name="T9" fmla="*/ 3250 h 3250"/>
                <a:gd name="T10" fmla="*/ 644 w 3299"/>
                <a:gd name="T11" fmla="*/ 3008 h 3250"/>
                <a:gd name="T12" fmla="*/ 0 w 3299"/>
                <a:gd name="T13" fmla="*/ 2681 h 3250"/>
                <a:gd name="T14" fmla="*/ 811 w 3299"/>
                <a:gd name="T15" fmla="*/ 2232 h 3250"/>
                <a:gd name="T16" fmla="*/ 406 w 3299"/>
                <a:gd name="T17" fmla="*/ 2007 h 3250"/>
                <a:gd name="T18" fmla="*/ 406 w 3299"/>
                <a:gd name="T19" fmla="*/ 1774 h 3250"/>
                <a:gd name="T20" fmla="*/ 406 w 3299"/>
                <a:gd name="T21" fmla="*/ 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99" h="3250">
                  <a:moveTo>
                    <a:pt x="406" y="0"/>
                  </a:moveTo>
                  <a:lnTo>
                    <a:pt x="1671" y="2485"/>
                  </a:lnTo>
                  <a:lnTo>
                    <a:pt x="2137" y="992"/>
                  </a:lnTo>
                  <a:lnTo>
                    <a:pt x="3299" y="3250"/>
                  </a:lnTo>
                  <a:lnTo>
                    <a:pt x="374" y="3250"/>
                  </a:lnTo>
                  <a:lnTo>
                    <a:pt x="644" y="3008"/>
                  </a:lnTo>
                  <a:lnTo>
                    <a:pt x="0" y="2681"/>
                  </a:lnTo>
                  <a:lnTo>
                    <a:pt x="811" y="2232"/>
                  </a:lnTo>
                  <a:lnTo>
                    <a:pt x="406" y="2007"/>
                  </a:lnTo>
                  <a:lnTo>
                    <a:pt x="406" y="1774"/>
                  </a:lnTo>
                  <a:lnTo>
                    <a:pt x="406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17"/>
            <p:cNvSpPr>
              <a:spLocks/>
            </p:cNvSpPr>
            <p:nvPr/>
          </p:nvSpPr>
          <p:spPr bwMode="auto">
            <a:xfrm>
              <a:off x="3694113" y="1674813"/>
              <a:ext cx="1595438" cy="1847850"/>
            </a:xfrm>
            <a:custGeom>
              <a:avLst/>
              <a:gdLst>
                <a:gd name="T0" fmla="*/ 1476 w 3014"/>
                <a:gd name="T1" fmla="*/ 902 h 3491"/>
                <a:gd name="T2" fmla="*/ 1974 w 3014"/>
                <a:gd name="T3" fmla="*/ 0 h 3491"/>
                <a:gd name="T4" fmla="*/ 3014 w 3014"/>
                <a:gd name="T5" fmla="*/ 2127 h 3491"/>
                <a:gd name="T6" fmla="*/ 2238 w 3014"/>
                <a:gd name="T7" fmla="*/ 3491 h 3491"/>
                <a:gd name="T8" fmla="*/ 0 w 3014"/>
                <a:gd name="T9" fmla="*/ 3459 h 3491"/>
                <a:gd name="T10" fmla="*/ 1476 w 3014"/>
                <a:gd name="T11" fmla="*/ 902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14" h="3491">
                  <a:moveTo>
                    <a:pt x="1476" y="902"/>
                  </a:moveTo>
                  <a:lnTo>
                    <a:pt x="1974" y="0"/>
                  </a:lnTo>
                  <a:lnTo>
                    <a:pt x="3014" y="2127"/>
                  </a:lnTo>
                  <a:lnTo>
                    <a:pt x="2238" y="3491"/>
                  </a:lnTo>
                  <a:lnTo>
                    <a:pt x="0" y="3459"/>
                  </a:lnTo>
                  <a:lnTo>
                    <a:pt x="1476" y="9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18"/>
            <p:cNvSpPr>
              <a:spLocks/>
            </p:cNvSpPr>
            <p:nvPr/>
          </p:nvSpPr>
          <p:spPr bwMode="auto">
            <a:xfrm>
              <a:off x="4572000" y="1674813"/>
              <a:ext cx="717550" cy="1847850"/>
            </a:xfrm>
            <a:custGeom>
              <a:avLst/>
              <a:gdLst>
                <a:gd name="T0" fmla="*/ 315 w 1355"/>
                <a:gd name="T1" fmla="*/ 0 h 3491"/>
                <a:gd name="T2" fmla="*/ 1355 w 1355"/>
                <a:gd name="T3" fmla="*/ 2127 h 3491"/>
                <a:gd name="T4" fmla="*/ 579 w 1355"/>
                <a:gd name="T5" fmla="*/ 3491 h 3491"/>
                <a:gd name="T6" fmla="*/ 547 w 1355"/>
                <a:gd name="T7" fmla="*/ 3457 h 3491"/>
                <a:gd name="T8" fmla="*/ 493 w 1355"/>
                <a:gd name="T9" fmla="*/ 3370 h 3491"/>
                <a:gd name="T10" fmla="*/ 448 w 1355"/>
                <a:gd name="T11" fmla="*/ 3268 h 3491"/>
                <a:gd name="T12" fmla="*/ 409 w 1355"/>
                <a:gd name="T13" fmla="*/ 3157 h 3491"/>
                <a:gd name="T14" fmla="*/ 359 w 1355"/>
                <a:gd name="T15" fmla="*/ 2983 h 3491"/>
                <a:gd name="T16" fmla="*/ 305 w 1355"/>
                <a:gd name="T17" fmla="*/ 2817 h 3491"/>
                <a:gd name="T18" fmla="*/ 265 w 1355"/>
                <a:gd name="T19" fmla="*/ 2719 h 3491"/>
                <a:gd name="T20" fmla="*/ 241 w 1355"/>
                <a:gd name="T21" fmla="*/ 2677 h 3491"/>
                <a:gd name="T22" fmla="*/ 500 w 1355"/>
                <a:gd name="T23" fmla="*/ 2435 h 3491"/>
                <a:gd name="T24" fmla="*/ 0 w 1355"/>
                <a:gd name="T25" fmla="*/ 2169 h 3491"/>
                <a:gd name="T26" fmla="*/ 631 w 1355"/>
                <a:gd name="T27" fmla="*/ 1806 h 3491"/>
                <a:gd name="T28" fmla="*/ 315 w 1355"/>
                <a:gd name="T29" fmla="*/ 1625 h 3491"/>
                <a:gd name="T30" fmla="*/ 315 w 1355"/>
                <a:gd name="T31" fmla="*/ 1436 h 3491"/>
                <a:gd name="T32" fmla="*/ 315 w 1355"/>
                <a:gd name="T33" fmla="*/ 0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55" h="3491">
                  <a:moveTo>
                    <a:pt x="315" y="0"/>
                  </a:moveTo>
                  <a:lnTo>
                    <a:pt x="1355" y="2127"/>
                  </a:lnTo>
                  <a:lnTo>
                    <a:pt x="579" y="3491"/>
                  </a:lnTo>
                  <a:lnTo>
                    <a:pt x="547" y="3457"/>
                  </a:lnTo>
                  <a:lnTo>
                    <a:pt x="493" y="3370"/>
                  </a:lnTo>
                  <a:lnTo>
                    <a:pt x="448" y="3268"/>
                  </a:lnTo>
                  <a:lnTo>
                    <a:pt x="409" y="3157"/>
                  </a:lnTo>
                  <a:lnTo>
                    <a:pt x="359" y="2983"/>
                  </a:lnTo>
                  <a:lnTo>
                    <a:pt x="305" y="2817"/>
                  </a:lnTo>
                  <a:lnTo>
                    <a:pt x="265" y="2719"/>
                  </a:lnTo>
                  <a:lnTo>
                    <a:pt x="241" y="2677"/>
                  </a:lnTo>
                  <a:lnTo>
                    <a:pt x="500" y="2435"/>
                  </a:lnTo>
                  <a:lnTo>
                    <a:pt x="0" y="2169"/>
                  </a:lnTo>
                  <a:lnTo>
                    <a:pt x="631" y="1806"/>
                  </a:lnTo>
                  <a:lnTo>
                    <a:pt x="315" y="1625"/>
                  </a:lnTo>
                  <a:lnTo>
                    <a:pt x="315" y="1436"/>
                  </a:lnTo>
                  <a:lnTo>
                    <a:pt x="315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19"/>
            <p:cNvSpPr>
              <a:spLocks/>
            </p:cNvSpPr>
            <p:nvPr/>
          </p:nvSpPr>
          <p:spPr bwMode="auto">
            <a:xfrm>
              <a:off x="7059613" y="1679575"/>
              <a:ext cx="1447800" cy="1843088"/>
            </a:xfrm>
            <a:custGeom>
              <a:avLst/>
              <a:gdLst>
                <a:gd name="T0" fmla="*/ 1148 w 2736"/>
                <a:gd name="T1" fmla="*/ 922 h 3484"/>
                <a:gd name="T2" fmla="*/ 628 w 2736"/>
                <a:gd name="T3" fmla="*/ 0 h 3484"/>
                <a:gd name="T4" fmla="*/ 0 w 2736"/>
                <a:gd name="T5" fmla="*/ 1286 h 3484"/>
                <a:gd name="T6" fmla="*/ 711 w 2736"/>
                <a:gd name="T7" fmla="*/ 2685 h 3484"/>
                <a:gd name="T8" fmla="*/ 1130 w 2736"/>
                <a:gd name="T9" fmla="*/ 3484 h 3484"/>
                <a:gd name="T10" fmla="*/ 2736 w 2736"/>
                <a:gd name="T11" fmla="*/ 3484 h 3484"/>
                <a:gd name="T12" fmla="*/ 1148 w 2736"/>
                <a:gd name="T13" fmla="*/ 922 h 3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36" h="3484">
                  <a:moveTo>
                    <a:pt x="1148" y="922"/>
                  </a:moveTo>
                  <a:lnTo>
                    <a:pt x="628" y="0"/>
                  </a:lnTo>
                  <a:lnTo>
                    <a:pt x="0" y="1286"/>
                  </a:lnTo>
                  <a:lnTo>
                    <a:pt x="711" y="2685"/>
                  </a:lnTo>
                  <a:lnTo>
                    <a:pt x="1130" y="3484"/>
                  </a:lnTo>
                  <a:lnTo>
                    <a:pt x="2736" y="3484"/>
                  </a:lnTo>
                  <a:lnTo>
                    <a:pt x="1148" y="922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20"/>
            <p:cNvSpPr>
              <a:spLocks/>
            </p:cNvSpPr>
            <p:nvPr/>
          </p:nvSpPr>
          <p:spPr bwMode="auto">
            <a:xfrm>
              <a:off x="7059613" y="1679575"/>
              <a:ext cx="393700" cy="1257300"/>
            </a:xfrm>
            <a:custGeom>
              <a:avLst/>
              <a:gdLst>
                <a:gd name="T0" fmla="*/ 628 w 743"/>
                <a:gd name="T1" fmla="*/ 0 h 2377"/>
                <a:gd name="T2" fmla="*/ 0 w 743"/>
                <a:gd name="T3" fmla="*/ 1286 h 2377"/>
                <a:gd name="T4" fmla="*/ 554 w 743"/>
                <a:gd name="T5" fmla="*/ 2377 h 2377"/>
                <a:gd name="T6" fmla="*/ 743 w 743"/>
                <a:gd name="T7" fmla="*/ 2078 h 2377"/>
                <a:gd name="T8" fmla="*/ 517 w 743"/>
                <a:gd name="T9" fmla="*/ 1707 h 2377"/>
                <a:gd name="T10" fmla="*/ 716 w 743"/>
                <a:gd name="T11" fmla="*/ 1497 h 2377"/>
                <a:gd name="T12" fmla="*/ 482 w 743"/>
                <a:gd name="T13" fmla="*/ 1331 h 2377"/>
                <a:gd name="T14" fmla="*/ 628 w 743"/>
                <a:gd name="T15" fmla="*/ 0 h 2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43" h="2377">
                  <a:moveTo>
                    <a:pt x="628" y="0"/>
                  </a:moveTo>
                  <a:lnTo>
                    <a:pt x="0" y="1286"/>
                  </a:lnTo>
                  <a:lnTo>
                    <a:pt x="554" y="2377"/>
                  </a:lnTo>
                  <a:lnTo>
                    <a:pt x="743" y="2078"/>
                  </a:lnTo>
                  <a:lnTo>
                    <a:pt x="517" y="1707"/>
                  </a:lnTo>
                  <a:lnTo>
                    <a:pt x="716" y="1497"/>
                  </a:lnTo>
                  <a:lnTo>
                    <a:pt x="482" y="1331"/>
                  </a:lnTo>
                  <a:lnTo>
                    <a:pt x="6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" name="Rectangle 33"/>
            <p:cNvSpPr>
              <a:spLocks noChangeArrowheads="1"/>
            </p:cNvSpPr>
            <p:nvPr/>
          </p:nvSpPr>
          <p:spPr bwMode="auto">
            <a:xfrm>
              <a:off x="3694113" y="3505200"/>
              <a:ext cx="4813300" cy="25400"/>
            </a:xfrm>
            <a:prstGeom prst="rect">
              <a:avLst/>
            </a:prstGeom>
            <a:solidFill>
              <a:srgbClr val="B1B1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86" name="Freeform 10"/>
          <p:cNvSpPr>
            <a:spLocks/>
          </p:cNvSpPr>
          <p:nvPr/>
        </p:nvSpPr>
        <p:spPr bwMode="auto">
          <a:xfrm>
            <a:off x="6987944" y="259097"/>
            <a:ext cx="376918" cy="145971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7" name="Freeform 10"/>
          <p:cNvSpPr>
            <a:spLocks/>
          </p:cNvSpPr>
          <p:nvPr/>
        </p:nvSpPr>
        <p:spPr bwMode="auto">
          <a:xfrm>
            <a:off x="7520563" y="460158"/>
            <a:ext cx="280412" cy="108597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841" y="-127402"/>
            <a:ext cx="1565671" cy="917807"/>
          </a:xfrm>
          <a:prstGeom prst="rect">
            <a:avLst/>
          </a:prstGeom>
        </p:spPr>
      </p:pic>
      <p:sp>
        <p:nvSpPr>
          <p:cNvPr id="161" name="TextBox 2">
            <a:extLst>
              <a:ext uri="{FF2B5EF4-FFF2-40B4-BE49-F238E27FC236}">
                <a16:creationId xmlns:a16="http://schemas.microsoft.com/office/drawing/2014/main" id="{5E6708E7-D41D-574C-9341-92701FBD6151}"/>
              </a:ext>
            </a:extLst>
          </p:cNvPr>
          <p:cNvSpPr txBox="1"/>
          <p:nvPr/>
        </p:nvSpPr>
        <p:spPr>
          <a:xfrm>
            <a:off x="1657276" y="1349320"/>
            <a:ext cx="8611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+mj-lt"/>
              </a:rPr>
              <a:t>동적 서버 풀 관리하기 </a:t>
            </a:r>
            <a:endParaRPr lang="en-US" altLang="ko-KR" b="1" dirty="0">
              <a:latin typeface="+mj-lt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F0525F9-1609-3643-8807-AEC91A593A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874" y="1977091"/>
            <a:ext cx="5799260" cy="4668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8308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" name="그룹 159"/>
          <p:cNvGrpSpPr/>
          <p:nvPr/>
        </p:nvGrpSpPr>
        <p:grpSpPr>
          <a:xfrm>
            <a:off x="10045331" y="465336"/>
            <a:ext cx="1015315" cy="268103"/>
            <a:chOff x="8847791" y="-932246"/>
            <a:chExt cx="1015315" cy="268103"/>
          </a:xfrm>
        </p:grpSpPr>
        <p:sp>
          <p:nvSpPr>
            <p:cNvPr id="42" name="Rectangle 13"/>
            <p:cNvSpPr>
              <a:spLocks noChangeArrowheads="1"/>
            </p:cNvSpPr>
            <p:nvPr/>
          </p:nvSpPr>
          <p:spPr bwMode="auto">
            <a:xfrm flipH="1">
              <a:off x="9765140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Rectangle 14"/>
            <p:cNvSpPr>
              <a:spLocks noChangeArrowheads="1"/>
            </p:cNvSpPr>
            <p:nvPr/>
          </p:nvSpPr>
          <p:spPr bwMode="auto">
            <a:xfrm flipH="1">
              <a:off x="977151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Rectangle 15"/>
            <p:cNvSpPr>
              <a:spLocks noChangeArrowheads="1"/>
            </p:cNvSpPr>
            <p:nvPr/>
          </p:nvSpPr>
          <p:spPr bwMode="auto">
            <a:xfrm flipH="1">
              <a:off x="9777893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Rectangle 16"/>
            <p:cNvSpPr>
              <a:spLocks noChangeArrowheads="1"/>
            </p:cNvSpPr>
            <p:nvPr/>
          </p:nvSpPr>
          <p:spPr bwMode="auto">
            <a:xfrm flipH="1">
              <a:off x="9784269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Rectangle 17"/>
            <p:cNvSpPr>
              <a:spLocks noChangeArrowheads="1"/>
            </p:cNvSpPr>
            <p:nvPr/>
          </p:nvSpPr>
          <p:spPr bwMode="auto">
            <a:xfrm flipH="1">
              <a:off x="979035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Rectangle 18"/>
            <p:cNvSpPr>
              <a:spLocks noChangeArrowheads="1"/>
            </p:cNvSpPr>
            <p:nvPr/>
          </p:nvSpPr>
          <p:spPr bwMode="auto">
            <a:xfrm flipH="1">
              <a:off x="979673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Rectangle 19"/>
            <p:cNvSpPr>
              <a:spLocks noChangeArrowheads="1"/>
            </p:cNvSpPr>
            <p:nvPr/>
          </p:nvSpPr>
          <p:spPr bwMode="auto">
            <a:xfrm flipH="1">
              <a:off x="980281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" name="Rectangle 20"/>
            <p:cNvSpPr>
              <a:spLocks noChangeArrowheads="1"/>
            </p:cNvSpPr>
            <p:nvPr/>
          </p:nvSpPr>
          <p:spPr bwMode="auto">
            <a:xfrm flipH="1">
              <a:off x="980919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" name="Rectangle 21"/>
            <p:cNvSpPr>
              <a:spLocks noChangeArrowheads="1"/>
            </p:cNvSpPr>
            <p:nvPr/>
          </p:nvSpPr>
          <p:spPr bwMode="auto">
            <a:xfrm flipH="1">
              <a:off x="9815572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" name="Rectangle 22"/>
            <p:cNvSpPr>
              <a:spLocks noChangeArrowheads="1"/>
            </p:cNvSpPr>
            <p:nvPr/>
          </p:nvSpPr>
          <p:spPr bwMode="auto">
            <a:xfrm flipH="1">
              <a:off x="982165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" name="Rectangle 23"/>
            <p:cNvSpPr>
              <a:spLocks noChangeArrowheads="1"/>
            </p:cNvSpPr>
            <p:nvPr/>
          </p:nvSpPr>
          <p:spPr bwMode="auto">
            <a:xfrm flipH="1">
              <a:off x="982803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" name="Rectangle 24"/>
            <p:cNvSpPr>
              <a:spLocks noChangeArrowheads="1"/>
            </p:cNvSpPr>
            <p:nvPr/>
          </p:nvSpPr>
          <p:spPr bwMode="auto">
            <a:xfrm flipH="1">
              <a:off x="983441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" name="Rectangle 25"/>
            <p:cNvSpPr>
              <a:spLocks noChangeArrowheads="1"/>
            </p:cNvSpPr>
            <p:nvPr/>
          </p:nvSpPr>
          <p:spPr bwMode="auto">
            <a:xfrm flipH="1">
              <a:off x="984049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" name="Rectangle 26"/>
            <p:cNvSpPr>
              <a:spLocks noChangeArrowheads="1"/>
            </p:cNvSpPr>
            <p:nvPr/>
          </p:nvSpPr>
          <p:spPr bwMode="auto">
            <a:xfrm flipH="1">
              <a:off x="984687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6" name="Rectangle 27"/>
            <p:cNvSpPr>
              <a:spLocks noChangeArrowheads="1"/>
            </p:cNvSpPr>
            <p:nvPr/>
          </p:nvSpPr>
          <p:spPr bwMode="auto">
            <a:xfrm flipH="1">
              <a:off x="9853251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7" name="Rectangle 28"/>
            <p:cNvSpPr>
              <a:spLocks noChangeArrowheads="1"/>
            </p:cNvSpPr>
            <p:nvPr/>
          </p:nvSpPr>
          <p:spPr bwMode="auto">
            <a:xfrm flipH="1">
              <a:off x="985933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8" name="Freeform 29"/>
            <p:cNvSpPr>
              <a:spLocks/>
            </p:cNvSpPr>
            <p:nvPr/>
          </p:nvSpPr>
          <p:spPr bwMode="auto">
            <a:xfrm flipH="1">
              <a:off x="8865181" y="-804716"/>
              <a:ext cx="320855" cy="53911"/>
            </a:xfrm>
            <a:custGeom>
              <a:avLst/>
              <a:gdLst>
                <a:gd name="T0" fmla="*/ 0 w 3320"/>
                <a:gd name="T1" fmla="*/ 559 h 559"/>
                <a:gd name="T2" fmla="*/ 3320 w 3320"/>
                <a:gd name="T3" fmla="*/ 559 h 559"/>
                <a:gd name="T4" fmla="*/ 3314 w 3320"/>
                <a:gd name="T5" fmla="*/ 521 h 559"/>
                <a:gd name="T6" fmla="*/ 3297 w 3320"/>
                <a:gd name="T7" fmla="*/ 446 h 559"/>
                <a:gd name="T8" fmla="*/ 3268 w 3320"/>
                <a:gd name="T9" fmla="*/ 373 h 559"/>
                <a:gd name="T10" fmla="*/ 3231 w 3320"/>
                <a:gd name="T11" fmla="*/ 302 h 559"/>
                <a:gd name="T12" fmla="*/ 3185 w 3320"/>
                <a:gd name="T13" fmla="*/ 232 h 559"/>
                <a:gd name="T14" fmla="*/ 3130 w 3320"/>
                <a:gd name="T15" fmla="*/ 162 h 559"/>
                <a:gd name="T16" fmla="*/ 3065 w 3320"/>
                <a:gd name="T17" fmla="*/ 96 h 559"/>
                <a:gd name="T18" fmla="*/ 2992 w 3320"/>
                <a:gd name="T19" fmla="*/ 31 h 559"/>
                <a:gd name="T20" fmla="*/ 2953 w 3320"/>
                <a:gd name="T21" fmla="*/ 0 h 559"/>
                <a:gd name="T22" fmla="*/ 0 w 3320"/>
                <a:gd name="T23" fmla="*/ 0 h 559"/>
                <a:gd name="T24" fmla="*/ 0 w 3320"/>
                <a:gd name="T25" fmla="*/ 559 h 559"/>
                <a:gd name="T26" fmla="*/ 0 w 3320"/>
                <a:gd name="T27" fmla="*/ 559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20" h="559">
                  <a:moveTo>
                    <a:pt x="0" y="559"/>
                  </a:moveTo>
                  <a:lnTo>
                    <a:pt x="3320" y="559"/>
                  </a:lnTo>
                  <a:lnTo>
                    <a:pt x="3314" y="521"/>
                  </a:lnTo>
                  <a:lnTo>
                    <a:pt x="3297" y="446"/>
                  </a:lnTo>
                  <a:lnTo>
                    <a:pt x="3268" y="373"/>
                  </a:lnTo>
                  <a:lnTo>
                    <a:pt x="3231" y="302"/>
                  </a:lnTo>
                  <a:lnTo>
                    <a:pt x="3185" y="232"/>
                  </a:lnTo>
                  <a:lnTo>
                    <a:pt x="3130" y="162"/>
                  </a:lnTo>
                  <a:lnTo>
                    <a:pt x="3065" y="96"/>
                  </a:lnTo>
                  <a:lnTo>
                    <a:pt x="2992" y="31"/>
                  </a:lnTo>
                  <a:lnTo>
                    <a:pt x="2953" y="0"/>
                  </a:lnTo>
                  <a:lnTo>
                    <a:pt x="0" y="0"/>
                  </a:lnTo>
                  <a:lnTo>
                    <a:pt x="0" y="559"/>
                  </a:lnTo>
                  <a:lnTo>
                    <a:pt x="0" y="559"/>
                  </a:lnTo>
                  <a:close/>
                </a:path>
              </a:pathLst>
            </a:custGeom>
            <a:solidFill>
              <a:srgbClr val="ABB1B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9" name="Freeform 30"/>
            <p:cNvSpPr>
              <a:spLocks/>
            </p:cNvSpPr>
            <p:nvPr/>
          </p:nvSpPr>
          <p:spPr bwMode="auto">
            <a:xfrm flipH="1">
              <a:off x="8914744" y="-850511"/>
              <a:ext cx="250423" cy="45795"/>
            </a:xfrm>
            <a:custGeom>
              <a:avLst/>
              <a:gdLst>
                <a:gd name="T0" fmla="*/ 0 w 2592"/>
                <a:gd name="T1" fmla="*/ 474 h 474"/>
                <a:gd name="T2" fmla="*/ 2592 w 2592"/>
                <a:gd name="T3" fmla="*/ 474 h 474"/>
                <a:gd name="T4" fmla="*/ 2587 w 2592"/>
                <a:gd name="T5" fmla="*/ 442 h 474"/>
                <a:gd name="T6" fmla="*/ 2573 w 2592"/>
                <a:gd name="T7" fmla="*/ 379 h 474"/>
                <a:gd name="T8" fmla="*/ 2551 w 2592"/>
                <a:gd name="T9" fmla="*/ 317 h 474"/>
                <a:gd name="T10" fmla="*/ 2523 w 2592"/>
                <a:gd name="T11" fmla="*/ 256 h 474"/>
                <a:gd name="T12" fmla="*/ 2466 w 2592"/>
                <a:gd name="T13" fmla="*/ 167 h 474"/>
                <a:gd name="T14" fmla="*/ 2367 w 2592"/>
                <a:gd name="T15" fmla="*/ 55 h 474"/>
                <a:gd name="T16" fmla="*/ 2305 w 2592"/>
                <a:gd name="T17" fmla="*/ 0 h 474"/>
                <a:gd name="T18" fmla="*/ 0 w 2592"/>
                <a:gd name="T19" fmla="*/ 0 h 474"/>
                <a:gd name="T20" fmla="*/ 0 w 2592"/>
                <a:gd name="T21" fmla="*/ 474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92" h="474">
                  <a:moveTo>
                    <a:pt x="0" y="474"/>
                  </a:moveTo>
                  <a:lnTo>
                    <a:pt x="2592" y="474"/>
                  </a:lnTo>
                  <a:lnTo>
                    <a:pt x="2587" y="442"/>
                  </a:lnTo>
                  <a:lnTo>
                    <a:pt x="2573" y="379"/>
                  </a:lnTo>
                  <a:lnTo>
                    <a:pt x="2551" y="317"/>
                  </a:lnTo>
                  <a:lnTo>
                    <a:pt x="2523" y="256"/>
                  </a:lnTo>
                  <a:lnTo>
                    <a:pt x="2466" y="167"/>
                  </a:lnTo>
                  <a:lnTo>
                    <a:pt x="2367" y="55"/>
                  </a:lnTo>
                  <a:lnTo>
                    <a:pt x="2305" y="0"/>
                  </a:lnTo>
                  <a:lnTo>
                    <a:pt x="0" y="0"/>
                  </a:lnTo>
                  <a:lnTo>
                    <a:pt x="0" y="474"/>
                  </a:lnTo>
                  <a:close/>
                </a:path>
              </a:pathLst>
            </a:custGeom>
            <a:solidFill>
              <a:srgbClr val="D1D7E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Freeform 31"/>
            <p:cNvSpPr>
              <a:spLocks/>
            </p:cNvSpPr>
            <p:nvPr/>
          </p:nvSpPr>
          <p:spPr bwMode="auto">
            <a:xfrm flipH="1">
              <a:off x="8958221" y="-888190"/>
              <a:ext cx="189846" cy="37679"/>
            </a:xfrm>
            <a:custGeom>
              <a:avLst/>
              <a:gdLst>
                <a:gd name="T0" fmla="*/ 0 w 1963"/>
                <a:gd name="T1" fmla="*/ 389 h 389"/>
                <a:gd name="T2" fmla="*/ 1963 w 1963"/>
                <a:gd name="T3" fmla="*/ 389 h 389"/>
                <a:gd name="T4" fmla="*/ 1957 w 1963"/>
                <a:gd name="T5" fmla="*/ 337 h 389"/>
                <a:gd name="T6" fmla="*/ 1924 w 1963"/>
                <a:gd name="T7" fmla="*/ 235 h 389"/>
                <a:gd name="T8" fmla="*/ 1869 w 1963"/>
                <a:gd name="T9" fmla="*/ 137 h 389"/>
                <a:gd name="T10" fmla="*/ 1793 w 1963"/>
                <a:gd name="T11" fmla="*/ 45 h 389"/>
                <a:gd name="T12" fmla="*/ 1747 w 1963"/>
                <a:gd name="T13" fmla="*/ 0 h 389"/>
                <a:gd name="T14" fmla="*/ 0 w 1963"/>
                <a:gd name="T15" fmla="*/ 0 h 389"/>
                <a:gd name="T16" fmla="*/ 0 w 1963"/>
                <a:gd name="T17" fmla="*/ 389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3" h="389">
                  <a:moveTo>
                    <a:pt x="0" y="389"/>
                  </a:moveTo>
                  <a:lnTo>
                    <a:pt x="1963" y="389"/>
                  </a:lnTo>
                  <a:lnTo>
                    <a:pt x="1957" y="337"/>
                  </a:lnTo>
                  <a:lnTo>
                    <a:pt x="1924" y="235"/>
                  </a:lnTo>
                  <a:lnTo>
                    <a:pt x="1869" y="137"/>
                  </a:lnTo>
                  <a:lnTo>
                    <a:pt x="1793" y="45"/>
                  </a:lnTo>
                  <a:lnTo>
                    <a:pt x="1747" y="0"/>
                  </a:lnTo>
                  <a:lnTo>
                    <a:pt x="0" y="0"/>
                  </a:lnTo>
                  <a:lnTo>
                    <a:pt x="0" y="389"/>
                  </a:lnTo>
                  <a:close/>
                </a:path>
              </a:pathLst>
            </a:custGeom>
            <a:solidFill>
              <a:srgbClr val="E9ECF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Rectangle 32"/>
            <p:cNvSpPr>
              <a:spLocks noChangeArrowheads="1"/>
            </p:cNvSpPr>
            <p:nvPr/>
          </p:nvSpPr>
          <p:spPr bwMode="auto">
            <a:xfrm flipH="1">
              <a:off x="9602828" y="-783847"/>
              <a:ext cx="125501" cy="62896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" name="Rectangle 33"/>
            <p:cNvSpPr>
              <a:spLocks noChangeArrowheads="1"/>
            </p:cNvSpPr>
            <p:nvPr/>
          </p:nvSpPr>
          <p:spPr bwMode="auto">
            <a:xfrm flipH="1">
              <a:off x="9226034" y="-783847"/>
              <a:ext cx="125501" cy="62896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" name="Rectangle 34"/>
            <p:cNvSpPr>
              <a:spLocks noChangeArrowheads="1"/>
            </p:cNvSpPr>
            <p:nvPr/>
          </p:nvSpPr>
          <p:spPr bwMode="auto">
            <a:xfrm flipH="1">
              <a:off x="9711229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4" name="Rectangle 35"/>
            <p:cNvSpPr>
              <a:spLocks noChangeArrowheads="1"/>
            </p:cNvSpPr>
            <p:nvPr/>
          </p:nvSpPr>
          <p:spPr bwMode="auto">
            <a:xfrm flipH="1">
              <a:off x="9694998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" name="Rectangle 36"/>
            <p:cNvSpPr>
              <a:spLocks noChangeArrowheads="1"/>
            </p:cNvSpPr>
            <p:nvPr/>
          </p:nvSpPr>
          <p:spPr bwMode="auto">
            <a:xfrm flipH="1">
              <a:off x="9678477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" name="Rectangle 37"/>
            <p:cNvSpPr>
              <a:spLocks noChangeArrowheads="1"/>
            </p:cNvSpPr>
            <p:nvPr/>
          </p:nvSpPr>
          <p:spPr bwMode="auto">
            <a:xfrm flipH="1">
              <a:off x="9662246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7" name="Rectangle 38"/>
            <p:cNvSpPr>
              <a:spLocks noChangeArrowheads="1"/>
            </p:cNvSpPr>
            <p:nvPr/>
          </p:nvSpPr>
          <p:spPr bwMode="auto">
            <a:xfrm flipH="1">
              <a:off x="9645725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8" name="Rectangle 39"/>
            <p:cNvSpPr>
              <a:spLocks noChangeArrowheads="1"/>
            </p:cNvSpPr>
            <p:nvPr/>
          </p:nvSpPr>
          <p:spPr bwMode="auto">
            <a:xfrm flipH="1">
              <a:off x="9629204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9" name="Rectangle 40"/>
            <p:cNvSpPr>
              <a:spLocks noChangeArrowheads="1"/>
            </p:cNvSpPr>
            <p:nvPr/>
          </p:nvSpPr>
          <p:spPr bwMode="auto">
            <a:xfrm flipH="1">
              <a:off x="9612973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0" name="Rectangle 41"/>
            <p:cNvSpPr>
              <a:spLocks noChangeArrowheads="1"/>
            </p:cNvSpPr>
            <p:nvPr/>
          </p:nvSpPr>
          <p:spPr bwMode="auto">
            <a:xfrm flipH="1">
              <a:off x="9414141" y="-847033"/>
              <a:ext cx="125501" cy="63185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1" name="Rectangle 42"/>
            <p:cNvSpPr>
              <a:spLocks noChangeArrowheads="1"/>
            </p:cNvSpPr>
            <p:nvPr/>
          </p:nvSpPr>
          <p:spPr bwMode="auto">
            <a:xfrm flipH="1">
              <a:off x="9522832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2" name="Rectangle 43"/>
            <p:cNvSpPr>
              <a:spLocks noChangeArrowheads="1"/>
            </p:cNvSpPr>
            <p:nvPr/>
          </p:nvSpPr>
          <p:spPr bwMode="auto">
            <a:xfrm flipH="1">
              <a:off x="9506601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3" name="Rectangle 44"/>
            <p:cNvSpPr>
              <a:spLocks noChangeArrowheads="1"/>
            </p:cNvSpPr>
            <p:nvPr/>
          </p:nvSpPr>
          <p:spPr bwMode="auto">
            <a:xfrm flipH="1">
              <a:off x="9490370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4" name="Rectangle 45"/>
            <p:cNvSpPr>
              <a:spLocks noChangeArrowheads="1"/>
            </p:cNvSpPr>
            <p:nvPr/>
          </p:nvSpPr>
          <p:spPr bwMode="auto">
            <a:xfrm flipH="1">
              <a:off x="9473849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5" name="Rectangle 46"/>
            <p:cNvSpPr>
              <a:spLocks noChangeArrowheads="1"/>
            </p:cNvSpPr>
            <p:nvPr/>
          </p:nvSpPr>
          <p:spPr bwMode="auto">
            <a:xfrm flipH="1">
              <a:off x="9457328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6" name="Rectangle 47"/>
            <p:cNvSpPr>
              <a:spLocks noChangeArrowheads="1"/>
            </p:cNvSpPr>
            <p:nvPr/>
          </p:nvSpPr>
          <p:spPr bwMode="auto">
            <a:xfrm flipH="1">
              <a:off x="9440807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7" name="Rectangle 48"/>
            <p:cNvSpPr>
              <a:spLocks noChangeArrowheads="1"/>
            </p:cNvSpPr>
            <p:nvPr/>
          </p:nvSpPr>
          <p:spPr bwMode="auto">
            <a:xfrm flipH="1">
              <a:off x="9424576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8" name="Rectangle 49"/>
            <p:cNvSpPr>
              <a:spLocks noChangeArrowheads="1"/>
            </p:cNvSpPr>
            <p:nvPr/>
          </p:nvSpPr>
          <p:spPr bwMode="auto">
            <a:xfrm flipH="1">
              <a:off x="9477037" y="-783847"/>
              <a:ext cx="125501" cy="62896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9" name="Rectangle 50"/>
            <p:cNvSpPr>
              <a:spLocks noChangeArrowheads="1"/>
            </p:cNvSpPr>
            <p:nvPr/>
          </p:nvSpPr>
          <p:spPr bwMode="auto">
            <a:xfrm flipH="1">
              <a:off x="9585728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0" name="Rectangle 51"/>
            <p:cNvSpPr>
              <a:spLocks noChangeArrowheads="1"/>
            </p:cNvSpPr>
            <p:nvPr/>
          </p:nvSpPr>
          <p:spPr bwMode="auto">
            <a:xfrm flipH="1">
              <a:off x="9569207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1" name="Rectangle 52"/>
            <p:cNvSpPr>
              <a:spLocks noChangeArrowheads="1"/>
            </p:cNvSpPr>
            <p:nvPr/>
          </p:nvSpPr>
          <p:spPr bwMode="auto">
            <a:xfrm flipH="1">
              <a:off x="9552976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2" name="Rectangle 53"/>
            <p:cNvSpPr>
              <a:spLocks noChangeArrowheads="1"/>
            </p:cNvSpPr>
            <p:nvPr/>
          </p:nvSpPr>
          <p:spPr bwMode="auto">
            <a:xfrm flipH="1">
              <a:off x="9536744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3" name="Rectangle 54"/>
            <p:cNvSpPr>
              <a:spLocks noChangeArrowheads="1"/>
            </p:cNvSpPr>
            <p:nvPr/>
          </p:nvSpPr>
          <p:spPr bwMode="auto">
            <a:xfrm flipH="1">
              <a:off x="9520223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4" name="Rectangle 55"/>
            <p:cNvSpPr>
              <a:spLocks noChangeArrowheads="1"/>
            </p:cNvSpPr>
            <p:nvPr/>
          </p:nvSpPr>
          <p:spPr bwMode="auto">
            <a:xfrm flipH="1">
              <a:off x="9503702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5" name="Rectangle 56"/>
            <p:cNvSpPr>
              <a:spLocks noChangeArrowheads="1"/>
            </p:cNvSpPr>
            <p:nvPr/>
          </p:nvSpPr>
          <p:spPr bwMode="auto">
            <a:xfrm flipH="1">
              <a:off x="9487181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6" name="Rectangle 57"/>
            <p:cNvSpPr>
              <a:spLocks noChangeArrowheads="1"/>
            </p:cNvSpPr>
            <p:nvPr/>
          </p:nvSpPr>
          <p:spPr bwMode="auto">
            <a:xfrm flipH="1">
              <a:off x="9288930" y="-847033"/>
              <a:ext cx="125212" cy="63185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7" name="Rectangle 58"/>
            <p:cNvSpPr>
              <a:spLocks noChangeArrowheads="1"/>
            </p:cNvSpPr>
            <p:nvPr/>
          </p:nvSpPr>
          <p:spPr bwMode="auto">
            <a:xfrm flipH="1">
              <a:off x="9397331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8" name="Rectangle 59"/>
            <p:cNvSpPr>
              <a:spLocks noChangeArrowheads="1"/>
            </p:cNvSpPr>
            <p:nvPr/>
          </p:nvSpPr>
          <p:spPr bwMode="auto">
            <a:xfrm flipH="1">
              <a:off x="938109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9" name="Rectangle 60"/>
            <p:cNvSpPr>
              <a:spLocks noChangeArrowheads="1"/>
            </p:cNvSpPr>
            <p:nvPr/>
          </p:nvSpPr>
          <p:spPr bwMode="auto">
            <a:xfrm flipH="1">
              <a:off x="936457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0" name="Rectangle 61"/>
            <p:cNvSpPr>
              <a:spLocks noChangeArrowheads="1"/>
            </p:cNvSpPr>
            <p:nvPr/>
          </p:nvSpPr>
          <p:spPr bwMode="auto">
            <a:xfrm flipH="1">
              <a:off x="9348058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1" name="Rectangle 62"/>
            <p:cNvSpPr>
              <a:spLocks noChangeArrowheads="1"/>
            </p:cNvSpPr>
            <p:nvPr/>
          </p:nvSpPr>
          <p:spPr bwMode="auto">
            <a:xfrm flipH="1">
              <a:off x="9331826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" name="Rectangle 63"/>
            <p:cNvSpPr>
              <a:spLocks noChangeArrowheads="1"/>
            </p:cNvSpPr>
            <p:nvPr/>
          </p:nvSpPr>
          <p:spPr bwMode="auto">
            <a:xfrm flipH="1">
              <a:off x="9315305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3" name="Rectangle 64"/>
            <p:cNvSpPr>
              <a:spLocks noChangeArrowheads="1"/>
            </p:cNvSpPr>
            <p:nvPr/>
          </p:nvSpPr>
          <p:spPr bwMode="auto">
            <a:xfrm flipH="1">
              <a:off x="9299074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4" name="Rectangle 65"/>
            <p:cNvSpPr>
              <a:spLocks noChangeArrowheads="1"/>
            </p:cNvSpPr>
            <p:nvPr/>
          </p:nvSpPr>
          <p:spPr bwMode="auto">
            <a:xfrm flipH="1">
              <a:off x="9351536" y="-783847"/>
              <a:ext cx="125501" cy="62896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5" name="Rectangle 66"/>
            <p:cNvSpPr>
              <a:spLocks noChangeArrowheads="1"/>
            </p:cNvSpPr>
            <p:nvPr/>
          </p:nvSpPr>
          <p:spPr bwMode="auto">
            <a:xfrm flipH="1">
              <a:off x="9460226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6" name="Rectangle 67"/>
            <p:cNvSpPr>
              <a:spLocks noChangeArrowheads="1"/>
            </p:cNvSpPr>
            <p:nvPr/>
          </p:nvSpPr>
          <p:spPr bwMode="auto">
            <a:xfrm flipH="1">
              <a:off x="9443995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7" name="Rectangle 68"/>
            <p:cNvSpPr>
              <a:spLocks noChangeArrowheads="1"/>
            </p:cNvSpPr>
            <p:nvPr/>
          </p:nvSpPr>
          <p:spPr bwMode="auto">
            <a:xfrm flipH="1">
              <a:off x="9427474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8" name="Rectangle 69"/>
            <p:cNvSpPr>
              <a:spLocks noChangeArrowheads="1"/>
            </p:cNvSpPr>
            <p:nvPr/>
          </p:nvSpPr>
          <p:spPr bwMode="auto">
            <a:xfrm flipH="1">
              <a:off x="9410953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9" name="Rectangle 70"/>
            <p:cNvSpPr>
              <a:spLocks noChangeArrowheads="1"/>
            </p:cNvSpPr>
            <p:nvPr/>
          </p:nvSpPr>
          <p:spPr bwMode="auto">
            <a:xfrm flipH="1">
              <a:off x="9394432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0" name="Rectangle 71"/>
            <p:cNvSpPr>
              <a:spLocks noChangeArrowheads="1"/>
            </p:cNvSpPr>
            <p:nvPr/>
          </p:nvSpPr>
          <p:spPr bwMode="auto">
            <a:xfrm flipH="1">
              <a:off x="9377911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1" name="Rectangle 72"/>
            <p:cNvSpPr>
              <a:spLocks noChangeArrowheads="1"/>
            </p:cNvSpPr>
            <p:nvPr/>
          </p:nvSpPr>
          <p:spPr bwMode="auto">
            <a:xfrm flipH="1">
              <a:off x="9361970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2" name="Rectangle 73"/>
            <p:cNvSpPr>
              <a:spLocks noChangeArrowheads="1"/>
            </p:cNvSpPr>
            <p:nvPr/>
          </p:nvSpPr>
          <p:spPr bwMode="auto">
            <a:xfrm flipH="1">
              <a:off x="9477037" y="-910218"/>
              <a:ext cx="125501" cy="63185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3" name="Rectangle 74"/>
            <p:cNvSpPr>
              <a:spLocks noChangeArrowheads="1"/>
            </p:cNvSpPr>
            <p:nvPr/>
          </p:nvSpPr>
          <p:spPr bwMode="auto">
            <a:xfrm flipH="1">
              <a:off x="9585728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4" name="Rectangle 75"/>
            <p:cNvSpPr>
              <a:spLocks noChangeArrowheads="1"/>
            </p:cNvSpPr>
            <p:nvPr/>
          </p:nvSpPr>
          <p:spPr bwMode="auto">
            <a:xfrm flipH="1">
              <a:off x="9569207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5" name="Rectangle 76"/>
            <p:cNvSpPr>
              <a:spLocks noChangeArrowheads="1"/>
            </p:cNvSpPr>
            <p:nvPr/>
          </p:nvSpPr>
          <p:spPr bwMode="auto">
            <a:xfrm flipH="1">
              <a:off x="9552976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6" name="Rectangle 77"/>
            <p:cNvSpPr>
              <a:spLocks noChangeArrowheads="1"/>
            </p:cNvSpPr>
            <p:nvPr/>
          </p:nvSpPr>
          <p:spPr bwMode="auto">
            <a:xfrm flipH="1">
              <a:off x="9536744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7" name="Rectangle 78"/>
            <p:cNvSpPr>
              <a:spLocks noChangeArrowheads="1"/>
            </p:cNvSpPr>
            <p:nvPr/>
          </p:nvSpPr>
          <p:spPr bwMode="auto">
            <a:xfrm flipH="1">
              <a:off x="9520223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8" name="Rectangle 79"/>
            <p:cNvSpPr>
              <a:spLocks noChangeArrowheads="1"/>
            </p:cNvSpPr>
            <p:nvPr/>
          </p:nvSpPr>
          <p:spPr bwMode="auto">
            <a:xfrm flipH="1">
              <a:off x="9503702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9" name="Rectangle 80"/>
            <p:cNvSpPr>
              <a:spLocks noChangeArrowheads="1"/>
            </p:cNvSpPr>
            <p:nvPr/>
          </p:nvSpPr>
          <p:spPr bwMode="auto">
            <a:xfrm flipH="1">
              <a:off x="9487181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0" name="Rectangle 81"/>
            <p:cNvSpPr>
              <a:spLocks noChangeArrowheads="1"/>
            </p:cNvSpPr>
            <p:nvPr/>
          </p:nvSpPr>
          <p:spPr bwMode="auto">
            <a:xfrm flipH="1">
              <a:off x="9334725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1" name="Rectangle 82"/>
            <p:cNvSpPr>
              <a:spLocks noChangeArrowheads="1"/>
            </p:cNvSpPr>
            <p:nvPr/>
          </p:nvSpPr>
          <p:spPr bwMode="auto">
            <a:xfrm flipH="1">
              <a:off x="9318204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2" name="Rectangle 83"/>
            <p:cNvSpPr>
              <a:spLocks noChangeArrowheads="1"/>
            </p:cNvSpPr>
            <p:nvPr/>
          </p:nvSpPr>
          <p:spPr bwMode="auto">
            <a:xfrm flipH="1">
              <a:off x="9301683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3" name="Rectangle 84"/>
            <p:cNvSpPr>
              <a:spLocks noChangeArrowheads="1"/>
            </p:cNvSpPr>
            <p:nvPr/>
          </p:nvSpPr>
          <p:spPr bwMode="auto">
            <a:xfrm flipH="1">
              <a:off x="9285452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4" name="Rectangle 85"/>
            <p:cNvSpPr>
              <a:spLocks noChangeArrowheads="1"/>
            </p:cNvSpPr>
            <p:nvPr/>
          </p:nvSpPr>
          <p:spPr bwMode="auto">
            <a:xfrm flipH="1">
              <a:off x="9268931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5" name="Rectangle 86"/>
            <p:cNvSpPr>
              <a:spLocks noChangeArrowheads="1"/>
            </p:cNvSpPr>
            <p:nvPr/>
          </p:nvSpPr>
          <p:spPr bwMode="auto">
            <a:xfrm flipH="1">
              <a:off x="9252700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6" name="Rectangle 87"/>
            <p:cNvSpPr>
              <a:spLocks noChangeArrowheads="1"/>
            </p:cNvSpPr>
            <p:nvPr/>
          </p:nvSpPr>
          <p:spPr bwMode="auto">
            <a:xfrm flipH="1">
              <a:off x="9236179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7" name="Rectangle 88"/>
            <p:cNvSpPr>
              <a:spLocks noChangeArrowheads="1"/>
            </p:cNvSpPr>
            <p:nvPr/>
          </p:nvSpPr>
          <p:spPr bwMode="auto">
            <a:xfrm flipH="1">
              <a:off x="9539933" y="-847033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8" name="Rectangle 89"/>
            <p:cNvSpPr>
              <a:spLocks noChangeArrowheads="1"/>
            </p:cNvSpPr>
            <p:nvPr/>
          </p:nvSpPr>
          <p:spPr bwMode="auto">
            <a:xfrm flipH="1">
              <a:off x="9648623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9" name="Rectangle 90"/>
            <p:cNvSpPr>
              <a:spLocks noChangeArrowheads="1"/>
            </p:cNvSpPr>
            <p:nvPr/>
          </p:nvSpPr>
          <p:spPr bwMode="auto">
            <a:xfrm flipH="1">
              <a:off x="9632102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0" name="Rectangle 91"/>
            <p:cNvSpPr>
              <a:spLocks noChangeArrowheads="1"/>
            </p:cNvSpPr>
            <p:nvPr/>
          </p:nvSpPr>
          <p:spPr bwMode="auto">
            <a:xfrm flipH="1">
              <a:off x="9615871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1" name="Rectangle 92"/>
            <p:cNvSpPr>
              <a:spLocks noChangeArrowheads="1"/>
            </p:cNvSpPr>
            <p:nvPr/>
          </p:nvSpPr>
          <p:spPr bwMode="auto">
            <a:xfrm flipH="1">
              <a:off x="9599350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2" name="Rectangle 93"/>
            <p:cNvSpPr>
              <a:spLocks noChangeArrowheads="1"/>
            </p:cNvSpPr>
            <p:nvPr/>
          </p:nvSpPr>
          <p:spPr bwMode="auto">
            <a:xfrm flipH="1">
              <a:off x="9582829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3" name="Rectangle 94"/>
            <p:cNvSpPr>
              <a:spLocks noChangeArrowheads="1"/>
            </p:cNvSpPr>
            <p:nvPr/>
          </p:nvSpPr>
          <p:spPr bwMode="auto">
            <a:xfrm flipH="1">
              <a:off x="9566598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4" name="Rectangle 95"/>
            <p:cNvSpPr>
              <a:spLocks noChangeArrowheads="1"/>
            </p:cNvSpPr>
            <p:nvPr/>
          </p:nvSpPr>
          <p:spPr bwMode="auto">
            <a:xfrm flipH="1">
              <a:off x="9550077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5" name="Rectangle 96"/>
            <p:cNvSpPr>
              <a:spLocks noChangeArrowheads="1"/>
            </p:cNvSpPr>
            <p:nvPr/>
          </p:nvSpPr>
          <p:spPr bwMode="auto">
            <a:xfrm flipH="1">
              <a:off x="9351536" y="-910218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6" name="Rectangle 97"/>
            <p:cNvSpPr>
              <a:spLocks noChangeArrowheads="1"/>
            </p:cNvSpPr>
            <p:nvPr/>
          </p:nvSpPr>
          <p:spPr bwMode="auto">
            <a:xfrm flipH="1">
              <a:off x="9460226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7" name="Rectangle 98"/>
            <p:cNvSpPr>
              <a:spLocks noChangeArrowheads="1"/>
            </p:cNvSpPr>
            <p:nvPr/>
          </p:nvSpPr>
          <p:spPr bwMode="auto">
            <a:xfrm flipH="1">
              <a:off x="9443995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8" name="Rectangle 99"/>
            <p:cNvSpPr>
              <a:spLocks noChangeArrowheads="1"/>
            </p:cNvSpPr>
            <p:nvPr/>
          </p:nvSpPr>
          <p:spPr bwMode="auto">
            <a:xfrm flipH="1">
              <a:off x="9427474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9" name="Rectangle 100"/>
            <p:cNvSpPr>
              <a:spLocks noChangeArrowheads="1"/>
            </p:cNvSpPr>
            <p:nvPr/>
          </p:nvSpPr>
          <p:spPr bwMode="auto">
            <a:xfrm flipH="1">
              <a:off x="9410953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0" name="Rectangle 101"/>
            <p:cNvSpPr>
              <a:spLocks noChangeArrowheads="1"/>
            </p:cNvSpPr>
            <p:nvPr/>
          </p:nvSpPr>
          <p:spPr bwMode="auto">
            <a:xfrm flipH="1">
              <a:off x="9394432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1" name="Rectangle 102"/>
            <p:cNvSpPr>
              <a:spLocks noChangeArrowheads="1"/>
            </p:cNvSpPr>
            <p:nvPr/>
          </p:nvSpPr>
          <p:spPr bwMode="auto">
            <a:xfrm flipH="1">
              <a:off x="9377911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2" name="Rectangle 103"/>
            <p:cNvSpPr>
              <a:spLocks noChangeArrowheads="1"/>
            </p:cNvSpPr>
            <p:nvPr/>
          </p:nvSpPr>
          <p:spPr bwMode="auto">
            <a:xfrm flipH="1">
              <a:off x="9361970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3" name="Freeform 104"/>
            <p:cNvSpPr>
              <a:spLocks/>
            </p:cNvSpPr>
            <p:nvPr/>
          </p:nvSpPr>
          <p:spPr bwMode="auto">
            <a:xfrm flipH="1">
              <a:off x="8847791" y="-771674"/>
              <a:ext cx="1015315" cy="107531"/>
            </a:xfrm>
            <a:custGeom>
              <a:avLst/>
              <a:gdLst>
                <a:gd name="T0" fmla="*/ 6766 w 10509"/>
                <a:gd name="T1" fmla="*/ 168 h 1111"/>
                <a:gd name="T2" fmla="*/ 6546 w 10509"/>
                <a:gd name="T3" fmla="*/ 542 h 1111"/>
                <a:gd name="T4" fmla="*/ 6135 w 10509"/>
                <a:gd name="T5" fmla="*/ 537 h 1111"/>
                <a:gd name="T6" fmla="*/ 3988 w 10509"/>
                <a:gd name="T7" fmla="*/ 509 h 1111"/>
                <a:gd name="T8" fmla="*/ 2528 w 10509"/>
                <a:gd name="T9" fmla="*/ 495 h 1111"/>
                <a:gd name="T10" fmla="*/ 1988 w 10509"/>
                <a:gd name="T11" fmla="*/ 493 h 1111"/>
                <a:gd name="T12" fmla="*/ 1906 w 10509"/>
                <a:gd name="T13" fmla="*/ 493 h 1111"/>
                <a:gd name="T14" fmla="*/ 1757 w 10509"/>
                <a:gd name="T15" fmla="*/ 483 h 1111"/>
                <a:gd name="T16" fmla="*/ 1628 w 10509"/>
                <a:gd name="T17" fmla="*/ 466 h 1111"/>
                <a:gd name="T18" fmla="*/ 1514 w 10509"/>
                <a:gd name="T19" fmla="*/ 440 h 1111"/>
                <a:gd name="T20" fmla="*/ 1416 w 10509"/>
                <a:gd name="T21" fmla="*/ 408 h 1111"/>
                <a:gd name="T22" fmla="*/ 1334 w 10509"/>
                <a:gd name="T23" fmla="*/ 372 h 1111"/>
                <a:gd name="T24" fmla="*/ 1263 w 10509"/>
                <a:gd name="T25" fmla="*/ 334 h 1111"/>
                <a:gd name="T26" fmla="*/ 1206 w 10509"/>
                <a:gd name="T27" fmla="*/ 290 h 1111"/>
                <a:gd name="T28" fmla="*/ 1160 w 10509"/>
                <a:gd name="T29" fmla="*/ 247 h 1111"/>
                <a:gd name="T30" fmla="*/ 1124 w 10509"/>
                <a:gd name="T31" fmla="*/ 204 h 1111"/>
                <a:gd name="T32" fmla="*/ 1083 w 10509"/>
                <a:gd name="T33" fmla="*/ 141 h 1111"/>
                <a:gd name="T34" fmla="*/ 1055 w 10509"/>
                <a:gd name="T35" fmla="*/ 67 h 1111"/>
                <a:gd name="T36" fmla="*/ 1046 w 10509"/>
                <a:gd name="T37" fmla="*/ 14 h 1111"/>
                <a:gd name="T38" fmla="*/ 1045 w 10509"/>
                <a:gd name="T39" fmla="*/ 0 h 1111"/>
                <a:gd name="T40" fmla="*/ 0 w 10509"/>
                <a:gd name="T41" fmla="*/ 0 h 1111"/>
                <a:gd name="T42" fmla="*/ 16 w 10509"/>
                <a:gd name="T43" fmla="*/ 40 h 1111"/>
                <a:gd name="T44" fmla="*/ 64 w 10509"/>
                <a:gd name="T45" fmla="*/ 136 h 1111"/>
                <a:gd name="T46" fmla="*/ 162 w 10509"/>
                <a:gd name="T47" fmla="*/ 295 h 1111"/>
                <a:gd name="T48" fmla="*/ 372 w 10509"/>
                <a:gd name="T49" fmla="*/ 589 h 1111"/>
                <a:gd name="T50" fmla="*/ 415 w 10509"/>
                <a:gd name="T51" fmla="*/ 643 h 1111"/>
                <a:gd name="T52" fmla="*/ 350 w 10509"/>
                <a:gd name="T53" fmla="*/ 697 h 1111"/>
                <a:gd name="T54" fmla="*/ 252 w 10509"/>
                <a:gd name="T55" fmla="*/ 793 h 1111"/>
                <a:gd name="T56" fmla="*/ 192 w 10509"/>
                <a:gd name="T57" fmla="*/ 879 h 1111"/>
                <a:gd name="T58" fmla="*/ 159 w 10509"/>
                <a:gd name="T59" fmla="*/ 953 h 1111"/>
                <a:gd name="T60" fmla="*/ 147 w 10509"/>
                <a:gd name="T61" fmla="*/ 1013 h 1111"/>
                <a:gd name="T62" fmla="*/ 149 w 10509"/>
                <a:gd name="T63" fmla="*/ 1061 h 1111"/>
                <a:gd name="T64" fmla="*/ 162 w 10509"/>
                <a:gd name="T65" fmla="*/ 1106 h 1111"/>
                <a:gd name="T66" fmla="*/ 166 w 10509"/>
                <a:gd name="T67" fmla="*/ 1111 h 1111"/>
                <a:gd name="T68" fmla="*/ 9805 w 10509"/>
                <a:gd name="T69" fmla="*/ 1111 h 1111"/>
                <a:gd name="T70" fmla="*/ 9861 w 10509"/>
                <a:gd name="T71" fmla="*/ 1107 h 1111"/>
                <a:gd name="T72" fmla="*/ 9963 w 10509"/>
                <a:gd name="T73" fmla="*/ 1088 h 1111"/>
                <a:gd name="T74" fmla="*/ 10054 w 10509"/>
                <a:gd name="T75" fmla="*/ 1057 h 1111"/>
                <a:gd name="T76" fmla="*/ 10135 w 10509"/>
                <a:gd name="T77" fmla="*/ 1012 h 1111"/>
                <a:gd name="T78" fmla="*/ 10204 w 10509"/>
                <a:gd name="T79" fmla="*/ 959 h 1111"/>
                <a:gd name="T80" fmla="*/ 10266 w 10509"/>
                <a:gd name="T81" fmla="*/ 895 h 1111"/>
                <a:gd name="T82" fmla="*/ 10317 w 10509"/>
                <a:gd name="T83" fmla="*/ 826 h 1111"/>
                <a:gd name="T84" fmla="*/ 10362 w 10509"/>
                <a:gd name="T85" fmla="*/ 753 h 1111"/>
                <a:gd name="T86" fmla="*/ 10415 w 10509"/>
                <a:gd name="T87" fmla="*/ 637 h 1111"/>
                <a:gd name="T88" fmla="*/ 10464 w 10509"/>
                <a:gd name="T89" fmla="*/ 480 h 1111"/>
                <a:gd name="T90" fmla="*/ 10493 w 10509"/>
                <a:gd name="T91" fmla="*/ 335 h 1111"/>
                <a:gd name="T92" fmla="*/ 10506 w 10509"/>
                <a:gd name="T93" fmla="*/ 213 h 1111"/>
                <a:gd name="T94" fmla="*/ 10509 w 10509"/>
                <a:gd name="T95" fmla="*/ 168 h 1111"/>
                <a:gd name="T96" fmla="*/ 6766 w 10509"/>
                <a:gd name="T97" fmla="*/ 168 h 1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0509" h="1111">
                  <a:moveTo>
                    <a:pt x="6766" y="168"/>
                  </a:moveTo>
                  <a:lnTo>
                    <a:pt x="6546" y="542"/>
                  </a:lnTo>
                  <a:lnTo>
                    <a:pt x="6135" y="537"/>
                  </a:lnTo>
                  <a:lnTo>
                    <a:pt x="3988" y="509"/>
                  </a:lnTo>
                  <a:lnTo>
                    <a:pt x="2528" y="495"/>
                  </a:lnTo>
                  <a:lnTo>
                    <a:pt x="1988" y="493"/>
                  </a:lnTo>
                  <a:lnTo>
                    <a:pt x="1906" y="493"/>
                  </a:lnTo>
                  <a:lnTo>
                    <a:pt x="1757" y="483"/>
                  </a:lnTo>
                  <a:lnTo>
                    <a:pt x="1628" y="466"/>
                  </a:lnTo>
                  <a:lnTo>
                    <a:pt x="1514" y="440"/>
                  </a:lnTo>
                  <a:lnTo>
                    <a:pt x="1416" y="408"/>
                  </a:lnTo>
                  <a:lnTo>
                    <a:pt x="1334" y="372"/>
                  </a:lnTo>
                  <a:lnTo>
                    <a:pt x="1263" y="334"/>
                  </a:lnTo>
                  <a:lnTo>
                    <a:pt x="1206" y="290"/>
                  </a:lnTo>
                  <a:lnTo>
                    <a:pt x="1160" y="247"/>
                  </a:lnTo>
                  <a:lnTo>
                    <a:pt x="1124" y="204"/>
                  </a:lnTo>
                  <a:lnTo>
                    <a:pt x="1083" y="141"/>
                  </a:lnTo>
                  <a:lnTo>
                    <a:pt x="1055" y="67"/>
                  </a:lnTo>
                  <a:lnTo>
                    <a:pt x="1046" y="14"/>
                  </a:lnTo>
                  <a:lnTo>
                    <a:pt x="1045" y="0"/>
                  </a:lnTo>
                  <a:lnTo>
                    <a:pt x="0" y="0"/>
                  </a:lnTo>
                  <a:lnTo>
                    <a:pt x="16" y="40"/>
                  </a:lnTo>
                  <a:lnTo>
                    <a:pt x="64" y="136"/>
                  </a:lnTo>
                  <a:lnTo>
                    <a:pt x="162" y="295"/>
                  </a:lnTo>
                  <a:lnTo>
                    <a:pt x="372" y="589"/>
                  </a:lnTo>
                  <a:lnTo>
                    <a:pt x="415" y="643"/>
                  </a:lnTo>
                  <a:lnTo>
                    <a:pt x="350" y="697"/>
                  </a:lnTo>
                  <a:lnTo>
                    <a:pt x="252" y="793"/>
                  </a:lnTo>
                  <a:lnTo>
                    <a:pt x="192" y="879"/>
                  </a:lnTo>
                  <a:lnTo>
                    <a:pt x="159" y="953"/>
                  </a:lnTo>
                  <a:lnTo>
                    <a:pt x="147" y="1013"/>
                  </a:lnTo>
                  <a:lnTo>
                    <a:pt x="149" y="1061"/>
                  </a:lnTo>
                  <a:lnTo>
                    <a:pt x="162" y="1106"/>
                  </a:lnTo>
                  <a:lnTo>
                    <a:pt x="166" y="1111"/>
                  </a:lnTo>
                  <a:lnTo>
                    <a:pt x="9805" y="1111"/>
                  </a:lnTo>
                  <a:lnTo>
                    <a:pt x="9861" y="1107"/>
                  </a:lnTo>
                  <a:lnTo>
                    <a:pt x="9963" y="1088"/>
                  </a:lnTo>
                  <a:lnTo>
                    <a:pt x="10054" y="1057"/>
                  </a:lnTo>
                  <a:lnTo>
                    <a:pt x="10135" y="1012"/>
                  </a:lnTo>
                  <a:lnTo>
                    <a:pt x="10204" y="959"/>
                  </a:lnTo>
                  <a:lnTo>
                    <a:pt x="10266" y="895"/>
                  </a:lnTo>
                  <a:lnTo>
                    <a:pt x="10317" y="826"/>
                  </a:lnTo>
                  <a:lnTo>
                    <a:pt x="10362" y="753"/>
                  </a:lnTo>
                  <a:lnTo>
                    <a:pt x="10415" y="637"/>
                  </a:lnTo>
                  <a:lnTo>
                    <a:pt x="10464" y="480"/>
                  </a:lnTo>
                  <a:lnTo>
                    <a:pt x="10493" y="335"/>
                  </a:lnTo>
                  <a:lnTo>
                    <a:pt x="10506" y="213"/>
                  </a:lnTo>
                  <a:lnTo>
                    <a:pt x="10509" y="168"/>
                  </a:lnTo>
                  <a:lnTo>
                    <a:pt x="6766" y="168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4" name="Rectangle 105"/>
            <p:cNvSpPr>
              <a:spLocks noChangeArrowheads="1"/>
            </p:cNvSpPr>
            <p:nvPr/>
          </p:nvSpPr>
          <p:spPr bwMode="auto">
            <a:xfrm flipH="1">
              <a:off x="9150096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5" name="Rectangle 106"/>
            <p:cNvSpPr>
              <a:spLocks noChangeArrowheads="1"/>
            </p:cNvSpPr>
            <p:nvPr/>
          </p:nvSpPr>
          <p:spPr bwMode="auto">
            <a:xfrm flipH="1">
              <a:off x="9111837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6" name="Rectangle 107"/>
            <p:cNvSpPr>
              <a:spLocks noChangeArrowheads="1"/>
            </p:cNvSpPr>
            <p:nvPr/>
          </p:nvSpPr>
          <p:spPr bwMode="auto">
            <a:xfrm flipH="1">
              <a:off x="9073578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7" name="Rectangle 108"/>
            <p:cNvSpPr>
              <a:spLocks noChangeArrowheads="1"/>
            </p:cNvSpPr>
            <p:nvPr/>
          </p:nvSpPr>
          <p:spPr bwMode="auto">
            <a:xfrm flipH="1">
              <a:off x="9035029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8" name="Rectangle 109"/>
            <p:cNvSpPr>
              <a:spLocks noChangeArrowheads="1"/>
            </p:cNvSpPr>
            <p:nvPr/>
          </p:nvSpPr>
          <p:spPr bwMode="auto">
            <a:xfrm flipH="1">
              <a:off x="8996770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9" name="Rectangle 110"/>
            <p:cNvSpPr>
              <a:spLocks noChangeArrowheads="1"/>
            </p:cNvSpPr>
            <p:nvPr/>
          </p:nvSpPr>
          <p:spPr bwMode="auto">
            <a:xfrm flipH="1">
              <a:off x="8958221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0" name="Rectangle 111"/>
            <p:cNvSpPr>
              <a:spLocks noChangeArrowheads="1"/>
            </p:cNvSpPr>
            <p:nvPr/>
          </p:nvSpPr>
          <p:spPr bwMode="auto">
            <a:xfrm flipH="1">
              <a:off x="8919962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1" name="Rectangle 112"/>
            <p:cNvSpPr>
              <a:spLocks noChangeArrowheads="1"/>
            </p:cNvSpPr>
            <p:nvPr/>
          </p:nvSpPr>
          <p:spPr bwMode="auto">
            <a:xfrm flipH="1">
              <a:off x="9141690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2" name="Rectangle 113"/>
            <p:cNvSpPr>
              <a:spLocks noChangeArrowheads="1"/>
            </p:cNvSpPr>
            <p:nvPr/>
          </p:nvSpPr>
          <p:spPr bwMode="auto">
            <a:xfrm flipH="1">
              <a:off x="9109228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3" name="Rectangle 114"/>
            <p:cNvSpPr>
              <a:spLocks noChangeArrowheads="1"/>
            </p:cNvSpPr>
            <p:nvPr/>
          </p:nvSpPr>
          <p:spPr bwMode="auto">
            <a:xfrm flipH="1">
              <a:off x="9076766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4" name="Rectangle 115"/>
            <p:cNvSpPr>
              <a:spLocks noChangeArrowheads="1"/>
            </p:cNvSpPr>
            <p:nvPr/>
          </p:nvSpPr>
          <p:spPr bwMode="auto">
            <a:xfrm flipH="1">
              <a:off x="9044593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5" name="Rectangle 116"/>
            <p:cNvSpPr>
              <a:spLocks noChangeArrowheads="1"/>
            </p:cNvSpPr>
            <p:nvPr/>
          </p:nvSpPr>
          <p:spPr bwMode="auto">
            <a:xfrm flipH="1">
              <a:off x="9012131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6" name="Rectangle 117"/>
            <p:cNvSpPr>
              <a:spLocks noChangeArrowheads="1"/>
            </p:cNvSpPr>
            <p:nvPr/>
          </p:nvSpPr>
          <p:spPr bwMode="auto">
            <a:xfrm flipH="1">
              <a:off x="8979669" y="-841526"/>
              <a:ext cx="1420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7" name="Rectangle 118"/>
            <p:cNvSpPr>
              <a:spLocks noChangeArrowheads="1"/>
            </p:cNvSpPr>
            <p:nvPr/>
          </p:nvSpPr>
          <p:spPr bwMode="auto">
            <a:xfrm flipH="1">
              <a:off x="8947207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8" name="Rectangle 119"/>
            <p:cNvSpPr>
              <a:spLocks noChangeArrowheads="1"/>
            </p:cNvSpPr>
            <p:nvPr/>
          </p:nvSpPr>
          <p:spPr bwMode="auto">
            <a:xfrm flipH="1">
              <a:off x="9128937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9" name="Rectangle 120"/>
            <p:cNvSpPr>
              <a:spLocks noChangeArrowheads="1"/>
            </p:cNvSpPr>
            <p:nvPr/>
          </p:nvSpPr>
          <p:spPr bwMode="auto">
            <a:xfrm flipH="1">
              <a:off x="9105170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0" name="Rectangle 121"/>
            <p:cNvSpPr>
              <a:spLocks noChangeArrowheads="1"/>
            </p:cNvSpPr>
            <p:nvPr/>
          </p:nvSpPr>
          <p:spPr bwMode="auto">
            <a:xfrm flipH="1">
              <a:off x="9081693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1" name="Rectangle 122"/>
            <p:cNvSpPr>
              <a:spLocks noChangeArrowheads="1"/>
            </p:cNvSpPr>
            <p:nvPr/>
          </p:nvSpPr>
          <p:spPr bwMode="auto">
            <a:xfrm flipH="1">
              <a:off x="9057926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2" name="Rectangle 123"/>
            <p:cNvSpPr>
              <a:spLocks noChangeArrowheads="1"/>
            </p:cNvSpPr>
            <p:nvPr/>
          </p:nvSpPr>
          <p:spPr bwMode="auto">
            <a:xfrm flipH="1">
              <a:off x="9034159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3" name="Rectangle 124"/>
            <p:cNvSpPr>
              <a:spLocks noChangeArrowheads="1"/>
            </p:cNvSpPr>
            <p:nvPr/>
          </p:nvSpPr>
          <p:spPr bwMode="auto">
            <a:xfrm flipH="1">
              <a:off x="9010682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4" name="Rectangle 125"/>
            <p:cNvSpPr>
              <a:spLocks noChangeArrowheads="1"/>
            </p:cNvSpPr>
            <p:nvPr/>
          </p:nvSpPr>
          <p:spPr bwMode="auto">
            <a:xfrm flipH="1">
              <a:off x="8986915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5" name="Rectangle 126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44056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6" name="Rectangle 127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11884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7" name="Rectangle 128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37100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8" name="Rectangle 129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9855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9" name="Freeform 130"/>
            <p:cNvSpPr>
              <a:spLocks/>
            </p:cNvSpPr>
            <p:nvPr/>
          </p:nvSpPr>
          <p:spPr bwMode="auto">
            <a:xfrm flipH="1">
              <a:off x="9762821" y="-780369"/>
              <a:ext cx="100285" cy="4058"/>
            </a:xfrm>
            <a:custGeom>
              <a:avLst/>
              <a:gdLst>
                <a:gd name="T0" fmla="*/ 1034 w 1039"/>
                <a:gd name="T1" fmla="*/ 42 h 42"/>
                <a:gd name="T2" fmla="*/ 5 w 1039"/>
                <a:gd name="T3" fmla="*/ 42 h 42"/>
                <a:gd name="T4" fmla="*/ 2 w 1039"/>
                <a:gd name="T5" fmla="*/ 41 h 42"/>
                <a:gd name="T6" fmla="*/ 0 w 1039"/>
                <a:gd name="T7" fmla="*/ 36 h 42"/>
                <a:gd name="T8" fmla="*/ 0 w 1039"/>
                <a:gd name="T9" fmla="*/ 6 h 42"/>
                <a:gd name="T10" fmla="*/ 2 w 1039"/>
                <a:gd name="T11" fmla="*/ 2 h 42"/>
                <a:gd name="T12" fmla="*/ 5 w 1039"/>
                <a:gd name="T13" fmla="*/ 0 h 42"/>
                <a:gd name="T14" fmla="*/ 1033 w 1039"/>
                <a:gd name="T15" fmla="*/ 0 h 42"/>
                <a:gd name="T16" fmla="*/ 1036 w 1039"/>
                <a:gd name="T17" fmla="*/ 2 h 42"/>
                <a:gd name="T18" fmla="*/ 1037 w 1039"/>
                <a:gd name="T19" fmla="*/ 6 h 42"/>
                <a:gd name="T20" fmla="*/ 1037 w 1039"/>
                <a:gd name="T21" fmla="*/ 36 h 42"/>
                <a:gd name="T22" fmla="*/ 1039 w 1039"/>
                <a:gd name="T23" fmla="*/ 41 h 42"/>
                <a:gd name="T24" fmla="*/ 1034 w 1039"/>
                <a:gd name="T25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39" h="42">
                  <a:moveTo>
                    <a:pt x="1034" y="42"/>
                  </a:moveTo>
                  <a:lnTo>
                    <a:pt x="5" y="42"/>
                  </a:lnTo>
                  <a:lnTo>
                    <a:pt x="2" y="41"/>
                  </a:lnTo>
                  <a:lnTo>
                    <a:pt x="0" y="36"/>
                  </a:lnTo>
                  <a:lnTo>
                    <a:pt x="0" y="6"/>
                  </a:lnTo>
                  <a:lnTo>
                    <a:pt x="2" y="2"/>
                  </a:lnTo>
                  <a:lnTo>
                    <a:pt x="5" y="0"/>
                  </a:lnTo>
                  <a:lnTo>
                    <a:pt x="1033" y="0"/>
                  </a:lnTo>
                  <a:lnTo>
                    <a:pt x="1036" y="2"/>
                  </a:lnTo>
                  <a:lnTo>
                    <a:pt x="1037" y="6"/>
                  </a:lnTo>
                  <a:lnTo>
                    <a:pt x="1037" y="36"/>
                  </a:lnTo>
                  <a:lnTo>
                    <a:pt x="1039" y="41"/>
                  </a:lnTo>
                  <a:lnTo>
                    <a:pt x="1034" y="42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0" y="730176"/>
            <a:ext cx="12200772" cy="6146409"/>
            <a:chOff x="1" y="711592"/>
            <a:chExt cx="12200772" cy="6146409"/>
          </a:xfrm>
        </p:grpSpPr>
        <p:sp>
          <p:nvSpPr>
            <p:cNvPr id="164" name="자유형 163"/>
            <p:cNvSpPr/>
            <p:nvPr/>
          </p:nvSpPr>
          <p:spPr>
            <a:xfrm rot="16200000">
              <a:off x="3027182" y="-2315589"/>
              <a:ext cx="6146409" cy="12200772"/>
            </a:xfrm>
            <a:custGeom>
              <a:avLst/>
              <a:gdLst>
                <a:gd name="connsiteX0" fmla="*/ 6146409 w 6146409"/>
                <a:gd name="connsiteY0" fmla="*/ 2222 h 12200772"/>
                <a:gd name="connsiteX1" fmla="*/ 6065629 w 6146409"/>
                <a:gd name="connsiteY1" fmla="*/ 164558 h 12200772"/>
                <a:gd name="connsiteX2" fmla="*/ 6114959 w 6146409"/>
                <a:gd name="connsiteY2" fmla="*/ 314135 h 12200772"/>
                <a:gd name="connsiteX3" fmla="*/ 6138200 w 6146409"/>
                <a:gd name="connsiteY3" fmla="*/ 323564 h 12200772"/>
                <a:gd name="connsiteX4" fmla="*/ 6146409 w 6146409"/>
                <a:gd name="connsiteY4" fmla="*/ 323564 h 12200772"/>
                <a:gd name="connsiteX5" fmla="*/ 6142304 w 6146409"/>
                <a:gd name="connsiteY5" fmla="*/ 325229 h 12200772"/>
                <a:gd name="connsiteX6" fmla="*/ 6146409 w 6146409"/>
                <a:gd name="connsiteY6" fmla="*/ 326894 h 12200772"/>
                <a:gd name="connsiteX7" fmla="*/ 6138200 w 6146409"/>
                <a:gd name="connsiteY7" fmla="*/ 326894 h 12200772"/>
                <a:gd name="connsiteX8" fmla="*/ 6114958 w 6146409"/>
                <a:gd name="connsiteY8" fmla="*/ 336323 h 12200772"/>
                <a:gd name="connsiteX9" fmla="*/ 6065628 w 6146409"/>
                <a:gd name="connsiteY9" fmla="*/ 485900 h 12200772"/>
                <a:gd name="connsiteX10" fmla="*/ 6114958 w 6146409"/>
                <a:gd name="connsiteY10" fmla="*/ 635477 h 12200772"/>
                <a:gd name="connsiteX11" fmla="*/ 6138200 w 6146409"/>
                <a:gd name="connsiteY11" fmla="*/ 644906 h 12200772"/>
                <a:gd name="connsiteX12" fmla="*/ 6146408 w 6146409"/>
                <a:gd name="connsiteY12" fmla="*/ 644906 h 12200772"/>
                <a:gd name="connsiteX13" fmla="*/ 6142304 w 6146409"/>
                <a:gd name="connsiteY13" fmla="*/ 646571 h 12200772"/>
                <a:gd name="connsiteX14" fmla="*/ 6146409 w 6146409"/>
                <a:gd name="connsiteY14" fmla="*/ 648235 h 12200772"/>
                <a:gd name="connsiteX15" fmla="*/ 6138200 w 6146409"/>
                <a:gd name="connsiteY15" fmla="*/ 648235 h 12200772"/>
                <a:gd name="connsiteX16" fmla="*/ 6114958 w 6146409"/>
                <a:gd name="connsiteY16" fmla="*/ 657664 h 12200772"/>
                <a:gd name="connsiteX17" fmla="*/ 6065628 w 6146409"/>
                <a:gd name="connsiteY17" fmla="*/ 807242 h 12200772"/>
                <a:gd name="connsiteX18" fmla="*/ 6114958 w 6146409"/>
                <a:gd name="connsiteY18" fmla="*/ 956818 h 12200772"/>
                <a:gd name="connsiteX19" fmla="*/ 6138200 w 6146409"/>
                <a:gd name="connsiteY19" fmla="*/ 966247 h 12200772"/>
                <a:gd name="connsiteX20" fmla="*/ 6146408 w 6146409"/>
                <a:gd name="connsiteY20" fmla="*/ 966247 h 12200772"/>
                <a:gd name="connsiteX21" fmla="*/ 6142304 w 6146409"/>
                <a:gd name="connsiteY21" fmla="*/ 967912 h 12200772"/>
                <a:gd name="connsiteX22" fmla="*/ 6146408 w 6146409"/>
                <a:gd name="connsiteY22" fmla="*/ 969577 h 12200772"/>
                <a:gd name="connsiteX23" fmla="*/ 6138200 w 6146409"/>
                <a:gd name="connsiteY23" fmla="*/ 969577 h 12200772"/>
                <a:gd name="connsiteX24" fmla="*/ 6114958 w 6146409"/>
                <a:gd name="connsiteY24" fmla="*/ 979006 h 12200772"/>
                <a:gd name="connsiteX25" fmla="*/ 6065628 w 6146409"/>
                <a:gd name="connsiteY25" fmla="*/ 1128583 h 12200772"/>
                <a:gd name="connsiteX26" fmla="*/ 6114958 w 6146409"/>
                <a:gd name="connsiteY26" fmla="*/ 1278160 h 12200772"/>
                <a:gd name="connsiteX27" fmla="*/ 6138200 w 6146409"/>
                <a:gd name="connsiteY27" fmla="*/ 1287589 h 12200772"/>
                <a:gd name="connsiteX28" fmla="*/ 6146408 w 6146409"/>
                <a:gd name="connsiteY28" fmla="*/ 1287589 h 12200772"/>
                <a:gd name="connsiteX29" fmla="*/ 6142304 w 6146409"/>
                <a:gd name="connsiteY29" fmla="*/ 1289254 h 12200772"/>
                <a:gd name="connsiteX30" fmla="*/ 6146408 w 6146409"/>
                <a:gd name="connsiteY30" fmla="*/ 1290919 h 12200772"/>
                <a:gd name="connsiteX31" fmla="*/ 6138199 w 6146409"/>
                <a:gd name="connsiteY31" fmla="*/ 1290919 h 12200772"/>
                <a:gd name="connsiteX32" fmla="*/ 6114958 w 6146409"/>
                <a:gd name="connsiteY32" fmla="*/ 1300348 h 12200772"/>
                <a:gd name="connsiteX33" fmla="*/ 6065628 w 6146409"/>
                <a:gd name="connsiteY33" fmla="*/ 1449925 h 12200772"/>
                <a:gd name="connsiteX34" fmla="*/ 6114958 w 6146409"/>
                <a:gd name="connsiteY34" fmla="*/ 1599502 h 12200772"/>
                <a:gd name="connsiteX35" fmla="*/ 6138199 w 6146409"/>
                <a:gd name="connsiteY35" fmla="*/ 1608931 h 12200772"/>
                <a:gd name="connsiteX36" fmla="*/ 6146408 w 6146409"/>
                <a:gd name="connsiteY36" fmla="*/ 1608931 h 12200772"/>
                <a:gd name="connsiteX37" fmla="*/ 6142304 w 6146409"/>
                <a:gd name="connsiteY37" fmla="*/ 1610596 h 12200772"/>
                <a:gd name="connsiteX38" fmla="*/ 6146408 w 6146409"/>
                <a:gd name="connsiteY38" fmla="*/ 1612261 h 12200772"/>
                <a:gd name="connsiteX39" fmla="*/ 6138199 w 6146409"/>
                <a:gd name="connsiteY39" fmla="*/ 1612261 h 12200772"/>
                <a:gd name="connsiteX40" fmla="*/ 6114958 w 6146409"/>
                <a:gd name="connsiteY40" fmla="*/ 1621690 h 12200772"/>
                <a:gd name="connsiteX41" fmla="*/ 6065628 w 6146409"/>
                <a:gd name="connsiteY41" fmla="*/ 1771267 h 12200772"/>
                <a:gd name="connsiteX42" fmla="*/ 6114958 w 6146409"/>
                <a:gd name="connsiteY42" fmla="*/ 1920843 h 12200772"/>
                <a:gd name="connsiteX43" fmla="*/ 6138199 w 6146409"/>
                <a:gd name="connsiteY43" fmla="*/ 1930273 h 12200772"/>
                <a:gd name="connsiteX44" fmla="*/ 6146408 w 6146409"/>
                <a:gd name="connsiteY44" fmla="*/ 1930273 h 12200772"/>
                <a:gd name="connsiteX45" fmla="*/ 6142303 w 6146409"/>
                <a:gd name="connsiteY45" fmla="*/ 1931938 h 12200772"/>
                <a:gd name="connsiteX46" fmla="*/ 6146408 w 6146409"/>
                <a:gd name="connsiteY46" fmla="*/ 1933603 h 12200772"/>
                <a:gd name="connsiteX47" fmla="*/ 6138199 w 6146409"/>
                <a:gd name="connsiteY47" fmla="*/ 1933603 h 12200772"/>
                <a:gd name="connsiteX48" fmla="*/ 6114957 w 6146409"/>
                <a:gd name="connsiteY48" fmla="*/ 1943032 h 12200772"/>
                <a:gd name="connsiteX49" fmla="*/ 6065627 w 6146409"/>
                <a:gd name="connsiteY49" fmla="*/ 2092608 h 12200772"/>
                <a:gd name="connsiteX50" fmla="*/ 6114957 w 6146409"/>
                <a:gd name="connsiteY50" fmla="*/ 2242185 h 12200772"/>
                <a:gd name="connsiteX51" fmla="*/ 6138199 w 6146409"/>
                <a:gd name="connsiteY51" fmla="*/ 2251614 h 12200772"/>
                <a:gd name="connsiteX52" fmla="*/ 6146407 w 6146409"/>
                <a:gd name="connsiteY52" fmla="*/ 2251614 h 12200772"/>
                <a:gd name="connsiteX53" fmla="*/ 6142303 w 6146409"/>
                <a:gd name="connsiteY53" fmla="*/ 2253279 h 12200772"/>
                <a:gd name="connsiteX54" fmla="*/ 6146408 w 6146409"/>
                <a:gd name="connsiteY54" fmla="*/ 2254944 h 12200772"/>
                <a:gd name="connsiteX55" fmla="*/ 6138199 w 6146409"/>
                <a:gd name="connsiteY55" fmla="*/ 2254944 h 12200772"/>
                <a:gd name="connsiteX56" fmla="*/ 6114957 w 6146409"/>
                <a:gd name="connsiteY56" fmla="*/ 2264374 h 12200772"/>
                <a:gd name="connsiteX57" fmla="*/ 6065627 w 6146409"/>
                <a:gd name="connsiteY57" fmla="*/ 2413950 h 12200772"/>
                <a:gd name="connsiteX58" fmla="*/ 6114957 w 6146409"/>
                <a:gd name="connsiteY58" fmla="*/ 2563526 h 12200772"/>
                <a:gd name="connsiteX59" fmla="*/ 6138199 w 6146409"/>
                <a:gd name="connsiteY59" fmla="*/ 2572956 h 12200772"/>
                <a:gd name="connsiteX60" fmla="*/ 6146407 w 6146409"/>
                <a:gd name="connsiteY60" fmla="*/ 2572956 h 12200772"/>
                <a:gd name="connsiteX61" fmla="*/ 6142303 w 6146409"/>
                <a:gd name="connsiteY61" fmla="*/ 2574620 h 12200772"/>
                <a:gd name="connsiteX62" fmla="*/ 6146407 w 6146409"/>
                <a:gd name="connsiteY62" fmla="*/ 2576286 h 12200772"/>
                <a:gd name="connsiteX63" fmla="*/ 6138199 w 6146409"/>
                <a:gd name="connsiteY63" fmla="*/ 2576286 h 12200772"/>
                <a:gd name="connsiteX64" fmla="*/ 6114957 w 6146409"/>
                <a:gd name="connsiteY64" fmla="*/ 2585714 h 12200772"/>
                <a:gd name="connsiteX65" fmla="*/ 6065627 w 6146409"/>
                <a:gd name="connsiteY65" fmla="*/ 2735292 h 12200772"/>
                <a:gd name="connsiteX66" fmla="*/ 6114957 w 6146409"/>
                <a:gd name="connsiteY66" fmla="*/ 2884868 h 12200772"/>
                <a:gd name="connsiteX67" fmla="*/ 6138199 w 6146409"/>
                <a:gd name="connsiteY67" fmla="*/ 2894298 h 12200772"/>
                <a:gd name="connsiteX68" fmla="*/ 6146407 w 6146409"/>
                <a:gd name="connsiteY68" fmla="*/ 2894298 h 12200772"/>
                <a:gd name="connsiteX69" fmla="*/ 6142303 w 6146409"/>
                <a:gd name="connsiteY69" fmla="*/ 2895963 h 12200772"/>
                <a:gd name="connsiteX70" fmla="*/ 6146407 w 6146409"/>
                <a:gd name="connsiteY70" fmla="*/ 2897627 h 12200772"/>
                <a:gd name="connsiteX71" fmla="*/ 6138199 w 6146409"/>
                <a:gd name="connsiteY71" fmla="*/ 2897627 h 12200772"/>
                <a:gd name="connsiteX72" fmla="*/ 6114957 w 6146409"/>
                <a:gd name="connsiteY72" fmla="*/ 2907056 h 12200772"/>
                <a:gd name="connsiteX73" fmla="*/ 6065627 w 6146409"/>
                <a:gd name="connsiteY73" fmla="*/ 3056633 h 12200772"/>
                <a:gd name="connsiteX74" fmla="*/ 6114957 w 6146409"/>
                <a:gd name="connsiteY74" fmla="*/ 3206209 h 12200772"/>
                <a:gd name="connsiteX75" fmla="*/ 6138199 w 6146409"/>
                <a:gd name="connsiteY75" fmla="*/ 3215638 h 12200772"/>
                <a:gd name="connsiteX76" fmla="*/ 6146407 w 6146409"/>
                <a:gd name="connsiteY76" fmla="*/ 3215638 h 12200772"/>
                <a:gd name="connsiteX77" fmla="*/ 6142303 w 6146409"/>
                <a:gd name="connsiteY77" fmla="*/ 3217303 h 12200772"/>
                <a:gd name="connsiteX78" fmla="*/ 6146407 w 6146409"/>
                <a:gd name="connsiteY78" fmla="*/ 3218969 h 12200772"/>
                <a:gd name="connsiteX79" fmla="*/ 6138198 w 6146409"/>
                <a:gd name="connsiteY79" fmla="*/ 3218969 h 12200772"/>
                <a:gd name="connsiteX80" fmla="*/ 6114956 w 6146409"/>
                <a:gd name="connsiteY80" fmla="*/ 3228397 h 12200772"/>
                <a:gd name="connsiteX81" fmla="*/ 6065626 w 6146409"/>
                <a:gd name="connsiteY81" fmla="*/ 3377975 h 12200772"/>
                <a:gd name="connsiteX82" fmla="*/ 6114956 w 6146409"/>
                <a:gd name="connsiteY82" fmla="*/ 3527551 h 12200772"/>
                <a:gd name="connsiteX83" fmla="*/ 6138198 w 6146409"/>
                <a:gd name="connsiteY83" fmla="*/ 3536980 h 12200772"/>
                <a:gd name="connsiteX84" fmla="*/ 6146407 w 6146409"/>
                <a:gd name="connsiteY84" fmla="*/ 3536980 h 12200772"/>
                <a:gd name="connsiteX85" fmla="*/ 6142303 w 6146409"/>
                <a:gd name="connsiteY85" fmla="*/ 3538645 h 12200772"/>
                <a:gd name="connsiteX86" fmla="*/ 6146407 w 6146409"/>
                <a:gd name="connsiteY86" fmla="*/ 3540310 h 12200772"/>
                <a:gd name="connsiteX87" fmla="*/ 6138198 w 6146409"/>
                <a:gd name="connsiteY87" fmla="*/ 3540310 h 12200772"/>
                <a:gd name="connsiteX88" fmla="*/ 6114956 w 6146409"/>
                <a:gd name="connsiteY88" fmla="*/ 3549739 h 12200772"/>
                <a:gd name="connsiteX89" fmla="*/ 6065626 w 6146409"/>
                <a:gd name="connsiteY89" fmla="*/ 3699316 h 12200772"/>
                <a:gd name="connsiteX90" fmla="*/ 6114956 w 6146409"/>
                <a:gd name="connsiteY90" fmla="*/ 3848893 h 12200772"/>
                <a:gd name="connsiteX91" fmla="*/ 6138198 w 6146409"/>
                <a:gd name="connsiteY91" fmla="*/ 3858322 h 12200772"/>
                <a:gd name="connsiteX92" fmla="*/ 6146406 w 6146409"/>
                <a:gd name="connsiteY92" fmla="*/ 3858322 h 12200772"/>
                <a:gd name="connsiteX93" fmla="*/ 6142302 w 6146409"/>
                <a:gd name="connsiteY93" fmla="*/ 3859987 h 12200772"/>
                <a:gd name="connsiteX94" fmla="*/ 6146407 w 6146409"/>
                <a:gd name="connsiteY94" fmla="*/ 3861652 h 12200772"/>
                <a:gd name="connsiteX95" fmla="*/ 6138198 w 6146409"/>
                <a:gd name="connsiteY95" fmla="*/ 3861652 h 12200772"/>
                <a:gd name="connsiteX96" fmla="*/ 6114956 w 6146409"/>
                <a:gd name="connsiteY96" fmla="*/ 3871081 h 12200772"/>
                <a:gd name="connsiteX97" fmla="*/ 6065626 w 6146409"/>
                <a:gd name="connsiteY97" fmla="*/ 4020658 h 12200772"/>
                <a:gd name="connsiteX98" fmla="*/ 6114956 w 6146409"/>
                <a:gd name="connsiteY98" fmla="*/ 4170234 h 12200772"/>
                <a:gd name="connsiteX99" fmla="*/ 6138198 w 6146409"/>
                <a:gd name="connsiteY99" fmla="*/ 4179664 h 12200772"/>
                <a:gd name="connsiteX100" fmla="*/ 6146406 w 6146409"/>
                <a:gd name="connsiteY100" fmla="*/ 4179664 h 12200772"/>
                <a:gd name="connsiteX101" fmla="*/ 6142302 w 6146409"/>
                <a:gd name="connsiteY101" fmla="*/ 4181329 h 12200772"/>
                <a:gd name="connsiteX102" fmla="*/ 6146406 w 6146409"/>
                <a:gd name="connsiteY102" fmla="*/ 4182993 h 12200772"/>
                <a:gd name="connsiteX103" fmla="*/ 6138198 w 6146409"/>
                <a:gd name="connsiteY103" fmla="*/ 4182993 h 12200772"/>
                <a:gd name="connsiteX104" fmla="*/ 6114956 w 6146409"/>
                <a:gd name="connsiteY104" fmla="*/ 4192423 h 12200772"/>
                <a:gd name="connsiteX105" fmla="*/ 6065626 w 6146409"/>
                <a:gd name="connsiteY105" fmla="*/ 4342000 h 12200772"/>
                <a:gd name="connsiteX106" fmla="*/ 6114956 w 6146409"/>
                <a:gd name="connsiteY106" fmla="*/ 4491576 h 12200772"/>
                <a:gd name="connsiteX107" fmla="*/ 6138198 w 6146409"/>
                <a:gd name="connsiteY107" fmla="*/ 4501005 h 12200772"/>
                <a:gd name="connsiteX108" fmla="*/ 6146406 w 6146409"/>
                <a:gd name="connsiteY108" fmla="*/ 4501005 h 12200772"/>
                <a:gd name="connsiteX109" fmla="*/ 6142302 w 6146409"/>
                <a:gd name="connsiteY109" fmla="*/ 4502670 h 12200772"/>
                <a:gd name="connsiteX110" fmla="*/ 6146406 w 6146409"/>
                <a:gd name="connsiteY110" fmla="*/ 4504335 h 12200772"/>
                <a:gd name="connsiteX111" fmla="*/ 6138198 w 6146409"/>
                <a:gd name="connsiteY111" fmla="*/ 4504335 h 12200772"/>
                <a:gd name="connsiteX112" fmla="*/ 6114956 w 6146409"/>
                <a:gd name="connsiteY112" fmla="*/ 4513765 h 12200772"/>
                <a:gd name="connsiteX113" fmla="*/ 6065626 w 6146409"/>
                <a:gd name="connsiteY113" fmla="*/ 4663342 h 12200772"/>
                <a:gd name="connsiteX114" fmla="*/ 6114956 w 6146409"/>
                <a:gd name="connsiteY114" fmla="*/ 4812918 h 12200772"/>
                <a:gd name="connsiteX115" fmla="*/ 6138197 w 6146409"/>
                <a:gd name="connsiteY115" fmla="*/ 4822348 h 12200772"/>
                <a:gd name="connsiteX116" fmla="*/ 6146406 w 6146409"/>
                <a:gd name="connsiteY116" fmla="*/ 4822348 h 12200772"/>
                <a:gd name="connsiteX117" fmla="*/ 6142302 w 6146409"/>
                <a:gd name="connsiteY117" fmla="*/ 4824012 h 12200772"/>
                <a:gd name="connsiteX118" fmla="*/ 6146406 w 6146409"/>
                <a:gd name="connsiteY118" fmla="*/ 4825677 h 12200772"/>
                <a:gd name="connsiteX119" fmla="*/ 6138197 w 6146409"/>
                <a:gd name="connsiteY119" fmla="*/ 4825677 h 12200772"/>
                <a:gd name="connsiteX120" fmla="*/ 6114955 w 6146409"/>
                <a:gd name="connsiteY120" fmla="*/ 4835106 h 12200772"/>
                <a:gd name="connsiteX121" fmla="*/ 6065625 w 6146409"/>
                <a:gd name="connsiteY121" fmla="*/ 4984683 h 12200772"/>
                <a:gd name="connsiteX122" fmla="*/ 6114955 w 6146409"/>
                <a:gd name="connsiteY122" fmla="*/ 5134260 h 12200772"/>
                <a:gd name="connsiteX123" fmla="*/ 6138197 w 6146409"/>
                <a:gd name="connsiteY123" fmla="*/ 5143689 h 12200772"/>
                <a:gd name="connsiteX124" fmla="*/ 6146405 w 6146409"/>
                <a:gd name="connsiteY124" fmla="*/ 5143689 h 12200772"/>
                <a:gd name="connsiteX125" fmla="*/ 6142301 w 6146409"/>
                <a:gd name="connsiteY125" fmla="*/ 5145354 h 12200772"/>
                <a:gd name="connsiteX126" fmla="*/ 6146406 w 6146409"/>
                <a:gd name="connsiteY126" fmla="*/ 5147018 h 12200772"/>
                <a:gd name="connsiteX127" fmla="*/ 6138197 w 6146409"/>
                <a:gd name="connsiteY127" fmla="*/ 5147018 h 12200772"/>
                <a:gd name="connsiteX128" fmla="*/ 6114955 w 6146409"/>
                <a:gd name="connsiteY128" fmla="*/ 5156448 h 12200772"/>
                <a:gd name="connsiteX129" fmla="*/ 6065625 w 6146409"/>
                <a:gd name="connsiteY129" fmla="*/ 5306025 h 12200772"/>
                <a:gd name="connsiteX130" fmla="*/ 6114955 w 6146409"/>
                <a:gd name="connsiteY130" fmla="*/ 5455601 h 12200772"/>
                <a:gd name="connsiteX131" fmla="*/ 6138197 w 6146409"/>
                <a:gd name="connsiteY131" fmla="*/ 5465031 h 12200772"/>
                <a:gd name="connsiteX132" fmla="*/ 6146405 w 6146409"/>
                <a:gd name="connsiteY132" fmla="*/ 5465031 h 12200772"/>
                <a:gd name="connsiteX133" fmla="*/ 6142301 w 6146409"/>
                <a:gd name="connsiteY133" fmla="*/ 5466695 h 12200772"/>
                <a:gd name="connsiteX134" fmla="*/ 6146405 w 6146409"/>
                <a:gd name="connsiteY134" fmla="*/ 5468361 h 12200772"/>
                <a:gd name="connsiteX135" fmla="*/ 6138197 w 6146409"/>
                <a:gd name="connsiteY135" fmla="*/ 5468361 h 12200772"/>
                <a:gd name="connsiteX136" fmla="*/ 6114955 w 6146409"/>
                <a:gd name="connsiteY136" fmla="*/ 5477790 h 12200772"/>
                <a:gd name="connsiteX137" fmla="*/ 6065625 w 6146409"/>
                <a:gd name="connsiteY137" fmla="*/ 5627367 h 12200772"/>
                <a:gd name="connsiteX138" fmla="*/ 6114955 w 6146409"/>
                <a:gd name="connsiteY138" fmla="*/ 5776943 h 12200772"/>
                <a:gd name="connsiteX139" fmla="*/ 6138197 w 6146409"/>
                <a:gd name="connsiteY139" fmla="*/ 5786373 h 12200772"/>
                <a:gd name="connsiteX140" fmla="*/ 6146405 w 6146409"/>
                <a:gd name="connsiteY140" fmla="*/ 5786373 h 12200772"/>
                <a:gd name="connsiteX141" fmla="*/ 6142301 w 6146409"/>
                <a:gd name="connsiteY141" fmla="*/ 5788037 h 12200772"/>
                <a:gd name="connsiteX142" fmla="*/ 6146405 w 6146409"/>
                <a:gd name="connsiteY142" fmla="*/ 5789702 h 12200772"/>
                <a:gd name="connsiteX143" fmla="*/ 6138197 w 6146409"/>
                <a:gd name="connsiteY143" fmla="*/ 5789702 h 12200772"/>
                <a:gd name="connsiteX144" fmla="*/ 6114955 w 6146409"/>
                <a:gd name="connsiteY144" fmla="*/ 5799131 h 12200772"/>
                <a:gd name="connsiteX145" fmla="*/ 6065625 w 6146409"/>
                <a:gd name="connsiteY145" fmla="*/ 5948709 h 12200772"/>
                <a:gd name="connsiteX146" fmla="*/ 6089279 w 6146409"/>
                <a:gd name="connsiteY146" fmla="*/ 6063492 h 12200772"/>
                <a:gd name="connsiteX147" fmla="*/ 6110280 w 6146409"/>
                <a:gd name="connsiteY147" fmla="*/ 6091951 h 12200772"/>
                <a:gd name="connsiteX148" fmla="*/ 6146409 w 6146409"/>
                <a:gd name="connsiteY148" fmla="*/ 6091951 h 12200772"/>
                <a:gd name="connsiteX149" fmla="*/ 6122875 w 6146409"/>
                <a:gd name="connsiteY149" fmla="*/ 6101498 h 12200772"/>
                <a:gd name="connsiteX150" fmla="*/ 6146405 w 6146409"/>
                <a:gd name="connsiteY150" fmla="*/ 6111044 h 12200772"/>
                <a:gd name="connsiteX151" fmla="*/ 6110284 w 6146409"/>
                <a:gd name="connsiteY151" fmla="*/ 6111044 h 12200772"/>
                <a:gd name="connsiteX152" fmla="*/ 6089282 w 6146409"/>
                <a:gd name="connsiteY152" fmla="*/ 6139503 h 12200772"/>
                <a:gd name="connsiteX153" fmla="*/ 6065629 w 6146409"/>
                <a:gd name="connsiteY153" fmla="*/ 6254286 h 12200772"/>
                <a:gd name="connsiteX154" fmla="*/ 6114959 w 6146409"/>
                <a:gd name="connsiteY154" fmla="*/ 6403863 h 12200772"/>
                <a:gd name="connsiteX155" fmla="*/ 6138200 w 6146409"/>
                <a:gd name="connsiteY155" fmla="*/ 6413292 h 12200772"/>
                <a:gd name="connsiteX156" fmla="*/ 6146409 w 6146409"/>
                <a:gd name="connsiteY156" fmla="*/ 6413292 h 12200772"/>
                <a:gd name="connsiteX157" fmla="*/ 6142304 w 6146409"/>
                <a:gd name="connsiteY157" fmla="*/ 6414957 h 12200772"/>
                <a:gd name="connsiteX158" fmla="*/ 6146409 w 6146409"/>
                <a:gd name="connsiteY158" fmla="*/ 6416622 h 12200772"/>
                <a:gd name="connsiteX159" fmla="*/ 6138200 w 6146409"/>
                <a:gd name="connsiteY159" fmla="*/ 6416622 h 12200772"/>
                <a:gd name="connsiteX160" fmla="*/ 6114958 w 6146409"/>
                <a:gd name="connsiteY160" fmla="*/ 6426051 h 12200772"/>
                <a:gd name="connsiteX161" fmla="*/ 6065628 w 6146409"/>
                <a:gd name="connsiteY161" fmla="*/ 6575628 h 12200772"/>
                <a:gd name="connsiteX162" fmla="*/ 6114958 w 6146409"/>
                <a:gd name="connsiteY162" fmla="*/ 6725204 h 12200772"/>
                <a:gd name="connsiteX163" fmla="*/ 6138200 w 6146409"/>
                <a:gd name="connsiteY163" fmla="*/ 6734633 h 12200772"/>
                <a:gd name="connsiteX164" fmla="*/ 6146408 w 6146409"/>
                <a:gd name="connsiteY164" fmla="*/ 6734633 h 12200772"/>
                <a:gd name="connsiteX165" fmla="*/ 6142304 w 6146409"/>
                <a:gd name="connsiteY165" fmla="*/ 6736299 h 12200772"/>
                <a:gd name="connsiteX166" fmla="*/ 6146409 w 6146409"/>
                <a:gd name="connsiteY166" fmla="*/ 6737963 h 12200772"/>
                <a:gd name="connsiteX167" fmla="*/ 6138200 w 6146409"/>
                <a:gd name="connsiteY167" fmla="*/ 6737963 h 12200772"/>
                <a:gd name="connsiteX168" fmla="*/ 6114958 w 6146409"/>
                <a:gd name="connsiteY168" fmla="*/ 6747392 h 12200772"/>
                <a:gd name="connsiteX169" fmla="*/ 6065628 w 6146409"/>
                <a:gd name="connsiteY169" fmla="*/ 6896970 h 12200772"/>
                <a:gd name="connsiteX170" fmla="*/ 6114958 w 6146409"/>
                <a:gd name="connsiteY170" fmla="*/ 7046546 h 12200772"/>
                <a:gd name="connsiteX171" fmla="*/ 6138200 w 6146409"/>
                <a:gd name="connsiteY171" fmla="*/ 7055975 h 12200772"/>
                <a:gd name="connsiteX172" fmla="*/ 6146408 w 6146409"/>
                <a:gd name="connsiteY172" fmla="*/ 7055975 h 12200772"/>
                <a:gd name="connsiteX173" fmla="*/ 6142304 w 6146409"/>
                <a:gd name="connsiteY173" fmla="*/ 7057640 h 12200772"/>
                <a:gd name="connsiteX174" fmla="*/ 6146408 w 6146409"/>
                <a:gd name="connsiteY174" fmla="*/ 7059305 h 12200772"/>
                <a:gd name="connsiteX175" fmla="*/ 6138200 w 6146409"/>
                <a:gd name="connsiteY175" fmla="*/ 7059305 h 12200772"/>
                <a:gd name="connsiteX176" fmla="*/ 6114958 w 6146409"/>
                <a:gd name="connsiteY176" fmla="*/ 7068734 h 12200772"/>
                <a:gd name="connsiteX177" fmla="*/ 6065628 w 6146409"/>
                <a:gd name="connsiteY177" fmla="*/ 7218311 h 12200772"/>
                <a:gd name="connsiteX178" fmla="*/ 6114958 w 6146409"/>
                <a:gd name="connsiteY178" fmla="*/ 7367888 h 12200772"/>
                <a:gd name="connsiteX179" fmla="*/ 6138200 w 6146409"/>
                <a:gd name="connsiteY179" fmla="*/ 7377317 h 12200772"/>
                <a:gd name="connsiteX180" fmla="*/ 6146408 w 6146409"/>
                <a:gd name="connsiteY180" fmla="*/ 7377317 h 12200772"/>
                <a:gd name="connsiteX181" fmla="*/ 6142304 w 6146409"/>
                <a:gd name="connsiteY181" fmla="*/ 7378982 h 12200772"/>
                <a:gd name="connsiteX182" fmla="*/ 6146408 w 6146409"/>
                <a:gd name="connsiteY182" fmla="*/ 7380647 h 12200772"/>
                <a:gd name="connsiteX183" fmla="*/ 6138199 w 6146409"/>
                <a:gd name="connsiteY183" fmla="*/ 7380647 h 12200772"/>
                <a:gd name="connsiteX184" fmla="*/ 6114958 w 6146409"/>
                <a:gd name="connsiteY184" fmla="*/ 7390076 h 12200772"/>
                <a:gd name="connsiteX185" fmla="*/ 6065628 w 6146409"/>
                <a:gd name="connsiteY185" fmla="*/ 7539653 h 12200772"/>
                <a:gd name="connsiteX186" fmla="*/ 6114958 w 6146409"/>
                <a:gd name="connsiteY186" fmla="*/ 7689230 h 12200772"/>
                <a:gd name="connsiteX187" fmla="*/ 6138199 w 6146409"/>
                <a:gd name="connsiteY187" fmla="*/ 7698659 h 12200772"/>
                <a:gd name="connsiteX188" fmla="*/ 6146408 w 6146409"/>
                <a:gd name="connsiteY188" fmla="*/ 7698659 h 12200772"/>
                <a:gd name="connsiteX189" fmla="*/ 6142304 w 6146409"/>
                <a:gd name="connsiteY189" fmla="*/ 7700324 h 12200772"/>
                <a:gd name="connsiteX190" fmla="*/ 6146408 w 6146409"/>
                <a:gd name="connsiteY190" fmla="*/ 7701989 h 12200772"/>
                <a:gd name="connsiteX191" fmla="*/ 6138199 w 6146409"/>
                <a:gd name="connsiteY191" fmla="*/ 7701989 h 12200772"/>
                <a:gd name="connsiteX192" fmla="*/ 6114958 w 6146409"/>
                <a:gd name="connsiteY192" fmla="*/ 7711418 h 12200772"/>
                <a:gd name="connsiteX193" fmla="*/ 6065628 w 6146409"/>
                <a:gd name="connsiteY193" fmla="*/ 7860994 h 12200772"/>
                <a:gd name="connsiteX194" fmla="*/ 6114958 w 6146409"/>
                <a:gd name="connsiteY194" fmla="*/ 8010571 h 12200772"/>
                <a:gd name="connsiteX195" fmla="*/ 6138199 w 6146409"/>
                <a:gd name="connsiteY195" fmla="*/ 8020001 h 12200772"/>
                <a:gd name="connsiteX196" fmla="*/ 6146408 w 6146409"/>
                <a:gd name="connsiteY196" fmla="*/ 8020001 h 12200772"/>
                <a:gd name="connsiteX197" fmla="*/ 6142303 w 6146409"/>
                <a:gd name="connsiteY197" fmla="*/ 8021666 h 12200772"/>
                <a:gd name="connsiteX198" fmla="*/ 6146408 w 6146409"/>
                <a:gd name="connsiteY198" fmla="*/ 8023331 h 12200772"/>
                <a:gd name="connsiteX199" fmla="*/ 6138199 w 6146409"/>
                <a:gd name="connsiteY199" fmla="*/ 8023331 h 12200772"/>
                <a:gd name="connsiteX200" fmla="*/ 6114957 w 6146409"/>
                <a:gd name="connsiteY200" fmla="*/ 8032759 h 12200772"/>
                <a:gd name="connsiteX201" fmla="*/ 6065627 w 6146409"/>
                <a:gd name="connsiteY201" fmla="*/ 8182336 h 12200772"/>
                <a:gd name="connsiteX202" fmla="*/ 6114957 w 6146409"/>
                <a:gd name="connsiteY202" fmla="*/ 8331913 h 12200772"/>
                <a:gd name="connsiteX203" fmla="*/ 6138199 w 6146409"/>
                <a:gd name="connsiteY203" fmla="*/ 8341342 h 12200772"/>
                <a:gd name="connsiteX204" fmla="*/ 6146407 w 6146409"/>
                <a:gd name="connsiteY204" fmla="*/ 8341342 h 12200772"/>
                <a:gd name="connsiteX205" fmla="*/ 6142303 w 6146409"/>
                <a:gd name="connsiteY205" fmla="*/ 8343007 h 12200772"/>
                <a:gd name="connsiteX206" fmla="*/ 6146408 w 6146409"/>
                <a:gd name="connsiteY206" fmla="*/ 8344672 h 12200772"/>
                <a:gd name="connsiteX207" fmla="*/ 6138199 w 6146409"/>
                <a:gd name="connsiteY207" fmla="*/ 8344672 h 12200772"/>
                <a:gd name="connsiteX208" fmla="*/ 6114957 w 6146409"/>
                <a:gd name="connsiteY208" fmla="*/ 8354101 h 12200772"/>
                <a:gd name="connsiteX209" fmla="*/ 6065627 w 6146409"/>
                <a:gd name="connsiteY209" fmla="*/ 8503678 h 12200772"/>
                <a:gd name="connsiteX210" fmla="*/ 6114957 w 6146409"/>
                <a:gd name="connsiteY210" fmla="*/ 8653254 h 12200772"/>
                <a:gd name="connsiteX211" fmla="*/ 6138199 w 6146409"/>
                <a:gd name="connsiteY211" fmla="*/ 8662684 h 12200772"/>
                <a:gd name="connsiteX212" fmla="*/ 6146407 w 6146409"/>
                <a:gd name="connsiteY212" fmla="*/ 8662684 h 12200772"/>
                <a:gd name="connsiteX213" fmla="*/ 6142303 w 6146409"/>
                <a:gd name="connsiteY213" fmla="*/ 8664348 h 12200772"/>
                <a:gd name="connsiteX214" fmla="*/ 6146407 w 6146409"/>
                <a:gd name="connsiteY214" fmla="*/ 8666014 h 12200772"/>
                <a:gd name="connsiteX215" fmla="*/ 6138199 w 6146409"/>
                <a:gd name="connsiteY215" fmla="*/ 8666014 h 12200772"/>
                <a:gd name="connsiteX216" fmla="*/ 6114957 w 6146409"/>
                <a:gd name="connsiteY216" fmla="*/ 8675442 h 12200772"/>
                <a:gd name="connsiteX217" fmla="*/ 6065627 w 6146409"/>
                <a:gd name="connsiteY217" fmla="*/ 8825020 h 12200772"/>
                <a:gd name="connsiteX218" fmla="*/ 6114957 w 6146409"/>
                <a:gd name="connsiteY218" fmla="*/ 8974596 h 12200772"/>
                <a:gd name="connsiteX219" fmla="*/ 6138199 w 6146409"/>
                <a:gd name="connsiteY219" fmla="*/ 8984026 h 12200772"/>
                <a:gd name="connsiteX220" fmla="*/ 6146407 w 6146409"/>
                <a:gd name="connsiteY220" fmla="*/ 8984026 h 12200772"/>
                <a:gd name="connsiteX221" fmla="*/ 6142303 w 6146409"/>
                <a:gd name="connsiteY221" fmla="*/ 8985690 h 12200772"/>
                <a:gd name="connsiteX222" fmla="*/ 6146407 w 6146409"/>
                <a:gd name="connsiteY222" fmla="*/ 8987354 h 12200772"/>
                <a:gd name="connsiteX223" fmla="*/ 6138199 w 6146409"/>
                <a:gd name="connsiteY223" fmla="*/ 8987354 h 12200772"/>
                <a:gd name="connsiteX224" fmla="*/ 6114957 w 6146409"/>
                <a:gd name="connsiteY224" fmla="*/ 8996784 h 12200772"/>
                <a:gd name="connsiteX225" fmla="*/ 6065627 w 6146409"/>
                <a:gd name="connsiteY225" fmla="*/ 9146360 h 12200772"/>
                <a:gd name="connsiteX226" fmla="*/ 6114957 w 6146409"/>
                <a:gd name="connsiteY226" fmla="*/ 9295936 h 12200772"/>
                <a:gd name="connsiteX227" fmla="*/ 6138199 w 6146409"/>
                <a:gd name="connsiteY227" fmla="*/ 9305366 h 12200772"/>
                <a:gd name="connsiteX228" fmla="*/ 6146407 w 6146409"/>
                <a:gd name="connsiteY228" fmla="*/ 9305366 h 12200772"/>
                <a:gd name="connsiteX229" fmla="*/ 6142303 w 6146409"/>
                <a:gd name="connsiteY229" fmla="*/ 9307030 h 12200772"/>
                <a:gd name="connsiteX230" fmla="*/ 6146407 w 6146409"/>
                <a:gd name="connsiteY230" fmla="*/ 9308696 h 12200772"/>
                <a:gd name="connsiteX231" fmla="*/ 6138198 w 6146409"/>
                <a:gd name="connsiteY231" fmla="*/ 9308696 h 12200772"/>
                <a:gd name="connsiteX232" fmla="*/ 6114956 w 6146409"/>
                <a:gd name="connsiteY232" fmla="*/ 9318126 h 12200772"/>
                <a:gd name="connsiteX233" fmla="*/ 6065626 w 6146409"/>
                <a:gd name="connsiteY233" fmla="*/ 9467702 h 12200772"/>
                <a:gd name="connsiteX234" fmla="*/ 6114956 w 6146409"/>
                <a:gd name="connsiteY234" fmla="*/ 9617278 h 12200772"/>
                <a:gd name="connsiteX235" fmla="*/ 6138198 w 6146409"/>
                <a:gd name="connsiteY235" fmla="*/ 9626708 h 12200772"/>
                <a:gd name="connsiteX236" fmla="*/ 6146407 w 6146409"/>
                <a:gd name="connsiteY236" fmla="*/ 9626708 h 12200772"/>
                <a:gd name="connsiteX237" fmla="*/ 6142303 w 6146409"/>
                <a:gd name="connsiteY237" fmla="*/ 9628372 h 12200772"/>
                <a:gd name="connsiteX238" fmla="*/ 6146407 w 6146409"/>
                <a:gd name="connsiteY238" fmla="*/ 9630038 h 12200772"/>
                <a:gd name="connsiteX239" fmla="*/ 6138198 w 6146409"/>
                <a:gd name="connsiteY239" fmla="*/ 9630038 h 12200772"/>
                <a:gd name="connsiteX240" fmla="*/ 6114956 w 6146409"/>
                <a:gd name="connsiteY240" fmla="*/ 9639466 h 12200772"/>
                <a:gd name="connsiteX241" fmla="*/ 6065626 w 6146409"/>
                <a:gd name="connsiteY241" fmla="*/ 9789044 h 12200772"/>
                <a:gd name="connsiteX242" fmla="*/ 6114956 w 6146409"/>
                <a:gd name="connsiteY242" fmla="*/ 9938620 h 12200772"/>
                <a:gd name="connsiteX243" fmla="*/ 6138198 w 6146409"/>
                <a:gd name="connsiteY243" fmla="*/ 9948050 h 12200772"/>
                <a:gd name="connsiteX244" fmla="*/ 6146406 w 6146409"/>
                <a:gd name="connsiteY244" fmla="*/ 9948050 h 12200772"/>
                <a:gd name="connsiteX245" fmla="*/ 6142302 w 6146409"/>
                <a:gd name="connsiteY245" fmla="*/ 9949714 h 12200772"/>
                <a:gd name="connsiteX246" fmla="*/ 6146407 w 6146409"/>
                <a:gd name="connsiteY246" fmla="*/ 9951380 h 12200772"/>
                <a:gd name="connsiteX247" fmla="*/ 6138198 w 6146409"/>
                <a:gd name="connsiteY247" fmla="*/ 9951380 h 12200772"/>
                <a:gd name="connsiteX248" fmla="*/ 6114956 w 6146409"/>
                <a:gd name="connsiteY248" fmla="*/ 9960808 h 12200772"/>
                <a:gd name="connsiteX249" fmla="*/ 6065626 w 6146409"/>
                <a:gd name="connsiteY249" fmla="*/ 10110386 h 12200772"/>
                <a:gd name="connsiteX250" fmla="*/ 6114956 w 6146409"/>
                <a:gd name="connsiteY250" fmla="*/ 10259962 h 12200772"/>
                <a:gd name="connsiteX251" fmla="*/ 6138198 w 6146409"/>
                <a:gd name="connsiteY251" fmla="*/ 10269392 h 12200772"/>
                <a:gd name="connsiteX252" fmla="*/ 6146406 w 6146409"/>
                <a:gd name="connsiteY252" fmla="*/ 10269392 h 12200772"/>
                <a:gd name="connsiteX253" fmla="*/ 6142302 w 6146409"/>
                <a:gd name="connsiteY253" fmla="*/ 10271056 h 12200772"/>
                <a:gd name="connsiteX254" fmla="*/ 6146406 w 6146409"/>
                <a:gd name="connsiteY254" fmla="*/ 10272722 h 12200772"/>
                <a:gd name="connsiteX255" fmla="*/ 6138198 w 6146409"/>
                <a:gd name="connsiteY255" fmla="*/ 10272722 h 12200772"/>
                <a:gd name="connsiteX256" fmla="*/ 6114956 w 6146409"/>
                <a:gd name="connsiteY256" fmla="*/ 10282150 h 12200772"/>
                <a:gd name="connsiteX257" fmla="*/ 6065626 w 6146409"/>
                <a:gd name="connsiteY257" fmla="*/ 10431728 h 12200772"/>
                <a:gd name="connsiteX258" fmla="*/ 6114956 w 6146409"/>
                <a:gd name="connsiteY258" fmla="*/ 10581304 h 12200772"/>
                <a:gd name="connsiteX259" fmla="*/ 6138198 w 6146409"/>
                <a:gd name="connsiteY259" fmla="*/ 10590734 h 12200772"/>
                <a:gd name="connsiteX260" fmla="*/ 6146406 w 6146409"/>
                <a:gd name="connsiteY260" fmla="*/ 10590734 h 12200772"/>
                <a:gd name="connsiteX261" fmla="*/ 6142302 w 6146409"/>
                <a:gd name="connsiteY261" fmla="*/ 10592398 h 12200772"/>
                <a:gd name="connsiteX262" fmla="*/ 6146406 w 6146409"/>
                <a:gd name="connsiteY262" fmla="*/ 10594062 h 12200772"/>
                <a:gd name="connsiteX263" fmla="*/ 6138198 w 6146409"/>
                <a:gd name="connsiteY263" fmla="*/ 10594062 h 12200772"/>
                <a:gd name="connsiteX264" fmla="*/ 6114956 w 6146409"/>
                <a:gd name="connsiteY264" fmla="*/ 10603492 h 12200772"/>
                <a:gd name="connsiteX265" fmla="*/ 6065626 w 6146409"/>
                <a:gd name="connsiteY265" fmla="*/ 10753070 h 12200772"/>
                <a:gd name="connsiteX266" fmla="*/ 6114956 w 6146409"/>
                <a:gd name="connsiteY266" fmla="*/ 10902646 h 12200772"/>
                <a:gd name="connsiteX267" fmla="*/ 6138197 w 6146409"/>
                <a:gd name="connsiteY267" fmla="*/ 10912076 h 12200772"/>
                <a:gd name="connsiteX268" fmla="*/ 6146406 w 6146409"/>
                <a:gd name="connsiteY268" fmla="*/ 10912076 h 12200772"/>
                <a:gd name="connsiteX269" fmla="*/ 6142302 w 6146409"/>
                <a:gd name="connsiteY269" fmla="*/ 10913740 h 12200772"/>
                <a:gd name="connsiteX270" fmla="*/ 6146406 w 6146409"/>
                <a:gd name="connsiteY270" fmla="*/ 10915404 h 12200772"/>
                <a:gd name="connsiteX271" fmla="*/ 6138197 w 6146409"/>
                <a:gd name="connsiteY271" fmla="*/ 10915404 h 12200772"/>
                <a:gd name="connsiteX272" fmla="*/ 6114955 w 6146409"/>
                <a:gd name="connsiteY272" fmla="*/ 10924834 h 12200772"/>
                <a:gd name="connsiteX273" fmla="*/ 6065625 w 6146409"/>
                <a:gd name="connsiteY273" fmla="*/ 11074412 h 12200772"/>
                <a:gd name="connsiteX274" fmla="*/ 6114955 w 6146409"/>
                <a:gd name="connsiteY274" fmla="*/ 11223988 h 12200772"/>
                <a:gd name="connsiteX275" fmla="*/ 6138197 w 6146409"/>
                <a:gd name="connsiteY275" fmla="*/ 11233416 h 12200772"/>
                <a:gd name="connsiteX276" fmla="*/ 6146405 w 6146409"/>
                <a:gd name="connsiteY276" fmla="*/ 11233416 h 12200772"/>
                <a:gd name="connsiteX277" fmla="*/ 6142301 w 6146409"/>
                <a:gd name="connsiteY277" fmla="*/ 11235082 h 12200772"/>
                <a:gd name="connsiteX278" fmla="*/ 6146406 w 6146409"/>
                <a:gd name="connsiteY278" fmla="*/ 11236746 h 12200772"/>
                <a:gd name="connsiteX279" fmla="*/ 6138197 w 6146409"/>
                <a:gd name="connsiteY279" fmla="*/ 11236746 h 12200772"/>
                <a:gd name="connsiteX280" fmla="*/ 6114955 w 6146409"/>
                <a:gd name="connsiteY280" fmla="*/ 11246176 h 12200772"/>
                <a:gd name="connsiteX281" fmla="*/ 6065625 w 6146409"/>
                <a:gd name="connsiteY281" fmla="*/ 11395752 h 12200772"/>
                <a:gd name="connsiteX282" fmla="*/ 6114955 w 6146409"/>
                <a:gd name="connsiteY282" fmla="*/ 11545330 h 12200772"/>
                <a:gd name="connsiteX283" fmla="*/ 6138197 w 6146409"/>
                <a:gd name="connsiteY283" fmla="*/ 11554758 h 12200772"/>
                <a:gd name="connsiteX284" fmla="*/ 6146405 w 6146409"/>
                <a:gd name="connsiteY284" fmla="*/ 11554758 h 12200772"/>
                <a:gd name="connsiteX285" fmla="*/ 6142301 w 6146409"/>
                <a:gd name="connsiteY285" fmla="*/ 11556424 h 12200772"/>
                <a:gd name="connsiteX286" fmla="*/ 6146405 w 6146409"/>
                <a:gd name="connsiteY286" fmla="*/ 11558088 h 12200772"/>
                <a:gd name="connsiteX287" fmla="*/ 6138197 w 6146409"/>
                <a:gd name="connsiteY287" fmla="*/ 11558088 h 12200772"/>
                <a:gd name="connsiteX288" fmla="*/ 6114955 w 6146409"/>
                <a:gd name="connsiteY288" fmla="*/ 11567518 h 12200772"/>
                <a:gd name="connsiteX289" fmla="*/ 6065625 w 6146409"/>
                <a:gd name="connsiteY289" fmla="*/ 11717094 h 12200772"/>
                <a:gd name="connsiteX290" fmla="*/ 6114955 w 6146409"/>
                <a:gd name="connsiteY290" fmla="*/ 11866672 h 12200772"/>
                <a:gd name="connsiteX291" fmla="*/ 6138197 w 6146409"/>
                <a:gd name="connsiteY291" fmla="*/ 11876100 h 12200772"/>
                <a:gd name="connsiteX292" fmla="*/ 6146405 w 6146409"/>
                <a:gd name="connsiteY292" fmla="*/ 11876100 h 12200772"/>
                <a:gd name="connsiteX293" fmla="*/ 6142301 w 6146409"/>
                <a:gd name="connsiteY293" fmla="*/ 11877766 h 12200772"/>
                <a:gd name="connsiteX294" fmla="*/ 6146405 w 6146409"/>
                <a:gd name="connsiteY294" fmla="*/ 11879430 h 12200772"/>
                <a:gd name="connsiteX295" fmla="*/ 6138197 w 6146409"/>
                <a:gd name="connsiteY295" fmla="*/ 11879430 h 12200772"/>
                <a:gd name="connsiteX296" fmla="*/ 6114955 w 6146409"/>
                <a:gd name="connsiteY296" fmla="*/ 11888860 h 12200772"/>
                <a:gd name="connsiteX297" fmla="*/ 6065625 w 6146409"/>
                <a:gd name="connsiteY297" fmla="*/ 12038436 h 12200772"/>
                <a:gd name="connsiteX298" fmla="*/ 6146405 w 6146409"/>
                <a:gd name="connsiteY298" fmla="*/ 12200772 h 12200772"/>
                <a:gd name="connsiteX299" fmla="*/ 5742600 w 6146409"/>
                <a:gd name="connsiteY299" fmla="*/ 12200772 h 12200772"/>
                <a:gd name="connsiteX300" fmla="*/ 5720978 w 6146409"/>
                <a:gd name="connsiteY300" fmla="*/ 12192000 h 12200772"/>
                <a:gd name="connsiteX301" fmla="*/ 0 w 6146409"/>
                <a:gd name="connsiteY301" fmla="*/ 12191999 h 12200772"/>
                <a:gd name="connsiteX302" fmla="*/ 0 w 6146409"/>
                <a:gd name="connsiteY302" fmla="*/ 0 h 12200772"/>
                <a:gd name="connsiteX303" fmla="*/ 6001104 w 6146409"/>
                <a:gd name="connsiteY303" fmla="*/ 0 h 12200772"/>
                <a:gd name="connsiteX304" fmla="*/ 6001104 w 6146409"/>
                <a:gd name="connsiteY304" fmla="*/ 2222 h 12200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</a:cxnLst>
              <a:rect l="l" t="t" r="r" b="b"/>
              <a:pathLst>
                <a:path w="6146409" h="12200772">
                  <a:moveTo>
                    <a:pt x="6146409" y="2222"/>
                  </a:moveTo>
                  <a:cubicBezTo>
                    <a:pt x="6101779" y="2222"/>
                    <a:pt x="6065629" y="74917"/>
                    <a:pt x="6065629" y="164558"/>
                  </a:cubicBezTo>
                  <a:cubicBezTo>
                    <a:pt x="6065629" y="231790"/>
                    <a:pt x="6085963" y="289488"/>
                    <a:pt x="6114959" y="314135"/>
                  </a:cubicBezTo>
                  <a:lnTo>
                    <a:pt x="6138200" y="323564"/>
                  </a:lnTo>
                  <a:lnTo>
                    <a:pt x="6146409" y="323564"/>
                  </a:lnTo>
                  <a:lnTo>
                    <a:pt x="6142304" y="325229"/>
                  </a:lnTo>
                  <a:lnTo>
                    <a:pt x="6146409" y="326894"/>
                  </a:lnTo>
                  <a:lnTo>
                    <a:pt x="6138200" y="326894"/>
                  </a:lnTo>
                  <a:lnTo>
                    <a:pt x="6114958" y="336323"/>
                  </a:lnTo>
                  <a:cubicBezTo>
                    <a:pt x="6085963" y="360970"/>
                    <a:pt x="6065628" y="418668"/>
                    <a:pt x="6065628" y="485900"/>
                  </a:cubicBezTo>
                  <a:cubicBezTo>
                    <a:pt x="6065628" y="553131"/>
                    <a:pt x="6085963" y="610829"/>
                    <a:pt x="6114958" y="635477"/>
                  </a:cubicBezTo>
                  <a:lnTo>
                    <a:pt x="6138200" y="644906"/>
                  </a:lnTo>
                  <a:lnTo>
                    <a:pt x="6146408" y="644906"/>
                  </a:lnTo>
                  <a:lnTo>
                    <a:pt x="6142304" y="646571"/>
                  </a:lnTo>
                  <a:lnTo>
                    <a:pt x="6146409" y="648235"/>
                  </a:lnTo>
                  <a:lnTo>
                    <a:pt x="6138200" y="648235"/>
                  </a:lnTo>
                  <a:lnTo>
                    <a:pt x="6114958" y="657664"/>
                  </a:lnTo>
                  <a:cubicBezTo>
                    <a:pt x="6085963" y="682312"/>
                    <a:pt x="6065628" y="740010"/>
                    <a:pt x="6065628" y="807242"/>
                  </a:cubicBezTo>
                  <a:cubicBezTo>
                    <a:pt x="6065628" y="874473"/>
                    <a:pt x="6085963" y="932171"/>
                    <a:pt x="6114958" y="956818"/>
                  </a:cubicBezTo>
                  <a:lnTo>
                    <a:pt x="6138200" y="966247"/>
                  </a:lnTo>
                  <a:lnTo>
                    <a:pt x="6146408" y="966247"/>
                  </a:lnTo>
                  <a:lnTo>
                    <a:pt x="6142304" y="967912"/>
                  </a:lnTo>
                  <a:lnTo>
                    <a:pt x="6146408" y="969577"/>
                  </a:lnTo>
                  <a:lnTo>
                    <a:pt x="6138200" y="969577"/>
                  </a:lnTo>
                  <a:lnTo>
                    <a:pt x="6114958" y="979006"/>
                  </a:lnTo>
                  <a:cubicBezTo>
                    <a:pt x="6085962" y="1003653"/>
                    <a:pt x="6065628" y="1061352"/>
                    <a:pt x="6065628" y="1128583"/>
                  </a:cubicBezTo>
                  <a:cubicBezTo>
                    <a:pt x="6065628" y="1195815"/>
                    <a:pt x="6085962" y="1253513"/>
                    <a:pt x="6114958" y="1278160"/>
                  </a:cubicBezTo>
                  <a:lnTo>
                    <a:pt x="6138200" y="1287589"/>
                  </a:lnTo>
                  <a:lnTo>
                    <a:pt x="6146408" y="1287589"/>
                  </a:lnTo>
                  <a:lnTo>
                    <a:pt x="6142304" y="1289254"/>
                  </a:lnTo>
                  <a:lnTo>
                    <a:pt x="6146408" y="1290919"/>
                  </a:lnTo>
                  <a:lnTo>
                    <a:pt x="6138199" y="1290919"/>
                  </a:lnTo>
                  <a:lnTo>
                    <a:pt x="6114958" y="1300348"/>
                  </a:lnTo>
                  <a:cubicBezTo>
                    <a:pt x="6085962" y="1324995"/>
                    <a:pt x="6065628" y="1382693"/>
                    <a:pt x="6065628" y="1449925"/>
                  </a:cubicBezTo>
                  <a:cubicBezTo>
                    <a:pt x="6065628" y="1517157"/>
                    <a:pt x="6085962" y="1574854"/>
                    <a:pt x="6114958" y="1599502"/>
                  </a:cubicBezTo>
                  <a:lnTo>
                    <a:pt x="6138199" y="1608931"/>
                  </a:lnTo>
                  <a:lnTo>
                    <a:pt x="6146408" y="1608931"/>
                  </a:lnTo>
                  <a:lnTo>
                    <a:pt x="6142304" y="1610596"/>
                  </a:lnTo>
                  <a:lnTo>
                    <a:pt x="6146408" y="1612261"/>
                  </a:lnTo>
                  <a:lnTo>
                    <a:pt x="6138199" y="1612261"/>
                  </a:lnTo>
                  <a:lnTo>
                    <a:pt x="6114958" y="1621690"/>
                  </a:lnTo>
                  <a:cubicBezTo>
                    <a:pt x="6085962" y="1646337"/>
                    <a:pt x="6065628" y="1704036"/>
                    <a:pt x="6065628" y="1771267"/>
                  </a:cubicBezTo>
                  <a:cubicBezTo>
                    <a:pt x="6065628" y="1838498"/>
                    <a:pt x="6085962" y="1896196"/>
                    <a:pt x="6114958" y="1920843"/>
                  </a:cubicBezTo>
                  <a:lnTo>
                    <a:pt x="6138199" y="1930273"/>
                  </a:lnTo>
                  <a:lnTo>
                    <a:pt x="6146408" y="1930273"/>
                  </a:lnTo>
                  <a:lnTo>
                    <a:pt x="6142303" y="1931938"/>
                  </a:lnTo>
                  <a:lnTo>
                    <a:pt x="6146408" y="1933603"/>
                  </a:lnTo>
                  <a:lnTo>
                    <a:pt x="6138199" y="1933603"/>
                  </a:lnTo>
                  <a:lnTo>
                    <a:pt x="6114957" y="1943032"/>
                  </a:lnTo>
                  <a:cubicBezTo>
                    <a:pt x="6085962" y="1967679"/>
                    <a:pt x="6065627" y="2025377"/>
                    <a:pt x="6065627" y="2092608"/>
                  </a:cubicBezTo>
                  <a:cubicBezTo>
                    <a:pt x="6065627" y="2159840"/>
                    <a:pt x="6085962" y="2217538"/>
                    <a:pt x="6114957" y="2242185"/>
                  </a:cubicBezTo>
                  <a:lnTo>
                    <a:pt x="6138199" y="2251614"/>
                  </a:lnTo>
                  <a:lnTo>
                    <a:pt x="6146407" y="2251614"/>
                  </a:lnTo>
                  <a:lnTo>
                    <a:pt x="6142303" y="2253279"/>
                  </a:lnTo>
                  <a:lnTo>
                    <a:pt x="6146408" y="2254944"/>
                  </a:lnTo>
                  <a:lnTo>
                    <a:pt x="6138199" y="2254944"/>
                  </a:lnTo>
                  <a:lnTo>
                    <a:pt x="6114957" y="2264374"/>
                  </a:lnTo>
                  <a:cubicBezTo>
                    <a:pt x="6085962" y="2289020"/>
                    <a:pt x="6065627" y="2346718"/>
                    <a:pt x="6065627" y="2413950"/>
                  </a:cubicBezTo>
                  <a:cubicBezTo>
                    <a:pt x="6065627" y="2481182"/>
                    <a:pt x="6085962" y="2538879"/>
                    <a:pt x="6114957" y="2563526"/>
                  </a:cubicBezTo>
                  <a:lnTo>
                    <a:pt x="6138199" y="2572956"/>
                  </a:lnTo>
                  <a:lnTo>
                    <a:pt x="6146407" y="2572956"/>
                  </a:lnTo>
                  <a:lnTo>
                    <a:pt x="6142303" y="2574620"/>
                  </a:lnTo>
                  <a:lnTo>
                    <a:pt x="6146407" y="2576286"/>
                  </a:lnTo>
                  <a:lnTo>
                    <a:pt x="6138199" y="2576286"/>
                  </a:lnTo>
                  <a:lnTo>
                    <a:pt x="6114957" y="2585714"/>
                  </a:lnTo>
                  <a:cubicBezTo>
                    <a:pt x="6085961" y="2610362"/>
                    <a:pt x="6065627" y="2668060"/>
                    <a:pt x="6065627" y="2735292"/>
                  </a:cubicBezTo>
                  <a:cubicBezTo>
                    <a:pt x="6065627" y="2802523"/>
                    <a:pt x="6085961" y="2860222"/>
                    <a:pt x="6114957" y="2884868"/>
                  </a:cubicBezTo>
                  <a:lnTo>
                    <a:pt x="6138199" y="2894298"/>
                  </a:lnTo>
                  <a:lnTo>
                    <a:pt x="6146407" y="2894298"/>
                  </a:lnTo>
                  <a:lnTo>
                    <a:pt x="6142303" y="2895963"/>
                  </a:lnTo>
                  <a:lnTo>
                    <a:pt x="6146407" y="2897627"/>
                  </a:lnTo>
                  <a:lnTo>
                    <a:pt x="6138199" y="2897627"/>
                  </a:lnTo>
                  <a:lnTo>
                    <a:pt x="6114957" y="2907056"/>
                  </a:lnTo>
                  <a:cubicBezTo>
                    <a:pt x="6085961" y="2931704"/>
                    <a:pt x="6065627" y="2989402"/>
                    <a:pt x="6065627" y="3056633"/>
                  </a:cubicBezTo>
                  <a:cubicBezTo>
                    <a:pt x="6065627" y="3123864"/>
                    <a:pt x="6085961" y="3181562"/>
                    <a:pt x="6114957" y="3206209"/>
                  </a:cubicBezTo>
                  <a:lnTo>
                    <a:pt x="6138199" y="3215638"/>
                  </a:lnTo>
                  <a:lnTo>
                    <a:pt x="6146407" y="3215638"/>
                  </a:lnTo>
                  <a:lnTo>
                    <a:pt x="6142303" y="3217303"/>
                  </a:lnTo>
                  <a:lnTo>
                    <a:pt x="6146407" y="3218969"/>
                  </a:lnTo>
                  <a:lnTo>
                    <a:pt x="6138198" y="3218969"/>
                  </a:lnTo>
                  <a:lnTo>
                    <a:pt x="6114956" y="3228397"/>
                  </a:lnTo>
                  <a:cubicBezTo>
                    <a:pt x="6085961" y="3253044"/>
                    <a:pt x="6065626" y="3310743"/>
                    <a:pt x="6065626" y="3377975"/>
                  </a:cubicBezTo>
                  <a:cubicBezTo>
                    <a:pt x="6065626" y="3445206"/>
                    <a:pt x="6085961" y="3502904"/>
                    <a:pt x="6114956" y="3527551"/>
                  </a:cubicBezTo>
                  <a:lnTo>
                    <a:pt x="6138198" y="3536980"/>
                  </a:lnTo>
                  <a:lnTo>
                    <a:pt x="6146407" y="3536980"/>
                  </a:lnTo>
                  <a:lnTo>
                    <a:pt x="6142303" y="3538645"/>
                  </a:lnTo>
                  <a:lnTo>
                    <a:pt x="6146407" y="3540310"/>
                  </a:lnTo>
                  <a:lnTo>
                    <a:pt x="6138198" y="3540310"/>
                  </a:lnTo>
                  <a:lnTo>
                    <a:pt x="6114956" y="3549739"/>
                  </a:lnTo>
                  <a:cubicBezTo>
                    <a:pt x="6085961" y="3574386"/>
                    <a:pt x="6065626" y="3632084"/>
                    <a:pt x="6065626" y="3699316"/>
                  </a:cubicBezTo>
                  <a:cubicBezTo>
                    <a:pt x="6065626" y="3766548"/>
                    <a:pt x="6085961" y="3824246"/>
                    <a:pt x="6114956" y="3848893"/>
                  </a:cubicBezTo>
                  <a:lnTo>
                    <a:pt x="6138198" y="3858322"/>
                  </a:lnTo>
                  <a:lnTo>
                    <a:pt x="6146406" y="3858322"/>
                  </a:lnTo>
                  <a:lnTo>
                    <a:pt x="6142302" y="3859987"/>
                  </a:lnTo>
                  <a:lnTo>
                    <a:pt x="6146407" y="3861652"/>
                  </a:lnTo>
                  <a:lnTo>
                    <a:pt x="6138198" y="3861652"/>
                  </a:lnTo>
                  <a:lnTo>
                    <a:pt x="6114956" y="3871081"/>
                  </a:lnTo>
                  <a:cubicBezTo>
                    <a:pt x="6085961" y="3895728"/>
                    <a:pt x="6065626" y="3953426"/>
                    <a:pt x="6065626" y="4020658"/>
                  </a:cubicBezTo>
                  <a:cubicBezTo>
                    <a:pt x="6065626" y="4087889"/>
                    <a:pt x="6085961" y="4145588"/>
                    <a:pt x="6114956" y="4170234"/>
                  </a:cubicBezTo>
                  <a:lnTo>
                    <a:pt x="6138198" y="4179664"/>
                  </a:lnTo>
                  <a:lnTo>
                    <a:pt x="6146406" y="4179664"/>
                  </a:lnTo>
                  <a:lnTo>
                    <a:pt x="6142302" y="4181329"/>
                  </a:lnTo>
                  <a:lnTo>
                    <a:pt x="6146406" y="4182993"/>
                  </a:lnTo>
                  <a:lnTo>
                    <a:pt x="6138198" y="4182993"/>
                  </a:lnTo>
                  <a:lnTo>
                    <a:pt x="6114956" y="4192423"/>
                  </a:lnTo>
                  <a:cubicBezTo>
                    <a:pt x="6085960" y="4217070"/>
                    <a:pt x="6065626" y="4274768"/>
                    <a:pt x="6065626" y="4342000"/>
                  </a:cubicBezTo>
                  <a:cubicBezTo>
                    <a:pt x="6065626" y="4409231"/>
                    <a:pt x="6085960" y="4466929"/>
                    <a:pt x="6114956" y="4491576"/>
                  </a:cubicBezTo>
                  <a:lnTo>
                    <a:pt x="6138198" y="4501005"/>
                  </a:lnTo>
                  <a:lnTo>
                    <a:pt x="6146406" y="4501005"/>
                  </a:lnTo>
                  <a:lnTo>
                    <a:pt x="6142302" y="4502670"/>
                  </a:lnTo>
                  <a:lnTo>
                    <a:pt x="6146406" y="4504335"/>
                  </a:lnTo>
                  <a:lnTo>
                    <a:pt x="6138198" y="4504335"/>
                  </a:lnTo>
                  <a:lnTo>
                    <a:pt x="6114956" y="4513765"/>
                  </a:lnTo>
                  <a:cubicBezTo>
                    <a:pt x="6085960" y="4538412"/>
                    <a:pt x="6065626" y="4596110"/>
                    <a:pt x="6065626" y="4663342"/>
                  </a:cubicBezTo>
                  <a:cubicBezTo>
                    <a:pt x="6065626" y="4730572"/>
                    <a:pt x="6085960" y="4788272"/>
                    <a:pt x="6114956" y="4812918"/>
                  </a:cubicBezTo>
                  <a:lnTo>
                    <a:pt x="6138197" y="4822348"/>
                  </a:lnTo>
                  <a:lnTo>
                    <a:pt x="6146406" y="4822348"/>
                  </a:lnTo>
                  <a:lnTo>
                    <a:pt x="6142302" y="4824012"/>
                  </a:lnTo>
                  <a:lnTo>
                    <a:pt x="6146406" y="4825677"/>
                  </a:lnTo>
                  <a:lnTo>
                    <a:pt x="6138197" y="4825677"/>
                  </a:lnTo>
                  <a:lnTo>
                    <a:pt x="6114955" y="4835106"/>
                  </a:lnTo>
                  <a:cubicBezTo>
                    <a:pt x="6085960" y="4859754"/>
                    <a:pt x="6065625" y="4917452"/>
                    <a:pt x="6065625" y="4984683"/>
                  </a:cubicBezTo>
                  <a:cubicBezTo>
                    <a:pt x="6065625" y="5051915"/>
                    <a:pt x="6085960" y="5109613"/>
                    <a:pt x="6114955" y="5134260"/>
                  </a:cubicBezTo>
                  <a:lnTo>
                    <a:pt x="6138197" y="5143689"/>
                  </a:lnTo>
                  <a:lnTo>
                    <a:pt x="6146405" y="5143689"/>
                  </a:lnTo>
                  <a:lnTo>
                    <a:pt x="6142301" y="5145354"/>
                  </a:lnTo>
                  <a:lnTo>
                    <a:pt x="6146406" y="5147018"/>
                  </a:lnTo>
                  <a:lnTo>
                    <a:pt x="6138197" y="5147018"/>
                  </a:lnTo>
                  <a:lnTo>
                    <a:pt x="6114955" y="5156448"/>
                  </a:lnTo>
                  <a:cubicBezTo>
                    <a:pt x="6085960" y="5181095"/>
                    <a:pt x="6065625" y="5238793"/>
                    <a:pt x="6065625" y="5306025"/>
                  </a:cubicBezTo>
                  <a:cubicBezTo>
                    <a:pt x="6065625" y="5373257"/>
                    <a:pt x="6085960" y="5430955"/>
                    <a:pt x="6114955" y="5455601"/>
                  </a:cubicBezTo>
                  <a:lnTo>
                    <a:pt x="6138197" y="5465031"/>
                  </a:lnTo>
                  <a:lnTo>
                    <a:pt x="6146405" y="5465031"/>
                  </a:lnTo>
                  <a:lnTo>
                    <a:pt x="6142301" y="5466695"/>
                  </a:lnTo>
                  <a:lnTo>
                    <a:pt x="6146405" y="5468361"/>
                  </a:lnTo>
                  <a:lnTo>
                    <a:pt x="6138197" y="5468361"/>
                  </a:lnTo>
                  <a:lnTo>
                    <a:pt x="6114955" y="5477790"/>
                  </a:lnTo>
                  <a:cubicBezTo>
                    <a:pt x="6085959" y="5502437"/>
                    <a:pt x="6065625" y="5560135"/>
                    <a:pt x="6065625" y="5627367"/>
                  </a:cubicBezTo>
                  <a:cubicBezTo>
                    <a:pt x="6065625" y="5694598"/>
                    <a:pt x="6085959" y="5752297"/>
                    <a:pt x="6114955" y="5776943"/>
                  </a:cubicBezTo>
                  <a:lnTo>
                    <a:pt x="6138197" y="5786373"/>
                  </a:lnTo>
                  <a:lnTo>
                    <a:pt x="6146405" y="5786373"/>
                  </a:lnTo>
                  <a:lnTo>
                    <a:pt x="6142301" y="5788037"/>
                  </a:lnTo>
                  <a:lnTo>
                    <a:pt x="6146405" y="5789702"/>
                  </a:lnTo>
                  <a:lnTo>
                    <a:pt x="6138197" y="5789702"/>
                  </a:lnTo>
                  <a:lnTo>
                    <a:pt x="6114955" y="5799131"/>
                  </a:lnTo>
                  <a:cubicBezTo>
                    <a:pt x="6085959" y="5823779"/>
                    <a:pt x="6065625" y="5881477"/>
                    <a:pt x="6065625" y="5948709"/>
                  </a:cubicBezTo>
                  <a:cubicBezTo>
                    <a:pt x="6065625" y="5993530"/>
                    <a:pt x="6074662" y="6034114"/>
                    <a:pt x="6089279" y="6063492"/>
                  </a:cubicBezTo>
                  <a:lnTo>
                    <a:pt x="6110280" y="6091951"/>
                  </a:lnTo>
                  <a:lnTo>
                    <a:pt x="6146409" y="6091951"/>
                  </a:lnTo>
                  <a:lnTo>
                    <a:pt x="6122875" y="6101498"/>
                  </a:lnTo>
                  <a:lnTo>
                    <a:pt x="6146405" y="6111044"/>
                  </a:lnTo>
                  <a:lnTo>
                    <a:pt x="6110284" y="6111044"/>
                  </a:lnTo>
                  <a:lnTo>
                    <a:pt x="6089282" y="6139503"/>
                  </a:lnTo>
                  <a:cubicBezTo>
                    <a:pt x="6074666" y="6168881"/>
                    <a:pt x="6065629" y="6209465"/>
                    <a:pt x="6065629" y="6254286"/>
                  </a:cubicBezTo>
                  <a:cubicBezTo>
                    <a:pt x="6065629" y="6321517"/>
                    <a:pt x="6085963" y="6379216"/>
                    <a:pt x="6114959" y="6403863"/>
                  </a:cubicBezTo>
                  <a:lnTo>
                    <a:pt x="6138200" y="6413292"/>
                  </a:lnTo>
                  <a:lnTo>
                    <a:pt x="6146409" y="6413292"/>
                  </a:lnTo>
                  <a:lnTo>
                    <a:pt x="6142304" y="6414957"/>
                  </a:lnTo>
                  <a:lnTo>
                    <a:pt x="6146409" y="6416622"/>
                  </a:lnTo>
                  <a:lnTo>
                    <a:pt x="6138200" y="6416622"/>
                  </a:lnTo>
                  <a:lnTo>
                    <a:pt x="6114958" y="6426051"/>
                  </a:lnTo>
                  <a:cubicBezTo>
                    <a:pt x="6085963" y="6450698"/>
                    <a:pt x="6065628" y="6508396"/>
                    <a:pt x="6065628" y="6575628"/>
                  </a:cubicBezTo>
                  <a:cubicBezTo>
                    <a:pt x="6065628" y="6642859"/>
                    <a:pt x="6085963" y="6700557"/>
                    <a:pt x="6114958" y="6725204"/>
                  </a:cubicBezTo>
                  <a:lnTo>
                    <a:pt x="6138200" y="6734633"/>
                  </a:lnTo>
                  <a:lnTo>
                    <a:pt x="6146408" y="6734633"/>
                  </a:lnTo>
                  <a:lnTo>
                    <a:pt x="6142304" y="6736299"/>
                  </a:lnTo>
                  <a:lnTo>
                    <a:pt x="6146409" y="6737963"/>
                  </a:lnTo>
                  <a:lnTo>
                    <a:pt x="6138200" y="6737963"/>
                  </a:lnTo>
                  <a:lnTo>
                    <a:pt x="6114958" y="6747392"/>
                  </a:lnTo>
                  <a:cubicBezTo>
                    <a:pt x="6085963" y="6772040"/>
                    <a:pt x="6065628" y="6829738"/>
                    <a:pt x="6065628" y="6896970"/>
                  </a:cubicBezTo>
                  <a:cubicBezTo>
                    <a:pt x="6065628" y="6964201"/>
                    <a:pt x="6085963" y="7021899"/>
                    <a:pt x="6114958" y="7046546"/>
                  </a:cubicBezTo>
                  <a:lnTo>
                    <a:pt x="6138200" y="7055975"/>
                  </a:lnTo>
                  <a:lnTo>
                    <a:pt x="6146408" y="7055975"/>
                  </a:lnTo>
                  <a:lnTo>
                    <a:pt x="6142304" y="7057640"/>
                  </a:lnTo>
                  <a:lnTo>
                    <a:pt x="6146408" y="7059305"/>
                  </a:lnTo>
                  <a:lnTo>
                    <a:pt x="6138200" y="7059305"/>
                  </a:lnTo>
                  <a:lnTo>
                    <a:pt x="6114958" y="7068734"/>
                  </a:lnTo>
                  <a:cubicBezTo>
                    <a:pt x="6085962" y="7093381"/>
                    <a:pt x="6065628" y="7151080"/>
                    <a:pt x="6065628" y="7218311"/>
                  </a:cubicBezTo>
                  <a:cubicBezTo>
                    <a:pt x="6065628" y="7285542"/>
                    <a:pt x="6085962" y="7343241"/>
                    <a:pt x="6114958" y="7367888"/>
                  </a:cubicBezTo>
                  <a:lnTo>
                    <a:pt x="6138200" y="7377317"/>
                  </a:lnTo>
                  <a:lnTo>
                    <a:pt x="6146408" y="7377317"/>
                  </a:lnTo>
                  <a:lnTo>
                    <a:pt x="6142304" y="7378982"/>
                  </a:lnTo>
                  <a:lnTo>
                    <a:pt x="6146408" y="7380647"/>
                  </a:lnTo>
                  <a:lnTo>
                    <a:pt x="6138199" y="7380647"/>
                  </a:lnTo>
                  <a:lnTo>
                    <a:pt x="6114958" y="7390076"/>
                  </a:lnTo>
                  <a:cubicBezTo>
                    <a:pt x="6085962" y="7414723"/>
                    <a:pt x="6065628" y="7472421"/>
                    <a:pt x="6065628" y="7539653"/>
                  </a:cubicBezTo>
                  <a:cubicBezTo>
                    <a:pt x="6065628" y="7606885"/>
                    <a:pt x="6085962" y="7664582"/>
                    <a:pt x="6114958" y="7689230"/>
                  </a:cubicBezTo>
                  <a:lnTo>
                    <a:pt x="6138199" y="7698659"/>
                  </a:lnTo>
                  <a:lnTo>
                    <a:pt x="6146408" y="7698659"/>
                  </a:lnTo>
                  <a:lnTo>
                    <a:pt x="6142304" y="7700324"/>
                  </a:lnTo>
                  <a:lnTo>
                    <a:pt x="6146408" y="7701989"/>
                  </a:lnTo>
                  <a:lnTo>
                    <a:pt x="6138199" y="7701989"/>
                  </a:lnTo>
                  <a:lnTo>
                    <a:pt x="6114958" y="7711418"/>
                  </a:lnTo>
                  <a:cubicBezTo>
                    <a:pt x="6085962" y="7736065"/>
                    <a:pt x="6065628" y="7793763"/>
                    <a:pt x="6065628" y="7860994"/>
                  </a:cubicBezTo>
                  <a:cubicBezTo>
                    <a:pt x="6065628" y="7928226"/>
                    <a:pt x="6085962" y="7985924"/>
                    <a:pt x="6114958" y="8010571"/>
                  </a:cubicBezTo>
                  <a:lnTo>
                    <a:pt x="6138199" y="8020001"/>
                  </a:lnTo>
                  <a:lnTo>
                    <a:pt x="6146408" y="8020001"/>
                  </a:lnTo>
                  <a:lnTo>
                    <a:pt x="6142303" y="8021666"/>
                  </a:lnTo>
                  <a:lnTo>
                    <a:pt x="6146408" y="8023331"/>
                  </a:lnTo>
                  <a:lnTo>
                    <a:pt x="6138199" y="8023331"/>
                  </a:lnTo>
                  <a:lnTo>
                    <a:pt x="6114957" y="8032759"/>
                  </a:lnTo>
                  <a:cubicBezTo>
                    <a:pt x="6085962" y="8057407"/>
                    <a:pt x="6065627" y="8115105"/>
                    <a:pt x="6065627" y="8182336"/>
                  </a:cubicBezTo>
                  <a:cubicBezTo>
                    <a:pt x="6065627" y="8249568"/>
                    <a:pt x="6085962" y="8307266"/>
                    <a:pt x="6114957" y="8331913"/>
                  </a:cubicBezTo>
                  <a:lnTo>
                    <a:pt x="6138199" y="8341342"/>
                  </a:lnTo>
                  <a:lnTo>
                    <a:pt x="6146407" y="8341342"/>
                  </a:lnTo>
                  <a:lnTo>
                    <a:pt x="6142303" y="8343007"/>
                  </a:lnTo>
                  <a:lnTo>
                    <a:pt x="6146408" y="8344672"/>
                  </a:lnTo>
                  <a:lnTo>
                    <a:pt x="6138199" y="8344672"/>
                  </a:lnTo>
                  <a:lnTo>
                    <a:pt x="6114957" y="8354101"/>
                  </a:lnTo>
                  <a:cubicBezTo>
                    <a:pt x="6085962" y="8378748"/>
                    <a:pt x="6065627" y="8436446"/>
                    <a:pt x="6065627" y="8503678"/>
                  </a:cubicBezTo>
                  <a:cubicBezTo>
                    <a:pt x="6065627" y="8570910"/>
                    <a:pt x="6085962" y="8628606"/>
                    <a:pt x="6114957" y="8653254"/>
                  </a:cubicBezTo>
                  <a:lnTo>
                    <a:pt x="6138199" y="8662684"/>
                  </a:lnTo>
                  <a:lnTo>
                    <a:pt x="6146407" y="8662684"/>
                  </a:lnTo>
                  <a:lnTo>
                    <a:pt x="6142303" y="8664348"/>
                  </a:lnTo>
                  <a:lnTo>
                    <a:pt x="6146407" y="8666014"/>
                  </a:lnTo>
                  <a:lnTo>
                    <a:pt x="6138199" y="8666014"/>
                  </a:lnTo>
                  <a:lnTo>
                    <a:pt x="6114957" y="8675442"/>
                  </a:lnTo>
                  <a:cubicBezTo>
                    <a:pt x="6085961" y="8700090"/>
                    <a:pt x="6065627" y="8757788"/>
                    <a:pt x="6065627" y="8825020"/>
                  </a:cubicBezTo>
                  <a:cubicBezTo>
                    <a:pt x="6065627" y="8892250"/>
                    <a:pt x="6085961" y="8949950"/>
                    <a:pt x="6114957" y="8974596"/>
                  </a:cubicBezTo>
                  <a:lnTo>
                    <a:pt x="6138199" y="8984026"/>
                  </a:lnTo>
                  <a:lnTo>
                    <a:pt x="6146407" y="8984026"/>
                  </a:lnTo>
                  <a:lnTo>
                    <a:pt x="6142303" y="8985690"/>
                  </a:lnTo>
                  <a:lnTo>
                    <a:pt x="6146407" y="8987354"/>
                  </a:lnTo>
                  <a:lnTo>
                    <a:pt x="6138199" y="8987354"/>
                  </a:lnTo>
                  <a:lnTo>
                    <a:pt x="6114957" y="8996784"/>
                  </a:lnTo>
                  <a:cubicBezTo>
                    <a:pt x="6085961" y="9021432"/>
                    <a:pt x="6065627" y="9079130"/>
                    <a:pt x="6065627" y="9146360"/>
                  </a:cubicBezTo>
                  <a:cubicBezTo>
                    <a:pt x="6065627" y="9213592"/>
                    <a:pt x="6085961" y="9271290"/>
                    <a:pt x="6114957" y="9295936"/>
                  </a:cubicBezTo>
                  <a:lnTo>
                    <a:pt x="6138199" y="9305366"/>
                  </a:lnTo>
                  <a:lnTo>
                    <a:pt x="6146407" y="9305366"/>
                  </a:lnTo>
                  <a:lnTo>
                    <a:pt x="6142303" y="9307030"/>
                  </a:lnTo>
                  <a:lnTo>
                    <a:pt x="6146407" y="9308696"/>
                  </a:lnTo>
                  <a:lnTo>
                    <a:pt x="6138198" y="9308696"/>
                  </a:lnTo>
                  <a:lnTo>
                    <a:pt x="6114956" y="9318126"/>
                  </a:lnTo>
                  <a:cubicBezTo>
                    <a:pt x="6085961" y="9342772"/>
                    <a:pt x="6065626" y="9400470"/>
                    <a:pt x="6065626" y="9467702"/>
                  </a:cubicBezTo>
                  <a:cubicBezTo>
                    <a:pt x="6065626" y="9534934"/>
                    <a:pt x="6085961" y="9592632"/>
                    <a:pt x="6114956" y="9617278"/>
                  </a:cubicBezTo>
                  <a:lnTo>
                    <a:pt x="6138198" y="9626708"/>
                  </a:lnTo>
                  <a:lnTo>
                    <a:pt x="6146407" y="9626708"/>
                  </a:lnTo>
                  <a:lnTo>
                    <a:pt x="6142303" y="9628372"/>
                  </a:lnTo>
                  <a:lnTo>
                    <a:pt x="6146407" y="9630038"/>
                  </a:lnTo>
                  <a:lnTo>
                    <a:pt x="6138198" y="9630038"/>
                  </a:lnTo>
                  <a:lnTo>
                    <a:pt x="6114956" y="9639466"/>
                  </a:lnTo>
                  <a:cubicBezTo>
                    <a:pt x="6085961" y="9664114"/>
                    <a:pt x="6065626" y="9721812"/>
                    <a:pt x="6065626" y="9789044"/>
                  </a:cubicBezTo>
                  <a:cubicBezTo>
                    <a:pt x="6065626" y="9856276"/>
                    <a:pt x="6085961" y="9913974"/>
                    <a:pt x="6114956" y="9938620"/>
                  </a:cubicBezTo>
                  <a:lnTo>
                    <a:pt x="6138198" y="9948050"/>
                  </a:lnTo>
                  <a:lnTo>
                    <a:pt x="6146406" y="9948050"/>
                  </a:lnTo>
                  <a:lnTo>
                    <a:pt x="6142302" y="9949714"/>
                  </a:lnTo>
                  <a:lnTo>
                    <a:pt x="6146407" y="9951380"/>
                  </a:lnTo>
                  <a:lnTo>
                    <a:pt x="6138198" y="9951380"/>
                  </a:lnTo>
                  <a:lnTo>
                    <a:pt x="6114956" y="9960808"/>
                  </a:lnTo>
                  <a:cubicBezTo>
                    <a:pt x="6085961" y="9985456"/>
                    <a:pt x="6065626" y="10043154"/>
                    <a:pt x="6065626" y="10110386"/>
                  </a:cubicBezTo>
                  <a:cubicBezTo>
                    <a:pt x="6065626" y="10177616"/>
                    <a:pt x="6085961" y="10235316"/>
                    <a:pt x="6114956" y="10259962"/>
                  </a:cubicBezTo>
                  <a:lnTo>
                    <a:pt x="6138198" y="10269392"/>
                  </a:lnTo>
                  <a:lnTo>
                    <a:pt x="6146406" y="10269392"/>
                  </a:lnTo>
                  <a:lnTo>
                    <a:pt x="6142302" y="10271056"/>
                  </a:lnTo>
                  <a:lnTo>
                    <a:pt x="6146406" y="10272722"/>
                  </a:lnTo>
                  <a:lnTo>
                    <a:pt x="6138198" y="10272722"/>
                  </a:lnTo>
                  <a:lnTo>
                    <a:pt x="6114956" y="10282150"/>
                  </a:lnTo>
                  <a:cubicBezTo>
                    <a:pt x="6085960" y="10306798"/>
                    <a:pt x="6065626" y="10364496"/>
                    <a:pt x="6065626" y="10431728"/>
                  </a:cubicBezTo>
                  <a:cubicBezTo>
                    <a:pt x="6065626" y="10498958"/>
                    <a:pt x="6085960" y="10556658"/>
                    <a:pt x="6114956" y="10581304"/>
                  </a:cubicBezTo>
                  <a:lnTo>
                    <a:pt x="6138198" y="10590734"/>
                  </a:lnTo>
                  <a:lnTo>
                    <a:pt x="6146406" y="10590734"/>
                  </a:lnTo>
                  <a:lnTo>
                    <a:pt x="6142302" y="10592398"/>
                  </a:lnTo>
                  <a:lnTo>
                    <a:pt x="6146406" y="10594062"/>
                  </a:lnTo>
                  <a:lnTo>
                    <a:pt x="6138198" y="10594062"/>
                  </a:lnTo>
                  <a:lnTo>
                    <a:pt x="6114956" y="10603492"/>
                  </a:lnTo>
                  <a:cubicBezTo>
                    <a:pt x="6085960" y="10628140"/>
                    <a:pt x="6065626" y="10685838"/>
                    <a:pt x="6065626" y="10753070"/>
                  </a:cubicBezTo>
                  <a:cubicBezTo>
                    <a:pt x="6065626" y="10820300"/>
                    <a:pt x="6085960" y="10878000"/>
                    <a:pt x="6114956" y="10902646"/>
                  </a:cubicBezTo>
                  <a:lnTo>
                    <a:pt x="6138197" y="10912076"/>
                  </a:lnTo>
                  <a:lnTo>
                    <a:pt x="6146406" y="10912076"/>
                  </a:lnTo>
                  <a:lnTo>
                    <a:pt x="6142302" y="10913740"/>
                  </a:lnTo>
                  <a:lnTo>
                    <a:pt x="6146406" y="10915404"/>
                  </a:lnTo>
                  <a:lnTo>
                    <a:pt x="6138197" y="10915404"/>
                  </a:lnTo>
                  <a:lnTo>
                    <a:pt x="6114955" y="10924834"/>
                  </a:lnTo>
                  <a:cubicBezTo>
                    <a:pt x="6085960" y="10949482"/>
                    <a:pt x="6065625" y="11007180"/>
                    <a:pt x="6065625" y="11074412"/>
                  </a:cubicBezTo>
                  <a:cubicBezTo>
                    <a:pt x="6065625" y="11141642"/>
                    <a:pt x="6085960" y="11199340"/>
                    <a:pt x="6114955" y="11223988"/>
                  </a:cubicBezTo>
                  <a:lnTo>
                    <a:pt x="6138197" y="11233416"/>
                  </a:lnTo>
                  <a:lnTo>
                    <a:pt x="6146405" y="11233416"/>
                  </a:lnTo>
                  <a:lnTo>
                    <a:pt x="6142301" y="11235082"/>
                  </a:lnTo>
                  <a:lnTo>
                    <a:pt x="6146406" y="11236746"/>
                  </a:lnTo>
                  <a:lnTo>
                    <a:pt x="6138197" y="11236746"/>
                  </a:lnTo>
                  <a:lnTo>
                    <a:pt x="6114955" y="11246176"/>
                  </a:lnTo>
                  <a:cubicBezTo>
                    <a:pt x="6085960" y="11270824"/>
                    <a:pt x="6065625" y="11328522"/>
                    <a:pt x="6065625" y="11395752"/>
                  </a:cubicBezTo>
                  <a:cubicBezTo>
                    <a:pt x="6065625" y="11462984"/>
                    <a:pt x="6085960" y="11520682"/>
                    <a:pt x="6114955" y="11545330"/>
                  </a:cubicBezTo>
                  <a:lnTo>
                    <a:pt x="6138197" y="11554758"/>
                  </a:lnTo>
                  <a:lnTo>
                    <a:pt x="6146405" y="11554758"/>
                  </a:lnTo>
                  <a:lnTo>
                    <a:pt x="6142301" y="11556424"/>
                  </a:lnTo>
                  <a:lnTo>
                    <a:pt x="6146405" y="11558088"/>
                  </a:lnTo>
                  <a:lnTo>
                    <a:pt x="6138197" y="11558088"/>
                  </a:lnTo>
                  <a:lnTo>
                    <a:pt x="6114955" y="11567518"/>
                  </a:lnTo>
                  <a:cubicBezTo>
                    <a:pt x="6085959" y="11592166"/>
                    <a:pt x="6065625" y="11649862"/>
                    <a:pt x="6065625" y="11717094"/>
                  </a:cubicBezTo>
                  <a:cubicBezTo>
                    <a:pt x="6065625" y="11784326"/>
                    <a:pt x="6085959" y="11842024"/>
                    <a:pt x="6114955" y="11866672"/>
                  </a:cubicBezTo>
                  <a:lnTo>
                    <a:pt x="6138197" y="11876100"/>
                  </a:lnTo>
                  <a:lnTo>
                    <a:pt x="6146405" y="11876100"/>
                  </a:lnTo>
                  <a:lnTo>
                    <a:pt x="6142301" y="11877766"/>
                  </a:lnTo>
                  <a:lnTo>
                    <a:pt x="6146405" y="11879430"/>
                  </a:lnTo>
                  <a:lnTo>
                    <a:pt x="6138197" y="11879430"/>
                  </a:lnTo>
                  <a:lnTo>
                    <a:pt x="6114955" y="11888860"/>
                  </a:lnTo>
                  <a:cubicBezTo>
                    <a:pt x="6085959" y="11913506"/>
                    <a:pt x="6065625" y="11971206"/>
                    <a:pt x="6065625" y="12038436"/>
                  </a:cubicBezTo>
                  <a:cubicBezTo>
                    <a:pt x="6065625" y="12128078"/>
                    <a:pt x="6101775" y="12200772"/>
                    <a:pt x="6146405" y="12200772"/>
                  </a:cubicBezTo>
                  <a:lnTo>
                    <a:pt x="5742600" y="12200772"/>
                  </a:lnTo>
                  <a:lnTo>
                    <a:pt x="5720978" y="12192000"/>
                  </a:lnTo>
                  <a:lnTo>
                    <a:pt x="0" y="12191999"/>
                  </a:lnTo>
                  <a:lnTo>
                    <a:pt x="0" y="0"/>
                  </a:lnTo>
                  <a:lnTo>
                    <a:pt x="6001104" y="0"/>
                  </a:lnTo>
                  <a:lnTo>
                    <a:pt x="6001104" y="2222"/>
                  </a:lnTo>
                  <a:close/>
                </a:path>
              </a:pathLst>
            </a:custGeom>
            <a:solidFill>
              <a:srgbClr val="8FDAE1"/>
            </a:solidFill>
            <a:ln>
              <a:noFill/>
            </a:ln>
            <a:effectLst>
              <a:outerShdw dist="25400" dir="16200000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65" name="자유형 164"/>
            <p:cNvSpPr/>
            <p:nvPr/>
          </p:nvSpPr>
          <p:spPr>
            <a:xfrm>
              <a:off x="220080" y="850900"/>
              <a:ext cx="11971920" cy="6007101"/>
            </a:xfrm>
            <a:custGeom>
              <a:avLst/>
              <a:gdLst>
                <a:gd name="connsiteX0" fmla="*/ 11959246 w 11971920"/>
                <a:gd name="connsiteY0" fmla="*/ 3886200 h 6007101"/>
                <a:gd name="connsiteX1" fmla="*/ 11971920 w 11971920"/>
                <a:gd name="connsiteY1" fmla="*/ 6007100 h 6007101"/>
                <a:gd name="connsiteX2" fmla="*/ 11959246 w 11971920"/>
                <a:gd name="connsiteY2" fmla="*/ 5998962 h 6007101"/>
                <a:gd name="connsiteX3" fmla="*/ 6826440 w 11971920"/>
                <a:gd name="connsiteY3" fmla="*/ 0 h 6007101"/>
                <a:gd name="connsiteX4" fmla="*/ 9031646 w 11971920"/>
                <a:gd name="connsiteY4" fmla="*/ 393700 h 6007101"/>
                <a:gd name="connsiteX5" fmla="*/ 10527130 w 11971920"/>
                <a:gd name="connsiteY5" fmla="*/ 495300 h 6007101"/>
                <a:gd name="connsiteX6" fmla="*/ 11502997 w 11971920"/>
                <a:gd name="connsiteY6" fmla="*/ 1498600 h 6007101"/>
                <a:gd name="connsiteX7" fmla="*/ 11528344 w 11971920"/>
                <a:gd name="connsiteY7" fmla="*/ 2654300 h 6007101"/>
                <a:gd name="connsiteX8" fmla="*/ 11794490 w 11971920"/>
                <a:gd name="connsiteY8" fmla="*/ 3022600 h 6007101"/>
                <a:gd name="connsiteX9" fmla="*/ 11944756 w 11971920"/>
                <a:gd name="connsiteY9" fmla="*/ 3810247 h 6007101"/>
                <a:gd name="connsiteX10" fmla="*/ 11528344 w 11971920"/>
                <a:gd name="connsiteY10" fmla="*/ 6007100 h 6007101"/>
                <a:gd name="connsiteX11" fmla="*/ 11946572 w 11971920"/>
                <a:gd name="connsiteY11" fmla="*/ 6007100 h 6007101"/>
                <a:gd name="connsiteX12" fmla="*/ 11946573 w 11971920"/>
                <a:gd name="connsiteY12" fmla="*/ 6007101 h 6007101"/>
                <a:gd name="connsiteX13" fmla="*/ 707963 w 11971920"/>
                <a:gd name="connsiteY13" fmla="*/ 6007101 h 6007101"/>
                <a:gd name="connsiteX14" fmla="*/ 64959 w 11971920"/>
                <a:gd name="connsiteY14" fmla="*/ 5114460 h 6007101"/>
                <a:gd name="connsiteX15" fmla="*/ 0 w 11971920"/>
                <a:gd name="connsiteY15" fmla="*/ 5012032 h 6007101"/>
                <a:gd name="connsiteX16" fmla="*/ 161520 w 11971920"/>
                <a:gd name="connsiteY16" fmla="*/ 4241816 h 6007101"/>
                <a:gd name="connsiteX17" fmla="*/ 85479 w 11971920"/>
                <a:gd name="connsiteY17" fmla="*/ 2120916 h 6007101"/>
                <a:gd name="connsiteX18" fmla="*/ 516381 w 11971920"/>
                <a:gd name="connsiteY18" fmla="*/ 1130316 h 6007101"/>
                <a:gd name="connsiteX19" fmla="*/ 2227317 w 11971920"/>
                <a:gd name="connsiteY19" fmla="*/ 431816 h 6007101"/>
                <a:gd name="connsiteX20" fmla="*/ 4900006 w 11971920"/>
                <a:gd name="connsiteY20" fmla="*/ 27551 h 6007101"/>
                <a:gd name="connsiteX21" fmla="*/ 4912695 w 11971920"/>
                <a:gd name="connsiteY21" fmla="*/ 12732 h 6007101"/>
                <a:gd name="connsiteX22" fmla="*/ 6813798 w 11971920"/>
                <a:gd name="connsiteY22" fmla="*/ 12732 h 6007101"/>
                <a:gd name="connsiteX23" fmla="*/ 6822424 w 11971920"/>
                <a:gd name="connsiteY23" fmla="*/ 22806 h 600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971920" h="6007101">
                  <a:moveTo>
                    <a:pt x="11959246" y="3886200"/>
                  </a:moveTo>
                  <a:cubicBezTo>
                    <a:pt x="11963471" y="4593167"/>
                    <a:pt x="11967696" y="5300133"/>
                    <a:pt x="11971920" y="6007100"/>
                  </a:cubicBezTo>
                  <a:lnTo>
                    <a:pt x="11959246" y="5998962"/>
                  </a:lnTo>
                  <a:close/>
                  <a:moveTo>
                    <a:pt x="6826440" y="0"/>
                  </a:moveTo>
                  <a:cubicBezTo>
                    <a:pt x="7561509" y="131233"/>
                    <a:pt x="8414864" y="311150"/>
                    <a:pt x="9031646" y="393700"/>
                  </a:cubicBezTo>
                  <a:cubicBezTo>
                    <a:pt x="9648428" y="476250"/>
                    <a:pt x="10028636" y="461433"/>
                    <a:pt x="10527130" y="495300"/>
                  </a:cubicBezTo>
                  <a:lnTo>
                    <a:pt x="11502997" y="1498600"/>
                  </a:lnTo>
                  <a:lnTo>
                    <a:pt x="11528344" y="2654300"/>
                  </a:lnTo>
                  <a:lnTo>
                    <a:pt x="11794490" y="3022600"/>
                  </a:lnTo>
                  <a:lnTo>
                    <a:pt x="11944756" y="3810247"/>
                  </a:lnTo>
                  <a:lnTo>
                    <a:pt x="11528344" y="6007100"/>
                  </a:lnTo>
                  <a:lnTo>
                    <a:pt x="11946572" y="6007100"/>
                  </a:lnTo>
                  <a:lnTo>
                    <a:pt x="11946573" y="6007101"/>
                  </a:lnTo>
                  <a:lnTo>
                    <a:pt x="707963" y="6007101"/>
                  </a:lnTo>
                  <a:lnTo>
                    <a:pt x="64959" y="5114460"/>
                  </a:lnTo>
                  <a:lnTo>
                    <a:pt x="0" y="5012032"/>
                  </a:lnTo>
                  <a:lnTo>
                    <a:pt x="161520" y="4241816"/>
                  </a:lnTo>
                  <a:lnTo>
                    <a:pt x="85479" y="2120916"/>
                  </a:lnTo>
                  <a:lnTo>
                    <a:pt x="516381" y="1130316"/>
                  </a:lnTo>
                  <a:lnTo>
                    <a:pt x="2227317" y="431816"/>
                  </a:lnTo>
                  <a:lnTo>
                    <a:pt x="4900006" y="27551"/>
                  </a:lnTo>
                  <a:lnTo>
                    <a:pt x="4912695" y="12732"/>
                  </a:lnTo>
                  <a:lnTo>
                    <a:pt x="6813798" y="12732"/>
                  </a:lnTo>
                  <a:lnTo>
                    <a:pt x="6822424" y="228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dist="63500" dir="16200000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5165786" y="150816"/>
            <a:ext cx="1860427" cy="715878"/>
            <a:chOff x="3684588" y="1674813"/>
            <a:chExt cx="4822825" cy="1855787"/>
          </a:xfrm>
        </p:grpSpPr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3684588" y="2152650"/>
              <a:ext cx="4822825" cy="1370013"/>
            </a:xfrm>
            <a:custGeom>
              <a:avLst/>
              <a:gdLst>
                <a:gd name="T0" fmla="*/ 1495 w 9115"/>
                <a:gd name="T1" fmla="*/ 0 h 2589"/>
                <a:gd name="T2" fmla="*/ 0 w 9115"/>
                <a:gd name="T3" fmla="*/ 2589 h 2589"/>
                <a:gd name="T4" fmla="*/ 9115 w 9115"/>
                <a:gd name="T5" fmla="*/ 2589 h 2589"/>
                <a:gd name="T6" fmla="*/ 7527 w 9115"/>
                <a:gd name="T7" fmla="*/ 27 h 2589"/>
                <a:gd name="T8" fmla="*/ 5881 w 9115"/>
                <a:gd name="T9" fmla="*/ 1824 h 2589"/>
                <a:gd name="T10" fmla="*/ 2706 w 9115"/>
                <a:gd name="T11" fmla="*/ 1794 h 2589"/>
                <a:gd name="T12" fmla="*/ 1495 w 9115"/>
                <a:gd name="T13" fmla="*/ 0 h 2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115" h="2589">
                  <a:moveTo>
                    <a:pt x="1495" y="0"/>
                  </a:moveTo>
                  <a:lnTo>
                    <a:pt x="0" y="2589"/>
                  </a:lnTo>
                  <a:lnTo>
                    <a:pt x="9115" y="2589"/>
                  </a:lnTo>
                  <a:lnTo>
                    <a:pt x="7527" y="27"/>
                  </a:lnTo>
                  <a:lnTo>
                    <a:pt x="5881" y="1824"/>
                  </a:lnTo>
                  <a:lnTo>
                    <a:pt x="2706" y="1794"/>
                  </a:lnTo>
                  <a:lnTo>
                    <a:pt x="1495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15"/>
            <p:cNvSpPr>
              <a:spLocks/>
            </p:cNvSpPr>
            <p:nvPr/>
          </p:nvSpPr>
          <p:spPr bwMode="auto">
            <a:xfrm>
              <a:off x="4878388" y="1803400"/>
              <a:ext cx="2557463" cy="1719263"/>
            </a:xfrm>
            <a:custGeom>
              <a:avLst/>
              <a:gdLst>
                <a:gd name="T0" fmla="*/ 0 w 4833"/>
                <a:gd name="T1" fmla="*/ 3250 h 3250"/>
                <a:gd name="T2" fmla="*/ 976 w 4833"/>
                <a:gd name="T3" fmla="*/ 1536 h 3250"/>
                <a:gd name="T4" fmla="*/ 1211 w 4833"/>
                <a:gd name="T5" fmla="*/ 1997 h 3250"/>
                <a:gd name="T6" fmla="*/ 2359 w 4833"/>
                <a:gd name="T7" fmla="*/ 0 h 3250"/>
                <a:gd name="T8" fmla="*/ 3441 w 4833"/>
                <a:gd name="T9" fmla="*/ 2125 h 3250"/>
                <a:gd name="T10" fmla="*/ 4090 w 4833"/>
                <a:gd name="T11" fmla="*/ 992 h 3250"/>
                <a:gd name="T12" fmla="*/ 4833 w 4833"/>
                <a:gd name="T13" fmla="*/ 2451 h 3250"/>
                <a:gd name="T14" fmla="*/ 4761 w 4833"/>
                <a:gd name="T15" fmla="*/ 2565 h 3250"/>
                <a:gd name="T16" fmla="*/ 4603 w 4833"/>
                <a:gd name="T17" fmla="*/ 2781 h 3250"/>
                <a:gd name="T18" fmla="*/ 4426 w 4833"/>
                <a:gd name="T19" fmla="*/ 2981 h 3250"/>
                <a:gd name="T20" fmla="*/ 4231 w 4833"/>
                <a:gd name="T21" fmla="*/ 3165 h 3250"/>
                <a:gd name="T22" fmla="*/ 4128 w 4833"/>
                <a:gd name="T23" fmla="*/ 3250 h 3250"/>
                <a:gd name="T24" fmla="*/ 377 w 4833"/>
                <a:gd name="T25" fmla="*/ 3250 h 3250"/>
                <a:gd name="T26" fmla="*/ 0 w 4833"/>
                <a:gd name="T27" fmla="*/ 325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33" h="3250">
                  <a:moveTo>
                    <a:pt x="0" y="3250"/>
                  </a:moveTo>
                  <a:lnTo>
                    <a:pt x="976" y="1536"/>
                  </a:lnTo>
                  <a:lnTo>
                    <a:pt x="1211" y="1997"/>
                  </a:lnTo>
                  <a:lnTo>
                    <a:pt x="2359" y="0"/>
                  </a:lnTo>
                  <a:lnTo>
                    <a:pt x="3441" y="2125"/>
                  </a:lnTo>
                  <a:lnTo>
                    <a:pt x="4090" y="992"/>
                  </a:lnTo>
                  <a:lnTo>
                    <a:pt x="4833" y="2451"/>
                  </a:lnTo>
                  <a:lnTo>
                    <a:pt x="4761" y="2565"/>
                  </a:lnTo>
                  <a:lnTo>
                    <a:pt x="4603" y="2781"/>
                  </a:lnTo>
                  <a:lnTo>
                    <a:pt x="4426" y="2981"/>
                  </a:lnTo>
                  <a:lnTo>
                    <a:pt x="4231" y="3165"/>
                  </a:lnTo>
                  <a:lnTo>
                    <a:pt x="4128" y="3250"/>
                  </a:lnTo>
                  <a:lnTo>
                    <a:pt x="377" y="3250"/>
                  </a:lnTo>
                  <a:lnTo>
                    <a:pt x="0" y="32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16"/>
            <p:cNvSpPr>
              <a:spLocks/>
            </p:cNvSpPr>
            <p:nvPr/>
          </p:nvSpPr>
          <p:spPr bwMode="auto">
            <a:xfrm>
              <a:off x="5911850" y="1803400"/>
              <a:ext cx="1746250" cy="1719263"/>
            </a:xfrm>
            <a:custGeom>
              <a:avLst/>
              <a:gdLst>
                <a:gd name="T0" fmla="*/ 406 w 3299"/>
                <a:gd name="T1" fmla="*/ 0 h 3250"/>
                <a:gd name="T2" fmla="*/ 1671 w 3299"/>
                <a:gd name="T3" fmla="*/ 2485 h 3250"/>
                <a:gd name="T4" fmla="*/ 2137 w 3299"/>
                <a:gd name="T5" fmla="*/ 992 h 3250"/>
                <a:gd name="T6" fmla="*/ 3299 w 3299"/>
                <a:gd name="T7" fmla="*/ 3250 h 3250"/>
                <a:gd name="T8" fmla="*/ 374 w 3299"/>
                <a:gd name="T9" fmla="*/ 3250 h 3250"/>
                <a:gd name="T10" fmla="*/ 644 w 3299"/>
                <a:gd name="T11" fmla="*/ 3008 h 3250"/>
                <a:gd name="T12" fmla="*/ 0 w 3299"/>
                <a:gd name="T13" fmla="*/ 2681 h 3250"/>
                <a:gd name="T14" fmla="*/ 811 w 3299"/>
                <a:gd name="T15" fmla="*/ 2232 h 3250"/>
                <a:gd name="T16" fmla="*/ 406 w 3299"/>
                <a:gd name="T17" fmla="*/ 2007 h 3250"/>
                <a:gd name="T18" fmla="*/ 406 w 3299"/>
                <a:gd name="T19" fmla="*/ 1774 h 3250"/>
                <a:gd name="T20" fmla="*/ 406 w 3299"/>
                <a:gd name="T21" fmla="*/ 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99" h="3250">
                  <a:moveTo>
                    <a:pt x="406" y="0"/>
                  </a:moveTo>
                  <a:lnTo>
                    <a:pt x="1671" y="2485"/>
                  </a:lnTo>
                  <a:lnTo>
                    <a:pt x="2137" y="992"/>
                  </a:lnTo>
                  <a:lnTo>
                    <a:pt x="3299" y="3250"/>
                  </a:lnTo>
                  <a:lnTo>
                    <a:pt x="374" y="3250"/>
                  </a:lnTo>
                  <a:lnTo>
                    <a:pt x="644" y="3008"/>
                  </a:lnTo>
                  <a:lnTo>
                    <a:pt x="0" y="2681"/>
                  </a:lnTo>
                  <a:lnTo>
                    <a:pt x="811" y="2232"/>
                  </a:lnTo>
                  <a:lnTo>
                    <a:pt x="406" y="2007"/>
                  </a:lnTo>
                  <a:lnTo>
                    <a:pt x="406" y="1774"/>
                  </a:lnTo>
                  <a:lnTo>
                    <a:pt x="406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17"/>
            <p:cNvSpPr>
              <a:spLocks/>
            </p:cNvSpPr>
            <p:nvPr/>
          </p:nvSpPr>
          <p:spPr bwMode="auto">
            <a:xfrm>
              <a:off x="3694113" y="1674813"/>
              <a:ext cx="1595438" cy="1847850"/>
            </a:xfrm>
            <a:custGeom>
              <a:avLst/>
              <a:gdLst>
                <a:gd name="T0" fmla="*/ 1476 w 3014"/>
                <a:gd name="T1" fmla="*/ 902 h 3491"/>
                <a:gd name="T2" fmla="*/ 1974 w 3014"/>
                <a:gd name="T3" fmla="*/ 0 h 3491"/>
                <a:gd name="T4" fmla="*/ 3014 w 3014"/>
                <a:gd name="T5" fmla="*/ 2127 h 3491"/>
                <a:gd name="T6" fmla="*/ 2238 w 3014"/>
                <a:gd name="T7" fmla="*/ 3491 h 3491"/>
                <a:gd name="T8" fmla="*/ 0 w 3014"/>
                <a:gd name="T9" fmla="*/ 3459 h 3491"/>
                <a:gd name="T10" fmla="*/ 1476 w 3014"/>
                <a:gd name="T11" fmla="*/ 902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14" h="3491">
                  <a:moveTo>
                    <a:pt x="1476" y="902"/>
                  </a:moveTo>
                  <a:lnTo>
                    <a:pt x="1974" y="0"/>
                  </a:lnTo>
                  <a:lnTo>
                    <a:pt x="3014" y="2127"/>
                  </a:lnTo>
                  <a:lnTo>
                    <a:pt x="2238" y="3491"/>
                  </a:lnTo>
                  <a:lnTo>
                    <a:pt x="0" y="3459"/>
                  </a:lnTo>
                  <a:lnTo>
                    <a:pt x="1476" y="9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18"/>
            <p:cNvSpPr>
              <a:spLocks/>
            </p:cNvSpPr>
            <p:nvPr/>
          </p:nvSpPr>
          <p:spPr bwMode="auto">
            <a:xfrm>
              <a:off x="4572000" y="1674813"/>
              <a:ext cx="717550" cy="1847850"/>
            </a:xfrm>
            <a:custGeom>
              <a:avLst/>
              <a:gdLst>
                <a:gd name="T0" fmla="*/ 315 w 1355"/>
                <a:gd name="T1" fmla="*/ 0 h 3491"/>
                <a:gd name="T2" fmla="*/ 1355 w 1355"/>
                <a:gd name="T3" fmla="*/ 2127 h 3491"/>
                <a:gd name="T4" fmla="*/ 579 w 1355"/>
                <a:gd name="T5" fmla="*/ 3491 h 3491"/>
                <a:gd name="T6" fmla="*/ 547 w 1355"/>
                <a:gd name="T7" fmla="*/ 3457 h 3491"/>
                <a:gd name="T8" fmla="*/ 493 w 1355"/>
                <a:gd name="T9" fmla="*/ 3370 h 3491"/>
                <a:gd name="T10" fmla="*/ 448 w 1355"/>
                <a:gd name="T11" fmla="*/ 3268 h 3491"/>
                <a:gd name="T12" fmla="*/ 409 w 1355"/>
                <a:gd name="T13" fmla="*/ 3157 h 3491"/>
                <a:gd name="T14" fmla="*/ 359 w 1355"/>
                <a:gd name="T15" fmla="*/ 2983 h 3491"/>
                <a:gd name="T16" fmla="*/ 305 w 1355"/>
                <a:gd name="T17" fmla="*/ 2817 h 3491"/>
                <a:gd name="T18" fmla="*/ 265 w 1355"/>
                <a:gd name="T19" fmla="*/ 2719 h 3491"/>
                <a:gd name="T20" fmla="*/ 241 w 1355"/>
                <a:gd name="T21" fmla="*/ 2677 h 3491"/>
                <a:gd name="T22" fmla="*/ 500 w 1355"/>
                <a:gd name="T23" fmla="*/ 2435 h 3491"/>
                <a:gd name="T24" fmla="*/ 0 w 1355"/>
                <a:gd name="T25" fmla="*/ 2169 h 3491"/>
                <a:gd name="T26" fmla="*/ 631 w 1355"/>
                <a:gd name="T27" fmla="*/ 1806 h 3491"/>
                <a:gd name="T28" fmla="*/ 315 w 1355"/>
                <a:gd name="T29" fmla="*/ 1625 h 3491"/>
                <a:gd name="T30" fmla="*/ 315 w 1355"/>
                <a:gd name="T31" fmla="*/ 1436 h 3491"/>
                <a:gd name="T32" fmla="*/ 315 w 1355"/>
                <a:gd name="T33" fmla="*/ 0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55" h="3491">
                  <a:moveTo>
                    <a:pt x="315" y="0"/>
                  </a:moveTo>
                  <a:lnTo>
                    <a:pt x="1355" y="2127"/>
                  </a:lnTo>
                  <a:lnTo>
                    <a:pt x="579" y="3491"/>
                  </a:lnTo>
                  <a:lnTo>
                    <a:pt x="547" y="3457"/>
                  </a:lnTo>
                  <a:lnTo>
                    <a:pt x="493" y="3370"/>
                  </a:lnTo>
                  <a:lnTo>
                    <a:pt x="448" y="3268"/>
                  </a:lnTo>
                  <a:lnTo>
                    <a:pt x="409" y="3157"/>
                  </a:lnTo>
                  <a:lnTo>
                    <a:pt x="359" y="2983"/>
                  </a:lnTo>
                  <a:lnTo>
                    <a:pt x="305" y="2817"/>
                  </a:lnTo>
                  <a:lnTo>
                    <a:pt x="265" y="2719"/>
                  </a:lnTo>
                  <a:lnTo>
                    <a:pt x="241" y="2677"/>
                  </a:lnTo>
                  <a:lnTo>
                    <a:pt x="500" y="2435"/>
                  </a:lnTo>
                  <a:lnTo>
                    <a:pt x="0" y="2169"/>
                  </a:lnTo>
                  <a:lnTo>
                    <a:pt x="631" y="1806"/>
                  </a:lnTo>
                  <a:lnTo>
                    <a:pt x="315" y="1625"/>
                  </a:lnTo>
                  <a:lnTo>
                    <a:pt x="315" y="1436"/>
                  </a:lnTo>
                  <a:lnTo>
                    <a:pt x="315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19"/>
            <p:cNvSpPr>
              <a:spLocks/>
            </p:cNvSpPr>
            <p:nvPr/>
          </p:nvSpPr>
          <p:spPr bwMode="auto">
            <a:xfrm>
              <a:off x="7059613" y="1679575"/>
              <a:ext cx="1447800" cy="1843088"/>
            </a:xfrm>
            <a:custGeom>
              <a:avLst/>
              <a:gdLst>
                <a:gd name="T0" fmla="*/ 1148 w 2736"/>
                <a:gd name="T1" fmla="*/ 922 h 3484"/>
                <a:gd name="T2" fmla="*/ 628 w 2736"/>
                <a:gd name="T3" fmla="*/ 0 h 3484"/>
                <a:gd name="T4" fmla="*/ 0 w 2736"/>
                <a:gd name="T5" fmla="*/ 1286 h 3484"/>
                <a:gd name="T6" fmla="*/ 711 w 2736"/>
                <a:gd name="T7" fmla="*/ 2685 h 3484"/>
                <a:gd name="T8" fmla="*/ 1130 w 2736"/>
                <a:gd name="T9" fmla="*/ 3484 h 3484"/>
                <a:gd name="T10" fmla="*/ 2736 w 2736"/>
                <a:gd name="T11" fmla="*/ 3484 h 3484"/>
                <a:gd name="T12" fmla="*/ 1148 w 2736"/>
                <a:gd name="T13" fmla="*/ 922 h 3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36" h="3484">
                  <a:moveTo>
                    <a:pt x="1148" y="922"/>
                  </a:moveTo>
                  <a:lnTo>
                    <a:pt x="628" y="0"/>
                  </a:lnTo>
                  <a:lnTo>
                    <a:pt x="0" y="1286"/>
                  </a:lnTo>
                  <a:lnTo>
                    <a:pt x="711" y="2685"/>
                  </a:lnTo>
                  <a:lnTo>
                    <a:pt x="1130" y="3484"/>
                  </a:lnTo>
                  <a:lnTo>
                    <a:pt x="2736" y="3484"/>
                  </a:lnTo>
                  <a:lnTo>
                    <a:pt x="1148" y="922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20"/>
            <p:cNvSpPr>
              <a:spLocks/>
            </p:cNvSpPr>
            <p:nvPr/>
          </p:nvSpPr>
          <p:spPr bwMode="auto">
            <a:xfrm>
              <a:off x="7059613" y="1679575"/>
              <a:ext cx="393700" cy="1257300"/>
            </a:xfrm>
            <a:custGeom>
              <a:avLst/>
              <a:gdLst>
                <a:gd name="T0" fmla="*/ 628 w 743"/>
                <a:gd name="T1" fmla="*/ 0 h 2377"/>
                <a:gd name="T2" fmla="*/ 0 w 743"/>
                <a:gd name="T3" fmla="*/ 1286 h 2377"/>
                <a:gd name="T4" fmla="*/ 554 w 743"/>
                <a:gd name="T5" fmla="*/ 2377 h 2377"/>
                <a:gd name="T6" fmla="*/ 743 w 743"/>
                <a:gd name="T7" fmla="*/ 2078 h 2377"/>
                <a:gd name="T8" fmla="*/ 517 w 743"/>
                <a:gd name="T9" fmla="*/ 1707 h 2377"/>
                <a:gd name="T10" fmla="*/ 716 w 743"/>
                <a:gd name="T11" fmla="*/ 1497 h 2377"/>
                <a:gd name="T12" fmla="*/ 482 w 743"/>
                <a:gd name="T13" fmla="*/ 1331 h 2377"/>
                <a:gd name="T14" fmla="*/ 628 w 743"/>
                <a:gd name="T15" fmla="*/ 0 h 2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43" h="2377">
                  <a:moveTo>
                    <a:pt x="628" y="0"/>
                  </a:moveTo>
                  <a:lnTo>
                    <a:pt x="0" y="1286"/>
                  </a:lnTo>
                  <a:lnTo>
                    <a:pt x="554" y="2377"/>
                  </a:lnTo>
                  <a:lnTo>
                    <a:pt x="743" y="2078"/>
                  </a:lnTo>
                  <a:lnTo>
                    <a:pt x="517" y="1707"/>
                  </a:lnTo>
                  <a:lnTo>
                    <a:pt x="716" y="1497"/>
                  </a:lnTo>
                  <a:lnTo>
                    <a:pt x="482" y="1331"/>
                  </a:lnTo>
                  <a:lnTo>
                    <a:pt x="6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" name="Rectangle 33"/>
            <p:cNvSpPr>
              <a:spLocks noChangeArrowheads="1"/>
            </p:cNvSpPr>
            <p:nvPr/>
          </p:nvSpPr>
          <p:spPr bwMode="auto">
            <a:xfrm>
              <a:off x="3694113" y="3505200"/>
              <a:ext cx="4813300" cy="25400"/>
            </a:xfrm>
            <a:prstGeom prst="rect">
              <a:avLst/>
            </a:prstGeom>
            <a:solidFill>
              <a:srgbClr val="B1B1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86" name="Freeform 10"/>
          <p:cNvSpPr>
            <a:spLocks/>
          </p:cNvSpPr>
          <p:nvPr/>
        </p:nvSpPr>
        <p:spPr bwMode="auto">
          <a:xfrm>
            <a:off x="6987944" y="259097"/>
            <a:ext cx="376918" cy="145971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7" name="Freeform 10"/>
          <p:cNvSpPr>
            <a:spLocks/>
          </p:cNvSpPr>
          <p:nvPr/>
        </p:nvSpPr>
        <p:spPr bwMode="auto">
          <a:xfrm>
            <a:off x="7520563" y="460158"/>
            <a:ext cx="280412" cy="108597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841" y="-127402"/>
            <a:ext cx="1565671" cy="91780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BD30D57-A584-D040-98F7-C0059A7468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0496" y="1430502"/>
            <a:ext cx="7157081" cy="504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1070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" name="그룹 159"/>
          <p:cNvGrpSpPr/>
          <p:nvPr/>
        </p:nvGrpSpPr>
        <p:grpSpPr>
          <a:xfrm>
            <a:off x="10045331" y="465336"/>
            <a:ext cx="1015315" cy="268103"/>
            <a:chOff x="8847791" y="-932246"/>
            <a:chExt cx="1015315" cy="268103"/>
          </a:xfrm>
        </p:grpSpPr>
        <p:sp>
          <p:nvSpPr>
            <p:cNvPr id="42" name="Rectangle 13"/>
            <p:cNvSpPr>
              <a:spLocks noChangeArrowheads="1"/>
            </p:cNvSpPr>
            <p:nvPr/>
          </p:nvSpPr>
          <p:spPr bwMode="auto">
            <a:xfrm flipH="1">
              <a:off x="9765140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Rectangle 14"/>
            <p:cNvSpPr>
              <a:spLocks noChangeArrowheads="1"/>
            </p:cNvSpPr>
            <p:nvPr/>
          </p:nvSpPr>
          <p:spPr bwMode="auto">
            <a:xfrm flipH="1">
              <a:off x="977151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Rectangle 15"/>
            <p:cNvSpPr>
              <a:spLocks noChangeArrowheads="1"/>
            </p:cNvSpPr>
            <p:nvPr/>
          </p:nvSpPr>
          <p:spPr bwMode="auto">
            <a:xfrm flipH="1">
              <a:off x="9777893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Rectangle 16"/>
            <p:cNvSpPr>
              <a:spLocks noChangeArrowheads="1"/>
            </p:cNvSpPr>
            <p:nvPr/>
          </p:nvSpPr>
          <p:spPr bwMode="auto">
            <a:xfrm flipH="1">
              <a:off x="9784269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Rectangle 17"/>
            <p:cNvSpPr>
              <a:spLocks noChangeArrowheads="1"/>
            </p:cNvSpPr>
            <p:nvPr/>
          </p:nvSpPr>
          <p:spPr bwMode="auto">
            <a:xfrm flipH="1">
              <a:off x="979035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Rectangle 18"/>
            <p:cNvSpPr>
              <a:spLocks noChangeArrowheads="1"/>
            </p:cNvSpPr>
            <p:nvPr/>
          </p:nvSpPr>
          <p:spPr bwMode="auto">
            <a:xfrm flipH="1">
              <a:off x="979673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Rectangle 19"/>
            <p:cNvSpPr>
              <a:spLocks noChangeArrowheads="1"/>
            </p:cNvSpPr>
            <p:nvPr/>
          </p:nvSpPr>
          <p:spPr bwMode="auto">
            <a:xfrm flipH="1">
              <a:off x="980281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" name="Rectangle 20"/>
            <p:cNvSpPr>
              <a:spLocks noChangeArrowheads="1"/>
            </p:cNvSpPr>
            <p:nvPr/>
          </p:nvSpPr>
          <p:spPr bwMode="auto">
            <a:xfrm flipH="1">
              <a:off x="980919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" name="Rectangle 21"/>
            <p:cNvSpPr>
              <a:spLocks noChangeArrowheads="1"/>
            </p:cNvSpPr>
            <p:nvPr/>
          </p:nvSpPr>
          <p:spPr bwMode="auto">
            <a:xfrm flipH="1">
              <a:off x="9815572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" name="Rectangle 22"/>
            <p:cNvSpPr>
              <a:spLocks noChangeArrowheads="1"/>
            </p:cNvSpPr>
            <p:nvPr/>
          </p:nvSpPr>
          <p:spPr bwMode="auto">
            <a:xfrm flipH="1">
              <a:off x="982165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" name="Rectangle 23"/>
            <p:cNvSpPr>
              <a:spLocks noChangeArrowheads="1"/>
            </p:cNvSpPr>
            <p:nvPr/>
          </p:nvSpPr>
          <p:spPr bwMode="auto">
            <a:xfrm flipH="1">
              <a:off x="982803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" name="Rectangle 24"/>
            <p:cNvSpPr>
              <a:spLocks noChangeArrowheads="1"/>
            </p:cNvSpPr>
            <p:nvPr/>
          </p:nvSpPr>
          <p:spPr bwMode="auto">
            <a:xfrm flipH="1">
              <a:off x="983441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" name="Rectangle 25"/>
            <p:cNvSpPr>
              <a:spLocks noChangeArrowheads="1"/>
            </p:cNvSpPr>
            <p:nvPr/>
          </p:nvSpPr>
          <p:spPr bwMode="auto">
            <a:xfrm flipH="1">
              <a:off x="984049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" name="Rectangle 26"/>
            <p:cNvSpPr>
              <a:spLocks noChangeArrowheads="1"/>
            </p:cNvSpPr>
            <p:nvPr/>
          </p:nvSpPr>
          <p:spPr bwMode="auto">
            <a:xfrm flipH="1">
              <a:off x="984687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6" name="Rectangle 27"/>
            <p:cNvSpPr>
              <a:spLocks noChangeArrowheads="1"/>
            </p:cNvSpPr>
            <p:nvPr/>
          </p:nvSpPr>
          <p:spPr bwMode="auto">
            <a:xfrm flipH="1">
              <a:off x="9853251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7" name="Rectangle 28"/>
            <p:cNvSpPr>
              <a:spLocks noChangeArrowheads="1"/>
            </p:cNvSpPr>
            <p:nvPr/>
          </p:nvSpPr>
          <p:spPr bwMode="auto">
            <a:xfrm flipH="1">
              <a:off x="985933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8" name="Freeform 29"/>
            <p:cNvSpPr>
              <a:spLocks/>
            </p:cNvSpPr>
            <p:nvPr/>
          </p:nvSpPr>
          <p:spPr bwMode="auto">
            <a:xfrm flipH="1">
              <a:off x="8865181" y="-804716"/>
              <a:ext cx="320855" cy="53911"/>
            </a:xfrm>
            <a:custGeom>
              <a:avLst/>
              <a:gdLst>
                <a:gd name="T0" fmla="*/ 0 w 3320"/>
                <a:gd name="T1" fmla="*/ 559 h 559"/>
                <a:gd name="T2" fmla="*/ 3320 w 3320"/>
                <a:gd name="T3" fmla="*/ 559 h 559"/>
                <a:gd name="T4" fmla="*/ 3314 w 3320"/>
                <a:gd name="T5" fmla="*/ 521 h 559"/>
                <a:gd name="T6" fmla="*/ 3297 w 3320"/>
                <a:gd name="T7" fmla="*/ 446 h 559"/>
                <a:gd name="T8" fmla="*/ 3268 w 3320"/>
                <a:gd name="T9" fmla="*/ 373 h 559"/>
                <a:gd name="T10" fmla="*/ 3231 w 3320"/>
                <a:gd name="T11" fmla="*/ 302 h 559"/>
                <a:gd name="T12" fmla="*/ 3185 w 3320"/>
                <a:gd name="T13" fmla="*/ 232 h 559"/>
                <a:gd name="T14" fmla="*/ 3130 w 3320"/>
                <a:gd name="T15" fmla="*/ 162 h 559"/>
                <a:gd name="T16" fmla="*/ 3065 w 3320"/>
                <a:gd name="T17" fmla="*/ 96 h 559"/>
                <a:gd name="T18" fmla="*/ 2992 w 3320"/>
                <a:gd name="T19" fmla="*/ 31 h 559"/>
                <a:gd name="T20" fmla="*/ 2953 w 3320"/>
                <a:gd name="T21" fmla="*/ 0 h 559"/>
                <a:gd name="T22" fmla="*/ 0 w 3320"/>
                <a:gd name="T23" fmla="*/ 0 h 559"/>
                <a:gd name="T24" fmla="*/ 0 w 3320"/>
                <a:gd name="T25" fmla="*/ 559 h 559"/>
                <a:gd name="T26" fmla="*/ 0 w 3320"/>
                <a:gd name="T27" fmla="*/ 559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20" h="559">
                  <a:moveTo>
                    <a:pt x="0" y="559"/>
                  </a:moveTo>
                  <a:lnTo>
                    <a:pt x="3320" y="559"/>
                  </a:lnTo>
                  <a:lnTo>
                    <a:pt x="3314" y="521"/>
                  </a:lnTo>
                  <a:lnTo>
                    <a:pt x="3297" y="446"/>
                  </a:lnTo>
                  <a:lnTo>
                    <a:pt x="3268" y="373"/>
                  </a:lnTo>
                  <a:lnTo>
                    <a:pt x="3231" y="302"/>
                  </a:lnTo>
                  <a:lnTo>
                    <a:pt x="3185" y="232"/>
                  </a:lnTo>
                  <a:lnTo>
                    <a:pt x="3130" y="162"/>
                  </a:lnTo>
                  <a:lnTo>
                    <a:pt x="3065" y="96"/>
                  </a:lnTo>
                  <a:lnTo>
                    <a:pt x="2992" y="31"/>
                  </a:lnTo>
                  <a:lnTo>
                    <a:pt x="2953" y="0"/>
                  </a:lnTo>
                  <a:lnTo>
                    <a:pt x="0" y="0"/>
                  </a:lnTo>
                  <a:lnTo>
                    <a:pt x="0" y="559"/>
                  </a:lnTo>
                  <a:lnTo>
                    <a:pt x="0" y="559"/>
                  </a:lnTo>
                  <a:close/>
                </a:path>
              </a:pathLst>
            </a:custGeom>
            <a:solidFill>
              <a:srgbClr val="ABB1B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9" name="Freeform 30"/>
            <p:cNvSpPr>
              <a:spLocks/>
            </p:cNvSpPr>
            <p:nvPr/>
          </p:nvSpPr>
          <p:spPr bwMode="auto">
            <a:xfrm flipH="1">
              <a:off x="8914744" y="-850511"/>
              <a:ext cx="250423" cy="45795"/>
            </a:xfrm>
            <a:custGeom>
              <a:avLst/>
              <a:gdLst>
                <a:gd name="T0" fmla="*/ 0 w 2592"/>
                <a:gd name="T1" fmla="*/ 474 h 474"/>
                <a:gd name="T2" fmla="*/ 2592 w 2592"/>
                <a:gd name="T3" fmla="*/ 474 h 474"/>
                <a:gd name="T4" fmla="*/ 2587 w 2592"/>
                <a:gd name="T5" fmla="*/ 442 h 474"/>
                <a:gd name="T6" fmla="*/ 2573 w 2592"/>
                <a:gd name="T7" fmla="*/ 379 h 474"/>
                <a:gd name="T8" fmla="*/ 2551 w 2592"/>
                <a:gd name="T9" fmla="*/ 317 h 474"/>
                <a:gd name="T10" fmla="*/ 2523 w 2592"/>
                <a:gd name="T11" fmla="*/ 256 h 474"/>
                <a:gd name="T12" fmla="*/ 2466 w 2592"/>
                <a:gd name="T13" fmla="*/ 167 h 474"/>
                <a:gd name="T14" fmla="*/ 2367 w 2592"/>
                <a:gd name="T15" fmla="*/ 55 h 474"/>
                <a:gd name="T16" fmla="*/ 2305 w 2592"/>
                <a:gd name="T17" fmla="*/ 0 h 474"/>
                <a:gd name="T18" fmla="*/ 0 w 2592"/>
                <a:gd name="T19" fmla="*/ 0 h 474"/>
                <a:gd name="T20" fmla="*/ 0 w 2592"/>
                <a:gd name="T21" fmla="*/ 474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92" h="474">
                  <a:moveTo>
                    <a:pt x="0" y="474"/>
                  </a:moveTo>
                  <a:lnTo>
                    <a:pt x="2592" y="474"/>
                  </a:lnTo>
                  <a:lnTo>
                    <a:pt x="2587" y="442"/>
                  </a:lnTo>
                  <a:lnTo>
                    <a:pt x="2573" y="379"/>
                  </a:lnTo>
                  <a:lnTo>
                    <a:pt x="2551" y="317"/>
                  </a:lnTo>
                  <a:lnTo>
                    <a:pt x="2523" y="256"/>
                  </a:lnTo>
                  <a:lnTo>
                    <a:pt x="2466" y="167"/>
                  </a:lnTo>
                  <a:lnTo>
                    <a:pt x="2367" y="55"/>
                  </a:lnTo>
                  <a:lnTo>
                    <a:pt x="2305" y="0"/>
                  </a:lnTo>
                  <a:lnTo>
                    <a:pt x="0" y="0"/>
                  </a:lnTo>
                  <a:lnTo>
                    <a:pt x="0" y="474"/>
                  </a:lnTo>
                  <a:close/>
                </a:path>
              </a:pathLst>
            </a:custGeom>
            <a:solidFill>
              <a:srgbClr val="D1D7E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Freeform 31"/>
            <p:cNvSpPr>
              <a:spLocks/>
            </p:cNvSpPr>
            <p:nvPr/>
          </p:nvSpPr>
          <p:spPr bwMode="auto">
            <a:xfrm flipH="1">
              <a:off x="8958221" y="-888190"/>
              <a:ext cx="189846" cy="37679"/>
            </a:xfrm>
            <a:custGeom>
              <a:avLst/>
              <a:gdLst>
                <a:gd name="T0" fmla="*/ 0 w 1963"/>
                <a:gd name="T1" fmla="*/ 389 h 389"/>
                <a:gd name="T2" fmla="*/ 1963 w 1963"/>
                <a:gd name="T3" fmla="*/ 389 h 389"/>
                <a:gd name="T4" fmla="*/ 1957 w 1963"/>
                <a:gd name="T5" fmla="*/ 337 h 389"/>
                <a:gd name="T6" fmla="*/ 1924 w 1963"/>
                <a:gd name="T7" fmla="*/ 235 h 389"/>
                <a:gd name="T8" fmla="*/ 1869 w 1963"/>
                <a:gd name="T9" fmla="*/ 137 h 389"/>
                <a:gd name="T10" fmla="*/ 1793 w 1963"/>
                <a:gd name="T11" fmla="*/ 45 h 389"/>
                <a:gd name="T12" fmla="*/ 1747 w 1963"/>
                <a:gd name="T13" fmla="*/ 0 h 389"/>
                <a:gd name="T14" fmla="*/ 0 w 1963"/>
                <a:gd name="T15" fmla="*/ 0 h 389"/>
                <a:gd name="T16" fmla="*/ 0 w 1963"/>
                <a:gd name="T17" fmla="*/ 389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3" h="389">
                  <a:moveTo>
                    <a:pt x="0" y="389"/>
                  </a:moveTo>
                  <a:lnTo>
                    <a:pt x="1963" y="389"/>
                  </a:lnTo>
                  <a:lnTo>
                    <a:pt x="1957" y="337"/>
                  </a:lnTo>
                  <a:lnTo>
                    <a:pt x="1924" y="235"/>
                  </a:lnTo>
                  <a:lnTo>
                    <a:pt x="1869" y="137"/>
                  </a:lnTo>
                  <a:lnTo>
                    <a:pt x="1793" y="45"/>
                  </a:lnTo>
                  <a:lnTo>
                    <a:pt x="1747" y="0"/>
                  </a:lnTo>
                  <a:lnTo>
                    <a:pt x="0" y="0"/>
                  </a:lnTo>
                  <a:lnTo>
                    <a:pt x="0" y="389"/>
                  </a:lnTo>
                  <a:close/>
                </a:path>
              </a:pathLst>
            </a:custGeom>
            <a:solidFill>
              <a:srgbClr val="E9ECF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Rectangle 32"/>
            <p:cNvSpPr>
              <a:spLocks noChangeArrowheads="1"/>
            </p:cNvSpPr>
            <p:nvPr/>
          </p:nvSpPr>
          <p:spPr bwMode="auto">
            <a:xfrm flipH="1">
              <a:off x="9602828" y="-783847"/>
              <a:ext cx="125501" cy="62896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" name="Rectangle 33"/>
            <p:cNvSpPr>
              <a:spLocks noChangeArrowheads="1"/>
            </p:cNvSpPr>
            <p:nvPr/>
          </p:nvSpPr>
          <p:spPr bwMode="auto">
            <a:xfrm flipH="1">
              <a:off x="9226034" y="-783847"/>
              <a:ext cx="125501" cy="62896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" name="Rectangle 34"/>
            <p:cNvSpPr>
              <a:spLocks noChangeArrowheads="1"/>
            </p:cNvSpPr>
            <p:nvPr/>
          </p:nvSpPr>
          <p:spPr bwMode="auto">
            <a:xfrm flipH="1">
              <a:off x="9711229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4" name="Rectangle 35"/>
            <p:cNvSpPr>
              <a:spLocks noChangeArrowheads="1"/>
            </p:cNvSpPr>
            <p:nvPr/>
          </p:nvSpPr>
          <p:spPr bwMode="auto">
            <a:xfrm flipH="1">
              <a:off x="9694998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" name="Rectangle 36"/>
            <p:cNvSpPr>
              <a:spLocks noChangeArrowheads="1"/>
            </p:cNvSpPr>
            <p:nvPr/>
          </p:nvSpPr>
          <p:spPr bwMode="auto">
            <a:xfrm flipH="1">
              <a:off x="9678477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" name="Rectangle 37"/>
            <p:cNvSpPr>
              <a:spLocks noChangeArrowheads="1"/>
            </p:cNvSpPr>
            <p:nvPr/>
          </p:nvSpPr>
          <p:spPr bwMode="auto">
            <a:xfrm flipH="1">
              <a:off x="9662246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7" name="Rectangle 38"/>
            <p:cNvSpPr>
              <a:spLocks noChangeArrowheads="1"/>
            </p:cNvSpPr>
            <p:nvPr/>
          </p:nvSpPr>
          <p:spPr bwMode="auto">
            <a:xfrm flipH="1">
              <a:off x="9645725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8" name="Rectangle 39"/>
            <p:cNvSpPr>
              <a:spLocks noChangeArrowheads="1"/>
            </p:cNvSpPr>
            <p:nvPr/>
          </p:nvSpPr>
          <p:spPr bwMode="auto">
            <a:xfrm flipH="1">
              <a:off x="9629204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9" name="Rectangle 40"/>
            <p:cNvSpPr>
              <a:spLocks noChangeArrowheads="1"/>
            </p:cNvSpPr>
            <p:nvPr/>
          </p:nvSpPr>
          <p:spPr bwMode="auto">
            <a:xfrm flipH="1">
              <a:off x="9612973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0" name="Rectangle 41"/>
            <p:cNvSpPr>
              <a:spLocks noChangeArrowheads="1"/>
            </p:cNvSpPr>
            <p:nvPr/>
          </p:nvSpPr>
          <p:spPr bwMode="auto">
            <a:xfrm flipH="1">
              <a:off x="9414141" y="-847033"/>
              <a:ext cx="125501" cy="63185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1" name="Rectangle 42"/>
            <p:cNvSpPr>
              <a:spLocks noChangeArrowheads="1"/>
            </p:cNvSpPr>
            <p:nvPr/>
          </p:nvSpPr>
          <p:spPr bwMode="auto">
            <a:xfrm flipH="1">
              <a:off x="9522832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2" name="Rectangle 43"/>
            <p:cNvSpPr>
              <a:spLocks noChangeArrowheads="1"/>
            </p:cNvSpPr>
            <p:nvPr/>
          </p:nvSpPr>
          <p:spPr bwMode="auto">
            <a:xfrm flipH="1">
              <a:off x="9506601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3" name="Rectangle 44"/>
            <p:cNvSpPr>
              <a:spLocks noChangeArrowheads="1"/>
            </p:cNvSpPr>
            <p:nvPr/>
          </p:nvSpPr>
          <p:spPr bwMode="auto">
            <a:xfrm flipH="1">
              <a:off x="9490370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4" name="Rectangle 45"/>
            <p:cNvSpPr>
              <a:spLocks noChangeArrowheads="1"/>
            </p:cNvSpPr>
            <p:nvPr/>
          </p:nvSpPr>
          <p:spPr bwMode="auto">
            <a:xfrm flipH="1">
              <a:off x="9473849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5" name="Rectangle 46"/>
            <p:cNvSpPr>
              <a:spLocks noChangeArrowheads="1"/>
            </p:cNvSpPr>
            <p:nvPr/>
          </p:nvSpPr>
          <p:spPr bwMode="auto">
            <a:xfrm flipH="1">
              <a:off x="9457328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6" name="Rectangle 47"/>
            <p:cNvSpPr>
              <a:spLocks noChangeArrowheads="1"/>
            </p:cNvSpPr>
            <p:nvPr/>
          </p:nvSpPr>
          <p:spPr bwMode="auto">
            <a:xfrm flipH="1">
              <a:off x="9440807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7" name="Rectangle 48"/>
            <p:cNvSpPr>
              <a:spLocks noChangeArrowheads="1"/>
            </p:cNvSpPr>
            <p:nvPr/>
          </p:nvSpPr>
          <p:spPr bwMode="auto">
            <a:xfrm flipH="1">
              <a:off x="9424576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8" name="Rectangle 49"/>
            <p:cNvSpPr>
              <a:spLocks noChangeArrowheads="1"/>
            </p:cNvSpPr>
            <p:nvPr/>
          </p:nvSpPr>
          <p:spPr bwMode="auto">
            <a:xfrm flipH="1">
              <a:off x="9477037" y="-783847"/>
              <a:ext cx="125501" cy="62896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9" name="Rectangle 50"/>
            <p:cNvSpPr>
              <a:spLocks noChangeArrowheads="1"/>
            </p:cNvSpPr>
            <p:nvPr/>
          </p:nvSpPr>
          <p:spPr bwMode="auto">
            <a:xfrm flipH="1">
              <a:off x="9585728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0" name="Rectangle 51"/>
            <p:cNvSpPr>
              <a:spLocks noChangeArrowheads="1"/>
            </p:cNvSpPr>
            <p:nvPr/>
          </p:nvSpPr>
          <p:spPr bwMode="auto">
            <a:xfrm flipH="1">
              <a:off x="9569207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1" name="Rectangle 52"/>
            <p:cNvSpPr>
              <a:spLocks noChangeArrowheads="1"/>
            </p:cNvSpPr>
            <p:nvPr/>
          </p:nvSpPr>
          <p:spPr bwMode="auto">
            <a:xfrm flipH="1">
              <a:off x="9552976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2" name="Rectangle 53"/>
            <p:cNvSpPr>
              <a:spLocks noChangeArrowheads="1"/>
            </p:cNvSpPr>
            <p:nvPr/>
          </p:nvSpPr>
          <p:spPr bwMode="auto">
            <a:xfrm flipH="1">
              <a:off x="9536744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3" name="Rectangle 54"/>
            <p:cNvSpPr>
              <a:spLocks noChangeArrowheads="1"/>
            </p:cNvSpPr>
            <p:nvPr/>
          </p:nvSpPr>
          <p:spPr bwMode="auto">
            <a:xfrm flipH="1">
              <a:off x="9520223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4" name="Rectangle 55"/>
            <p:cNvSpPr>
              <a:spLocks noChangeArrowheads="1"/>
            </p:cNvSpPr>
            <p:nvPr/>
          </p:nvSpPr>
          <p:spPr bwMode="auto">
            <a:xfrm flipH="1">
              <a:off x="9503702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5" name="Rectangle 56"/>
            <p:cNvSpPr>
              <a:spLocks noChangeArrowheads="1"/>
            </p:cNvSpPr>
            <p:nvPr/>
          </p:nvSpPr>
          <p:spPr bwMode="auto">
            <a:xfrm flipH="1">
              <a:off x="9487181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6" name="Rectangle 57"/>
            <p:cNvSpPr>
              <a:spLocks noChangeArrowheads="1"/>
            </p:cNvSpPr>
            <p:nvPr/>
          </p:nvSpPr>
          <p:spPr bwMode="auto">
            <a:xfrm flipH="1">
              <a:off x="9288930" y="-847033"/>
              <a:ext cx="125212" cy="63185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7" name="Rectangle 58"/>
            <p:cNvSpPr>
              <a:spLocks noChangeArrowheads="1"/>
            </p:cNvSpPr>
            <p:nvPr/>
          </p:nvSpPr>
          <p:spPr bwMode="auto">
            <a:xfrm flipH="1">
              <a:off x="9397331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8" name="Rectangle 59"/>
            <p:cNvSpPr>
              <a:spLocks noChangeArrowheads="1"/>
            </p:cNvSpPr>
            <p:nvPr/>
          </p:nvSpPr>
          <p:spPr bwMode="auto">
            <a:xfrm flipH="1">
              <a:off x="938109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9" name="Rectangle 60"/>
            <p:cNvSpPr>
              <a:spLocks noChangeArrowheads="1"/>
            </p:cNvSpPr>
            <p:nvPr/>
          </p:nvSpPr>
          <p:spPr bwMode="auto">
            <a:xfrm flipH="1">
              <a:off x="936457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0" name="Rectangle 61"/>
            <p:cNvSpPr>
              <a:spLocks noChangeArrowheads="1"/>
            </p:cNvSpPr>
            <p:nvPr/>
          </p:nvSpPr>
          <p:spPr bwMode="auto">
            <a:xfrm flipH="1">
              <a:off x="9348058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1" name="Rectangle 62"/>
            <p:cNvSpPr>
              <a:spLocks noChangeArrowheads="1"/>
            </p:cNvSpPr>
            <p:nvPr/>
          </p:nvSpPr>
          <p:spPr bwMode="auto">
            <a:xfrm flipH="1">
              <a:off x="9331826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" name="Rectangle 63"/>
            <p:cNvSpPr>
              <a:spLocks noChangeArrowheads="1"/>
            </p:cNvSpPr>
            <p:nvPr/>
          </p:nvSpPr>
          <p:spPr bwMode="auto">
            <a:xfrm flipH="1">
              <a:off x="9315305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3" name="Rectangle 64"/>
            <p:cNvSpPr>
              <a:spLocks noChangeArrowheads="1"/>
            </p:cNvSpPr>
            <p:nvPr/>
          </p:nvSpPr>
          <p:spPr bwMode="auto">
            <a:xfrm flipH="1">
              <a:off x="9299074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4" name="Rectangle 65"/>
            <p:cNvSpPr>
              <a:spLocks noChangeArrowheads="1"/>
            </p:cNvSpPr>
            <p:nvPr/>
          </p:nvSpPr>
          <p:spPr bwMode="auto">
            <a:xfrm flipH="1">
              <a:off x="9351536" y="-783847"/>
              <a:ext cx="125501" cy="62896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5" name="Rectangle 66"/>
            <p:cNvSpPr>
              <a:spLocks noChangeArrowheads="1"/>
            </p:cNvSpPr>
            <p:nvPr/>
          </p:nvSpPr>
          <p:spPr bwMode="auto">
            <a:xfrm flipH="1">
              <a:off x="9460226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6" name="Rectangle 67"/>
            <p:cNvSpPr>
              <a:spLocks noChangeArrowheads="1"/>
            </p:cNvSpPr>
            <p:nvPr/>
          </p:nvSpPr>
          <p:spPr bwMode="auto">
            <a:xfrm flipH="1">
              <a:off x="9443995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7" name="Rectangle 68"/>
            <p:cNvSpPr>
              <a:spLocks noChangeArrowheads="1"/>
            </p:cNvSpPr>
            <p:nvPr/>
          </p:nvSpPr>
          <p:spPr bwMode="auto">
            <a:xfrm flipH="1">
              <a:off x="9427474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8" name="Rectangle 69"/>
            <p:cNvSpPr>
              <a:spLocks noChangeArrowheads="1"/>
            </p:cNvSpPr>
            <p:nvPr/>
          </p:nvSpPr>
          <p:spPr bwMode="auto">
            <a:xfrm flipH="1">
              <a:off x="9410953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9" name="Rectangle 70"/>
            <p:cNvSpPr>
              <a:spLocks noChangeArrowheads="1"/>
            </p:cNvSpPr>
            <p:nvPr/>
          </p:nvSpPr>
          <p:spPr bwMode="auto">
            <a:xfrm flipH="1">
              <a:off x="9394432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0" name="Rectangle 71"/>
            <p:cNvSpPr>
              <a:spLocks noChangeArrowheads="1"/>
            </p:cNvSpPr>
            <p:nvPr/>
          </p:nvSpPr>
          <p:spPr bwMode="auto">
            <a:xfrm flipH="1">
              <a:off x="9377911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1" name="Rectangle 72"/>
            <p:cNvSpPr>
              <a:spLocks noChangeArrowheads="1"/>
            </p:cNvSpPr>
            <p:nvPr/>
          </p:nvSpPr>
          <p:spPr bwMode="auto">
            <a:xfrm flipH="1">
              <a:off x="9361970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2" name="Rectangle 73"/>
            <p:cNvSpPr>
              <a:spLocks noChangeArrowheads="1"/>
            </p:cNvSpPr>
            <p:nvPr/>
          </p:nvSpPr>
          <p:spPr bwMode="auto">
            <a:xfrm flipH="1">
              <a:off x="9477037" y="-910218"/>
              <a:ext cx="125501" cy="63185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3" name="Rectangle 74"/>
            <p:cNvSpPr>
              <a:spLocks noChangeArrowheads="1"/>
            </p:cNvSpPr>
            <p:nvPr/>
          </p:nvSpPr>
          <p:spPr bwMode="auto">
            <a:xfrm flipH="1">
              <a:off x="9585728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4" name="Rectangle 75"/>
            <p:cNvSpPr>
              <a:spLocks noChangeArrowheads="1"/>
            </p:cNvSpPr>
            <p:nvPr/>
          </p:nvSpPr>
          <p:spPr bwMode="auto">
            <a:xfrm flipH="1">
              <a:off x="9569207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5" name="Rectangle 76"/>
            <p:cNvSpPr>
              <a:spLocks noChangeArrowheads="1"/>
            </p:cNvSpPr>
            <p:nvPr/>
          </p:nvSpPr>
          <p:spPr bwMode="auto">
            <a:xfrm flipH="1">
              <a:off x="9552976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6" name="Rectangle 77"/>
            <p:cNvSpPr>
              <a:spLocks noChangeArrowheads="1"/>
            </p:cNvSpPr>
            <p:nvPr/>
          </p:nvSpPr>
          <p:spPr bwMode="auto">
            <a:xfrm flipH="1">
              <a:off x="9536744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7" name="Rectangle 78"/>
            <p:cNvSpPr>
              <a:spLocks noChangeArrowheads="1"/>
            </p:cNvSpPr>
            <p:nvPr/>
          </p:nvSpPr>
          <p:spPr bwMode="auto">
            <a:xfrm flipH="1">
              <a:off x="9520223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8" name="Rectangle 79"/>
            <p:cNvSpPr>
              <a:spLocks noChangeArrowheads="1"/>
            </p:cNvSpPr>
            <p:nvPr/>
          </p:nvSpPr>
          <p:spPr bwMode="auto">
            <a:xfrm flipH="1">
              <a:off x="9503702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9" name="Rectangle 80"/>
            <p:cNvSpPr>
              <a:spLocks noChangeArrowheads="1"/>
            </p:cNvSpPr>
            <p:nvPr/>
          </p:nvSpPr>
          <p:spPr bwMode="auto">
            <a:xfrm flipH="1">
              <a:off x="9487181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0" name="Rectangle 81"/>
            <p:cNvSpPr>
              <a:spLocks noChangeArrowheads="1"/>
            </p:cNvSpPr>
            <p:nvPr/>
          </p:nvSpPr>
          <p:spPr bwMode="auto">
            <a:xfrm flipH="1">
              <a:off x="9334725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1" name="Rectangle 82"/>
            <p:cNvSpPr>
              <a:spLocks noChangeArrowheads="1"/>
            </p:cNvSpPr>
            <p:nvPr/>
          </p:nvSpPr>
          <p:spPr bwMode="auto">
            <a:xfrm flipH="1">
              <a:off x="9318204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2" name="Rectangle 83"/>
            <p:cNvSpPr>
              <a:spLocks noChangeArrowheads="1"/>
            </p:cNvSpPr>
            <p:nvPr/>
          </p:nvSpPr>
          <p:spPr bwMode="auto">
            <a:xfrm flipH="1">
              <a:off x="9301683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3" name="Rectangle 84"/>
            <p:cNvSpPr>
              <a:spLocks noChangeArrowheads="1"/>
            </p:cNvSpPr>
            <p:nvPr/>
          </p:nvSpPr>
          <p:spPr bwMode="auto">
            <a:xfrm flipH="1">
              <a:off x="9285452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4" name="Rectangle 85"/>
            <p:cNvSpPr>
              <a:spLocks noChangeArrowheads="1"/>
            </p:cNvSpPr>
            <p:nvPr/>
          </p:nvSpPr>
          <p:spPr bwMode="auto">
            <a:xfrm flipH="1">
              <a:off x="9268931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5" name="Rectangle 86"/>
            <p:cNvSpPr>
              <a:spLocks noChangeArrowheads="1"/>
            </p:cNvSpPr>
            <p:nvPr/>
          </p:nvSpPr>
          <p:spPr bwMode="auto">
            <a:xfrm flipH="1">
              <a:off x="9252700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6" name="Rectangle 87"/>
            <p:cNvSpPr>
              <a:spLocks noChangeArrowheads="1"/>
            </p:cNvSpPr>
            <p:nvPr/>
          </p:nvSpPr>
          <p:spPr bwMode="auto">
            <a:xfrm flipH="1">
              <a:off x="9236179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7" name="Rectangle 88"/>
            <p:cNvSpPr>
              <a:spLocks noChangeArrowheads="1"/>
            </p:cNvSpPr>
            <p:nvPr/>
          </p:nvSpPr>
          <p:spPr bwMode="auto">
            <a:xfrm flipH="1">
              <a:off x="9539933" y="-847033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8" name="Rectangle 89"/>
            <p:cNvSpPr>
              <a:spLocks noChangeArrowheads="1"/>
            </p:cNvSpPr>
            <p:nvPr/>
          </p:nvSpPr>
          <p:spPr bwMode="auto">
            <a:xfrm flipH="1">
              <a:off x="9648623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9" name="Rectangle 90"/>
            <p:cNvSpPr>
              <a:spLocks noChangeArrowheads="1"/>
            </p:cNvSpPr>
            <p:nvPr/>
          </p:nvSpPr>
          <p:spPr bwMode="auto">
            <a:xfrm flipH="1">
              <a:off x="9632102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0" name="Rectangle 91"/>
            <p:cNvSpPr>
              <a:spLocks noChangeArrowheads="1"/>
            </p:cNvSpPr>
            <p:nvPr/>
          </p:nvSpPr>
          <p:spPr bwMode="auto">
            <a:xfrm flipH="1">
              <a:off x="9615871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1" name="Rectangle 92"/>
            <p:cNvSpPr>
              <a:spLocks noChangeArrowheads="1"/>
            </p:cNvSpPr>
            <p:nvPr/>
          </p:nvSpPr>
          <p:spPr bwMode="auto">
            <a:xfrm flipH="1">
              <a:off x="9599350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2" name="Rectangle 93"/>
            <p:cNvSpPr>
              <a:spLocks noChangeArrowheads="1"/>
            </p:cNvSpPr>
            <p:nvPr/>
          </p:nvSpPr>
          <p:spPr bwMode="auto">
            <a:xfrm flipH="1">
              <a:off x="9582829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3" name="Rectangle 94"/>
            <p:cNvSpPr>
              <a:spLocks noChangeArrowheads="1"/>
            </p:cNvSpPr>
            <p:nvPr/>
          </p:nvSpPr>
          <p:spPr bwMode="auto">
            <a:xfrm flipH="1">
              <a:off x="9566598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4" name="Rectangle 95"/>
            <p:cNvSpPr>
              <a:spLocks noChangeArrowheads="1"/>
            </p:cNvSpPr>
            <p:nvPr/>
          </p:nvSpPr>
          <p:spPr bwMode="auto">
            <a:xfrm flipH="1">
              <a:off x="9550077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5" name="Rectangle 96"/>
            <p:cNvSpPr>
              <a:spLocks noChangeArrowheads="1"/>
            </p:cNvSpPr>
            <p:nvPr/>
          </p:nvSpPr>
          <p:spPr bwMode="auto">
            <a:xfrm flipH="1">
              <a:off x="9351536" y="-910218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6" name="Rectangle 97"/>
            <p:cNvSpPr>
              <a:spLocks noChangeArrowheads="1"/>
            </p:cNvSpPr>
            <p:nvPr/>
          </p:nvSpPr>
          <p:spPr bwMode="auto">
            <a:xfrm flipH="1">
              <a:off x="9460226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7" name="Rectangle 98"/>
            <p:cNvSpPr>
              <a:spLocks noChangeArrowheads="1"/>
            </p:cNvSpPr>
            <p:nvPr/>
          </p:nvSpPr>
          <p:spPr bwMode="auto">
            <a:xfrm flipH="1">
              <a:off x="9443995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8" name="Rectangle 99"/>
            <p:cNvSpPr>
              <a:spLocks noChangeArrowheads="1"/>
            </p:cNvSpPr>
            <p:nvPr/>
          </p:nvSpPr>
          <p:spPr bwMode="auto">
            <a:xfrm flipH="1">
              <a:off x="9427474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9" name="Rectangle 100"/>
            <p:cNvSpPr>
              <a:spLocks noChangeArrowheads="1"/>
            </p:cNvSpPr>
            <p:nvPr/>
          </p:nvSpPr>
          <p:spPr bwMode="auto">
            <a:xfrm flipH="1">
              <a:off x="9410953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0" name="Rectangle 101"/>
            <p:cNvSpPr>
              <a:spLocks noChangeArrowheads="1"/>
            </p:cNvSpPr>
            <p:nvPr/>
          </p:nvSpPr>
          <p:spPr bwMode="auto">
            <a:xfrm flipH="1">
              <a:off x="9394432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1" name="Rectangle 102"/>
            <p:cNvSpPr>
              <a:spLocks noChangeArrowheads="1"/>
            </p:cNvSpPr>
            <p:nvPr/>
          </p:nvSpPr>
          <p:spPr bwMode="auto">
            <a:xfrm flipH="1">
              <a:off x="9377911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2" name="Rectangle 103"/>
            <p:cNvSpPr>
              <a:spLocks noChangeArrowheads="1"/>
            </p:cNvSpPr>
            <p:nvPr/>
          </p:nvSpPr>
          <p:spPr bwMode="auto">
            <a:xfrm flipH="1">
              <a:off x="9361970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3" name="Freeform 104"/>
            <p:cNvSpPr>
              <a:spLocks/>
            </p:cNvSpPr>
            <p:nvPr/>
          </p:nvSpPr>
          <p:spPr bwMode="auto">
            <a:xfrm flipH="1">
              <a:off x="8847791" y="-771674"/>
              <a:ext cx="1015315" cy="107531"/>
            </a:xfrm>
            <a:custGeom>
              <a:avLst/>
              <a:gdLst>
                <a:gd name="T0" fmla="*/ 6766 w 10509"/>
                <a:gd name="T1" fmla="*/ 168 h 1111"/>
                <a:gd name="T2" fmla="*/ 6546 w 10509"/>
                <a:gd name="T3" fmla="*/ 542 h 1111"/>
                <a:gd name="T4" fmla="*/ 6135 w 10509"/>
                <a:gd name="T5" fmla="*/ 537 h 1111"/>
                <a:gd name="T6" fmla="*/ 3988 w 10509"/>
                <a:gd name="T7" fmla="*/ 509 h 1111"/>
                <a:gd name="T8" fmla="*/ 2528 w 10509"/>
                <a:gd name="T9" fmla="*/ 495 h 1111"/>
                <a:gd name="T10" fmla="*/ 1988 w 10509"/>
                <a:gd name="T11" fmla="*/ 493 h 1111"/>
                <a:gd name="T12" fmla="*/ 1906 w 10509"/>
                <a:gd name="T13" fmla="*/ 493 h 1111"/>
                <a:gd name="T14" fmla="*/ 1757 w 10509"/>
                <a:gd name="T15" fmla="*/ 483 h 1111"/>
                <a:gd name="T16" fmla="*/ 1628 w 10509"/>
                <a:gd name="T17" fmla="*/ 466 h 1111"/>
                <a:gd name="T18" fmla="*/ 1514 w 10509"/>
                <a:gd name="T19" fmla="*/ 440 h 1111"/>
                <a:gd name="T20" fmla="*/ 1416 w 10509"/>
                <a:gd name="T21" fmla="*/ 408 h 1111"/>
                <a:gd name="T22" fmla="*/ 1334 w 10509"/>
                <a:gd name="T23" fmla="*/ 372 h 1111"/>
                <a:gd name="T24" fmla="*/ 1263 w 10509"/>
                <a:gd name="T25" fmla="*/ 334 h 1111"/>
                <a:gd name="T26" fmla="*/ 1206 w 10509"/>
                <a:gd name="T27" fmla="*/ 290 h 1111"/>
                <a:gd name="T28" fmla="*/ 1160 w 10509"/>
                <a:gd name="T29" fmla="*/ 247 h 1111"/>
                <a:gd name="T30" fmla="*/ 1124 w 10509"/>
                <a:gd name="T31" fmla="*/ 204 h 1111"/>
                <a:gd name="T32" fmla="*/ 1083 w 10509"/>
                <a:gd name="T33" fmla="*/ 141 h 1111"/>
                <a:gd name="T34" fmla="*/ 1055 w 10509"/>
                <a:gd name="T35" fmla="*/ 67 h 1111"/>
                <a:gd name="T36" fmla="*/ 1046 w 10509"/>
                <a:gd name="T37" fmla="*/ 14 h 1111"/>
                <a:gd name="T38" fmla="*/ 1045 w 10509"/>
                <a:gd name="T39" fmla="*/ 0 h 1111"/>
                <a:gd name="T40" fmla="*/ 0 w 10509"/>
                <a:gd name="T41" fmla="*/ 0 h 1111"/>
                <a:gd name="T42" fmla="*/ 16 w 10509"/>
                <a:gd name="T43" fmla="*/ 40 h 1111"/>
                <a:gd name="T44" fmla="*/ 64 w 10509"/>
                <a:gd name="T45" fmla="*/ 136 h 1111"/>
                <a:gd name="T46" fmla="*/ 162 w 10509"/>
                <a:gd name="T47" fmla="*/ 295 h 1111"/>
                <a:gd name="T48" fmla="*/ 372 w 10509"/>
                <a:gd name="T49" fmla="*/ 589 h 1111"/>
                <a:gd name="T50" fmla="*/ 415 w 10509"/>
                <a:gd name="T51" fmla="*/ 643 h 1111"/>
                <a:gd name="T52" fmla="*/ 350 w 10509"/>
                <a:gd name="T53" fmla="*/ 697 h 1111"/>
                <a:gd name="T54" fmla="*/ 252 w 10509"/>
                <a:gd name="T55" fmla="*/ 793 h 1111"/>
                <a:gd name="T56" fmla="*/ 192 w 10509"/>
                <a:gd name="T57" fmla="*/ 879 h 1111"/>
                <a:gd name="T58" fmla="*/ 159 w 10509"/>
                <a:gd name="T59" fmla="*/ 953 h 1111"/>
                <a:gd name="T60" fmla="*/ 147 w 10509"/>
                <a:gd name="T61" fmla="*/ 1013 h 1111"/>
                <a:gd name="T62" fmla="*/ 149 w 10509"/>
                <a:gd name="T63" fmla="*/ 1061 h 1111"/>
                <a:gd name="T64" fmla="*/ 162 w 10509"/>
                <a:gd name="T65" fmla="*/ 1106 h 1111"/>
                <a:gd name="T66" fmla="*/ 166 w 10509"/>
                <a:gd name="T67" fmla="*/ 1111 h 1111"/>
                <a:gd name="T68" fmla="*/ 9805 w 10509"/>
                <a:gd name="T69" fmla="*/ 1111 h 1111"/>
                <a:gd name="T70" fmla="*/ 9861 w 10509"/>
                <a:gd name="T71" fmla="*/ 1107 h 1111"/>
                <a:gd name="T72" fmla="*/ 9963 w 10509"/>
                <a:gd name="T73" fmla="*/ 1088 h 1111"/>
                <a:gd name="T74" fmla="*/ 10054 w 10509"/>
                <a:gd name="T75" fmla="*/ 1057 h 1111"/>
                <a:gd name="T76" fmla="*/ 10135 w 10509"/>
                <a:gd name="T77" fmla="*/ 1012 h 1111"/>
                <a:gd name="T78" fmla="*/ 10204 w 10509"/>
                <a:gd name="T79" fmla="*/ 959 h 1111"/>
                <a:gd name="T80" fmla="*/ 10266 w 10509"/>
                <a:gd name="T81" fmla="*/ 895 h 1111"/>
                <a:gd name="T82" fmla="*/ 10317 w 10509"/>
                <a:gd name="T83" fmla="*/ 826 h 1111"/>
                <a:gd name="T84" fmla="*/ 10362 w 10509"/>
                <a:gd name="T85" fmla="*/ 753 h 1111"/>
                <a:gd name="T86" fmla="*/ 10415 w 10509"/>
                <a:gd name="T87" fmla="*/ 637 h 1111"/>
                <a:gd name="T88" fmla="*/ 10464 w 10509"/>
                <a:gd name="T89" fmla="*/ 480 h 1111"/>
                <a:gd name="T90" fmla="*/ 10493 w 10509"/>
                <a:gd name="T91" fmla="*/ 335 h 1111"/>
                <a:gd name="T92" fmla="*/ 10506 w 10509"/>
                <a:gd name="T93" fmla="*/ 213 h 1111"/>
                <a:gd name="T94" fmla="*/ 10509 w 10509"/>
                <a:gd name="T95" fmla="*/ 168 h 1111"/>
                <a:gd name="T96" fmla="*/ 6766 w 10509"/>
                <a:gd name="T97" fmla="*/ 168 h 1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0509" h="1111">
                  <a:moveTo>
                    <a:pt x="6766" y="168"/>
                  </a:moveTo>
                  <a:lnTo>
                    <a:pt x="6546" y="542"/>
                  </a:lnTo>
                  <a:lnTo>
                    <a:pt x="6135" y="537"/>
                  </a:lnTo>
                  <a:lnTo>
                    <a:pt x="3988" y="509"/>
                  </a:lnTo>
                  <a:lnTo>
                    <a:pt x="2528" y="495"/>
                  </a:lnTo>
                  <a:lnTo>
                    <a:pt x="1988" y="493"/>
                  </a:lnTo>
                  <a:lnTo>
                    <a:pt x="1906" y="493"/>
                  </a:lnTo>
                  <a:lnTo>
                    <a:pt x="1757" y="483"/>
                  </a:lnTo>
                  <a:lnTo>
                    <a:pt x="1628" y="466"/>
                  </a:lnTo>
                  <a:lnTo>
                    <a:pt x="1514" y="440"/>
                  </a:lnTo>
                  <a:lnTo>
                    <a:pt x="1416" y="408"/>
                  </a:lnTo>
                  <a:lnTo>
                    <a:pt x="1334" y="372"/>
                  </a:lnTo>
                  <a:lnTo>
                    <a:pt x="1263" y="334"/>
                  </a:lnTo>
                  <a:lnTo>
                    <a:pt x="1206" y="290"/>
                  </a:lnTo>
                  <a:lnTo>
                    <a:pt x="1160" y="247"/>
                  </a:lnTo>
                  <a:lnTo>
                    <a:pt x="1124" y="204"/>
                  </a:lnTo>
                  <a:lnTo>
                    <a:pt x="1083" y="141"/>
                  </a:lnTo>
                  <a:lnTo>
                    <a:pt x="1055" y="67"/>
                  </a:lnTo>
                  <a:lnTo>
                    <a:pt x="1046" y="14"/>
                  </a:lnTo>
                  <a:lnTo>
                    <a:pt x="1045" y="0"/>
                  </a:lnTo>
                  <a:lnTo>
                    <a:pt x="0" y="0"/>
                  </a:lnTo>
                  <a:lnTo>
                    <a:pt x="16" y="40"/>
                  </a:lnTo>
                  <a:lnTo>
                    <a:pt x="64" y="136"/>
                  </a:lnTo>
                  <a:lnTo>
                    <a:pt x="162" y="295"/>
                  </a:lnTo>
                  <a:lnTo>
                    <a:pt x="372" y="589"/>
                  </a:lnTo>
                  <a:lnTo>
                    <a:pt x="415" y="643"/>
                  </a:lnTo>
                  <a:lnTo>
                    <a:pt x="350" y="697"/>
                  </a:lnTo>
                  <a:lnTo>
                    <a:pt x="252" y="793"/>
                  </a:lnTo>
                  <a:lnTo>
                    <a:pt x="192" y="879"/>
                  </a:lnTo>
                  <a:lnTo>
                    <a:pt x="159" y="953"/>
                  </a:lnTo>
                  <a:lnTo>
                    <a:pt x="147" y="1013"/>
                  </a:lnTo>
                  <a:lnTo>
                    <a:pt x="149" y="1061"/>
                  </a:lnTo>
                  <a:lnTo>
                    <a:pt x="162" y="1106"/>
                  </a:lnTo>
                  <a:lnTo>
                    <a:pt x="166" y="1111"/>
                  </a:lnTo>
                  <a:lnTo>
                    <a:pt x="9805" y="1111"/>
                  </a:lnTo>
                  <a:lnTo>
                    <a:pt x="9861" y="1107"/>
                  </a:lnTo>
                  <a:lnTo>
                    <a:pt x="9963" y="1088"/>
                  </a:lnTo>
                  <a:lnTo>
                    <a:pt x="10054" y="1057"/>
                  </a:lnTo>
                  <a:lnTo>
                    <a:pt x="10135" y="1012"/>
                  </a:lnTo>
                  <a:lnTo>
                    <a:pt x="10204" y="959"/>
                  </a:lnTo>
                  <a:lnTo>
                    <a:pt x="10266" y="895"/>
                  </a:lnTo>
                  <a:lnTo>
                    <a:pt x="10317" y="826"/>
                  </a:lnTo>
                  <a:lnTo>
                    <a:pt x="10362" y="753"/>
                  </a:lnTo>
                  <a:lnTo>
                    <a:pt x="10415" y="637"/>
                  </a:lnTo>
                  <a:lnTo>
                    <a:pt x="10464" y="480"/>
                  </a:lnTo>
                  <a:lnTo>
                    <a:pt x="10493" y="335"/>
                  </a:lnTo>
                  <a:lnTo>
                    <a:pt x="10506" y="213"/>
                  </a:lnTo>
                  <a:lnTo>
                    <a:pt x="10509" y="168"/>
                  </a:lnTo>
                  <a:lnTo>
                    <a:pt x="6766" y="168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4" name="Rectangle 105"/>
            <p:cNvSpPr>
              <a:spLocks noChangeArrowheads="1"/>
            </p:cNvSpPr>
            <p:nvPr/>
          </p:nvSpPr>
          <p:spPr bwMode="auto">
            <a:xfrm flipH="1">
              <a:off x="9150096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5" name="Rectangle 106"/>
            <p:cNvSpPr>
              <a:spLocks noChangeArrowheads="1"/>
            </p:cNvSpPr>
            <p:nvPr/>
          </p:nvSpPr>
          <p:spPr bwMode="auto">
            <a:xfrm flipH="1">
              <a:off x="9111837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6" name="Rectangle 107"/>
            <p:cNvSpPr>
              <a:spLocks noChangeArrowheads="1"/>
            </p:cNvSpPr>
            <p:nvPr/>
          </p:nvSpPr>
          <p:spPr bwMode="auto">
            <a:xfrm flipH="1">
              <a:off x="9073578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7" name="Rectangle 108"/>
            <p:cNvSpPr>
              <a:spLocks noChangeArrowheads="1"/>
            </p:cNvSpPr>
            <p:nvPr/>
          </p:nvSpPr>
          <p:spPr bwMode="auto">
            <a:xfrm flipH="1">
              <a:off x="9035029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8" name="Rectangle 109"/>
            <p:cNvSpPr>
              <a:spLocks noChangeArrowheads="1"/>
            </p:cNvSpPr>
            <p:nvPr/>
          </p:nvSpPr>
          <p:spPr bwMode="auto">
            <a:xfrm flipH="1">
              <a:off x="8996770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9" name="Rectangle 110"/>
            <p:cNvSpPr>
              <a:spLocks noChangeArrowheads="1"/>
            </p:cNvSpPr>
            <p:nvPr/>
          </p:nvSpPr>
          <p:spPr bwMode="auto">
            <a:xfrm flipH="1">
              <a:off x="8958221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0" name="Rectangle 111"/>
            <p:cNvSpPr>
              <a:spLocks noChangeArrowheads="1"/>
            </p:cNvSpPr>
            <p:nvPr/>
          </p:nvSpPr>
          <p:spPr bwMode="auto">
            <a:xfrm flipH="1">
              <a:off x="8919962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1" name="Rectangle 112"/>
            <p:cNvSpPr>
              <a:spLocks noChangeArrowheads="1"/>
            </p:cNvSpPr>
            <p:nvPr/>
          </p:nvSpPr>
          <p:spPr bwMode="auto">
            <a:xfrm flipH="1">
              <a:off x="9141690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2" name="Rectangle 113"/>
            <p:cNvSpPr>
              <a:spLocks noChangeArrowheads="1"/>
            </p:cNvSpPr>
            <p:nvPr/>
          </p:nvSpPr>
          <p:spPr bwMode="auto">
            <a:xfrm flipH="1">
              <a:off x="9109228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3" name="Rectangle 114"/>
            <p:cNvSpPr>
              <a:spLocks noChangeArrowheads="1"/>
            </p:cNvSpPr>
            <p:nvPr/>
          </p:nvSpPr>
          <p:spPr bwMode="auto">
            <a:xfrm flipH="1">
              <a:off x="9076766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4" name="Rectangle 115"/>
            <p:cNvSpPr>
              <a:spLocks noChangeArrowheads="1"/>
            </p:cNvSpPr>
            <p:nvPr/>
          </p:nvSpPr>
          <p:spPr bwMode="auto">
            <a:xfrm flipH="1">
              <a:off x="9044593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5" name="Rectangle 116"/>
            <p:cNvSpPr>
              <a:spLocks noChangeArrowheads="1"/>
            </p:cNvSpPr>
            <p:nvPr/>
          </p:nvSpPr>
          <p:spPr bwMode="auto">
            <a:xfrm flipH="1">
              <a:off x="9012131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6" name="Rectangle 117"/>
            <p:cNvSpPr>
              <a:spLocks noChangeArrowheads="1"/>
            </p:cNvSpPr>
            <p:nvPr/>
          </p:nvSpPr>
          <p:spPr bwMode="auto">
            <a:xfrm flipH="1">
              <a:off x="8979669" y="-841526"/>
              <a:ext cx="1420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7" name="Rectangle 118"/>
            <p:cNvSpPr>
              <a:spLocks noChangeArrowheads="1"/>
            </p:cNvSpPr>
            <p:nvPr/>
          </p:nvSpPr>
          <p:spPr bwMode="auto">
            <a:xfrm flipH="1">
              <a:off x="8947207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8" name="Rectangle 119"/>
            <p:cNvSpPr>
              <a:spLocks noChangeArrowheads="1"/>
            </p:cNvSpPr>
            <p:nvPr/>
          </p:nvSpPr>
          <p:spPr bwMode="auto">
            <a:xfrm flipH="1">
              <a:off x="9128937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9" name="Rectangle 120"/>
            <p:cNvSpPr>
              <a:spLocks noChangeArrowheads="1"/>
            </p:cNvSpPr>
            <p:nvPr/>
          </p:nvSpPr>
          <p:spPr bwMode="auto">
            <a:xfrm flipH="1">
              <a:off x="9105170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0" name="Rectangle 121"/>
            <p:cNvSpPr>
              <a:spLocks noChangeArrowheads="1"/>
            </p:cNvSpPr>
            <p:nvPr/>
          </p:nvSpPr>
          <p:spPr bwMode="auto">
            <a:xfrm flipH="1">
              <a:off x="9081693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1" name="Rectangle 122"/>
            <p:cNvSpPr>
              <a:spLocks noChangeArrowheads="1"/>
            </p:cNvSpPr>
            <p:nvPr/>
          </p:nvSpPr>
          <p:spPr bwMode="auto">
            <a:xfrm flipH="1">
              <a:off x="9057926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2" name="Rectangle 123"/>
            <p:cNvSpPr>
              <a:spLocks noChangeArrowheads="1"/>
            </p:cNvSpPr>
            <p:nvPr/>
          </p:nvSpPr>
          <p:spPr bwMode="auto">
            <a:xfrm flipH="1">
              <a:off x="9034159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3" name="Rectangle 124"/>
            <p:cNvSpPr>
              <a:spLocks noChangeArrowheads="1"/>
            </p:cNvSpPr>
            <p:nvPr/>
          </p:nvSpPr>
          <p:spPr bwMode="auto">
            <a:xfrm flipH="1">
              <a:off x="9010682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4" name="Rectangle 125"/>
            <p:cNvSpPr>
              <a:spLocks noChangeArrowheads="1"/>
            </p:cNvSpPr>
            <p:nvPr/>
          </p:nvSpPr>
          <p:spPr bwMode="auto">
            <a:xfrm flipH="1">
              <a:off x="8986915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5" name="Rectangle 126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44056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6" name="Rectangle 127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11884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7" name="Rectangle 128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37100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8" name="Rectangle 129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9855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9" name="Freeform 130"/>
            <p:cNvSpPr>
              <a:spLocks/>
            </p:cNvSpPr>
            <p:nvPr/>
          </p:nvSpPr>
          <p:spPr bwMode="auto">
            <a:xfrm flipH="1">
              <a:off x="9762821" y="-780369"/>
              <a:ext cx="100285" cy="4058"/>
            </a:xfrm>
            <a:custGeom>
              <a:avLst/>
              <a:gdLst>
                <a:gd name="T0" fmla="*/ 1034 w 1039"/>
                <a:gd name="T1" fmla="*/ 42 h 42"/>
                <a:gd name="T2" fmla="*/ 5 w 1039"/>
                <a:gd name="T3" fmla="*/ 42 h 42"/>
                <a:gd name="T4" fmla="*/ 2 w 1039"/>
                <a:gd name="T5" fmla="*/ 41 h 42"/>
                <a:gd name="T6" fmla="*/ 0 w 1039"/>
                <a:gd name="T7" fmla="*/ 36 h 42"/>
                <a:gd name="T8" fmla="*/ 0 w 1039"/>
                <a:gd name="T9" fmla="*/ 6 h 42"/>
                <a:gd name="T10" fmla="*/ 2 w 1039"/>
                <a:gd name="T11" fmla="*/ 2 h 42"/>
                <a:gd name="T12" fmla="*/ 5 w 1039"/>
                <a:gd name="T13" fmla="*/ 0 h 42"/>
                <a:gd name="T14" fmla="*/ 1033 w 1039"/>
                <a:gd name="T15" fmla="*/ 0 h 42"/>
                <a:gd name="T16" fmla="*/ 1036 w 1039"/>
                <a:gd name="T17" fmla="*/ 2 h 42"/>
                <a:gd name="T18" fmla="*/ 1037 w 1039"/>
                <a:gd name="T19" fmla="*/ 6 h 42"/>
                <a:gd name="T20" fmla="*/ 1037 w 1039"/>
                <a:gd name="T21" fmla="*/ 36 h 42"/>
                <a:gd name="T22" fmla="*/ 1039 w 1039"/>
                <a:gd name="T23" fmla="*/ 41 h 42"/>
                <a:gd name="T24" fmla="*/ 1034 w 1039"/>
                <a:gd name="T25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39" h="42">
                  <a:moveTo>
                    <a:pt x="1034" y="42"/>
                  </a:moveTo>
                  <a:lnTo>
                    <a:pt x="5" y="42"/>
                  </a:lnTo>
                  <a:lnTo>
                    <a:pt x="2" y="41"/>
                  </a:lnTo>
                  <a:lnTo>
                    <a:pt x="0" y="36"/>
                  </a:lnTo>
                  <a:lnTo>
                    <a:pt x="0" y="6"/>
                  </a:lnTo>
                  <a:lnTo>
                    <a:pt x="2" y="2"/>
                  </a:lnTo>
                  <a:lnTo>
                    <a:pt x="5" y="0"/>
                  </a:lnTo>
                  <a:lnTo>
                    <a:pt x="1033" y="0"/>
                  </a:lnTo>
                  <a:lnTo>
                    <a:pt x="1036" y="2"/>
                  </a:lnTo>
                  <a:lnTo>
                    <a:pt x="1037" y="6"/>
                  </a:lnTo>
                  <a:lnTo>
                    <a:pt x="1037" y="36"/>
                  </a:lnTo>
                  <a:lnTo>
                    <a:pt x="1039" y="41"/>
                  </a:lnTo>
                  <a:lnTo>
                    <a:pt x="1034" y="42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0" y="730176"/>
            <a:ext cx="12200772" cy="6146409"/>
            <a:chOff x="1" y="711592"/>
            <a:chExt cx="12200772" cy="6146409"/>
          </a:xfrm>
        </p:grpSpPr>
        <p:sp>
          <p:nvSpPr>
            <p:cNvPr id="164" name="자유형 163"/>
            <p:cNvSpPr/>
            <p:nvPr/>
          </p:nvSpPr>
          <p:spPr>
            <a:xfrm rot="16200000">
              <a:off x="3027182" y="-2315589"/>
              <a:ext cx="6146409" cy="12200772"/>
            </a:xfrm>
            <a:custGeom>
              <a:avLst/>
              <a:gdLst>
                <a:gd name="connsiteX0" fmla="*/ 6146409 w 6146409"/>
                <a:gd name="connsiteY0" fmla="*/ 2222 h 12200772"/>
                <a:gd name="connsiteX1" fmla="*/ 6065629 w 6146409"/>
                <a:gd name="connsiteY1" fmla="*/ 164558 h 12200772"/>
                <a:gd name="connsiteX2" fmla="*/ 6114959 w 6146409"/>
                <a:gd name="connsiteY2" fmla="*/ 314135 h 12200772"/>
                <a:gd name="connsiteX3" fmla="*/ 6138200 w 6146409"/>
                <a:gd name="connsiteY3" fmla="*/ 323564 h 12200772"/>
                <a:gd name="connsiteX4" fmla="*/ 6146409 w 6146409"/>
                <a:gd name="connsiteY4" fmla="*/ 323564 h 12200772"/>
                <a:gd name="connsiteX5" fmla="*/ 6142304 w 6146409"/>
                <a:gd name="connsiteY5" fmla="*/ 325229 h 12200772"/>
                <a:gd name="connsiteX6" fmla="*/ 6146409 w 6146409"/>
                <a:gd name="connsiteY6" fmla="*/ 326894 h 12200772"/>
                <a:gd name="connsiteX7" fmla="*/ 6138200 w 6146409"/>
                <a:gd name="connsiteY7" fmla="*/ 326894 h 12200772"/>
                <a:gd name="connsiteX8" fmla="*/ 6114958 w 6146409"/>
                <a:gd name="connsiteY8" fmla="*/ 336323 h 12200772"/>
                <a:gd name="connsiteX9" fmla="*/ 6065628 w 6146409"/>
                <a:gd name="connsiteY9" fmla="*/ 485900 h 12200772"/>
                <a:gd name="connsiteX10" fmla="*/ 6114958 w 6146409"/>
                <a:gd name="connsiteY10" fmla="*/ 635477 h 12200772"/>
                <a:gd name="connsiteX11" fmla="*/ 6138200 w 6146409"/>
                <a:gd name="connsiteY11" fmla="*/ 644906 h 12200772"/>
                <a:gd name="connsiteX12" fmla="*/ 6146408 w 6146409"/>
                <a:gd name="connsiteY12" fmla="*/ 644906 h 12200772"/>
                <a:gd name="connsiteX13" fmla="*/ 6142304 w 6146409"/>
                <a:gd name="connsiteY13" fmla="*/ 646571 h 12200772"/>
                <a:gd name="connsiteX14" fmla="*/ 6146409 w 6146409"/>
                <a:gd name="connsiteY14" fmla="*/ 648235 h 12200772"/>
                <a:gd name="connsiteX15" fmla="*/ 6138200 w 6146409"/>
                <a:gd name="connsiteY15" fmla="*/ 648235 h 12200772"/>
                <a:gd name="connsiteX16" fmla="*/ 6114958 w 6146409"/>
                <a:gd name="connsiteY16" fmla="*/ 657664 h 12200772"/>
                <a:gd name="connsiteX17" fmla="*/ 6065628 w 6146409"/>
                <a:gd name="connsiteY17" fmla="*/ 807242 h 12200772"/>
                <a:gd name="connsiteX18" fmla="*/ 6114958 w 6146409"/>
                <a:gd name="connsiteY18" fmla="*/ 956818 h 12200772"/>
                <a:gd name="connsiteX19" fmla="*/ 6138200 w 6146409"/>
                <a:gd name="connsiteY19" fmla="*/ 966247 h 12200772"/>
                <a:gd name="connsiteX20" fmla="*/ 6146408 w 6146409"/>
                <a:gd name="connsiteY20" fmla="*/ 966247 h 12200772"/>
                <a:gd name="connsiteX21" fmla="*/ 6142304 w 6146409"/>
                <a:gd name="connsiteY21" fmla="*/ 967912 h 12200772"/>
                <a:gd name="connsiteX22" fmla="*/ 6146408 w 6146409"/>
                <a:gd name="connsiteY22" fmla="*/ 969577 h 12200772"/>
                <a:gd name="connsiteX23" fmla="*/ 6138200 w 6146409"/>
                <a:gd name="connsiteY23" fmla="*/ 969577 h 12200772"/>
                <a:gd name="connsiteX24" fmla="*/ 6114958 w 6146409"/>
                <a:gd name="connsiteY24" fmla="*/ 979006 h 12200772"/>
                <a:gd name="connsiteX25" fmla="*/ 6065628 w 6146409"/>
                <a:gd name="connsiteY25" fmla="*/ 1128583 h 12200772"/>
                <a:gd name="connsiteX26" fmla="*/ 6114958 w 6146409"/>
                <a:gd name="connsiteY26" fmla="*/ 1278160 h 12200772"/>
                <a:gd name="connsiteX27" fmla="*/ 6138200 w 6146409"/>
                <a:gd name="connsiteY27" fmla="*/ 1287589 h 12200772"/>
                <a:gd name="connsiteX28" fmla="*/ 6146408 w 6146409"/>
                <a:gd name="connsiteY28" fmla="*/ 1287589 h 12200772"/>
                <a:gd name="connsiteX29" fmla="*/ 6142304 w 6146409"/>
                <a:gd name="connsiteY29" fmla="*/ 1289254 h 12200772"/>
                <a:gd name="connsiteX30" fmla="*/ 6146408 w 6146409"/>
                <a:gd name="connsiteY30" fmla="*/ 1290919 h 12200772"/>
                <a:gd name="connsiteX31" fmla="*/ 6138199 w 6146409"/>
                <a:gd name="connsiteY31" fmla="*/ 1290919 h 12200772"/>
                <a:gd name="connsiteX32" fmla="*/ 6114958 w 6146409"/>
                <a:gd name="connsiteY32" fmla="*/ 1300348 h 12200772"/>
                <a:gd name="connsiteX33" fmla="*/ 6065628 w 6146409"/>
                <a:gd name="connsiteY33" fmla="*/ 1449925 h 12200772"/>
                <a:gd name="connsiteX34" fmla="*/ 6114958 w 6146409"/>
                <a:gd name="connsiteY34" fmla="*/ 1599502 h 12200772"/>
                <a:gd name="connsiteX35" fmla="*/ 6138199 w 6146409"/>
                <a:gd name="connsiteY35" fmla="*/ 1608931 h 12200772"/>
                <a:gd name="connsiteX36" fmla="*/ 6146408 w 6146409"/>
                <a:gd name="connsiteY36" fmla="*/ 1608931 h 12200772"/>
                <a:gd name="connsiteX37" fmla="*/ 6142304 w 6146409"/>
                <a:gd name="connsiteY37" fmla="*/ 1610596 h 12200772"/>
                <a:gd name="connsiteX38" fmla="*/ 6146408 w 6146409"/>
                <a:gd name="connsiteY38" fmla="*/ 1612261 h 12200772"/>
                <a:gd name="connsiteX39" fmla="*/ 6138199 w 6146409"/>
                <a:gd name="connsiteY39" fmla="*/ 1612261 h 12200772"/>
                <a:gd name="connsiteX40" fmla="*/ 6114958 w 6146409"/>
                <a:gd name="connsiteY40" fmla="*/ 1621690 h 12200772"/>
                <a:gd name="connsiteX41" fmla="*/ 6065628 w 6146409"/>
                <a:gd name="connsiteY41" fmla="*/ 1771267 h 12200772"/>
                <a:gd name="connsiteX42" fmla="*/ 6114958 w 6146409"/>
                <a:gd name="connsiteY42" fmla="*/ 1920843 h 12200772"/>
                <a:gd name="connsiteX43" fmla="*/ 6138199 w 6146409"/>
                <a:gd name="connsiteY43" fmla="*/ 1930273 h 12200772"/>
                <a:gd name="connsiteX44" fmla="*/ 6146408 w 6146409"/>
                <a:gd name="connsiteY44" fmla="*/ 1930273 h 12200772"/>
                <a:gd name="connsiteX45" fmla="*/ 6142303 w 6146409"/>
                <a:gd name="connsiteY45" fmla="*/ 1931938 h 12200772"/>
                <a:gd name="connsiteX46" fmla="*/ 6146408 w 6146409"/>
                <a:gd name="connsiteY46" fmla="*/ 1933603 h 12200772"/>
                <a:gd name="connsiteX47" fmla="*/ 6138199 w 6146409"/>
                <a:gd name="connsiteY47" fmla="*/ 1933603 h 12200772"/>
                <a:gd name="connsiteX48" fmla="*/ 6114957 w 6146409"/>
                <a:gd name="connsiteY48" fmla="*/ 1943032 h 12200772"/>
                <a:gd name="connsiteX49" fmla="*/ 6065627 w 6146409"/>
                <a:gd name="connsiteY49" fmla="*/ 2092608 h 12200772"/>
                <a:gd name="connsiteX50" fmla="*/ 6114957 w 6146409"/>
                <a:gd name="connsiteY50" fmla="*/ 2242185 h 12200772"/>
                <a:gd name="connsiteX51" fmla="*/ 6138199 w 6146409"/>
                <a:gd name="connsiteY51" fmla="*/ 2251614 h 12200772"/>
                <a:gd name="connsiteX52" fmla="*/ 6146407 w 6146409"/>
                <a:gd name="connsiteY52" fmla="*/ 2251614 h 12200772"/>
                <a:gd name="connsiteX53" fmla="*/ 6142303 w 6146409"/>
                <a:gd name="connsiteY53" fmla="*/ 2253279 h 12200772"/>
                <a:gd name="connsiteX54" fmla="*/ 6146408 w 6146409"/>
                <a:gd name="connsiteY54" fmla="*/ 2254944 h 12200772"/>
                <a:gd name="connsiteX55" fmla="*/ 6138199 w 6146409"/>
                <a:gd name="connsiteY55" fmla="*/ 2254944 h 12200772"/>
                <a:gd name="connsiteX56" fmla="*/ 6114957 w 6146409"/>
                <a:gd name="connsiteY56" fmla="*/ 2264374 h 12200772"/>
                <a:gd name="connsiteX57" fmla="*/ 6065627 w 6146409"/>
                <a:gd name="connsiteY57" fmla="*/ 2413950 h 12200772"/>
                <a:gd name="connsiteX58" fmla="*/ 6114957 w 6146409"/>
                <a:gd name="connsiteY58" fmla="*/ 2563526 h 12200772"/>
                <a:gd name="connsiteX59" fmla="*/ 6138199 w 6146409"/>
                <a:gd name="connsiteY59" fmla="*/ 2572956 h 12200772"/>
                <a:gd name="connsiteX60" fmla="*/ 6146407 w 6146409"/>
                <a:gd name="connsiteY60" fmla="*/ 2572956 h 12200772"/>
                <a:gd name="connsiteX61" fmla="*/ 6142303 w 6146409"/>
                <a:gd name="connsiteY61" fmla="*/ 2574620 h 12200772"/>
                <a:gd name="connsiteX62" fmla="*/ 6146407 w 6146409"/>
                <a:gd name="connsiteY62" fmla="*/ 2576286 h 12200772"/>
                <a:gd name="connsiteX63" fmla="*/ 6138199 w 6146409"/>
                <a:gd name="connsiteY63" fmla="*/ 2576286 h 12200772"/>
                <a:gd name="connsiteX64" fmla="*/ 6114957 w 6146409"/>
                <a:gd name="connsiteY64" fmla="*/ 2585714 h 12200772"/>
                <a:gd name="connsiteX65" fmla="*/ 6065627 w 6146409"/>
                <a:gd name="connsiteY65" fmla="*/ 2735292 h 12200772"/>
                <a:gd name="connsiteX66" fmla="*/ 6114957 w 6146409"/>
                <a:gd name="connsiteY66" fmla="*/ 2884868 h 12200772"/>
                <a:gd name="connsiteX67" fmla="*/ 6138199 w 6146409"/>
                <a:gd name="connsiteY67" fmla="*/ 2894298 h 12200772"/>
                <a:gd name="connsiteX68" fmla="*/ 6146407 w 6146409"/>
                <a:gd name="connsiteY68" fmla="*/ 2894298 h 12200772"/>
                <a:gd name="connsiteX69" fmla="*/ 6142303 w 6146409"/>
                <a:gd name="connsiteY69" fmla="*/ 2895963 h 12200772"/>
                <a:gd name="connsiteX70" fmla="*/ 6146407 w 6146409"/>
                <a:gd name="connsiteY70" fmla="*/ 2897627 h 12200772"/>
                <a:gd name="connsiteX71" fmla="*/ 6138199 w 6146409"/>
                <a:gd name="connsiteY71" fmla="*/ 2897627 h 12200772"/>
                <a:gd name="connsiteX72" fmla="*/ 6114957 w 6146409"/>
                <a:gd name="connsiteY72" fmla="*/ 2907056 h 12200772"/>
                <a:gd name="connsiteX73" fmla="*/ 6065627 w 6146409"/>
                <a:gd name="connsiteY73" fmla="*/ 3056633 h 12200772"/>
                <a:gd name="connsiteX74" fmla="*/ 6114957 w 6146409"/>
                <a:gd name="connsiteY74" fmla="*/ 3206209 h 12200772"/>
                <a:gd name="connsiteX75" fmla="*/ 6138199 w 6146409"/>
                <a:gd name="connsiteY75" fmla="*/ 3215638 h 12200772"/>
                <a:gd name="connsiteX76" fmla="*/ 6146407 w 6146409"/>
                <a:gd name="connsiteY76" fmla="*/ 3215638 h 12200772"/>
                <a:gd name="connsiteX77" fmla="*/ 6142303 w 6146409"/>
                <a:gd name="connsiteY77" fmla="*/ 3217303 h 12200772"/>
                <a:gd name="connsiteX78" fmla="*/ 6146407 w 6146409"/>
                <a:gd name="connsiteY78" fmla="*/ 3218969 h 12200772"/>
                <a:gd name="connsiteX79" fmla="*/ 6138198 w 6146409"/>
                <a:gd name="connsiteY79" fmla="*/ 3218969 h 12200772"/>
                <a:gd name="connsiteX80" fmla="*/ 6114956 w 6146409"/>
                <a:gd name="connsiteY80" fmla="*/ 3228397 h 12200772"/>
                <a:gd name="connsiteX81" fmla="*/ 6065626 w 6146409"/>
                <a:gd name="connsiteY81" fmla="*/ 3377975 h 12200772"/>
                <a:gd name="connsiteX82" fmla="*/ 6114956 w 6146409"/>
                <a:gd name="connsiteY82" fmla="*/ 3527551 h 12200772"/>
                <a:gd name="connsiteX83" fmla="*/ 6138198 w 6146409"/>
                <a:gd name="connsiteY83" fmla="*/ 3536980 h 12200772"/>
                <a:gd name="connsiteX84" fmla="*/ 6146407 w 6146409"/>
                <a:gd name="connsiteY84" fmla="*/ 3536980 h 12200772"/>
                <a:gd name="connsiteX85" fmla="*/ 6142303 w 6146409"/>
                <a:gd name="connsiteY85" fmla="*/ 3538645 h 12200772"/>
                <a:gd name="connsiteX86" fmla="*/ 6146407 w 6146409"/>
                <a:gd name="connsiteY86" fmla="*/ 3540310 h 12200772"/>
                <a:gd name="connsiteX87" fmla="*/ 6138198 w 6146409"/>
                <a:gd name="connsiteY87" fmla="*/ 3540310 h 12200772"/>
                <a:gd name="connsiteX88" fmla="*/ 6114956 w 6146409"/>
                <a:gd name="connsiteY88" fmla="*/ 3549739 h 12200772"/>
                <a:gd name="connsiteX89" fmla="*/ 6065626 w 6146409"/>
                <a:gd name="connsiteY89" fmla="*/ 3699316 h 12200772"/>
                <a:gd name="connsiteX90" fmla="*/ 6114956 w 6146409"/>
                <a:gd name="connsiteY90" fmla="*/ 3848893 h 12200772"/>
                <a:gd name="connsiteX91" fmla="*/ 6138198 w 6146409"/>
                <a:gd name="connsiteY91" fmla="*/ 3858322 h 12200772"/>
                <a:gd name="connsiteX92" fmla="*/ 6146406 w 6146409"/>
                <a:gd name="connsiteY92" fmla="*/ 3858322 h 12200772"/>
                <a:gd name="connsiteX93" fmla="*/ 6142302 w 6146409"/>
                <a:gd name="connsiteY93" fmla="*/ 3859987 h 12200772"/>
                <a:gd name="connsiteX94" fmla="*/ 6146407 w 6146409"/>
                <a:gd name="connsiteY94" fmla="*/ 3861652 h 12200772"/>
                <a:gd name="connsiteX95" fmla="*/ 6138198 w 6146409"/>
                <a:gd name="connsiteY95" fmla="*/ 3861652 h 12200772"/>
                <a:gd name="connsiteX96" fmla="*/ 6114956 w 6146409"/>
                <a:gd name="connsiteY96" fmla="*/ 3871081 h 12200772"/>
                <a:gd name="connsiteX97" fmla="*/ 6065626 w 6146409"/>
                <a:gd name="connsiteY97" fmla="*/ 4020658 h 12200772"/>
                <a:gd name="connsiteX98" fmla="*/ 6114956 w 6146409"/>
                <a:gd name="connsiteY98" fmla="*/ 4170234 h 12200772"/>
                <a:gd name="connsiteX99" fmla="*/ 6138198 w 6146409"/>
                <a:gd name="connsiteY99" fmla="*/ 4179664 h 12200772"/>
                <a:gd name="connsiteX100" fmla="*/ 6146406 w 6146409"/>
                <a:gd name="connsiteY100" fmla="*/ 4179664 h 12200772"/>
                <a:gd name="connsiteX101" fmla="*/ 6142302 w 6146409"/>
                <a:gd name="connsiteY101" fmla="*/ 4181329 h 12200772"/>
                <a:gd name="connsiteX102" fmla="*/ 6146406 w 6146409"/>
                <a:gd name="connsiteY102" fmla="*/ 4182993 h 12200772"/>
                <a:gd name="connsiteX103" fmla="*/ 6138198 w 6146409"/>
                <a:gd name="connsiteY103" fmla="*/ 4182993 h 12200772"/>
                <a:gd name="connsiteX104" fmla="*/ 6114956 w 6146409"/>
                <a:gd name="connsiteY104" fmla="*/ 4192423 h 12200772"/>
                <a:gd name="connsiteX105" fmla="*/ 6065626 w 6146409"/>
                <a:gd name="connsiteY105" fmla="*/ 4342000 h 12200772"/>
                <a:gd name="connsiteX106" fmla="*/ 6114956 w 6146409"/>
                <a:gd name="connsiteY106" fmla="*/ 4491576 h 12200772"/>
                <a:gd name="connsiteX107" fmla="*/ 6138198 w 6146409"/>
                <a:gd name="connsiteY107" fmla="*/ 4501005 h 12200772"/>
                <a:gd name="connsiteX108" fmla="*/ 6146406 w 6146409"/>
                <a:gd name="connsiteY108" fmla="*/ 4501005 h 12200772"/>
                <a:gd name="connsiteX109" fmla="*/ 6142302 w 6146409"/>
                <a:gd name="connsiteY109" fmla="*/ 4502670 h 12200772"/>
                <a:gd name="connsiteX110" fmla="*/ 6146406 w 6146409"/>
                <a:gd name="connsiteY110" fmla="*/ 4504335 h 12200772"/>
                <a:gd name="connsiteX111" fmla="*/ 6138198 w 6146409"/>
                <a:gd name="connsiteY111" fmla="*/ 4504335 h 12200772"/>
                <a:gd name="connsiteX112" fmla="*/ 6114956 w 6146409"/>
                <a:gd name="connsiteY112" fmla="*/ 4513765 h 12200772"/>
                <a:gd name="connsiteX113" fmla="*/ 6065626 w 6146409"/>
                <a:gd name="connsiteY113" fmla="*/ 4663342 h 12200772"/>
                <a:gd name="connsiteX114" fmla="*/ 6114956 w 6146409"/>
                <a:gd name="connsiteY114" fmla="*/ 4812918 h 12200772"/>
                <a:gd name="connsiteX115" fmla="*/ 6138197 w 6146409"/>
                <a:gd name="connsiteY115" fmla="*/ 4822348 h 12200772"/>
                <a:gd name="connsiteX116" fmla="*/ 6146406 w 6146409"/>
                <a:gd name="connsiteY116" fmla="*/ 4822348 h 12200772"/>
                <a:gd name="connsiteX117" fmla="*/ 6142302 w 6146409"/>
                <a:gd name="connsiteY117" fmla="*/ 4824012 h 12200772"/>
                <a:gd name="connsiteX118" fmla="*/ 6146406 w 6146409"/>
                <a:gd name="connsiteY118" fmla="*/ 4825677 h 12200772"/>
                <a:gd name="connsiteX119" fmla="*/ 6138197 w 6146409"/>
                <a:gd name="connsiteY119" fmla="*/ 4825677 h 12200772"/>
                <a:gd name="connsiteX120" fmla="*/ 6114955 w 6146409"/>
                <a:gd name="connsiteY120" fmla="*/ 4835106 h 12200772"/>
                <a:gd name="connsiteX121" fmla="*/ 6065625 w 6146409"/>
                <a:gd name="connsiteY121" fmla="*/ 4984683 h 12200772"/>
                <a:gd name="connsiteX122" fmla="*/ 6114955 w 6146409"/>
                <a:gd name="connsiteY122" fmla="*/ 5134260 h 12200772"/>
                <a:gd name="connsiteX123" fmla="*/ 6138197 w 6146409"/>
                <a:gd name="connsiteY123" fmla="*/ 5143689 h 12200772"/>
                <a:gd name="connsiteX124" fmla="*/ 6146405 w 6146409"/>
                <a:gd name="connsiteY124" fmla="*/ 5143689 h 12200772"/>
                <a:gd name="connsiteX125" fmla="*/ 6142301 w 6146409"/>
                <a:gd name="connsiteY125" fmla="*/ 5145354 h 12200772"/>
                <a:gd name="connsiteX126" fmla="*/ 6146406 w 6146409"/>
                <a:gd name="connsiteY126" fmla="*/ 5147018 h 12200772"/>
                <a:gd name="connsiteX127" fmla="*/ 6138197 w 6146409"/>
                <a:gd name="connsiteY127" fmla="*/ 5147018 h 12200772"/>
                <a:gd name="connsiteX128" fmla="*/ 6114955 w 6146409"/>
                <a:gd name="connsiteY128" fmla="*/ 5156448 h 12200772"/>
                <a:gd name="connsiteX129" fmla="*/ 6065625 w 6146409"/>
                <a:gd name="connsiteY129" fmla="*/ 5306025 h 12200772"/>
                <a:gd name="connsiteX130" fmla="*/ 6114955 w 6146409"/>
                <a:gd name="connsiteY130" fmla="*/ 5455601 h 12200772"/>
                <a:gd name="connsiteX131" fmla="*/ 6138197 w 6146409"/>
                <a:gd name="connsiteY131" fmla="*/ 5465031 h 12200772"/>
                <a:gd name="connsiteX132" fmla="*/ 6146405 w 6146409"/>
                <a:gd name="connsiteY132" fmla="*/ 5465031 h 12200772"/>
                <a:gd name="connsiteX133" fmla="*/ 6142301 w 6146409"/>
                <a:gd name="connsiteY133" fmla="*/ 5466695 h 12200772"/>
                <a:gd name="connsiteX134" fmla="*/ 6146405 w 6146409"/>
                <a:gd name="connsiteY134" fmla="*/ 5468361 h 12200772"/>
                <a:gd name="connsiteX135" fmla="*/ 6138197 w 6146409"/>
                <a:gd name="connsiteY135" fmla="*/ 5468361 h 12200772"/>
                <a:gd name="connsiteX136" fmla="*/ 6114955 w 6146409"/>
                <a:gd name="connsiteY136" fmla="*/ 5477790 h 12200772"/>
                <a:gd name="connsiteX137" fmla="*/ 6065625 w 6146409"/>
                <a:gd name="connsiteY137" fmla="*/ 5627367 h 12200772"/>
                <a:gd name="connsiteX138" fmla="*/ 6114955 w 6146409"/>
                <a:gd name="connsiteY138" fmla="*/ 5776943 h 12200772"/>
                <a:gd name="connsiteX139" fmla="*/ 6138197 w 6146409"/>
                <a:gd name="connsiteY139" fmla="*/ 5786373 h 12200772"/>
                <a:gd name="connsiteX140" fmla="*/ 6146405 w 6146409"/>
                <a:gd name="connsiteY140" fmla="*/ 5786373 h 12200772"/>
                <a:gd name="connsiteX141" fmla="*/ 6142301 w 6146409"/>
                <a:gd name="connsiteY141" fmla="*/ 5788037 h 12200772"/>
                <a:gd name="connsiteX142" fmla="*/ 6146405 w 6146409"/>
                <a:gd name="connsiteY142" fmla="*/ 5789702 h 12200772"/>
                <a:gd name="connsiteX143" fmla="*/ 6138197 w 6146409"/>
                <a:gd name="connsiteY143" fmla="*/ 5789702 h 12200772"/>
                <a:gd name="connsiteX144" fmla="*/ 6114955 w 6146409"/>
                <a:gd name="connsiteY144" fmla="*/ 5799131 h 12200772"/>
                <a:gd name="connsiteX145" fmla="*/ 6065625 w 6146409"/>
                <a:gd name="connsiteY145" fmla="*/ 5948709 h 12200772"/>
                <a:gd name="connsiteX146" fmla="*/ 6089279 w 6146409"/>
                <a:gd name="connsiteY146" fmla="*/ 6063492 h 12200772"/>
                <a:gd name="connsiteX147" fmla="*/ 6110280 w 6146409"/>
                <a:gd name="connsiteY147" fmla="*/ 6091951 h 12200772"/>
                <a:gd name="connsiteX148" fmla="*/ 6146409 w 6146409"/>
                <a:gd name="connsiteY148" fmla="*/ 6091951 h 12200772"/>
                <a:gd name="connsiteX149" fmla="*/ 6122875 w 6146409"/>
                <a:gd name="connsiteY149" fmla="*/ 6101498 h 12200772"/>
                <a:gd name="connsiteX150" fmla="*/ 6146405 w 6146409"/>
                <a:gd name="connsiteY150" fmla="*/ 6111044 h 12200772"/>
                <a:gd name="connsiteX151" fmla="*/ 6110284 w 6146409"/>
                <a:gd name="connsiteY151" fmla="*/ 6111044 h 12200772"/>
                <a:gd name="connsiteX152" fmla="*/ 6089282 w 6146409"/>
                <a:gd name="connsiteY152" fmla="*/ 6139503 h 12200772"/>
                <a:gd name="connsiteX153" fmla="*/ 6065629 w 6146409"/>
                <a:gd name="connsiteY153" fmla="*/ 6254286 h 12200772"/>
                <a:gd name="connsiteX154" fmla="*/ 6114959 w 6146409"/>
                <a:gd name="connsiteY154" fmla="*/ 6403863 h 12200772"/>
                <a:gd name="connsiteX155" fmla="*/ 6138200 w 6146409"/>
                <a:gd name="connsiteY155" fmla="*/ 6413292 h 12200772"/>
                <a:gd name="connsiteX156" fmla="*/ 6146409 w 6146409"/>
                <a:gd name="connsiteY156" fmla="*/ 6413292 h 12200772"/>
                <a:gd name="connsiteX157" fmla="*/ 6142304 w 6146409"/>
                <a:gd name="connsiteY157" fmla="*/ 6414957 h 12200772"/>
                <a:gd name="connsiteX158" fmla="*/ 6146409 w 6146409"/>
                <a:gd name="connsiteY158" fmla="*/ 6416622 h 12200772"/>
                <a:gd name="connsiteX159" fmla="*/ 6138200 w 6146409"/>
                <a:gd name="connsiteY159" fmla="*/ 6416622 h 12200772"/>
                <a:gd name="connsiteX160" fmla="*/ 6114958 w 6146409"/>
                <a:gd name="connsiteY160" fmla="*/ 6426051 h 12200772"/>
                <a:gd name="connsiteX161" fmla="*/ 6065628 w 6146409"/>
                <a:gd name="connsiteY161" fmla="*/ 6575628 h 12200772"/>
                <a:gd name="connsiteX162" fmla="*/ 6114958 w 6146409"/>
                <a:gd name="connsiteY162" fmla="*/ 6725204 h 12200772"/>
                <a:gd name="connsiteX163" fmla="*/ 6138200 w 6146409"/>
                <a:gd name="connsiteY163" fmla="*/ 6734633 h 12200772"/>
                <a:gd name="connsiteX164" fmla="*/ 6146408 w 6146409"/>
                <a:gd name="connsiteY164" fmla="*/ 6734633 h 12200772"/>
                <a:gd name="connsiteX165" fmla="*/ 6142304 w 6146409"/>
                <a:gd name="connsiteY165" fmla="*/ 6736299 h 12200772"/>
                <a:gd name="connsiteX166" fmla="*/ 6146409 w 6146409"/>
                <a:gd name="connsiteY166" fmla="*/ 6737963 h 12200772"/>
                <a:gd name="connsiteX167" fmla="*/ 6138200 w 6146409"/>
                <a:gd name="connsiteY167" fmla="*/ 6737963 h 12200772"/>
                <a:gd name="connsiteX168" fmla="*/ 6114958 w 6146409"/>
                <a:gd name="connsiteY168" fmla="*/ 6747392 h 12200772"/>
                <a:gd name="connsiteX169" fmla="*/ 6065628 w 6146409"/>
                <a:gd name="connsiteY169" fmla="*/ 6896970 h 12200772"/>
                <a:gd name="connsiteX170" fmla="*/ 6114958 w 6146409"/>
                <a:gd name="connsiteY170" fmla="*/ 7046546 h 12200772"/>
                <a:gd name="connsiteX171" fmla="*/ 6138200 w 6146409"/>
                <a:gd name="connsiteY171" fmla="*/ 7055975 h 12200772"/>
                <a:gd name="connsiteX172" fmla="*/ 6146408 w 6146409"/>
                <a:gd name="connsiteY172" fmla="*/ 7055975 h 12200772"/>
                <a:gd name="connsiteX173" fmla="*/ 6142304 w 6146409"/>
                <a:gd name="connsiteY173" fmla="*/ 7057640 h 12200772"/>
                <a:gd name="connsiteX174" fmla="*/ 6146408 w 6146409"/>
                <a:gd name="connsiteY174" fmla="*/ 7059305 h 12200772"/>
                <a:gd name="connsiteX175" fmla="*/ 6138200 w 6146409"/>
                <a:gd name="connsiteY175" fmla="*/ 7059305 h 12200772"/>
                <a:gd name="connsiteX176" fmla="*/ 6114958 w 6146409"/>
                <a:gd name="connsiteY176" fmla="*/ 7068734 h 12200772"/>
                <a:gd name="connsiteX177" fmla="*/ 6065628 w 6146409"/>
                <a:gd name="connsiteY177" fmla="*/ 7218311 h 12200772"/>
                <a:gd name="connsiteX178" fmla="*/ 6114958 w 6146409"/>
                <a:gd name="connsiteY178" fmla="*/ 7367888 h 12200772"/>
                <a:gd name="connsiteX179" fmla="*/ 6138200 w 6146409"/>
                <a:gd name="connsiteY179" fmla="*/ 7377317 h 12200772"/>
                <a:gd name="connsiteX180" fmla="*/ 6146408 w 6146409"/>
                <a:gd name="connsiteY180" fmla="*/ 7377317 h 12200772"/>
                <a:gd name="connsiteX181" fmla="*/ 6142304 w 6146409"/>
                <a:gd name="connsiteY181" fmla="*/ 7378982 h 12200772"/>
                <a:gd name="connsiteX182" fmla="*/ 6146408 w 6146409"/>
                <a:gd name="connsiteY182" fmla="*/ 7380647 h 12200772"/>
                <a:gd name="connsiteX183" fmla="*/ 6138199 w 6146409"/>
                <a:gd name="connsiteY183" fmla="*/ 7380647 h 12200772"/>
                <a:gd name="connsiteX184" fmla="*/ 6114958 w 6146409"/>
                <a:gd name="connsiteY184" fmla="*/ 7390076 h 12200772"/>
                <a:gd name="connsiteX185" fmla="*/ 6065628 w 6146409"/>
                <a:gd name="connsiteY185" fmla="*/ 7539653 h 12200772"/>
                <a:gd name="connsiteX186" fmla="*/ 6114958 w 6146409"/>
                <a:gd name="connsiteY186" fmla="*/ 7689230 h 12200772"/>
                <a:gd name="connsiteX187" fmla="*/ 6138199 w 6146409"/>
                <a:gd name="connsiteY187" fmla="*/ 7698659 h 12200772"/>
                <a:gd name="connsiteX188" fmla="*/ 6146408 w 6146409"/>
                <a:gd name="connsiteY188" fmla="*/ 7698659 h 12200772"/>
                <a:gd name="connsiteX189" fmla="*/ 6142304 w 6146409"/>
                <a:gd name="connsiteY189" fmla="*/ 7700324 h 12200772"/>
                <a:gd name="connsiteX190" fmla="*/ 6146408 w 6146409"/>
                <a:gd name="connsiteY190" fmla="*/ 7701989 h 12200772"/>
                <a:gd name="connsiteX191" fmla="*/ 6138199 w 6146409"/>
                <a:gd name="connsiteY191" fmla="*/ 7701989 h 12200772"/>
                <a:gd name="connsiteX192" fmla="*/ 6114958 w 6146409"/>
                <a:gd name="connsiteY192" fmla="*/ 7711418 h 12200772"/>
                <a:gd name="connsiteX193" fmla="*/ 6065628 w 6146409"/>
                <a:gd name="connsiteY193" fmla="*/ 7860994 h 12200772"/>
                <a:gd name="connsiteX194" fmla="*/ 6114958 w 6146409"/>
                <a:gd name="connsiteY194" fmla="*/ 8010571 h 12200772"/>
                <a:gd name="connsiteX195" fmla="*/ 6138199 w 6146409"/>
                <a:gd name="connsiteY195" fmla="*/ 8020001 h 12200772"/>
                <a:gd name="connsiteX196" fmla="*/ 6146408 w 6146409"/>
                <a:gd name="connsiteY196" fmla="*/ 8020001 h 12200772"/>
                <a:gd name="connsiteX197" fmla="*/ 6142303 w 6146409"/>
                <a:gd name="connsiteY197" fmla="*/ 8021666 h 12200772"/>
                <a:gd name="connsiteX198" fmla="*/ 6146408 w 6146409"/>
                <a:gd name="connsiteY198" fmla="*/ 8023331 h 12200772"/>
                <a:gd name="connsiteX199" fmla="*/ 6138199 w 6146409"/>
                <a:gd name="connsiteY199" fmla="*/ 8023331 h 12200772"/>
                <a:gd name="connsiteX200" fmla="*/ 6114957 w 6146409"/>
                <a:gd name="connsiteY200" fmla="*/ 8032759 h 12200772"/>
                <a:gd name="connsiteX201" fmla="*/ 6065627 w 6146409"/>
                <a:gd name="connsiteY201" fmla="*/ 8182336 h 12200772"/>
                <a:gd name="connsiteX202" fmla="*/ 6114957 w 6146409"/>
                <a:gd name="connsiteY202" fmla="*/ 8331913 h 12200772"/>
                <a:gd name="connsiteX203" fmla="*/ 6138199 w 6146409"/>
                <a:gd name="connsiteY203" fmla="*/ 8341342 h 12200772"/>
                <a:gd name="connsiteX204" fmla="*/ 6146407 w 6146409"/>
                <a:gd name="connsiteY204" fmla="*/ 8341342 h 12200772"/>
                <a:gd name="connsiteX205" fmla="*/ 6142303 w 6146409"/>
                <a:gd name="connsiteY205" fmla="*/ 8343007 h 12200772"/>
                <a:gd name="connsiteX206" fmla="*/ 6146408 w 6146409"/>
                <a:gd name="connsiteY206" fmla="*/ 8344672 h 12200772"/>
                <a:gd name="connsiteX207" fmla="*/ 6138199 w 6146409"/>
                <a:gd name="connsiteY207" fmla="*/ 8344672 h 12200772"/>
                <a:gd name="connsiteX208" fmla="*/ 6114957 w 6146409"/>
                <a:gd name="connsiteY208" fmla="*/ 8354101 h 12200772"/>
                <a:gd name="connsiteX209" fmla="*/ 6065627 w 6146409"/>
                <a:gd name="connsiteY209" fmla="*/ 8503678 h 12200772"/>
                <a:gd name="connsiteX210" fmla="*/ 6114957 w 6146409"/>
                <a:gd name="connsiteY210" fmla="*/ 8653254 h 12200772"/>
                <a:gd name="connsiteX211" fmla="*/ 6138199 w 6146409"/>
                <a:gd name="connsiteY211" fmla="*/ 8662684 h 12200772"/>
                <a:gd name="connsiteX212" fmla="*/ 6146407 w 6146409"/>
                <a:gd name="connsiteY212" fmla="*/ 8662684 h 12200772"/>
                <a:gd name="connsiteX213" fmla="*/ 6142303 w 6146409"/>
                <a:gd name="connsiteY213" fmla="*/ 8664348 h 12200772"/>
                <a:gd name="connsiteX214" fmla="*/ 6146407 w 6146409"/>
                <a:gd name="connsiteY214" fmla="*/ 8666014 h 12200772"/>
                <a:gd name="connsiteX215" fmla="*/ 6138199 w 6146409"/>
                <a:gd name="connsiteY215" fmla="*/ 8666014 h 12200772"/>
                <a:gd name="connsiteX216" fmla="*/ 6114957 w 6146409"/>
                <a:gd name="connsiteY216" fmla="*/ 8675442 h 12200772"/>
                <a:gd name="connsiteX217" fmla="*/ 6065627 w 6146409"/>
                <a:gd name="connsiteY217" fmla="*/ 8825020 h 12200772"/>
                <a:gd name="connsiteX218" fmla="*/ 6114957 w 6146409"/>
                <a:gd name="connsiteY218" fmla="*/ 8974596 h 12200772"/>
                <a:gd name="connsiteX219" fmla="*/ 6138199 w 6146409"/>
                <a:gd name="connsiteY219" fmla="*/ 8984026 h 12200772"/>
                <a:gd name="connsiteX220" fmla="*/ 6146407 w 6146409"/>
                <a:gd name="connsiteY220" fmla="*/ 8984026 h 12200772"/>
                <a:gd name="connsiteX221" fmla="*/ 6142303 w 6146409"/>
                <a:gd name="connsiteY221" fmla="*/ 8985690 h 12200772"/>
                <a:gd name="connsiteX222" fmla="*/ 6146407 w 6146409"/>
                <a:gd name="connsiteY222" fmla="*/ 8987354 h 12200772"/>
                <a:gd name="connsiteX223" fmla="*/ 6138199 w 6146409"/>
                <a:gd name="connsiteY223" fmla="*/ 8987354 h 12200772"/>
                <a:gd name="connsiteX224" fmla="*/ 6114957 w 6146409"/>
                <a:gd name="connsiteY224" fmla="*/ 8996784 h 12200772"/>
                <a:gd name="connsiteX225" fmla="*/ 6065627 w 6146409"/>
                <a:gd name="connsiteY225" fmla="*/ 9146360 h 12200772"/>
                <a:gd name="connsiteX226" fmla="*/ 6114957 w 6146409"/>
                <a:gd name="connsiteY226" fmla="*/ 9295936 h 12200772"/>
                <a:gd name="connsiteX227" fmla="*/ 6138199 w 6146409"/>
                <a:gd name="connsiteY227" fmla="*/ 9305366 h 12200772"/>
                <a:gd name="connsiteX228" fmla="*/ 6146407 w 6146409"/>
                <a:gd name="connsiteY228" fmla="*/ 9305366 h 12200772"/>
                <a:gd name="connsiteX229" fmla="*/ 6142303 w 6146409"/>
                <a:gd name="connsiteY229" fmla="*/ 9307030 h 12200772"/>
                <a:gd name="connsiteX230" fmla="*/ 6146407 w 6146409"/>
                <a:gd name="connsiteY230" fmla="*/ 9308696 h 12200772"/>
                <a:gd name="connsiteX231" fmla="*/ 6138198 w 6146409"/>
                <a:gd name="connsiteY231" fmla="*/ 9308696 h 12200772"/>
                <a:gd name="connsiteX232" fmla="*/ 6114956 w 6146409"/>
                <a:gd name="connsiteY232" fmla="*/ 9318126 h 12200772"/>
                <a:gd name="connsiteX233" fmla="*/ 6065626 w 6146409"/>
                <a:gd name="connsiteY233" fmla="*/ 9467702 h 12200772"/>
                <a:gd name="connsiteX234" fmla="*/ 6114956 w 6146409"/>
                <a:gd name="connsiteY234" fmla="*/ 9617278 h 12200772"/>
                <a:gd name="connsiteX235" fmla="*/ 6138198 w 6146409"/>
                <a:gd name="connsiteY235" fmla="*/ 9626708 h 12200772"/>
                <a:gd name="connsiteX236" fmla="*/ 6146407 w 6146409"/>
                <a:gd name="connsiteY236" fmla="*/ 9626708 h 12200772"/>
                <a:gd name="connsiteX237" fmla="*/ 6142303 w 6146409"/>
                <a:gd name="connsiteY237" fmla="*/ 9628372 h 12200772"/>
                <a:gd name="connsiteX238" fmla="*/ 6146407 w 6146409"/>
                <a:gd name="connsiteY238" fmla="*/ 9630038 h 12200772"/>
                <a:gd name="connsiteX239" fmla="*/ 6138198 w 6146409"/>
                <a:gd name="connsiteY239" fmla="*/ 9630038 h 12200772"/>
                <a:gd name="connsiteX240" fmla="*/ 6114956 w 6146409"/>
                <a:gd name="connsiteY240" fmla="*/ 9639466 h 12200772"/>
                <a:gd name="connsiteX241" fmla="*/ 6065626 w 6146409"/>
                <a:gd name="connsiteY241" fmla="*/ 9789044 h 12200772"/>
                <a:gd name="connsiteX242" fmla="*/ 6114956 w 6146409"/>
                <a:gd name="connsiteY242" fmla="*/ 9938620 h 12200772"/>
                <a:gd name="connsiteX243" fmla="*/ 6138198 w 6146409"/>
                <a:gd name="connsiteY243" fmla="*/ 9948050 h 12200772"/>
                <a:gd name="connsiteX244" fmla="*/ 6146406 w 6146409"/>
                <a:gd name="connsiteY244" fmla="*/ 9948050 h 12200772"/>
                <a:gd name="connsiteX245" fmla="*/ 6142302 w 6146409"/>
                <a:gd name="connsiteY245" fmla="*/ 9949714 h 12200772"/>
                <a:gd name="connsiteX246" fmla="*/ 6146407 w 6146409"/>
                <a:gd name="connsiteY246" fmla="*/ 9951380 h 12200772"/>
                <a:gd name="connsiteX247" fmla="*/ 6138198 w 6146409"/>
                <a:gd name="connsiteY247" fmla="*/ 9951380 h 12200772"/>
                <a:gd name="connsiteX248" fmla="*/ 6114956 w 6146409"/>
                <a:gd name="connsiteY248" fmla="*/ 9960808 h 12200772"/>
                <a:gd name="connsiteX249" fmla="*/ 6065626 w 6146409"/>
                <a:gd name="connsiteY249" fmla="*/ 10110386 h 12200772"/>
                <a:gd name="connsiteX250" fmla="*/ 6114956 w 6146409"/>
                <a:gd name="connsiteY250" fmla="*/ 10259962 h 12200772"/>
                <a:gd name="connsiteX251" fmla="*/ 6138198 w 6146409"/>
                <a:gd name="connsiteY251" fmla="*/ 10269392 h 12200772"/>
                <a:gd name="connsiteX252" fmla="*/ 6146406 w 6146409"/>
                <a:gd name="connsiteY252" fmla="*/ 10269392 h 12200772"/>
                <a:gd name="connsiteX253" fmla="*/ 6142302 w 6146409"/>
                <a:gd name="connsiteY253" fmla="*/ 10271056 h 12200772"/>
                <a:gd name="connsiteX254" fmla="*/ 6146406 w 6146409"/>
                <a:gd name="connsiteY254" fmla="*/ 10272722 h 12200772"/>
                <a:gd name="connsiteX255" fmla="*/ 6138198 w 6146409"/>
                <a:gd name="connsiteY255" fmla="*/ 10272722 h 12200772"/>
                <a:gd name="connsiteX256" fmla="*/ 6114956 w 6146409"/>
                <a:gd name="connsiteY256" fmla="*/ 10282150 h 12200772"/>
                <a:gd name="connsiteX257" fmla="*/ 6065626 w 6146409"/>
                <a:gd name="connsiteY257" fmla="*/ 10431728 h 12200772"/>
                <a:gd name="connsiteX258" fmla="*/ 6114956 w 6146409"/>
                <a:gd name="connsiteY258" fmla="*/ 10581304 h 12200772"/>
                <a:gd name="connsiteX259" fmla="*/ 6138198 w 6146409"/>
                <a:gd name="connsiteY259" fmla="*/ 10590734 h 12200772"/>
                <a:gd name="connsiteX260" fmla="*/ 6146406 w 6146409"/>
                <a:gd name="connsiteY260" fmla="*/ 10590734 h 12200772"/>
                <a:gd name="connsiteX261" fmla="*/ 6142302 w 6146409"/>
                <a:gd name="connsiteY261" fmla="*/ 10592398 h 12200772"/>
                <a:gd name="connsiteX262" fmla="*/ 6146406 w 6146409"/>
                <a:gd name="connsiteY262" fmla="*/ 10594062 h 12200772"/>
                <a:gd name="connsiteX263" fmla="*/ 6138198 w 6146409"/>
                <a:gd name="connsiteY263" fmla="*/ 10594062 h 12200772"/>
                <a:gd name="connsiteX264" fmla="*/ 6114956 w 6146409"/>
                <a:gd name="connsiteY264" fmla="*/ 10603492 h 12200772"/>
                <a:gd name="connsiteX265" fmla="*/ 6065626 w 6146409"/>
                <a:gd name="connsiteY265" fmla="*/ 10753070 h 12200772"/>
                <a:gd name="connsiteX266" fmla="*/ 6114956 w 6146409"/>
                <a:gd name="connsiteY266" fmla="*/ 10902646 h 12200772"/>
                <a:gd name="connsiteX267" fmla="*/ 6138197 w 6146409"/>
                <a:gd name="connsiteY267" fmla="*/ 10912076 h 12200772"/>
                <a:gd name="connsiteX268" fmla="*/ 6146406 w 6146409"/>
                <a:gd name="connsiteY268" fmla="*/ 10912076 h 12200772"/>
                <a:gd name="connsiteX269" fmla="*/ 6142302 w 6146409"/>
                <a:gd name="connsiteY269" fmla="*/ 10913740 h 12200772"/>
                <a:gd name="connsiteX270" fmla="*/ 6146406 w 6146409"/>
                <a:gd name="connsiteY270" fmla="*/ 10915404 h 12200772"/>
                <a:gd name="connsiteX271" fmla="*/ 6138197 w 6146409"/>
                <a:gd name="connsiteY271" fmla="*/ 10915404 h 12200772"/>
                <a:gd name="connsiteX272" fmla="*/ 6114955 w 6146409"/>
                <a:gd name="connsiteY272" fmla="*/ 10924834 h 12200772"/>
                <a:gd name="connsiteX273" fmla="*/ 6065625 w 6146409"/>
                <a:gd name="connsiteY273" fmla="*/ 11074412 h 12200772"/>
                <a:gd name="connsiteX274" fmla="*/ 6114955 w 6146409"/>
                <a:gd name="connsiteY274" fmla="*/ 11223988 h 12200772"/>
                <a:gd name="connsiteX275" fmla="*/ 6138197 w 6146409"/>
                <a:gd name="connsiteY275" fmla="*/ 11233416 h 12200772"/>
                <a:gd name="connsiteX276" fmla="*/ 6146405 w 6146409"/>
                <a:gd name="connsiteY276" fmla="*/ 11233416 h 12200772"/>
                <a:gd name="connsiteX277" fmla="*/ 6142301 w 6146409"/>
                <a:gd name="connsiteY277" fmla="*/ 11235082 h 12200772"/>
                <a:gd name="connsiteX278" fmla="*/ 6146406 w 6146409"/>
                <a:gd name="connsiteY278" fmla="*/ 11236746 h 12200772"/>
                <a:gd name="connsiteX279" fmla="*/ 6138197 w 6146409"/>
                <a:gd name="connsiteY279" fmla="*/ 11236746 h 12200772"/>
                <a:gd name="connsiteX280" fmla="*/ 6114955 w 6146409"/>
                <a:gd name="connsiteY280" fmla="*/ 11246176 h 12200772"/>
                <a:gd name="connsiteX281" fmla="*/ 6065625 w 6146409"/>
                <a:gd name="connsiteY281" fmla="*/ 11395752 h 12200772"/>
                <a:gd name="connsiteX282" fmla="*/ 6114955 w 6146409"/>
                <a:gd name="connsiteY282" fmla="*/ 11545330 h 12200772"/>
                <a:gd name="connsiteX283" fmla="*/ 6138197 w 6146409"/>
                <a:gd name="connsiteY283" fmla="*/ 11554758 h 12200772"/>
                <a:gd name="connsiteX284" fmla="*/ 6146405 w 6146409"/>
                <a:gd name="connsiteY284" fmla="*/ 11554758 h 12200772"/>
                <a:gd name="connsiteX285" fmla="*/ 6142301 w 6146409"/>
                <a:gd name="connsiteY285" fmla="*/ 11556424 h 12200772"/>
                <a:gd name="connsiteX286" fmla="*/ 6146405 w 6146409"/>
                <a:gd name="connsiteY286" fmla="*/ 11558088 h 12200772"/>
                <a:gd name="connsiteX287" fmla="*/ 6138197 w 6146409"/>
                <a:gd name="connsiteY287" fmla="*/ 11558088 h 12200772"/>
                <a:gd name="connsiteX288" fmla="*/ 6114955 w 6146409"/>
                <a:gd name="connsiteY288" fmla="*/ 11567518 h 12200772"/>
                <a:gd name="connsiteX289" fmla="*/ 6065625 w 6146409"/>
                <a:gd name="connsiteY289" fmla="*/ 11717094 h 12200772"/>
                <a:gd name="connsiteX290" fmla="*/ 6114955 w 6146409"/>
                <a:gd name="connsiteY290" fmla="*/ 11866672 h 12200772"/>
                <a:gd name="connsiteX291" fmla="*/ 6138197 w 6146409"/>
                <a:gd name="connsiteY291" fmla="*/ 11876100 h 12200772"/>
                <a:gd name="connsiteX292" fmla="*/ 6146405 w 6146409"/>
                <a:gd name="connsiteY292" fmla="*/ 11876100 h 12200772"/>
                <a:gd name="connsiteX293" fmla="*/ 6142301 w 6146409"/>
                <a:gd name="connsiteY293" fmla="*/ 11877766 h 12200772"/>
                <a:gd name="connsiteX294" fmla="*/ 6146405 w 6146409"/>
                <a:gd name="connsiteY294" fmla="*/ 11879430 h 12200772"/>
                <a:gd name="connsiteX295" fmla="*/ 6138197 w 6146409"/>
                <a:gd name="connsiteY295" fmla="*/ 11879430 h 12200772"/>
                <a:gd name="connsiteX296" fmla="*/ 6114955 w 6146409"/>
                <a:gd name="connsiteY296" fmla="*/ 11888860 h 12200772"/>
                <a:gd name="connsiteX297" fmla="*/ 6065625 w 6146409"/>
                <a:gd name="connsiteY297" fmla="*/ 12038436 h 12200772"/>
                <a:gd name="connsiteX298" fmla="*/ 6146405 w 6146409"/>
                <a:gd name="connsiteY298" fmla="*/ 12200772 h 12200772"/>
                <a:gd name="connsiteX299" fmla="*/ 5742600 w 6146409"/>
                <a:gd name="connsiteY299" fmla="*/ 12200772 h 12200772"/>
                <a:gd name="connsiteX300" fmla="*/ 5720978 w 6146409"/>
                <a:gd name="connsiteY300" fmla="*/ 12192000 h 12200772"/>
                <a:gd name="connsiteX301" fmla="*/ 0 w 6146409"/>
                <a:gd name="connsiteY301" fmla="*/ 12191999 h 12200772"/>
                <a:gd name="connsiteX302" fmla="*/ 0 w 6146409"/>
                <a:gd name="connsiteY302" fmla="*/ 0 h 12200772"/>
                <a:gd name="connsiteX303" fmla="*/ 6001104 w 6146409"/>
                <a:gd name="connsiteY303" fmla="*/ 0 h 12200772"/>
                <a:gd name="connsiteX304" fmla="*/ 6001104 w 6146409"/>
                <a:gd name="connsiteY304" fmla="*/ 2222 h 12200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</a:cxnLst>
              <a:rect l="l" t="t" r="r" b="b"/>
              <a:pathLst>
                <a:path w="6146409" h="12200772">
                  <a:moveTo>
                    <a:pt x="6146409" y="2222"/>
                  </a:moveTo>
                  <a:cubicBezTo>
                    <a:pt x="6101779" y="2222"/>
                    <a:pt x="6065629" y="74917"/>
                    <a:pt x="6065629" y="164558"/>
                  </a:cubicBezTo>
                  <a:cubicBezTo>
                    <a:pt x="6065629" y="231790"/>
                    <a:pt x="6085963" y="289488"/>
                    <a:pt x="6114959" y="314135"/>
                  </a:cubicBezTo>
                  <a:lnTo>
                    <a:pt x="6138200" y="323564"/>
                  </a:lnTo>
                  <a:lnTo>
                    <a:pt x="6146409" y="323564"/>
                  </a:lnTo>
                  <a:lnTo>
                    <a:pt x="6142304" y="325229"/>
                  </a:lnTo>
                  <a:lnTo>
                    <a:pt x="6146409" y="326894"/>
                  </a:lnTo>
                  <a:lnTo>
                    <a:pt x="6138200" y="326894"/>
                  </a:lnTo>
                  <a:lnTo>
                    <a:pt x="6114958" y="336323"/>
                  </a:lnTo>
                  <a:cubicBezTo>
                    <a:pt x="6085963" y="360970"/>
                    <a:pt x="6065628" y="418668"/>
                    <a:pt x="6065628" y="485900"/>
                  </a:cubicBezTo>
                  <a:cubicBezTo>
                    <a:pt x="6065628" y="553131"/>
                    <a:pt x="6085963" y="610829"/>
                    <a:pt x="6114958" y="635477"/>
                  </a:cubicBezTo>
                  <a:lnTo>
                    <a:pt x="6138200" y="644906"/>
                  </a:lnTo>
                  <a:lnTo>
                    <a:pt x="6146408" y="644906"/>
                  </a:lnTo>
                  <a:lnTo>
                    <a:pt x="6142304" y="646571"/>
                  </a:lnTo>
                  <a:lnTo>
                    <a:pt x="6146409" y="648235"/>
                  </a:lnTo>
                  <a:lnTo>
                    <a:pt x="6138200" y="648235"/>
                  </a:lnTo>
                  <a:lnTo>
                    <a:pt x="6114958" y="657664"/>
                  </a:lnTo>
                  <a:cubicBezTo>
                    <a:pt x="6085963" y="682312"/>
                    <a:pt x="6065628" y="740010"/>
                    <a:pt x="6065628" y="807242"/>
                  </a:cubicBezTo>
                  <a:cubicBezTo>
                    <a:pt x="6065628" y="874473"/>
                    <a:pt x="6085963" y="932171"/>
                    <a:pt x="6114958" y="956818"/>
                  </a:cubicBezTo>
                  <a:lnTo>
                    <a:pt x="6138200" y="966247"/>
                  </a:lnTo>
                  <a:lnTo>
                    <a:pt x="6146408" y="966247"/>
                  </a:lnTo>
                  <a:lnTo>
                    <a:pt x="6142304" y="967912"/>
                  </a:lnTo>
                  <a:lnTo>
                    <a:pt x="6146408" y="969577"/>
                  </a:lnTo>
                  <a:lnTo>
                    <a:pt x="6138200" y="969577"/>
                  </a:lnTo>
                  <a:lnTo>
                    <a:pt x="6114958" y="979006"/>
                  </a:lnTo>
                  <a:cubicBezTo>
                    <a:pt x="6085962" y="1003653"/>
                    <a:pt x="6065628" y="1061352"/>
                    <a:pt x="6065628" y="1128583"/>
                  </a:cubicBezTo>
                  <a:cubicBezTo>
                    <a:pt x="6065628" y="1195815"/>
                    <a:pt x="6085962" y="1253513"/>
                    <a:pt x="6114958" y="1278160"/>
                  </a:cubicBezTo>
                  <a:lnTo>
                    <a:pt x="6138200" y="1287589"/>
                  </a:lnTo>
                  <a:lnTo>
                    <a:pt x="6146408" y="1287589"/>
                  </a:lnTo>
                  <a:lnTo>
                    <a:pt x="6142304" y="1289254"/>
                  </a:lnTo>
                  <a:lnTo>
                    <a:pt x="6146408" y="1290919"/>
                  </a:lnTo>
                  <a:lnTo>
                    <a:pt x="6138199" y="1290919"/>
                  </a:lnTo>
                  <a:lnTo>
                    <a:pt x="6114958" y="1300348"/>
                  </a:lnTo>
                  <a:cubicBezTo>
                    <a:pt x="6085962" y="1324995"/>
                    <a:pt x="6065628" y="1382693"/>
                    <a:pt x="6065628" y="1449925"/>
                  </a:cubicBezTo>
                  <a:cubicBezTo>
                    <a:pt x="6065628" y="1517157"/>
                    <a:pt x="6085962" y="1574854"/>
                    <a:pt x="6114958" y="1599502"/>
                  </a:cubicBezTo>
                  <a:lnTo>
                    <a:pt x="6138199" y="1608931"/>
                  </a:lnTo>
                  <a:lnTo>
                    <a:pt x="6146408" y="1608931"/>
                  </a:lnTo>
                  <a:lnTo>
                    <a:pt x="6142304" y="1610596"/>
                  </a:lnTo>
                  <a:lnTo>
                    <a:pt x="6146408" y="1612261"/>
                  </a:lnTo>
                  <a:lnTo>
                    <a:pt x="6138199" y="1612261"/>
                  </a:lnTo>
                  <a:lnTo>
                    <a:pt x="6114958" y="1621690"/>
                  </a:lnTo>
                  <a:cubicBezTo>
                    <a:pt x="6085962" y="1646337"/>
                    <a:pt x="6065628" y="1704036"/>
                    <a:pt x="6065628" y="1771267"/>
                  </a:cubicBezTo>
                  <a:cubicBezTo>
                    <a:pt x="6065628" y="1838498"/>
                    <a:pt x="6085962" y="1896196"/>
                    <a:pt x="6114958" y="1920843"/>
                  </a:cubicBezTo>
                  <a:lnTo>
                    <a:pt x="6138199" y="1930273"/>
                  </a:lnTo>
                  <a:lnTo>
                    <a:pt x="6146408" y="1930273"/>
                  </a:lnTo>
                  <a:lnTo>
                    <a:pt x="6142303" y="1931938"/>
                  </a:lnTo>
                  <a:lnTo>
                    <a:pt x="6146408" y="1933603"/>
                  </a:lnTo>
                  <a:lnTo>
                    <a:pt x="6138199" y="1933603"/>
                  </a:lnTo>
                  <a:lnTo>
                    <a:pt x="6114957" y="1943032"/>
                  </a:lnTo>
                  <a:cubicBezTo>
                    <a:pt x="6085962" y="1967679"/>
                    <a:pt x="6065627" y="2025377"/>
                    <a:pt x="6065627" y="2092608"/>
                  </a:cubicBezTo>
                  <a:cubicBezTo>
                    <a:pt x="6065627" y="2159840"/>
                    <a:pt x="6085962" y="2217538"/>
                    <a:pt x="6114957" y="2242185"/>
                  </a:cubicBezTo>
                  <a:lnTo>
                    <a:pt x="6138199" y="2251614"/>
                  </a:lnTo>
                  <a:lnTo>
                    <a:pt x="6146407" y="2251614"/>
                  </a:lnTo>
                  <a:lnTo>
                    <a:pt x="6142303" y="2253279"/>
                  </a:lnTo>
                  <a:lnTo>
                    <a:pt x="6146408" y="2254944"/>
                  </a:lnTo>
                  <a:lnTo>
                    <a:pt x="6138199" y="2254944"/>
                  </a:lnTo>
                  <a:lnTo>
                    <a:pt x="6114957" y="2264374"/>
                  </a:lnTo>
                  <a:cubicBezTo>
                    <a:pt x="6085962" y="2289020"/>
                    <a:pt x="6065627" y="2346718"/>
                    <a:pt x="6065627" y="2413950"/>
                  </a:cubicBezTo>
                  <a:cubicBezTo>
                    <a:pt x="6065627" y="2481182"/>
                    <a:pt x="6085962" y="2538879"/>
                    <a:pt x="6114957" y="2563526"/>
                  </a:cubicBezTo>
                  <a:lnTo>
                    <a:pt x="6138199" y="2572956"/>
                  </a:lnTo>
                  <a:lnTo>
                    <a:pt x="6146407" y="2572956"/>
                  </a:lnTo>
                  <a:lnTo>
                    <a:pt x="6142303" y="2574620"/>
                  </a:lnTo>
                  <a:lnTo>
                    <a:pt x="6146407" y="2576286"/>
                  </a:lnTo>
                  <a:lnTo>
                    <a:pt x="6138199" y="2576286"/>
                  </a:lnTo>
                  <a:lnTo>
                    <a:pt x="6114957" y="2585714"/>
                  </a:lnTo>
                  <a:cubicBezTo>
                    <a:pt x="6085961" y="2610362"/>
                    <a:pt x="6065627" y="2668060"/>
                    <a:pt x="6065627" y="2735292"/>
                  </a:cubicBezTo>
                  <a:cubicBezTo>
                    <a:pt x="6065627" y="2802523"/>
                    <a:pt x="6085961" y="2860222"/>
                    <a:pt x="6114957" y="2884868"/>
                  </a:cubicBezTo>
                  <a:lnTo>
                    <a:pt x="6138199" y="2894298"/>
                  </a:lnTo>
                  <a:lnTo>
                    <a:pt x="6146407" y="2894298"/>
                  </a:lnTo>
                  <a:lnTo>
                    <a:pt x="6142303" y="2895963"/>
                  </a:lnTo>
                  <a:lnTo>
                    <a:pt x="6146407" y="2897627"/>
                  </a:lnTo>
                  <a:lnTo>
                    <a:pt x="6138199" y="2897627"/>
                  </a:lnTo>
                  <a:lnTo>
                    <a:pt x="6114957" y="2907056"/>
                  </a:lnTo>
                  <a:cubicBezTo>
                    <a:pt x="6085961" y="2931704"/>
                    <a:pt x="6065627" y="2989402"/>
                    <a:pt x="6065627" y="3056633"/>
                  </a:cubicBezTo>
                  <a:cubicBezTo>
                    <a:pt x="6065627" y="3123864"/>
                    <a:pt x="6085961" y="3181562"/>
                    <a:pt x="6114957" y="3206209"/>
                  </a:cubicBezTo>
                  <a:lnTo>
                    <a:pt x="6138199" y="3215638"/>
                  </a:lnTo>
                  <a:lnTo>
                    <a:pt x="6146407" y="3215638"/>
                  </a:lnTo>
                  <a:lnTo>
                    <a:pt x="6142303" y="3217303"/>
                  </a:lnTo>
                  <a:lnTo>
                    <a:pt x="6146407" y="3218969"/>
                  </a:lnTo>
                  <a:lnTo>
                    <a:pt x="6138198" y="3218969"/>
                  </a:lnTo>
                  <a:lnTo>
                    <a:pt x="6114956" y="3228397"/>
                  </a:lnTo>
                  <a:cubicBezTo>
                    <a:pt x="6085961" y="3253044"/>
                    <a:pt x="6065626" y="3310743"/>
                    <a:pt x="6065626" y="3377975"/>
                  </a:cubicBezTo>
                  <a:cubicBezTo>
                    <a:pt x="6065626" y="3445206"/>
                    <a:pt x="6085961" y="3502904"/>
                    <a:pt x="6114956" y="3527551"/>
                  </a:cubicBezTo>
                  <a:lnTo>
                    <a:pt x="6138198" y="3536980"/>
                  </a:lnTo>
                  <a:lnTo>
                    <a:pt x="6146407" y="3536980"/>
                  </a:lnTo>
                  <a:lnTo>
                    <a:pt x="6142303" y="3538645"/>
                  </a:lnTo>
                  <a:lnTo>
                    <a:pt x="6146407" y="3540310"/>
                  </a:lnTo>
                  <a:lnTo>
                    <a:pt x="6138198" y="3540310"/>
                  </a:lnTo>
                  <a:lnTo>
                    <a:pt x="6114956" y="3549739"/>
                  </a:lnTo>
                  <a:cubicBezTo>
                    <a:pt x="6085961" y="3574386"/>
                    <a:pt x="6065626" y="3632084"/>
                    <a:pt x="6065626" y="3699316"/>
                  </a:cubicBezTo>
                  <a:cubicBezTo>
                    <a:pt x="6065626" y="3766548"/>
                    <a:pt x="6085961" y="3824246"/>
                    <a:pt x="6114956" y="3848893"/>
                  </a:cubicBezTo>
                  <a:lnTo>
                    <a:pt x="6138198" y="3858322"/>
                  </a:lnTo>
                  <a:lnTo>
                    <a:pt x="6146406" y="3858322"/>
                  </a:lnTo>
                  <a:lnTo>
                    <a:pt x="6142302" y="3859987"/>
                  </a:lnTo>
                  <a:lnTo>
                    <a:pt x="6146407" y="3861652"/>
                  </a:lnTo>
                  <a:lnTo>
                    <a:pt x="6138198" y="3861652"/>
                  </a:lnTo>
                  <a:lnTo>
                    <a:pt x="6114956" y="3871081"/>
                  </a:lnTo>
                  <a:cubicBezTo>
                    <a:pt x="6085961" y="3895728"/>
                    <a:pt x="6065626" y="3953426"/>
                    <a:pt x="6065626" y="4020658"/>
                  </a:cubicBezTo>
                  <a:cubicBezTo>
                    <a:pt x="6065626" y="4087889"/>
                    <a:pt x="6085961" y="4145588"/>
                    <a:pt x="6114956" y="4170234"/>
                  </a:cubicBezTo>
                  <a:lnTo>
                    <a:pt x="6138198" y="4179664"/>
                  </a:lnTo>
                  <a:lnTo>
                    <a:pt x="6146406" y="4179664"/>
                  </a:lnTo>
                  <a:lnTo>
                    <a:pt x="6142302" y="4181329"/>
                  </a:lnTo>
                  <a:lnTo>
                    <a:pt x="6146406" y="4182993"/>
                  </a:lnTo>
                  <a:lnTo>
                    <a:pt x="6138198" y="4182993"/>
                  </a:lnTo>
                  <a:lnTo>
                    <a:pt x="6114956" y="4192423"/>
                  </a:lnTo>
                  <a:cubicBezTo>
                    <a:pt x="6085960" y="4217070"/>
                    <a:pt x="6065626" y="4274768"/>
                    <a:pt x="6065626" y="4342000"/>
                  </a:cubicBezTo>
                  <a:cubicBezTo>
                    <a:pt x="6065626" y="4409231"/>
                    <a:pt x="6085960" y="4466929"/>
                    <a:pt x="6114956" y="4491576"/>
                  </a:cubicBezTo>
                  <a:lnTo>
                    <a:pt x="6138198" y="4501005"/>
                  </a:lnTo>
                  <a:lnTo>
                    <a:pt x="6146406" y="4501005"/>
                  </a:lnTo>
                  <a:lnTo>
                    <a:pt x="6142302" y="4502670"/>
                  </a:lnTo>
                  <a:lnTo>
                    <a:pt x="6146406" y="4504335"/>
                  </a:lnTo>
                  <a:lnTo>
                    <a:pt x="6138198" y="4504335"/>
                  </a:lnTo>
                  <a:lnTo>
                    <a:pt x="6114956" y="4513765"/>
                  </a:lnTo>
                  <a:cubicBezTo>
                    <a:pt x="6085960" y="4538412"/>
                    <a:pt x="6065626" y="4596110"/>
                    <a:pt x="6065626" y="4663342"/>
                  </a:cubicBezTo>
                  <a:cubicBezTo>
                    <a:pt x="6065626" y="4730572"/>
                    <a:pt x="6085960" y="4788272"/>
                    <a:pt x="6114956" y="4812918"/>
                  </a:cubicBezTo>
                  <a:lnTo>
                    <a:pt x="6138197" y="4822348"/>
                  </a:lnTo>
                  <a:lnTo>
                    <a:pt x="6146406" y="4822348"/>
                  </a:lnTo>
                  <a:lnTo>
                    <a:pt x="6142302" y="4824012"/>
                  </a:lnTo>
                  <a:lnTo>
                    <a:pt x="6146406" y="4825677"/>
                  </a:lnTo>
                  <a:lnTo>
                    <a:pt x="6138197" y="4825677"/>
                  </a:lnTo>
                  <a:lnTo>
                    <a:pt x="6114955" y="4835106"/>
                  </a:lnTo>
                  <a:cubicBezTo>
                    <a:pt x="6085960" y="4859754"/>
                    <a:pt x="6065625" y="4917452"/>
                    <a:pt x="6065625" y="4984683"/>
                  </a:cubicBezTo>
                  <a:cubicBezTo>
                    <a:pt x="6065625" y="5051915"/>
                    <a:pt x="6085960" y="5109613"/>
                    <a:pt x="6114955" y="5134260"/>
                  </a:cubicBezTo>
                  <a:lnTo>
                    <a:pt x="6138197" y="5143689"/>
                  </a:lnTo>
                  <a:lnTo>
                    <a:pt x="6146405" y="5143689"/>
                  </a:lnTo>
                  <a:lnTo>
                    <a:pt x="6142301" y="5145354"/>
                  </a:lnTo>
                  <a:lnTo>
                    <a:pt x="6146406" y="5147018"/>
                  </a:lnTo>
                  <a:lnTo>
                    <a:pt x="6138197" y="5147018"/>
                  </a:lnTo>
                  <a:lnTo>
                    <a:pt x="6114955" y="5156448"/>
                  </a:lnTo>
                  <a:cubicBezTo>
                    <a:pt x="6085960" y="5181095"/>
                    <a:pt x="6065625" y="5238793"/>
                    <a:pt x="6065625" y="5306025"/>
                  </a:cubicBezTo>
                  <a:cubicBezTo>
                    <a:pt x="6065625" y="5373257"/>
                    <a:pt x="6085960" y="5430955"/>
                    <a:pt x="6114955" y="5455601"/>
                  </a:cubicBezTo>
                  <a:lnTo>
                    <a:pt x="6138197" y="5465031"/>
                  </a:lnTo>
                  <a:lnTo>
                    <a:pt x="6146405" y="5465031"/>
                  </a:lnTo>
                  <a:lnTo>
                    <a:pt x="6142301" y="5466695"/>
                  </a:lnTo>
                  <a:lnTo>
                    <a:pt x="6146405" y="5468361"/>
                  </a:lnTo>
                  <a:lnTo>
                    <a:pt x="6138197" y="5468361"/>
                  </a:lnTo>
                  <a:lnTo>
                    <a:pt x="6114955" y="5477790"/>
                  </a:lnTo>
                  <a:cubicBezTo>
                    <a:pt x="6085959" y="5502437"/>
                    <a:pt x="6065625" y="5560135"/>
                    <a:pt x="6065625" y="5627367"/>
                  </a:cubicBezTo>
                  <a:cubicBezTo>
                    <a:pt x="6065625" y="5694598"/>
                    <a:pt x="6085959" y="5752297"/>
                    <a:pt x="6114955" y="5776943"/>
                  </a:cubicBezTo>
                  <a:lnTo>
                    <a:pt x="6138197" y="5786373"/>
                  </a:lnTo>
                  <a:lnTo>
                    <a:pt x="6146405" y="5786373"/>
                  </a:lnTo>
                  <a:lnTo>
                    <a:pt x="6142301" y="5788037"/>
                  </a:lnTo>
                  <a:lnTo>
                    <a:pt x="6146405" y="5789702"/>
                  </a:lnTo>
                  <a:lnTo>
                    <a:pt x="6138197" y="5789702"/>
                  </a:lnTo>
                  <a:lnTo>
                    <a:pt x="6114955" y="5799131"/>
                  </a:lnTo>
                  <a:cubicBezTo>
                    <a:pt x="6085959" y="5823779"/>
                    <a:pt x="6065625" y="5881477"/>
                    <a:pt x="6065625" y="5948709"/>
                  </a:cubicBezTo>
                  <a:cubicBezTo>
                    <a:pt x="6065625" y="5993530"/>
                    <a:pt x="6074662" y="6034114"/>
                    <a:pt x="6089279" y="6063492"/>
                  </a:cubicBezTo>
                  <a:lnTo>
                    <a:pt x="6110280" y="6091951"/>
                  </a:lnTo>
                  <a:lnTo>
                    <a:pt x="6146409" y="6091951"/>
                  </a:lnTo>
                  <a:lnTo>
                    <a:pt x="6122875" y="6101498"/>
                  </a:lnTo>
                  <a:lnTo>
                    <a:pt x="6146405" y="6111044"/>
                  </a:lnTo>
                  <a:lnTo>
                    <a:pt x="6110284" y="6111044"/>
                  </a:lnTo>
                  <a:lnTo>
                    <a:pt x="6089282" y="6139503"/>
                  </a:lnTo>
                  <a:cubicBezTo>
                    <a:pt x="6074666" y="6168881"/>
                    <a:pt x="6065629" y="6209465"/>
                    <a:pt x="6065629" y="6254286"/>
                  </a:cubicBezTo>
                  <a:cubicBezTo>
                    <a:pt x="6065629" y="6321517"/>
                    <a:pt x="6085963" y="6379216"/>
                    <a:pt x="6114959" y="6403863"/>
                  </a:cubicBezTo>
                  <a:lnTo>
                    <a:pt x="6138200" y="6413292"/>
                  </a:lnTo>
                  <a:lnTo>
                    <a:pt x="6146409" y="6413292"/>
                  </a:lnTo>
                  <a:lnTo>
                    <a:pt x="6142304" y="6414957"/>
                  </a:lnTo>
                  <a:lnTo>
                    <a:pt x="6146409" y="6416622"/>
                  </a:lnTo>
                  <a:lnTo>
                    <a:pt x="6138200" y="6416622"/>
                  </a:lnTo>
                  <a:lnTo>
                    <a:pt x="6114958" y="6426051"/>
                  </a:lnTo>
                  <a:cubicBezTo>
                    <a:pt x="6085963" y="6450698"/>
                    <a:pt x="6065628" y="6508396"/>
                    <a:pt x="6065628" y="6575628"/>
                  </a:cubicBezTo>
                  <a:cubicBezTo>
                    <a:pt x="6065628" y="6642859"/>
                    <a:pt x="6085963" y="6700557"/>
                    <a:pt x="6114958" y="6725204"/>
                  </a:cubicBezTo>
                  <a:lnTo>
                    <a:pt x="6138200" y="6734633"/>
                  </a:lnTo>
                  <a:lnTo>
                    <a:pt x="6146408" y="6734633"/>
                  </a:lnTo>
                  <a:lnTo>
                    <a:pt x="6142304" y="6736299"/>
                  </a:lnTo>
                  <a:lnTo>
                    <a:pt x="6146409" y="6737963"/>
                  </a:lnTo>
                  <a:lnTo>
                    <a:pt x="6138200" y="6737963"/>
                  </a:lnTo>
                  <a:lnTo>
                    <a:pt x="6114958" y="6747392"/>
                  </a:lnTo>
                  <a:cubicBezTo>
                    <a:pt x="6085963" y="6772040"/>
                    <a:pt x="6065628" y="6829738"/>
                    <a:pt x="6065628" y="6896970"/>
                  </a:cubicBezTo>
                  <a:cubicBezTo>
                    <a:pt x="6065628" y="6964201"/>
                    <a:pt x="6085963" y="7021899"/>
                    <a:pt x="6114958" y="7046546"/>
                  </a:cubicBezTo>
                  <a:lnTo>
                    <a:pt x="6138200" y="7055975"/>
                  </a:lnTo>
                  <a:lnTo>
                    <a:pt x="6146408" y="7055975"/>
                  </a:lnTo>
                  <a:lnTo>
                    <a:pt x="6142304" y="7057640"/>
                  </a:lnTo>
                  <a:lnTo>
                    <a:pt x="6146408" y="7059305"/>
                  </a:lnTo>
                  <a:lnTo>
                    <a:pt x="6138200" y="7059305"/>
                  </a:lnTo>
                  <a:lnTo>
                    <a:pt x="6114958" y="7068734"/>
                  </a:lnTo>
                  <a:cubicBezTo>
                    <a:pt x="6085962" y="7093381"/>
                    <a:pt x="6065628" y="7151080"/>
                    <a:pt x="6065628" y="7218311"/>
                  </a:cubicBezTo>
                  <a:cubicBezTo>
                    <a:pt x="6065628" y="7285542"/>
                    <a:pt x="6085962" y="7343241"/>
                    <a:pt x="6114958" y="7367888"/>
                  </a:cubicBezTo>
                  <a:lnTo>
                    <a:pt x="6138200" y="7377317"/>
                  </a:lnTo>
                  <a:lnTo>
                    <a:pt x="6146408" y="7377317"/>
                  </a:lnTo>
                  <a:lnTo>
                    <a:pt x="6142304" y="7378982"/>
                  </a:lnTo>
                  <a:lnTo>
                    <a:pt x="6146408" y="7380647"/>
                  </a:lnTo>
                  <a:lnTo>
                    <a:pt x="6138199" y="7380647"/>
                  </a:lnTo>
                  <a:lnTo>
                    <a:pt x="6114958" y="7390076"/>
                  </a:lnTo>
                  <a:cubicBezTo>
                    <a:pt x="6085962" y="7414723"/>
                    <a:pt x="6065628" y="7472421"/>
                    <a:pt x="6065628" y="7539653"/>
                  </a:cubicBezTo>
                  <a:cubicBezTo>
                    <a:pt x="6065628" y="7606885"/>
                    <a:pt x="6085962" y="7664582"/>
                    <a:pt x="6114958" y="7689230"/>
                  </a:cubicBezTo>
                  <a:lnTo>
                    <a:pt x="6138199" y="7698659"/>
                  </a:lnTo>
                  <a:lnTo>
                    <a:pt x="6146408" y="7698659"/>
                  </a:lnTo>
                  <a:lnTo>
                    <a:pt x="6142304" y="7700324"/>
                  </a:lnTo>
                  <a:lnTo>
                    <a:pt x="6146408" y="7701989"/>
                  </a:lnTo>
                  <a:lnTo>
                    <a:pt x="6138199" y="7701989"/>
                  </a:lnTo>
                  <a:lnTo>
                    <a:pt x="6114958" y="7711418"/>
                  </a:lnTo>
                  <a:cubicBezTo>
                    <a:pt x="6085962" y="7736065"/>
                    <a:pt x="6065628" y="7793763"/>
                    <a:pt x="6065628" y="7860994"/>
                  </a:cubicBezTo>
                  <a:cubicBezTo>
                    <a:pt x="6065628" y="7928226"/>
                    <a:pt x="6085962" y="7985924"/>
                    <a:pt x="6114958" y="8010571"/>
                  </a:cubicBezTo>
                  <a:lnTo>
                    <a:pt x="6138199" y="8020001"/>
                  </a:lnTo>
                  <a:lnTo>
                    <a:pt x="6146408" y="8020001"/>
                  </a:lnTo>
                  <a:lnTo>
                    <a:pt x="6142303" y="8021666"/>
                  </a:lnTo>
                  <a:lnTo>
                    <a:pt x="6146408" y="8023331"/>
                  </a:lnTo>
                  <a:lnTo>
                    <a:pt x="6138199" y="8023331"/>
                  </a:lnTo>
                  <a:lnTo>
                    <a:pt x="6114957" y="8032759"/>
                  </a:lnTo>
                  <a:cubicBezTo>
                    <a:pt x="6085962" y="8057407"/>
                    <a:pt x="6065627" y="8115105"/>
                    <a:pt x="6065627" y="8182336"/>
                  </a:cubicBezTo>
                  <a:cubicBezTo>
                    <a:pt x="6065627" y="8249568"/>
                    <a:pt x="6085962" y="8307266"/>
                    <a:pt x="6114957" y="8331913"/>
                  </a:cubicBezTo>
                  <a:lnTo>
                    <a:pt x="6138199" y="8341342"/>
                  </a:lnTo>
                  <a:lnTo>
                    <a:pt x="6146407" y="8341342"/>
                  </a:lnTo>
                  <a:lnTo>
                    <a:pt x="6142303" y="8343007"/>
                  </a:lnTo>
                  <a:lnTo>
                    <a:pt x="6146408" y="8344672"/>
                  </a:lnTo>
                  <a:lnTo>
                    <a:pt x="6138199" y="8344672"/>
                  </a:lnTo>
                  <a:lnTo>
                    <a:pt x="6114957" y="8354101"/>
                  </a:lnTo>
                  <a:cubicBezTo>
                    <a:pt x="6085962" y="8378748"/>
                    <a:pt x="6065627" y="8436446"/>
                    <a:pt x="6065627" y="8503678"/>
                  </a:cubicBezTo>
                  <a:cubicBezTo>
                    <a:pt x="6065627" y="8570910"/>
                    <a:pt x="6085962" y="8628606"/>
                    <a:pt x="6114957" y="8653254"/>
                  </a:cubicBezTo>
                  <a:lnTo>
                    <a:pt x="6138199" y="8662684"/>
                  </a:lnTo>
                  <a:lnTo>
                    <a:pt x="6146407" y="8662684"/>
                  </a:lnTo>
                  <a:lnTo>
                    <a:pt x="6142303" y="8664348"/>
                  </a:lnTo>
                  <a:lnTo>
                    <a:pt x="6146407" y="8666014"/>
                  </a:lnTo>
                  <a:lnTo>
                    <a:pt x="6138199" y="8666014"/>
                  </a:lnTo>
                  <a:lnTo>
                    <a:pt x="6114957" y="8675442"/>
                  </a:lnTo>
                  <a:cubicBezTo>
                    <a:pt x="6085961" y="8700090"/>
                    <a:pt x="6065627" y="8757788"/>
                    <a:pt x="6065627" y="8825020"/>
                  </a:cubicBezTo>
                  <a:cubicBezTo>
                    <a:pt x="6065627" y="8892250"/>
                    <a:pt x="6085961" y="8949950"/>
                    <a:pt x="6114957" y="8974596"/>
                  </a:cubicBezTo>
                  <a:lnTo>
                    <a:pt x="6138199" y="8984026"/>
                  </a:lnTo>
                  <a:lnTo>
                    <a:pt x="6146407" y="8984026"/>
                  </a:lnTo>
                  <a:lnTo>
                    <a:pt x="6142303" y="8985690"/>
                  </a:lnTo>
                  <a:lnTo>
                    <a:pt x="6146407" y="8987354"/>
                  </a:lnTo>
                  <a:lnTo>
                    <a:pt x="6138199" y="8987354"/>
                  </a:lnTo>
                  <a:lnTo>
                    <a:pt x="6114957" y="8996784"/>
                  </a:lnTo>
                  <a:cubicBezTo>
                    <a:pt x="6085961" y="9021432"/>
                    <a:pt x="6065627" y="9079130"/>
                    <a:pt x="6065627" y="9146360"/>
                  </a:cubicBezTo>
                  <a:cubicBezTo>
                    <a:pt x="6065627" y="9213592"/>
                    <a:pt x="6085961" y="9271290"/>
                    <a:pt x="6114957" y="9295936"/>
                  </a:cubicBezTo>
                  <a:lnTo>
                    <a:pt x="6138199" y="9305366"/>
                  </a:lnTo>
                  <a:lnTo>
                    <a:pt x="6146407" y="9305366"/>
                  </a:lnTo>
                  <a:lnTo>
                    <a:pt x="6142303" y="9307030"/>
                  </a:lnTo>
                  <a:lnTo>
                    <a:pt x="6146407" y="9308696"/>
                  </a:lnTo>
                  <a:lnTo>
                    <a:pt x="6138198" y="9308696"/>
                  </a:lnTo>
                  <a:lnTo>
                    <a:pt x="6114956" y="9318126"/>
                  </a:lnTo>
                  <a:cubicBezTo>
                    <a:pt x="6085961" y="9342772"/>
                    <a:pt x="6065626" y="9400470"/>
                    <a:pt x="6065626" y="9467702"/>
                  </a:cubicBezTo>
                  <a:cubicBezTo>
                    <a:pt x="6065626" y="9534934"/>
                    <a:pt x="6085961" y="9592632"/>
                    <a:pt x="6114956" y="9617278"/>
                  </a:cubicBezTo>
                  <a:lnTo>
                    <a:pt x="6138198" y="9626708"/>
                  </a:lnTo>
                  <a:lnTo>
                    <a:pt x="6146407" y="9626708"/>
                  </a:lnTo>
                  <a:lnTo>
                    <a:pt x="6142303" y="9628372"/>
                  </a:lnTo>
                  <a:lnTo>
                    <a:pt x="6146407" y="9630038"/>
                  </a:lnTo>
                  <a:lnTo>
                    <a:pt x="6138198" y="9630038"/>
                  </a:lnTo>
                  <a:lnTo>
                    <a:pt x="6114956" y="9639466"/>
                  </a:lnTo>
                  <a:cubicBezTo>
                    <a:pt x="6085961" y="9664114"/>
                    <a:pt x="6065626" y="9721812"/>
                    <a:pt x="6065626" y="9789044"/>
                  </a:cubicBezTo>
                  <a:cubicBezTo>
                    <a:pt x="6065626" y="9856276"/>
                    <a:pt x="6085961" y="9913974"/>
                    <a:pt x="6114956" y="9938620"/>
                  </a:cubicBezTo>
                  <a:lnTo>
                    <a:pt x="6138198" y="9948050"/>
                  </a:lnTo>
                  <a:lnTo>
                    <a:pt x="6146406" y="9948050"/>
                  </a:lnTo>
                  <a:lnTo>
                    <a:pt x="6142302" y="9949714"/>
                  </a:lnTo>
                  <a:lnTo>
                    <a:pt x="6146407" y="9951380"/>
                  </a:lnTo>
                  <a:lnTo>
                    <a:pt x="6138198" y="9951380"/>
                  </a:lnTo>
                  <a:lnTo>
                    <a:pt x="6114956" y="9960808"/>
                  </a:lnTo>
                  <a:cubicBezTo>
                    <a:pt x="6085961" y="9985456"/>
                    <a:pt x="6065626" y="10043154"/>
                    <a:pt x="6065626" y="10110386"/>
                  </a:cubicBezTo>
                  <a:cubicBezTo>
                    <a:pt x="6065626" y="10177616"/>
                    <a:pt x="6085961" y="10235316"/>
                    <a:pt x="6114956" y="10259962"/>
                  </a:cubicBezTo>
                  <a:lnTo>
                    <a:pt x="6138198" y="10269392"/>
                  </a:lnTo>
                  <a:lnTo>
                    <a:pt x="6146406" y="10269392"/>
                  </a:lnTo>
                  <a:lnTo>
                    <a:pt x="6142302" y="10271056"/>
                  </a:lnTo>
                  <a:lnTo>
                    <a:pt x="6146406" y="10272722"/>
                  </a:lnTo>
                  <a:lnTo>
                    <a:pt x="6138198" y="10272722"/>
                  </a:lnTo>
                  <a:lnTo>
                    <a:pt x="6114956" y="10282150"/>
                  </a:lnTo>
                  <a:cubicBezTo>
                    <a:pt x="6085960" y="10306798"/>
                    <a:pt x="6065626" y="10364496"/>
                    <a:pt x="6065626" y="10431728"/>
                  </a:cubicBezTo>
                  <a:cubicBezTo>
                    <a:pt x="6065626" y="10498958"/>
                    <a:pt x="6085960" y="10556658"/>
                    <a:pt x="6114956" y="10581304"/>
                  </a:cubicBezTo>
                  <a:lnTo>
                    <a:pt x="6138198" y="10590734"/>
                  </a:lnTo>
                  <a:lnTo>
                    <a:pt x="6146406" y="10590734"/>
                  </a:lnTo>
                  <a:lnTo>
                    <a:pt x="6142302" y="10592398"/>
                  </a:lnTo>
                  <a:lnTo>
                    <a:pt x="6146406" y="10594062"/>
                  </a:lnTo>
                  <a:lnTo>
                    <a:pt x="6138198" y="10594062"/>
                  </a:lnTo>
                  <a:lnTo>
                    <a:pt x="6114956" y="10603492"/>
                  </a:lnTo>
                  <a:cubicBezTo>
                    <a:pt x="6085960" y="10628140"/>
                    <a:pt x="6065626" y="10685838"/>
                    <a:pt x="6065626" y="10753070"/>
                  </a:cubicBezTo>
                  <a:cubicBezTo>
                    <a:pt x="6065626" y="10820300"/>
                    <a:pt x="6085960" y="10878000"/>
                    <a:pt x="6114956" y="10902646"/>
                  </a:cubicBezTo>
                  <a:lnTo>
                    <a:pt x="6138197" y="10912076"/>
                  </a:lnTo>
                  <a:lnTo>
                    <a:pt x="6146406" y="10912076"/>
                  </a:lnTo>
                  <a:lnTo>
                    <a:pt x="6142302" y="10913740"/>
                  </a:lnTo>
                  <a:lnTo>
                    <a:pt x="6146406" y="10915404"/>
                  </a:lnTo>
                  <a:lnTo>
                    <a:pt x="6138197" y="10915404"/>
                  </a:lnTo>
                  <a:lnTo>
                    <a:pt x="6114955" y="10924834"/>
                  </a:lnTo>
                  <a:cubicBezTo>
                    <a:pt x="6085960" y="10949482"/>
                    <a:pt x="6065625" y="11007180"/>
                    <a:pt x="6065625" y="11074412"/>
                  </a:cubicBezTo>
                  <a:cubicBezTo>
                    <a:pt x="6065625" y="11141642"/>
                    <a:pt x="6085960" y="11199340"/>
                    <a:pt x="6114955" y="11223988"/>
                  </a:cubicBezTo>
                  <a:lnTo>
                    <a:pt x="6138197" y="11233416"/>
                  </a:lnTo>
                  <a:lnTo>
                    <a:pt x="6146405" y="11233416"/>
                  </a:lnTo>
                  <a:lnTo>
                    <a:pt x="6142301" y="11235082"/>
                  </a:lnTo>
                  <a:lnTo>
                    <a:pt x="6146406" y="11236746"/>
                  </a:lnTo>
                  <a:lnTo>
                    <a:pt x="6138197" y="11236746"/>
                  </a:lnTo>
                  <a:lnTo>
                    <a:pt x="6114955" y="11246176"/>
                  </a:lnTo>
                  <a:cubicBezTo>
                    <a:pt x="6085960" y="11270824"/>
                    <a:pt x="6065625" y="11328522"/>
                    <a:pt x="6065625" y="11395752"/>
                  </a:cubicBezTo>
                  <a:cubicBezTo>
                    <a:pt x="6065625" y="11462984"/>
                    <a:pt x="6085960" y="11520682"/>
                    <a:pt x="6114955" y="11545330"/>
                  </a:cubicBezTo>
                  <a:lnTo>
                    <a:pt x="6138197" y="11554758"/>
                  </a:lnTo>
                  <a:lnTo>
                    <a:pt x="6146405" y="11554758"/>
                  </a:lnTo>
                  <a:lnTo>
                    <a:pt x="6142301" y="11556424"/>
                  </a:lnTo>
                  <a:lnTo>
                    <a:pt x="6146405" y="11558088"/>
                  </a:lnTo>
                  <a:lnTo>
                    <a:pt x="6138197" y="11558088"/>
                  </a:lnTo>
                  <a:lnTo>
                    <a:pt x="6114955" y="11567518"/>
                  </a:lnTo>
                  <a:cubicBezTo>
                    <a:pt x="6085959" y="11592166"/>
                    <a:pt x="6065625" y="11649862"/>
                    <a:pt x="6065625" y="11717094"/>
                  </a:cubicBezTo>
                  <a:cubicBezTo>
                    <a:pt x="6065625" y="11784326"/>
                    <a:pt x="6085959" y="11842024"/>
                    <a:pt x="6114955" y="11866672"/>
                  </a:cubicBezTo>
                  <a:lnTo>
                    <a:pt x="6138197" y="11876100"/>
                  </a:lnTo>
                  <a:lnTo>
                    <a:pt x="6146405" y="11876100"/>
                  </a:lnTo>
                  <a:lnTo>
                    <a:pt x="6142301" y="11877766"/>
                  </a:lnTo>
                  <a:lnTo>
                    <a:pt x="6146405" y="11879430"/>
                  </a:lnTo>
                  <a:lnTo>
                    <a:pt x="6138197" y="11879430"/>
                  </a:lnTo>
                  <a:lnTo>
                    <a:pt x="6114955" y="11888860"/>
                  </a:lnTo>
                  <a:cubicBezTo>
                    <a:pt x="6085959" y="11913506"/>
                    <a:pt x="6065625" y="11971206"/>
                    <a:pt x="6065625" y="12038436"/>
                  </a:cubicBezTo>
                  <a:cubicBezTo>
                    <a:pt x="6065625" y="12128078"/>
                    <a:pt x="6101775" y="12200772"/>
                    <a:pt x="6146405" y="12200772"/>
                  </a:cubicBezTo>
                  <a:lnTo>
                    <a:pt x="5742600" y="12200772"/>
                  </a:lnTo>
                  <a:lnTo>
                    <a:pt x="5720978" y="12192000"/>
                  </a:lnTo>
                  <a:lnTo>
                    <a:pt x="0" y="12191999"/>
                  </a:lnTo>
                  <a:lnTo>
                    <a:pt x="0" y="0"/>
                  </a:lnTo>
                  <a:lnTo>
                    <a:pt x="6001104" y="0"/>
                  </a:lnTo>
                  <a:lnTo>
                    <a:pt x="6001104" y="2222"/>
                  </a:lnTo>
                  <a:close/>
                </a:path>
              </a:pathLst>
            </a:custGeom>
            <a:solidFill>
              <a:srgbClr val="8FDAE1"/>
            </a:solidFill>
            <a:ln>
              <a:noFill/>
            </a:ln>
            <a:effectLst>
              <a:outerShdw dist="25400" dir="16200000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65" name="자유형 164"/>
            <p:cNvSpPr/>
            <p:nvPr/>
          </p:nvSpPr>
          <p:spPr>
            <a:xfrm>
              <a:off x="220080" y="850900"/>
              <a:ext cx="11971920" cy="6007101"/>
            </a:xfrm>
            <a:custGeom>
              <a:avLst/>
              <a:gdLst>
                <a:gd name="connsiteX0" fmla="*/ 11959246 w 11971920"/>
                <a:gd name="connsiteY0" fmla="*/ 3886200 h 6007101"/>
                <a:gd name="connsiteX1" fmla="*/ 11971920 w 11971920"/>
                <a:gd name="connsiteY1" fmla="*/ 6007100 h 6007101"/>
                <a:gd name="connsiteX2" fmla="*/ 11959246 w 11971920"/>
                <a:gd name="connsiteY2" fmla="*/ 5998962 h 6007101"/>
                <a:gd name="connsiteX3" fmla="*/ 6826440 w 11971920"/>
                <a:gd name="connsiteY3" fmla="*/ 0 h 6007101"/>
                <a:gd name="connsiteX4" fmla="*/ 9031646 w 11971920"/>
                <a:gd name="connsiteY4" fmla="*/ 393700 h 6007101"/>
                <a:gd name="connsiteX5" fmla="*/ 10527130 w 11971920"/>
                <a:gd name="connsiteY5" fmla="*/ 495300 h 6007101"/>
                <a:gd name="connsiteX6" fmla="*/ 11502997 w 11971920"/>
                <a:gd name="connsiteY6" fmla="*/ 1498600 h 6007101"/>
                <a:gd name="connsiteX7" fmla="*/ 11528344 w 11971920"/>
                <a:gd name="connsiteY7" fmla="*/ 2654300 h 6007101"/>
                <a:gd name="connsiteX8" fmla="*/ 11794490 w 11971920"/>
                <a:gd name="connsiteY8" fmla="*/ 3022600 h 6007101"/>
                <a:gd name="connsiteX9" fmla="*/ 11944756 w 11971920"/>
                <a:gd name="connsiteY9" fmla="*/ 3810247 h 6007101"/>
                <a:gd name="connsiteX10" fmla="*/ 11528344 w 11971920"/>
                <a:gd name="connsiteY10" fmla="*/ 6007100 h 6007101"/>
                <a:gd name="connsiteX11" fmla="*/ 11946572 w 11971920"/>
                <a:gd name="connsiteY11" fmla="*/ 6007100 h 6007101"/>
                <a:gd name="connsiteX12" fmla="*/ 11946573 w 11971920"/>
                <a:gd name="connsiteY12" fmla="*/ 6007101 h 6007101"/>
                <a:gd name="connsiteX13" fmla="*/ 707963 w 11971920"/>
                <a:gd name="connsiteY13" fmla="*/ 6007101 h 6007101"/>
                <a:gd name="connsiteX14" fmla="*/ 64959 w 11971920"/>
                <a:gd name="connsiteY14" fmla="*/ 5114460 h 6007101"/>
                <a:gd name="connsiteX15" fmla="*/ 0 w 11971920"/>
                <a:gd name="connsiteY15" fmla="*/ 5012032 h 6007101"/>
                <a:gd name="connsiteX16" fmla="*/ 161520 w 11971920"/>
                <a:gd name="connsiteY16" fmla="*/ 4241816 h 6007101"/>
                <a:gd name="connsiteX17" fmla="*/ 85479 w 11971920"/>
                <a:gd name="connsiteY17" fmla="*/ 2120916 h 6007101"/>
                <a:gd name="connsiteX18" fmla="*/ 516381 w 11971920"/>
                <a:gd name="connsiteY18" fmla="*/ 1130316 h 6007101"/>
                <a:gd name="connsiteX19" fmla="*/ 2227317 w 11971920"/>
                <a:gd name="connsiteY19" fmla="*/ 431816 h 6007101"/>
                <a:gd name="connsiteX20" fmla="*/ 4900006 w 11971920"/>
                <a:gd name="connsiteY20" fmla="*/ 27551 h 6007101"/>
                <a:gd name="connsiteX21" fmla="*/ 4912695 w 11971920"/>
                <a:gd name="connsiteY21" fmla="*/ 12732 h 6007101"/>
                <a:gd name="connsiteX22" fmla="*/ 6813798 w 11971920"/>
                <a:gd name="connsiteY22" fmla="*/ 12732 h 6007101"/>
                <a:gd name="connsiteX23" fmla="*/ 6822424 w 11971920"/>
                <a:gd name="connsiteY23" fmla="*/ 22806 h 600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971920" h="6007101">
                  <a:moveTo>
                    <a:pt x="11959246" y="3886200"/>
                  </a:moveTo>
                  <a:cubicBezTo>
                    <a:pt x="11963471" y="4593167"/>
                    <a:pt x="11967696" y="5300133"/>
                    <a:pt x="11971920" y="6007100"/>
                  </a:cubicBezTo>
                  <a:lnTo>
                    <a:pt x="11959246" y="5998962"/>
                  </a:lnTo>
                  <a:close/>
                  <a:moveTo>
                    <a:pt x="6826440" y="0"/>
                  </a:moveTo>
                  <a:cubicBezTo>
                    <a:pt x="7561509" y="131233"/>
                    <a:pt x="8414864" y="311150"/>
                    <a:pt x="9031646" y="393700"/>
                  </a:cubicBezTo>
                  <a:cubicBezTo>
                    <a:pt x="9648428" y="476250"/>
                    <a:pt x="10028636" y="461433"/>
                    <a:pt x="10527130" y="495300"/>
                  </a:cubicBezTo>
                  <a:lnTo>
                    <a:pt x="11502997" y="1498600"/>
                  </a:lnTo>
                  <a:lnTo>
                    <a:pt x="11528344" y="2654300"/>
                  </a:lnTo>
                  <a:lnTo>
                    <a:pt x="11794490" y="3022600"/>
                  </a:lnTo>
                  <a:lnTo>
                    <a:pt x="11944756" y="3810247"/>
                  </a:lnTo>
                  <a:lnTo>
                    <a:pt x="11528344" y="6007100"/>
                  </a:lnTo>
                  <a:lnTo>
                    <a:pt x="11946572" y="6007100"/>
                  </a:lnTo>
                  <a:lnTo>
                    <a:pt x="11946573" y="6007101"/>
                  </a:lnTo>
                  <a:lnTo>
                    <a:pt x="707963" y="6007101"/>
                  </a:lnTo>
                  <a:lnTo>
                    <a:pt x="64959" y="5114460"/>
                  </a:lnTo>
                  <a:lnTo>
                    <a:pt x="0" y="5012032"/>
                  </a:lnTo>
                  <a:lnTo>
                    <a:pt x="161520" y="4241816"/>
                  </a:lnTo>
                  <a:lnTo>
                    <a:pt x="85479" y="2120916"/>
                  </a:lnTo>
                  <a:lnTo>
                    <a:pt x="516381" y="1130316"/>
                  </a:lnTo>
                  <a:lnTo>
                    <a:pt x="2227317" y="431816"/>
                  </a:lnTo>
                  <a:lnTo>
                    <a:pt x="4900006" y="27551"/>
                  </a:lnTo>
                  <a:lnTo>
                    <a:pt x="4912695" y="12732"/>
                  </a:lnTo>
                  <a:lnTo>
                    <a:pt x="6813798" y="12732"/>
                  </a:lnTo>
                  <a:lnTo>
                    <a:pt x="6822424" y="228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dist="63500" dir="16200000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5165786" y="150816"/>
            <a:ext cx="1860427" cy="715878"/>
            <a:chOff x="3684588" y="1674813"/>
            <a:chExt cx="4822825" cy="1855787"/>
          </a:xfrm>
        </p:grpSpPr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3684588" y="2152650"/>
              <a:ext cx="4822825" cy="1370013"/>
            </a:xfrm>
            <a:custGeom>
              <a:avLst/>
              <a:gdLst>
                <a:gd name="T0" fmla="*/ 1495 w 9115"/>
                <a:gd name="T1" fmla="*/ 0 h 2589"/>
                <a:gd name="T2" fmla="*/ 0 w 9115"/>
                <a:gd name="T3" fmla="*/ 2589 h 2589"/>
                <a:gd name="T4" fmla="*/ 9115 w 9115"/>
                <a:gd name="T5" fmla="*/ 2589 h 2589"/>
                <a:gd name="T6" fmla="*/ 7527 w 9115"/>
                <a:gd name="T7" fmla="*/ 27 h 2589"/>
                <a:gd name="T8" fmla="*/ 5881 w 9115"/>
                <a:gd name="T9" fmla="*/ 1824 h 2589"/>
                <a:gd name="T10" fmla="*/ 2706 w 9115"/>
                <a:gd name="T11" fmla="*/ 1794 h 2589"/>
                <a:gd name="T12" fmla="*/ 1495 w 9115"/>
                <a:gd name="T13" fmla="*/ 0 h 2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115" h="2589">
                  <a:moveTo>
                    <a:pt x="1495" y="0"/>
                  </a:moveTo>
                  <a:lnTo>
                    <a:pt x="0" y="2589"/>
                  </a:lnTo>
                  <a:lnTo>
                    <a:pt x="9115" y="2589"/>
                  </a:lnTo>
                  <a:lnTo>
                    <a:pt x="7527" y="27"/>
                  </a:lnTo>
                  <a:lnTo>
                    <a:pt x="5881" y="1824"/>
                  </a:lnTo>
                  <a:lnTo>
                    <a:pt x="2706" y="1794"/>
                  </a:lnTo>
                  <a:lnTo>
                    <a:pt x="1495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15"/>
            <p:cNvSpPr>
              <a:spLocks/>
            </p:cNvSpPr>
            <p:nvPr/>
          </p:nvSpPr>
          <p:spPr bwMode="auto">
            <a:xfrm>
              <a:off x="4878388" y="1803400"/>
              <a:ext cx="2557463" cy="1719263"/>
            </a:xfrm>
            <a:custGeom>
              <a:avLst/>
              <a:gdLst>
                <a:gd name="T0" fmla="*/ 0 w 4833"/>
                <a:gd name="T1" fmla="*/ 3250 h 3250"/>
                <a:gd name="T2" fmla="*/ 976 w 4833"/>
                <a:gd name="T3" fmla="*/ 1536 h 3250"/>
                <a:gd name="T4" fmla="*/ 1211 w 4833"/>
                <a:gd name="T5" fmla="*/ 1997 h 3250"/>
                <a:gd name="T6" fmla="*/ 2359 w 4833"/>
                <a:gd name="T7" fmla="*/ 0 h 3250"/>
                <a:gd name="T8" fmla="*/ 3441 w 4833"/>
                <a:gd name="T9" fmla="*/ 2125 h 3250"/>
                <a:gd name="T10" fmla="*/ 4090 w 4833"/>
                <a:gd name="T11" fmla="*/ 992 h 3250"/>
                <a:gd name="T12" fmla="*/ 4833 w 4833"/>
                <a:gd name="T13" fmla="*/ 2451 h 3250"/>
                <a:gd name="T14" fmla="*/ 4761 w 4833"/>
                <a:gd name="T15" fmla="*/ 2565 h 3250"/>
                <a:gd name="T16" fmla="*/ 4603 w 4833"/>
                <a:gd name="T17" fmla="*/ 2781 h 3250"/>
                <a:gd name="T18" fmla="*/ 4426 w 4833"/>
                <a:gd name="T19" fmla="*/ 2981 h 3250"/>
                <a:gd name="T20" fmla="*/ 4231 w 4833"/>
                <a:gd name="T21" fmla="*/ 3165 h 3250"/>
                <a:gd name="T22" fmla="*/ 4128 w 4833"/>
                <a:gd name="T23" fmla="*/ 3250 h 3250"/>
                <a:gd name="T24" fmla="*/ 377 w 4833"/>
                <a:gd name="T25" fmla="*/ 3250 h 3250"/>
                <a:gd name="T26" fmla="*/ 0 w 4833"/>
                <a:gd name="T27" fmla="*/ 325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33" h="3250">
                  <a:moveTo>
                    <a:pt x="0" y="3250"/>
                  </a:moveTo>
                  <a:lnTo>
                    <a:pt x="976" y="1536"/>
                  </a:lnTo>
                  <a:lnTo>
                    <a:pt x="1211" y="1997"/>
                  </a:lnTo>
                  <a:lnTo>
                    <a:pt x="2359" y="0"/>
                  </a:lnTo>
                  <a:lnTo>
                    <a:pt x="3441" y="2125"/>
                  </a:lnTo>
                  <a:lnTo>
                    <a:pt x="4090" y="992"/>
                  </a:lnTo>
                  <a:lnTo>
                    <a:pt x="4833" y="2451"/>
                  </a:lnTo>
                  <a:lnTo>
                    <a:pt x="4761" y="2565"/>
                  </a:lnTo>
                  <a:lnTo>
                    <a:pt x="4603" y="2781"/>
                  </a:lnTo>
                  <a:lnTo>
                    <a:pt x="4426" y="2981"/>
                  </a:lnTo>
                  <a:lnTo>
                    <a:pt x="4231" y="3165"/>
                  </a:lnTo>
                  <a:lnTo>
                    <a:pt x="4128" y="3250"/>
                  </a:lnTo>
                  <a:lnTo>
                    <a:pt x="377" y="3250"/>
                  </a:lnTo>
                  <a:lnTo>
                    <a:pt x="0" y="32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16"/>
            <p:cNvSpPr>
              <a:spLocks/>
            </p:cNvSpPr>
            <p:nvPr/>
          </p:nvSpPr>
          <p:spPr bwMode="auto">
            <a:xfrm>
              <a:off x="5911850" y="1803400"/>
              <a:ext cx="1746250" cy="1719263"/>
            </a:xfrm>
            <a:custGeom>
              <a:avLst/>
              <a:gdLst>
                <a:gd name="T0" fmla="*/ 406 w 3299"/>
                <a:gd name="T1" fmla="*/ 0 h 3250"/>
                <a:gd name="T2" fmla="*/ 1671 w 3299"/>
                <a:gd name="T3" fmla="*/ 2485 h 3250"/>
                <a:gd name="T4" fmla="*/ 2137 w 3299"/>
                <a:gd name="T5" fmla="*/ 992 h 3250"/>
                <a:gd name="T6" fmla="*/ 3299 w 3299"/>
                <a:gd name="T7" fmla="*/ 3250 h 3250"/>
                <a:gd name="T8" fmla="*/ 374 w 3299"/>
                <a:gd name="T9" fmla="*/ 3250 h 3250"/>
                <a:gd name="T10" fmla="*/ 644 w 3299"/>
                <a:gd name="T11" fmla="*/ 3008 h 3250"/>
                <a:gd name="T12" fmla="*/ 0 w 3299"/>
                <a:gd name="T13" fmla="*/ 2681 h 3250"/>
                <a:gd name="T14" fmla="*/ 811 w 3299"/>
                <a:gd name="T15" fmla="*/ 2232 h 3250"/>
                <a:gd name="T16" fmla="*/ 406 w 3299"/>
                <a:gd name="T17" fmla="*/ 2007 h 3250"/>
                <a:gd name="T18" fmla="*/ 406 w 3299"/>
                <a:gd name="T19" fmla="*/ 1774 h 3250"/>
                <a:gd name="T20" fmla="*/ 406 w 3299"/>
                <a:gd name="T21" fmla="*/ 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99" h="3250">
                  <a:moveTo>
                    <a:pt x="406" y="0"/>
                  </a:moveTo>
                  <a:lnTo>
                    <a:pt x="1671" y="2485"/>
                  </a:lnTo>
                  <a:lnTo>
                    <a:pt x="2137" y="992"/>
                  </a:lnTo>
                  <a:lnTo>
                    <a:pt x="3299" y="3250"/>
                  </a:lnTo>
                  <a:lnTo>
                    <a:pt x="374" y="3250"/>
                  </a:lnTo>
                  <a:lnTo>
                    <a:pt x="644" y="3008"/>
                  </a:lnTo>
                  <a:lnTo>
                    <a:pt x="0" y="2681"/>
                  </a:lnTo>
                  <a:lnTo>
                    <a:pt x="811" y="2232"/>
                  </a:lnTo>
                  <a:lnTo>
                    <a:pt x="406" y="2007"/>
                  </a:lnTo>
                  <a:lnTo>
                    <a:pt x="406" y="1774"/>
                  </a:lnTo>
                  <a:lnTo>
                    <a:pt x="406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17"/>
            <p:cNvSpPr>
              <a:spLocks/>
            </p:cNvSpPr>
            <p:nvPr/>
          </p:nvSpPr>
          <p:spPr bwMode="auto">
            <a:xfrm>
              <a:off x="3694113" y="1674813"/>
              <a:ext cx="1595438" cy="1847850"/>
            </a:xfrm>
            <a:custGeom>
              <a:avLst/>
              <a:gdLst>
                <a:gd name="T0" fmla="*/ 1476 w 3014"/>
                <a:gd name="T1" fmla="*/ 902 h 3491"/>
                <a:gd name="T2" fmla="*/ 1974 w 3014"/>
                <a:gd name="T3" fmla="*/ 0 h 3491"/>
                <a:gd name="T4" fmla="*/ 3014 w 3014"/>
                <a:gd name="T5" fmla="*/ 2127 h 3491"/>
                <a:gd name="T6" fmla="*/ 2238 w 3014"/>
                <a:gd name="T7" fmla="*/ 3491 h 3491"/>
                <a:gd name="T8" fmla="*/ 0 w 3014"/>
                <a:gd name="T9" fmla="*/ 3459 h 3491"/>
                <a:gd name="T10" fmla="*/ 1476 w 3014"/>
                <a:gd name="T11" fmla="*/ 902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14" h="3491">
                  <a:moveTo>
                    <a:pt x="1476" y="902"/>
                  </a:moveTo>
                  <a:lnTo>
                    <a:pt x="1974" y="0"/>
                  </a:lnTo>
                  <a:lnTo>
                    <a:pt x="3014" y="2127"/>
                  </a:lnTo>
                  <a:lnTo>
                    <a:pt x="2238" y="3491"/>
                  </a:lnTo>
                  <a:lnTo>
                    <a:pt x="0" y="3459"/>
                  </a:lnTo>
                  <a:lnTo>
                    <a:pt x="1476" y="9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18"/>
            <p:cNvSpPr>
              <a:spLocks/>
            </p:cNvSpPr>
            <p:nvPr/>
          </p:nvSpPr>
          <p:spPr bwMode="auto">
            <a:xfrm>
              <a:off x="4572000" y="1674813"/>
              <a:ext cx="717550" cy="1847850"/>
            </a:xfrm>
            <a:custGeom>
              <a:avLst/>
              <a:gdLst>
                <a:gd name="T0" fmla="*/ 315 w 1355"/>
                <a:gd name="T1" fmla="*/ 0 h 3491"/>
                <a:gd name="T2" fmla="*/ 1355 w 1355"/>
                <a:gd name="T3" fmla="*/ 2127 h 3491"/>
                <a:gd name="T4" fmla="*/ 579 w 1355"/>
                <a:gd name="T5" fmla="*/ 3491 h 3491"/>
                <a:gd name="T6" fmla="*/ 547 w 1355"/>
                <a:gd name="T7" fmla="*/ 3457 h 3491"/>
                <a:gd name="T8" fmla="*/ 493 w 1355"/>
                <a:gd name="T9" fmla="*/ 3370 h 3491"/>
                <a:gd name="T10" fmla="*/ 448 w 1355"/>
                <a:gd name="T11" fmla="*/ 3268 h 3491"/>
                <a:gd name="T12" fmla="*/ 409 w 1355"/>
                <a:gd name="T13" fmla="*/ 3157 h 3491"/>
                <a:gd name="T14" fmla="*/ 359 w 1355"/>
                <a:gd name="T15" fmla="*/ 2983 h 3491"/>
                <a:gd name="T16" fmla="*/ 305 w 1355"/>
                <a:gd name="T17" fmla="*/ 2817 h 3491"/>
                <a:gd name="T18" fmla="*/ 265 w 1355"/>
                <a:gd name="T19" fmla="*/ 2719 h 3491"/>
                <a:gd name="T20" fmla="*/ 241 w 1355"/>
                <a:gd name="T21" fmla="*/ 2677 h 3491"/>
                <a:gd name="T22" fmla="*/ 500 w 1355"/>
                <a:gd name="T23" fmla="*/ 2435 h 3491"/>
                <a:gd name="T24" fmla="*/ 0 w 1355"/>
                <a:gd name="T25" fmla="*/ 2169 h 3491"/>
                <a:gd name="T26" fmla="*/ 631 w 1355"/>
                <a:gd name="T27" fmla="*/ 1806 h 3491"/>
                <a:gd name="T28" fmla="*/ 315 w 1355"/>
                <a:gd name="T29" fmla="*/ 1625 h 3491"/>
                <a:gd name="T30" fmla="*/ 315 w 1355"/>
                <a:gd name="T31" fmla="*/ 1436 h 3491"/>
                <a:gd name="T32" fmla="*/ 315 w 1355"/>
                <a:gd name="T33" fmla="*/ 0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55" h="3491">
                  <a:moveTo>
                    <a:pt x="315" y="0"/>
                  </a:moveTo>
                  <a:lnTo>
                    <a:pt x="1355" y="2127"/>
                  </a:lnTo>
                  <a:lnTo>
                    <a:pt x="579" y="3491"/>
                  </a:lnTo>
                  <a:lnTo>
                    <a:pt x="547" y="3457"/>
                  </a:lnTo>
                  <a:lnTo>
                    <a:pt x="493" y="3370"/>
                  </a:lnTo>
                  <a:lnTo>
                    <a:pt x="448" y="3268"/>
                  </a:lnTo>
                  <a:lnTo>
                    <a:pt x="409" y="3157"/>
                  </a:lnTo>
                  <a:lnTo>
                    <a:pt x="359" y="2983"/>
                  </a:lnTo>
                  <a:lnTo>
                    <a:pt x="305" y="2817"/>
                  </a:lnTo>
                  <a:lnTo>
                    <a:pt x="265" y="2719"/>
                  </a:lnTo>
                  <a:lnTo>
                    <a:pt x="241" y="2677"/>
                  </a:lnTo>
                  <a:lnTo>
                    <a:pt x="500" y="2435"/>
                  </a:lnTo>
                  <a:lnTo>
                    <a:pt x="0" y="2169"/>
                  </a:lnTo>
                  <a:lnTo>
                    <a:pt x="631" y="1806"/>
                  </a:lnTo>
                  <a:lnTo>
                    <a:pt x="315" y="1625"/>
                  </a:lnTo>
                  <a:lnTo>
                    <a:pt x="315" y="1436"/>
                  </a:lnTo>
                  <a:lnTo>
                    <a:pt x="315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19"/>
            <p:cNvSpPr>
              <a:spLocks/>
            </p:cNvSpPr>
            <p:nvPr/>
          </p:nvSpPr>
          <p:spPr bwMode="auto">
            <a:xfrm>
              <a:off x="7059613" y="1679575"/>
              <a:ext cx="1447800" cy="1843088"/>
            </a:xfrm>
            <a:custGeom>
              <a:avLst/>
              <a:gdLst>
                <a:gd name="T0" fmla="*/ 1148 w 2736"/>
                <a:gd name="T1" fmla="*/ 922 h 3484"/>
                <a:gd name="T2" fmla="*/ 628 w 2736"/>
                <a:gd name="T3" fmla="*/ 0 h 3484"/>
                <a:gd name="T4" fmla="*/ 0 w 2736"/>
                <a:gd name="T5" fmla="*/ 1286 h 3484"/>
                <a:gd name="T6" fmla="*/ 711 w 2736"/>
                <a:gd name="T7" fmla="*/ 2685 h 3484"/>
                <a:gd name="T8" fmla="*/ 1130 w 2736"/>
                <a:gd name="T9" fmla="*/ 3484 h 3484"/>
                <a:gd name="T10" fmla="*/ 2736 w 2736"/>
                <a:gd name="T11" fmla="*/ 3484 h 3484"/>
                <a:gd name="T12" fmla="*/ 1148 w 2736"/>
                <a:gd name="T13" fmla="*/ 922 h 3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36" h="3484">
                  <a:moveTo>
                    <a:pt x="1148" y="922"/>
                  </a:moveTo>
                  <a:lnTo>
                    <a:pt x="628" y="0"/>
                  </a:lnTo>
                  <a:lnTo>
                    <a:pt x="0" y="1286"/>
                  </a:lnTo>
                  <a:lnTo>
                    <a:pt x="711" y="2685"/>
                  </a:lnTo>
                  <a:lnTo>
                    <a:pt x="1130" y="3484"/>
                  </a:lnTo>
                  <a:lnTo>
                    <a:pt x="2736" y="3484"/>
                  </a:lnTo>
                  <a:lnTo>
                    <a:pt x="1148" y="922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20"/>
            <p:cNvSpPr>
              <a:spLocks/>
            </p:cNvSpPr>
            <p:nvPr/>
          </p:nvSpPr>
          <p:spPr bwMode="auto">
            <a:xfrm>
              <a:off x="7059613" y="1679575"/>
              <a:ext cx="393700" cy="1257300"/>
            </a:xfrm>
            <a:custGeom>
              <a:avLst/>
              <a:gdLst>
                <a:gd name="T0" fmla="*/ 628 w 743"/>
                <a:gd name="T1" fmla="*/ 0 h 2377"/>
                <a:gd name="T2" fmla="*/ 0 w 743"/>
                <a:gd name="T3" fmla="*/ 1286 h 2377"/>
                <a:gd name="T4" fmla="*/ 554 w 743"/>
                <a:gd name="T5" fmla="*/ 2377 h 2377"/>
                <a:gd name="T6" fmla="*/ 743 w 743"/>
                <a:gd name="T7" fmla="*/ 2078 h 2377"/>
                <a:gd name="T8" fmla="*/ 517 w 743"/>
                <a:gd name="T9" fmla="*/ 1707 h 2377"/>
                <a:gd name="T10" fmla="*/ 716 w 743"/>
                <a:gd name="T11" fmla="*/ 1497 h 2377"/>
                <a:gd name="T12" fmla="*/ 482 w 743"/>
                <a:gd name="T13" fmla="*/ 1331 h 2377"/>
                <a:gd name="T14" fmla="*/ 628 w 743"/>
                <a:gd name="T15" fmla="*/ 0 h 2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43" h="2377">
                  <a:moveTo>
                    <a:pt x="628" y="0"/>
                  </a:moveTo>
                  <a:lnTo>
                    <a:pt x="0" y="1286"/>
                  </a:lnTo>
                  <a:lnTo>
                    <a:pt x="554" y="2377"/>
                  </a:lnTo>
                  <a:lnTo>
                    <a:pt x="743" y="2078"/>
                  </a:lnTo>
                  <a:lnTo>
                    <a:pt x="517" y="1707"/>
                  </a:lnTo>
                  <a:lnTo>
                    <a:pt x="716" y="1497"/>
                  </a:lnTo>
                  <a:lnTo>
                    <a:pt x="482" y="1331"/>
                  </a:lnTo>
                  <a:lnTo>
                    <a:pt x="6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" name="Rectangle 33"/>
            <p:cNvSpPr>
              <a:spLocks noChangeArrowheads="1"/>
            </p:cNvSpPr>
            <p:nvPr/>
          </p:nvSpPr>
          <p:spPr bwMode="auto">
            <a:xfrm>
              <a:off x="3694113" y="3505200"/>
              <a:ext cx="4813300" cy="25400"/>
            </a:xfrm>
            <a:prstGeom prst="rect">
              <a:avLst/>
            </a:prstGeom>
            <a:solidFill>
              <a:srgbClr val="B1B1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86" name="Freeform 10"/>
          <p:cNvSpPr>
            <a:spLocks/>
          </p:cNvSpPr>
          <p:nvPr/>
        </p:nvSpPr>
        <p:spPr bwMode="auto">
          <a:xfrm>
            <a:off x="6987944" y="259097"/>
            <a:ext cx="376918" cy="145971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7" name="Freeform 10"/>
          <p:cNvSpPr>
            <a:spLocks/>
          </p:cNvSpPr>
          <p:nvPr/>
        </p:nvSpPr>
        <p:spPr bwMode="auto">
          <a:xfrm>
            <a:off x="7520563" y="460158"/>
            <a:ext cx="280412" cy="108597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841" y="-127402"/>
            <a:ext cx="1565671" cy="91780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B1F91A2-024E-4C44-A087-2C39E0F6A6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3558" y="1310327"/>
            <a:ext cx="6560352" cy="5405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3618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" name="그룹 159"/>
          <p:cNvGrpSpPr/>
          <p:nvPr/>
        </p:nvGrpSpPr>
        <p:grpSpPr>
          <a:xfrm>
            <a:off x="10045331" y="465336"/>
            <a:ext cx="1015315" cy="268103"/>
            <a:chOff x="8847791" y="-932246"/>
            <a:chExt cx="1015315" cy="268103"/>
          </a:xfrm>
        </p:grpSpPr>
        <p:sp>
          <p:nvSpPr>
            <p:cNvPr id="42" name="Rectangle 13"/>
            <p:cNvSpPr>
              <a:spLocks noChangeArrowheads="1"/>
            </p:cNvSpPr>
            <p:nvPr/>
          </p:nvSpPr>
          <p:spPr bwMode="auto">
            <a:xfrm flipH="1">
              <a:off x="9765140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Rectangle 14"/>
            <p:cNvSpPr>
              <a:spLocks noChangeArrowheads="1"/>
            </p:cNvSpPr>
            <p:nvPr/>
          </p:nvSpPr>
          <p:spPr bwMode="auto">
            <a:xfrm flipH="1">
              <a:off x="977151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Rectangle 15"/>
            <p:cNvSpPr>
              <a:spLocks noChangeArrowheads="1"/>
            </p:cNvSpPr>
            <p:nvPr/>
          </p:nvSpPr>
          <p:spPr bwMode="auto">
            <a:xfrm flipH="1">
              <a:off x="9777893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Rectangle 16"/>
            <p:cNvSpPr>
              <a:spLocks noChangeArrowheads="1"/>
            </p:cNvSpPr>
            <p:nvPr/>
          </p:nvSpPr>
          <p:spPr bwMode="auto">
            <a:xfrm flipH="1">
              <a:off x="9784269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Rectangle 17"/>
            <p:cNvSpPr>
              <a:spLocks noChangeArrowheads="1"/>
            </p:cNvSpPr>
            <p:nvPr/>
          </p:nvSpPr>
          <p:spPr bwMode="auto">
            <a:xfrm flipH="1">
              <a:off x="979035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Rectangle 18"/>
            <p:cNvSpPr>
              <a:spLocks noChangeArrowheads="1"/>
            </p:cNvSpPr>
            <p:nvPr/>
          </p:nvSpPr>
          <p:spPr bwMode="auto">
            <a:xfrm flipH="1">
              <a:off x="979673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Rectangle 19"/>
            <p:cNvSpPr>
              <a:spLocks noChangeArrowheads="1"/>
            </p:cNvSpPr>
            <p:nvPr/>
          </p:nvSpPr>
          <p:spPr bwMode="auto">
            <a:xfrm flipH="1">
              <a:off x="980281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" name="Rectangle 20"/>
            <p:cNvSpPr>
              <a:spLocks noChangeArrowheads="1"/>
            </p:cNvSpPr>
            <p:nvPr/>
          </p:nvSpPr>
          <p:spPr bwMode="auto">
            <a:xfrm flipH="1">
              <a:off x="980919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" name="Rectangle 21"/>
            <p:cNvSpPr>
              <a:spLocks noChangeArrowheads="1"/>
            </p:cNvSpPr>
            <p:nvPr/>
          </p:nvSpPr>
          <p:spPr bwMode="auto">
            <a:xfrm flipH="1">
              <a:off x="9815572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" name="Rectangle 22"/>
            <p:cNvSpPr>
              <a:spLocks noChangeArrowheads="1"/>
            </p:cNvSpPr>
            <p:nvPr/>
          </p:nvSpPr>
          <p:spPr bwMode="auto">
            <a:xfrm flipH="1">
              <a:off x="982165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" name="Rectangle 23"/>
            <p:cNvSpPr>
              <a:spLocks noChangeArrowheads="1"/>
            </p:cNvSpPr>
            <p:nvPr/>
          </p:nvSpPr>
          <p:spPr bwMode="auto">
            <a:xfrm flipH="1">
              <a:off x="982803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" name="Rectangle 24"/>
            <p:cNvSpPr>
              <a:spLocks noChangeArrowheads="1"/>
            </p:cNvSpPr>
            <p:nvPr/>
          </p:nvSpPr>
          <p:spPr bwMode="auto">
            <a:xfrm flipH="1">
              <a:off x="983441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" name="Rectangle 25"/>
            <p:cNvSpPr>
              <a:spLocks noChangeArrowheads="1"/>
            </p:cNvSpPr>
            <p:nvPr/>
          </p:nvSpPr>
          <p:spPr bwMode="auto">
            <a:xfrm flipH="1">
              <a:off x="984049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" name="Rectangle 26"/>
            <p:cNvSpPr>
              <a:spLocks noChangeArrowheads="1"/>
            </p:cNvSpPr>
            <p:nvPr/>
          </p:nvSpPr>
          <p:spPr bwMode="auto">
            <a:xfrm flipH="1">
              <a:off x="984687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6" name="Rectangle 27"/>
            <p:cNvSpPr>
              <a:spLocks noChangeArrowheads="1"/>
            </p:cNvSpPr>
            <p:nvPr/>
          </p:nvSpPr>
          <p:spPr bwMode="auto">
            <a:xfrm flipH="1">
              <a:off x="9853251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7" name="Rectangle 28"/>
            <p:cNvSpPr>
              <a:spLocks noChangeArrowheads="1"/>
            </p:cNvSpPr>
            <p:nvPr/>
          </p:nvSpPr>
          <p:spPr bwMode="auto">
            <a:xfrm flipH="1">
              <a:off x="985933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8" name="Freeform 29"/>
            <p:cNvSpPr>
              <a:spLocks/>
            </p:cNvSpPr>
            <p:nvPr/>
          </p:nvSpPr>
          <p:spPr bwMode="auto">
            <a:xfrm flipH="1">
              <a:off x="8865181" y="-804716"/>
              <a:ext cx="320855" cy="53911"/>
            </a:xfrm>
            <a:custGeom>
              <a:avLst/>
              <a:gdLst>
                <a:gd name="T0" fmla="*/ 0 w 3320"/>
                <a:gd name="T1" fmla="*/ 559 h 559"/>
                <a:gd name="T2" fmla="*/ 3320 w 3320"/>
                <a:gd name="T3" fmla="*/ 559 h 559"/>
                <a:gd name="T4" fmla="*/ 3314 w 3320"/>
                <a:gd name="T5" fmla="*/ 521 h 559"/>
                <a:gd name="T6" fmla="*/ 3297 w 3320"/>
                <a:gd name="T7" fmla="*/ 446 h 559"/>
                <a:gd name="T8" fmla="*/ 3268 w 3320"/>
                <a:gd name="T9" fmla="*/ 373 h 559"/>
                <a:gd name="T10" fmla="*/ 3231 w 3320"/>
                <a:gd name="T11" fmla="*/ 302 h 559"/>
                <a:gd name="T12" fmla="*/ 3185 w 3320"/>
                <a:gd name="T13" fmla="*/ 232 h 559"/>
                <a:gd name="T14" fmla="*/ 3130 w 3320"/>
                <a:gd name="T15" fmla="*/ 162 h 559"/>
                <a:gd name="T16" fmla="*/ 3065 w 3320"/>
                <a:gd name="T17" fmla="*/ 96 h 559"/>
                <a:gd name="T18" fmla="*/ 2992 w 3320"/>
                <a:gd name="T19" fmla="*/ 31 h 559"/>
                <a:gd name="T20" fmla="*/ 2953 w 3320"/>
                <a:gd name="T21" fmla="*/ 0 h 559"/>
                <a:gd name="T22" fmla="*/ 0 w 3320"/>
                <a:gd name="T23" fmla="*/ 0 h 559"/>
                <a:gd name="T24" fmla="*/ 0 w 3320"/>
                <a:gd name="T25" fmla="*/ 559 h 559"/>
                <a:gd name="T26" fmla="*/ 0 w 3320"/>
                <a:gd name="T27" fmla="*/ 559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20" h="559">
                  <a:moveTo>
                    <a:pt x="0" y="559"/>
                  </a:moveTo>
                  <a:lnTo>
                    <a:pt x="3320" y="559"/>
                  </a:lnTo>
                  <a:lnTo>
                    <a:pt x="3314" y="521"/>
                  </a:lnTo>
                  <a:lnTo>
                    <a:pt x="3297" y="446"/>
                  </a:lnTo>
                  <a:lnTo>
                    <a:pt x="3268" y="373"/>
                  </a:lnTo>
                  <a:lnTo>
                    <a:pt x="3231" y="302"/>
                  </a:lnTo>
                  <a:lnTo>
                    <a:pt x="3185" y="232"/>
                  </a:lnTo>
                  <a:lnTo>
                    <a:pt x="3130" y="162"/>
                  </a:lnTo>
                  <a:lnTo>
                    <a:pt x="3065" y="96"/>
                  </a:lnTo>
                  <a:lnTo>
                    <a:pt x="2992" y="31"/>
                  </a:lnTo>
                  <a:lnTo>
                    <a:pt x="2953" y="0"/>
                  </a:lnTo>
                  <a:lnTo>
                    <a:pt x="0" y="0"/>
                  </a:lnTo>
                  <a:lnTo>
                    <a:pt x="0" y="559"/>
                  </a:lnTo>
                  <a:lnTo>
                    <a:pt x="0" y="559"/>
                  </a:lnTo>
                  <a:close/>
                </a:path>
              </a:pathLst>
            </a:custGeom>
            <a:solidFill>
              <a:srgbClr val="ABB1B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9" name="Freeform 30"/>
            <p:cNvSpPr>
              <a:spLocks/>
            </p:cNvSpPr>
            <p:nvPr/>
          </p:nvSpPr>
          <p:spPr bwMode="auto">
            <a:xfrm flipH="1">
              <a:off x="8914744" y="-850511"/>
              <a:ext cx="250423" cy="45795"/>
            </a:xfrm>
            <a:custGeom>
              <a:avLst/>
              <a:gdLst>
                <a:gd name="T0" fmla="*/ 0 w 2592"/>
                <a:gd name="T1" fmla="*/ 474 h 474"/>
                <a:gd name="T2" fmla="*/ 2592 w 2592"/>
                <a:gd name="T3" fmla="*/ 474 h 474"/>
                <a:gd name="T4" fmla="*/ 2587 w 2592"/>
                <a:gd name="T5" fmla="*/ 442 h 474"/>
                <a:gd name="T6" fmla="*/ 2573 w 2592"/>
                <a:gd name="T7" fmla="*/ 379 h 474"/>
                <a:gd name="T8" fmla="*/ 2551 w 2592"/>
                <a:gd name="T9" fmla="*/ 317 h 474"/>
                <a:gd name="T10" fmla="*/ 2523 w 2592"/>
                <a:gd name="T11" fmla="*/ 256 h 474"/>
                <a:gd name="T12" fmla="*/ 2466 w 2592"/>
                <a:gd name="T13" fmla="*/ 167 h 474"/>
                <a:gd name="T14" fmla="*/ 2367 w 2592"/>
                <a:gd name="T15" fmla="*/ 55 h 474"/>
                <a:gd name="T16" fmla="*/ 2305 w 2592"/>
                <a:gd name="T17" fmla="*/ 0 h 474"/>
                <a:gd name="T18" fmla="*/ 0 w 2592"/>
                <a:gd name="T19" fmla="*/ 0 h 474"/>
                <a:gd name="T20" fmla="*/ 0 w 2592"/>
                <a:gd name="T21" fmla="*/ 474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92" h="474">
                  <a:moveTo>
                    <a:pt x="0" y="474"/>
                  </a:moveTo>
                  <a:lnTo>
                    <a:pt x="2592" y="474"/>
                  </a:lnTo>
                  <a:lnTo>
                    <a:pt x="2587" y="442"/>
                  </a:lnTo>
                  <a:lnTo>
                    <a:pt x="2573" y="379"/>
                  </a:lnTo>
                  <a:lnTo>
                    <a:pt x="2551" y="317"/>
                  </a:lnTo>
                  <a:lnTo>
                    <a:pt x="2523" y="256"/>
                  </a:lnTo>
                  <a:lnTo>
                    <a:pt x="2466" y="167"/>
                  </a:lnTo>
                  <a:lnTo>
                    <a:pt x="2367" y="55"/>
                  </a:lnTo>
                  <a:lnTo>
                    <a:pt x="2305" y="0"/>
                  </a:lnTo>
                  <a:lnTo>
                    <a:pt x="0" y="0"/>
                  </a:lnTo>
                  <a:lnTo>
                    <a:pt x="0" y="474"/>
                  </a:lnTo>
                  <a:close/>
                </a:path>
              </a:pathLst>
            </a:custGeom>
            <a:solidFill>
              <a:srgbClr val="D1D7E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Freeform 31"/>
            <p:cNvSpPr>
              <a:spLocks/>
            </p:cNvSpPr>
            <p:nvPr/>
          </p:nvSpPr>
          <p:spPr bwMode="auto">
            <a:xfrm flipH="1">
              <a:off x="8958221" y="-888190"/>
              <a:ext cx="189846" cy="37679"/>
            </a:xfrm>
            <a:custGeom>
              <a:avLst/>
              <a:gdLst>
                <a:gd name="T0" fmla="*/ 0 w 1963"/>
                <a:gd name="T1" fmla="*/ 389 h 389"/>
                <a:gd name="T2" fmla="*/ 1963 w 1963"/>
                <a:gd name="T3" fmla="*/ 389 h 389"/>
                <a:gd name="T4" fmla="*/ 1957 w 1963"/>
                <a:gd name="T5" fmla="*/ 337 h 389"/>
                <a:gd name="T6" fmla="*/ 1924 w 1963"/>
                <a:gd name="T7" fmla="*/ 235 h 389"/>
                <a:gd name="T8" fmla="*/ 1869 w 1963"/>
                <a:gd name="T9" fmla="*/ 137 h 389"/>
                <a:gd name="T10" fmla="*/ 1793 w 1963"/>
                <a:gd name="T11" fmla="*/ 45 h 389"/>
                <a:gd name="T12" fmla="*/ 1747 w 1963"/>
                <a:gd name="T13" fmla="*/ 0 h 389"/>
                <a:gd name="T14" fmla="*/ 0 w 1963"/>
                <a:gd name="T15" fmla="*/ 0 h 389"/>
                <a:gd name="T16" fmla="*/ 0 w 1963"/>
                <a:gd name="T17" fmla="*/ 389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3" h="389">
                  <a:moveTo>
                    <a:pt x="0" y="389"/>
                  </a:moveTo>
                  <a:lnTo>
                    <a:pt x="1963" y="389"/>
                  </a:lnTo>
                  <a:lnTo>
                    <a:pt x="1957" y="337"/>
                  </a:lnTo>
                  <a:lnTo>
                    <a:pt x="1924" y="235"/>
                  </a:lnTo>
                  <a:lnTo>
                    <a:pt x="1869" y="137"/>
                  </a:lnTo>
                  <a:lnTo>
                    <a:pt x="1793" y="45"/>
                  </a:lnTo>
                  <a:lnTo>
                    <a:pt x="1747" y="0"/>
                  </a:lnTo>
                  <a:lnTo>
                    <a:pt x="0" y="0"/>
                  </a:lnTo>
                  <a:lnTo>
                    <a:pt x="0" y="389"/>
                  </a:lnTo>
                  <a:close/>
                </a:path>
              </a:pathLst>
            </a:custGeom>
            <a:solidFill>
              <a:srgbClr val="E9ECF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Rectangle 32"/>
            <p:cNvSpPr>
              <a:spLocks noChangeArrowheads="1"/>
            </p:cNvSpPr>
            <p:nvPr/>
          </p:nvSpPr>
          <p:spPr bwMode="auto">
            <a:xfrm flipH="1">
              <a:off x="9602828" y="-783847"/>
              <a:ext cx="125501" cy="62896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" name="Rectangle 33"/>
            <p:cNvSpPr>
              <a:spLocks noChangeArrowheads="1"/>
            </p:cNvSpPr>
            <p:nvPr/>
          </p:nvSpPr>
          <p:spPr bwMode="auto">
            <a:xfrm flipH="1">
              <a:off x="9226034" y="-783847"/>
              <a:ext cx="125501" cy="62896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" name="Rectangle 34"/>
            <p:cNvSpPr>
              <a:spLocks noChangeArrowheads="1"/>
            </p:cNvSpPr>
            <p:nvPr/>
          </p:nvSpPr>
          <p:spPr bwMode="auto">
            <a:xfrm flipH="1">
              <a:off x="9711229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4" name="Rectangle 35"/>
            <p:cNvSpPr>
              <a:spLocks noChangeArrowheads="1"/>
            </p:cNvSpPr>
            <p:nvPr/>
          </p:nvSpPr>
          <p:spPr bwMode="auto">
            <a:xfrm flipH="1">
              <a:off x="9694998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" name="Rectangle 36"/>
            <p:cNvSpPr>
              <a:spLocks noChangeArrowheads="1"/>
            </p:cNvSpPr>
            <p:nvPr/>
          </p:nvSpPr>
          <p:spPr bwMode="auto">
            <a:xfrm flipH="1">
              <a:off x="9678477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" name="Rectangle 37"/>
            <p:cNvSpPr>
              <a:spLocks noChangeArrowheads="1"/>
            </p:cNvSpPr>
            <p:nvPr/>
          </p:nvSpPr>
          <p:spPr bwMode="auto">
            <a:xfrm flipH="1">
              <a:off x="9662246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7" name="Rectangle 38"/>
            <p:cNvSpPr>
              <a:spLocks noChangeArrowheads="1"/>
            </p:cNvSpPr>
            <p:nvPr/>
          </p:nvSpPr>
          <p:spPr bwMode="auto">
            <a:xfrm flipH="1">
              <a:off x="9645725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8" name="Rectangle 39"/>
            <p:cNvSpPr>
              <a:spLocks noChangeArrowheads="1"/>
            </p:cNvSpPr>
            <p:nvPr/>
          </p:nvSpPr>
          <p:spPr bwMode="auto">
            <a:xfrm flipH="1">
              <a:off x="9629204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9" name="Rectangle 40"/>
            <p:cNvSpPr>
              <a:spLocks noChangeArrowheads="1"/>
            </p:cNvSpPr>
            <p:nvPr/>
          </p:nvSpPr>
          <p:spPr bwMode="auto">
            <a:xfrm flipH="1">
              <a:off x="9612973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0" name="Rectangle 41"/>
            <p:cNvSpPr>
              <a:spLocks noChangeArrowheads="1"/>
            </p:cNvSpPr>
            <p:nvPr/>
          </p:nvSpPr>
          <p:spPr bwMode="auto">
            <a:xfrm flipH="1">
              <a:off x="9414141" y="-847033"/>
              <a:ext cx="125501" cy="63185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1" name="Rectangle 42"/>
            <p:cNvSpPr>
              <a:spLocks noChangeArrowheads="1"/>
            </p:cNvSpPr>
            <p:nvPr/>
          </p:nvSpPr>
          <p:spPr bwMode="auto">
            <a:xfrm flipH="1">
              <a:off x="9522832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2" name="Rectangle 43"/>
            <p:cNvSpPr>
              <a:spLocks noChangeArrowheads="1"/>
            </p:cNvSpPr>
            <p:nvPr/>
          </p:nvSpPr>
          <p:spPr bwMode="auto">
            <a:xfrm flipH="1">
              <a:off x="9506601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3" name="Rectangle 44"/>
            <p:cNvSpPr>
              <a:spLocks noChangeArrowheads="1"/>
            </p:cNvSpPr>
            <p:nvPr/>
          </p:nvSpPr>
          <p:spPr bwMode="auto">
            <a:xfrm flipH="1">
              <a:off x="9490370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4" name="Rectangle 45"/>
            <p:cNvSpPr>
              <a:spLocks noChangeArrowheads="1"/>
            </p:cNvSpPr>
            <p:nvPr/>
          </p:nvSpPr>
          <p:spPr bwMode="auto">
            <a:xfrm flipH="1">
              <a:off x="9473849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5" name="Rectangle 46"/>
            <p:cNvSpPr>
              <a:spLocks noChangeArrowheads="1"/>
            </p:cNvSpPr>
            <p:nvPr/>
          </p:nvSpPr>
          <p:spPr bwMode="auto">
            <a:xfrm flipH="1">
              <a:off x="9457328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6" name="Rectangle 47"/>
            <p:cNvSpPr>
              <a:spLocks noChangeArrowheads="1"/>
            </p:cNvSpPr>
            <p:nvPr/>
          </p:nvSpPr>
          <p:spPr bwMode="auto">
            <a:xfrm flipH="1">
              <a:off x="9440807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7" name="Rectangle 48"/>
            <p:cNvSpPr>
              <a:spLocks noChangeArrowheads="1"/>
            </p:cNvSpPr>
            <p:nvPr/>
          </p:nvSpPr>
          <p:spPr bwMode="auto">
            <a:xfrm flipH="1">
              <a:off x="9424576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8" name="Rectangle 49"/>
            <p:cNvSpPr>
              <a:spLocks noChangeArrowheads="1"/>
            </p:cNvSpPr>
            <p:nvPr/>
          </p:nvSpPr>
          <p:spPr bwMode="auto">
            <a:xfrm flipH="1">
              <a:off x="9477037" y="-783847"/>
              <a:ext cx="125501" cy="62896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9" name="Rectangle 50"/>
            <p:cNvSpPr>
              <a:spLocks noChangeArrowheads="1"/>
            </p:cNvSpPr>
            <p:nvPr/>
          </p:nvSpPr>
          <p:spPr bwMode="auto">
            <a:xfrm flipH="1">
              <a:off x="9585728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0" name="Rectangle 51"/>
            <p:cNvSpPr>
              <a:spLocks noChangeArrowheads="1"/>
            </p:cNvSpPr>
            <p:nvPr/>
          </p:nvSpPr>
          <p:spPr bwMode="auto">
            <a:xfrm flipH="1">
              <a:off x="9569207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1" name="Rectangle 52"/>
            <p:cNvSpPr>
              <a:spLocks noChangeArrowheads="1"/>
            </p:cNvSpPr>
            <p:nvPr/>
          </p:nvSpPr>
          <p:spPr bwMode="auto">
            <a:xfrm flipH="1">
              <a:off x="9552976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2" name="Rectangle 53"/>
            <p:cNvSpPr>
              <a:spLocks noChangeArrowheads="1"/>
            </p:cNvSpPr>
            <p:nvPr/>
          </p:nvSpPr>
          <p:spPr bwMode="auto">
            <a:xfrm flipH="1">
              <a:off x="9536744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3" name="Rectangle 54"/>
            <p:cNvSpPr>
              <a:spLocks noChangeArrowheads="1"/>
            </p:cNvSpPr>
            <p:nvPr/>
          </p:nvSpPr>
          <p:spPr bwMode="auto">
            <a:xfrm flipH="1">
              <a:off x="9520223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4" name="Rectangle 55"/>
            <p:cNvSpPr>
              <a:spLocks noChangeArrowheads="1"/>
            </p:cNvSpPr>
            <p:nvPr/>
          </p:nvSpPr>
          <p:spPr bwMode="auto">
            <a:xfrm flipH="1">
              <a:off x="9503702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5" name="Rectangle 56"/>
            <p:cNvSpPr>
              <a:spLocks noChangeArrowheads="1"/>
            </p:cNvSpPr>
            <p:nvPr/>
          </p:nvSpPr>
          <p:spPr bwMode="auto">
            <a:xfrm flipH="1">
              <a:off x="9487181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6" name="Rectangle 57"/>
            <p:cNvSpPr>
              <a:spLocks noChangeArrowheads="1"/>
            </p:cNvSpPr>
            <p:nvPr/>
          </p:nvSpPr>
          <p:spPr bwMode="auto">
            <a:xfrm flipH="1">
              <a:off x="9288930" y="-847033"/>
              <a:ext cx="125212" cy="63185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7" name="Rectangle 58"/>
            <p:cNvSpPr>
              <a:spLocks noChangeArrowheads="1"/>
            </p:cNvSpPr>
            <p:nvPr/>
          </p:nvSpPr>
          <p:spPr bwMode="auto">
            <a:xfrm flipH="1">
              <a:off x="9397331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8" name="Rectangle 59"/>
            <p:cNvSpPr>
              <a:spLocks noChangeArrowheads="1"/>
            </p:cNvSpPr>
            <p:nvPr/>
          </p:nvSpPr>
          <p:spPr bwMode="auto">
            <a:xfrm flipH="1">
              <a:off x="938109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9" name="Rectangle 60"/>
            <p:cNvSpPr>
              <a:spLocks noChangeArrowheads="1"/>
            </p:cNvSpPr>
            <p:nvPr/>
          </p:nvSpPr>
          <p:spPr bwMode="auto">
            <a:xfrm flipH="1">
              <a:off x="936457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0" name="Rectangle 61"/>
            <p:cNvSpPr>
              <a:spLocks noChangeArrowheads="1"/>
            </p:cNvSpPr>
            <p:nvPr/>
          </p:nvSpPr>
          <p:spPr bwMode="auto">
            <a:xfrm flipH="1">
              <a:off x="9348058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1" name="Rectangle 62"/>
            <p:cNvSpPr>
              <a:spLocks noChangeArrowheads="1"/>
            </p:cNvSpPr>
            <p:nvPr/>
          </p:nvSpPr>
          <p:spPr bwMode="auto">
            <a:xfrm flipH="1">
              <a:off x="9331826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" name="Rectangle 63"/>
            <p:cNvSpPr>
              <a:spLocks noChangeArrowheads="1"/>
            </p:cNvSpPr>
            <p:nvPr/>
          </p:nvSpPr>
          <p:spPr bwMode="auto">
            <a:xfrm flipH="1">
              <a:off x="9315305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3" name="Rectangle 64"/>
            <p:cNvSpPr>
              <a:spLocks noChangeArrowheads="1"/>
            </p:cNvSpPr>
            <p:nvPr/>
          </p:nvSpPr>
          <p:spPr bwMode="auto">
            <a:xfrm flipH="1">
              <a:off x="9299074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4" name="Rectangle 65"/>
            <p:cNvSpPr>
              <a:spLocks noChangeArrowheads="1"/>
            </p:cNvSpPr>
            <p:nvPr/>
          </p:nvSpPr>
          <p:spPr bwMode="auto">
            <a:xfrm flipH="1">
              <a:off x="9351536" y="-783847"/>
              <a:ext cx="125501" cy="62896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5" name="Rectangle 66"/>
            <p:cNvSpPr>
              <a:spLocks noChangeArrowheads="1"/>
            </p:cNvSpPr>
            <p:nvPr/>
          </p:nvSpPr>
          <p:spPr bwMode="auto">
            <a:xfrm flipH="1">
              <a:off x="9460226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6" name="Rectangle 67"/>
            <p:cNvSpPr>
              <a:spLocks noChangeArrowheads="1"/>
            </p:cNvSpPr>
            <p:nvPr/>
          </p:nvSpPr>
          <p:spPr bwMode="auto">
            <a:xfrm flipH="1">
              <a:off x="9443995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7" name="Rectangle 68"/>
            <p:cNvSpPr>
              <a:spLocks noChangeArrowheads="1"/>
            </p:cNvSpPr>
            <p:nvPr/>
          </p:nvSpPr>
          <p:spPr bwMode="auto">
            <a:xfrm flipH="1">
              <a:off x="9427474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8" name="Rectangle 69"/>
            <p:cNvSpPr>
              <a:spLocks noChangeArrowheads="1"/>
            </p:cNvSpPr>
            <p:nvPr/>
          </p:nvSpPr>
          <p:spPr bwMode="auto">
            <a:xfrm flipH="1">
              <a:off x="9410953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9" name="Rectangle 70"/>
            <p:cNvSpPr>
              <a:spLocks noChangeArrowheads="1"/>
            </p:cNvSpPr>
            <p:nvPr/>
          </p:nvSpPr>
          <p:spPr bwMode="auto">
            <a:xfrm flipH="1">
              <a:off x="9394432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0" name="Rectangle 71"/>
            <p:cNvSpPr>
              <a:spLocks noChangeArrowheads="1"/>
            </p:cNvSpPr>
            <p:nvPr/>
          </p:nvSpPr>
          <p:spPr bwMode="auto">
            <a:xfrm flipH="1">
              <a:off x="9377911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1" name="Rectangle 72"/>
            <p:cNvSpPr>
              <a:spLocks noChangeArrowheads="1"/>
            </p:cNvSpPr>
            <p:nvPr/>
          </p:nvSpPr>
          <p:spPr bwMode="auto">
            <a:xfrm flipH="1">
              <a:off x="9361970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2" name="Rectangle 73"/>
            <p:cNvSpPr>
              <a:spLocks noChangeArrowheads="1"/>
            </p:cNvSpPr>
            <p:nvPr/>
          </p:nvSpPr>
          <p:spPr bwMode="auto">
            <a:xfrm flipH="1">
              <a:off x="9477037" y="-910218"/>
              <a:ext cx="125501" cy="63185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3" name="Rectangle 74"/>
            <p:cNvSpPr>
              <a:spLocks noChangeArrowheads="1"/>
            </p:cNvSpPr>
            <p:nvPr/>
          </p:nvSpPr>
          <p:spPr bwMode="auto">
            <a:xfrm flipH="1">
              <a:off x="9585728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4" name="Rectangle 75"/>
            <p:cNvSpPr>
              <a:spLocks noChangeArrowheads="1"/>
            </p:cNvSpPr>
            <p:nvPr/>
          </p:nvSpPr>
          <p:spPr bwMode="auto">
            <a:xfrm flipH="1">
              <a:off x="9569207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5" name="Rectangle 76"/>
            <p:cNvSpPr>
              <a:spLocks noChangeArrowheads="1"/>
            </p:cNvSpPr>
            <p:nvPr/>
          </p:nvSpPr>
          <p:spPr bwMode="auto">
            <a:xfrm flipH="1">
              <a:off x="9552976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6" name="Rectangle 77"/>
            <p:cNvSpPr>
              <a:spLocks noChangeArrowheads="1"/>
            </p:cNvSpPr>
            <p:nvPr/>
          </p:nvSpPr>
          <p:spPr bwMode="auto">
            <a:xfrm flipH="1">
              <a:off x="9536744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7" name="Rectangle 78"/>
            <p:cNvSpPr>
              <a:spLocks noChangeArrowheads="1"/>
            </p:cNvSpPr>
            <p:nvPr/>
          </p:nvSpPr>
          <p:spPr bwMode="auto">
            <a:xfrm flipH="1">
              <a:off x="9520223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8" name="Rectangle 79"/>
            <p:cNvSpPr>
              <a:spLocks noChangeArrowheads="1"/>
            </p:cNvSpPr>
            <p:nvPr/>
          </p:nvSpPr>
          <p:spPr bwMode="auto">
            <a:xfrm flipH="1">
              <a:off x="9503702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9" name="Rectangle 80"/>
            <p:cNvSpPr>
              <a:spLocks noChangeArrowheads="1"/>
            </p:cNvSpPr>
            <p:nvPr/>
          </p:nvSpPr>
          <p:spPr bwMode="auto">
            <a:xfrm flipH="1">
              <a:off x="9487181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0" name="Rectangle 81"/>
            <p:cNvSpPr>
              <a:spLocks noChangeArrowheads="1"/>
            </p:cNvSpPr>
            <p:nvPr/>
          </p:nvSpPr>
          <p:spPr bwMode="auto">
            <a:xfrm flipH="1">
              <a:off x="9334725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1" name="Rectangle 82"/>
            <p:cNvSpPr>
              <a:spLocks noChangeArrowheads="1"/>
            </p:cNvSpPr>
            <p:nvPr/>
          </p:nvSpPr>
          <p:spPr bwMode="auto">
            <a:xfrm flipH="1">
              <a:off x="9318204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2" name="Rectangle 83"/>
            <p:cNvSpPr>
              <a:spLocks noChangeArrowheads="1"/>
            </p:cNvSpPr>
            <p:nvPr/>
          </p:nvSpPr>
          <p:spPr bwMode="auto">
            <a:xfrm flipH="1">
              <a:off x="9301683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3" name="Rectangle 84"/>
            <p:cNvSpPr>
              <a:spLocks noChangeArrowheads="1"/>
            </p:cNvSpPr>
            <p:nvPr/>
          </p:nvSpPr>
          <p:spPr bwMode="auto">
            <a:xfrm flipH="1">
              <a:off x="9285452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4" name="Rectangle 85"/>
            <p:cNvSpPr>
              <a:spLocks noChangeArrowheads="1"/>
            </p:cNvSpPr>
            <p:nvPr/>
          </p:nvSpPr>
          <p:spPr bwMode="auto">
            <a:xfrm flipH="1">
              <a:off x="9268931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5" name="Rectangle 86"/>
            <p:cNvSpPr>
              <a:spLocks noChangeArrowheads="1"/>
            </p:cNvSpPr>
            <p:nvPr/>
          </p:nvSpPr>
          <p:spPr bwMode="auto">
            <a:xfrm flipH="1">
              <a:off x="9252700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6" name="Rectangle 87"/>
            <p:cNvSpPr>
              <a:spLocks noChangeArrowheads="1"/>
            </p:cNvSpPr>
            <p:nvPr/>
          </p:nvSpPr>
          <p:spPr bwMode="auto">
            <a:xfrm flipH="1">
              <a:off x="9236179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7" name="Rectangle 88"/>
            <p:cNvSpPr>
              <a:spLocks noChangeArrowheads="1"/>
            </p:cNvSpPr>
            <p:nvPr/>
          </p:nvSpPr>
          <p:spPr bwMode="auto">
            <a:xfrm flipH="1">
              <a:off x="9539933" y="-847033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8" name="Rectangle 89"/>
            <p:cNvSpPr>
              <a:spLocks noChangeArrowheads="1"/>
            </p:cNvSpPr>
            <p:nvPr/>
          </p:nvSpPr>
          <p:spPr bwMode="auto">
            <a:xfrm flipH="1">
              <a:off x="9648623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9" name="Rectangle 90"/>
            <p:cNvSpPr>
              <a:spLocks noChangeArrowheads="1"/>
            </p:cNvSpPr>
            <p:nvPr/>
          </p:nvSpPr>
          <p:spPr bwMode="auto">
            <a:xfrm flipH="1">
              <a:off x="9632102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0" name="Rectangle 91"/>
            <p:cNvSpPr>
              <a:spLocks noChangeArrowheads="1"/>
            </p:cNvSpPr>
            <p:nvPr/>
          </p:nvSpPr>
          <p:spPr bwMode="auto">
            <a:xfrm flipH="1">
              <a:off x="9615871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1" name="Rectangle 92"/>
            <p:cNvSpPr>
              <a:spLocks noChangeArrowheads="1"/>
            </p:cNvSpPr>
            <p:nvPr/>
          </p:nvSpPr>
          <p:spPr bwMode="auto">
            <a:xfrm flipH="1">
              <a:off x="9599350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2" name="Rectangle 93"/>
            <p:cNvSpPr>
              <a:spLocks noChangeArrowheads="1"/>
            </p:cNvSpPr>
            <p:nvPr/>
          </p:nvSpPr>
          <p:spPr bwMode="auto">
            <a:xfrm flipH="1">
              <a:off x="9582829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3" name="Rectangle 94"/>
            <p:cNvSpPr>
              <a:spLocks noChangeArrowheads="1"/>
            </p:cNvSpPr>
            <p:nvPr/>
          </p:nvSpPr>
          <p:spPr bwMode="auto">
            <a:xfrm flipH="1">
              <a:off x="9566598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4" name="Rectangle 95"/>
            <p:cNvSpPr>
              <a:spLocks noChangeArrowheads="1"/>
            </p:cNvSpPr>
            <p:nvPr/>
          </p:nvSpPr>
          <p:spPr bwMode="auto">
            <a:xfrm flipH="1">
              <a:off x="9550077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5" name="Rectangle 96"/>
            <p:cNvSpPr>
              <a:spLocks noChangeArrowheads="1"/>
            </p:cNvSpPr>
            <p:nvPr/>
          </p:nvSpPr>
          <p:spPr bwMode="auto">
            <a:xfrm flipH="1">
              <a:off x="9351536" y="-910218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6" name="Rectangle 97"/>
            <p:cNvSpPr>
              <a:spLocks noChangeArrowheads="1"/>
            </p:cNvSpPr>
            <p:nvPr/>
          </p:nvSpPr>
          <p:spPr bwMode="auto">
            <a:xfrm flipH="1">
              <a:off x="9460226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7" name="Rectangle 98"/>
            <p:cNvSpPr>
              <a:spLocks noChangeArrowheads="1"/>
            </p:cNvSpPr>
            <p:nvPr/>
          </p:nvSpPr>
          <p:spPr bwMode="auto">
            <a:xfrm flipH="1">
              <a:off x="9443995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8" name="Rectangle 99"/>
            <p:cNvSpPr>
              <a:spLocks noChangeArrowheads="1"/>
            </p:cNvSpPr>
            <p:nvPr/>
          </p:nvSpPr>
          <p:spPr bwMode="auto">
            <a:xfrm flipH="1">
              <a:off x="9427474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9" name="Rectangle 100"/>
            <p:cNvSpPr>
              <a:spLocks noChangeArrowheads="1"/>
            </p:cNvSpPr>
            <p:nvPr/>
          </p:nvSpPr>
          <p:spPr bwMode="auto">
            <a:xfrm flipH="1">
              <a:off x="9410953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0" name="Rectangle 101"/>
            <p:cNvSpPr>
              <a:spLocks noChangeArrowheads="1"/>
            </p:cNvSpPr>
            <p:nvPr/>
          </p:nvSpPr>
          <p:spPr bwMode="auto">
            <a:xfrm flipH="1">
              <a:off x="9394432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1" name="Rectangle 102"/>
            <p:cNvSpPr>
              <a:spLocks noChangeArrowheads="1"/>
            </p:cNvSpPr>
            <p:nvPr/>
          </p:nvSpPr>
          <p:spPr bwMode="auto">
            <a:xfrm flipH="1">
              <a:off x="9377911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2" name="Rectangle 103"/>
            <p:cNvSpPr>
              <a:spLocks noChangeArrowheads="1"/>
            </p:cNvSpPr>
            <p:nvPr/>
          </p:nvSpPr>
          <p:spPr bwMode="auto">
            <a:xfrm flipH="1">
              <a:off x="9361970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3" name="Freeform 104"/>
            <p:cNvSpPr>
              <a:spLocks/>
            </p:cNvSpPr>
            <p:nvPr/>
          </p:nvSpPr>
          <p:spPr bwMode="auto">
            <a:xfrm flipH="1">
              <a:off x="8847791" y="-771674"/>
              <a:ext cx="1015315" cy="107531"/>
            </a:xfrm>
            <a:custGeom>
              <a:avLst/>
              <a:gdLst>
                <a:gd name="T0" fmla="*/ 6766 w 10509"/>
                <a:gd name="T1" fmla="*/ 168 h 1111"/>
                <a:gd name="T2" fmla="*/ 6546 w 10509"/>
                <a:gd name="T3" fmla="*/ 542 h 1111"/>
                <a:gd name="T4" fmla="*/ 6135 w 10509"/>
                <a:gd name="T5" fmla="*/ 537 h 1111"/>
                <a:gd name="T6" fmla="*/ 3988 w 10509"/>
                <a:gd name="T7" fmla="*/ 509 h 1111"/>
                <a:gd name="T8" fmla="*/ 2528 w 10509"/>
                <a:gd name="T9" fmla="*/ 495 h 1111"/>
                <a:gd name="T10" fmla="*/ 1988 w 10509"/>
                <a:gd name="T11" fmla="*/ 493 h 1111"/>
                <a:gd name="T12" fmla="*/ 1906 w 10509"/>
                <a:gd name="T13" fmla="*/ 493 h 1111"/>
                <a:gd name="T14" fmla="*/ 1757 w 10509"/>
                <a:gd name="T15" fmla="*/ 483 h 1111"/>
                <a:gd name="T16" fmla="*/ 1628 w 10509"/>
                <a:gd name="T17" fmla="*/ 466 h 1111"/>
                <a:gd name="T18" fmla="*/ 1514 w 10509"/>
                <a:gd name="T19" fmla="*/ 440 h 1111"/>
                <a:gd name="T20" fmla="*/ 1416 w 10509"/>
                <a:gd name="T21" fmla="*/ 408 h 1111"/>
                <a:gd name="T22" fmla="*/ 1334 w 10509"/>
                <a:gd name="T23" fmla="*/ 372 h 1111"/>
                <a:gd name="T24" fmla="*/ 1263 w 10509"/>
                <a:gd name="T25" fmla="*/ 334 h 1111"/>
                <a:gd name="T26" fmla="*/ 1206 w 10509"/>
                <a:gd name="T27" fmla="*/ 290 h 1111"/>
                <a:gd name="T28" fmla="*/ 1160 w 10509"/>
                <a:gd name="T29" fmla="*/ 247 h 1111"/>
                <a:gd name="T30" fmla="*/ 1124 w 10509"/>
                <a:gd name="T31" fmla="*/ 204 h 1111"/>
                <a:gd name="T32" fmla="*/ 1083 w 10509"/>
                <a:gd name="T33" fmla="*/ 141 h 1111"/>
                <a:gd name="T34" fmla="*/ 1055 w 10509"/>
                <a:gd name="T35" fmla="*/ 67 h 1111"/>
                <a:gd name="T36" fmla="*/ 1046 w 10509"/>
                <a:gd name="T37" fmla="*/ 14 h 1111"/>
                <a:gd name="T38" fmla="*/ 1045 w 10509"/>
                <a:gd name="T39" fmla="*/ 0 h 1111"/>
                <a:gd name="T40" fmla="*/ 0 w 10509"/>
                <a:gd name="T41" fmla="*/ 0 h 1111"/>
                <a:gd name="T42" fmla="*/ 16 w 10509"/>
                <a:gd name="T43" fmla="*/ 40 h 1111"/>
                <a:gd name="T44" fmla="*/ 64 w 10509"/>
                <a:gd name="T45" fmla="*/ 136 h 1111"/>
                <a:gd name="T46" fmla="*/ 162 w 10509"/>
                <a:gd name="T47" fmla="*/ 295 h 1111"/>
                <a:gd name="T48" fmla="*/ 372 w 10509"/>
                <a:gd name="T49" fmla="*/ 589 h 1111"/>
                <a:gd name="T50" fmla="*/ 415 w 10509"/>
                <a:gd name="T51" fmla="*/ 643 h 1111"/>
                <a:gd name="T52" fmla="*/ 350 w 10509"/>
                <a:gd name="T53" fmla="*/ 697 h 1111"/>
                <a:gd name="T54" fmla="*/ 252 w 10509"/>
                <a:gd name="T55" fmla="*/ 793 h 1111"/>
                <a:gd name="T56" fmla="*/ 192 w 10509"/>
                <a:gd name="T57" fmla="*/ 879 h 1111"/>
                <a:gd name="T58" fmla="*/ 159 w 10509"/>
                <a:gd name="T59" fmla="*/ 953 h 1111"/>
                <a:gd name="T60" fmla="*/ 147 w 10509"/>
                <a:gd name="T61" fmla="*/ 1013 h 1111"/>
                <a:gd name="T62" fmla="*/ 149 w 10509"/>
                <a:gd name="T63" fmla="*/ 1061 h 1111"/>
                <a:gd name="T64" fmla="*/ 162 w 10509"/>
                <a:gd name="T65" fmla="*/ 1106 h 1111"/>
                <a:gd name="T66" fmla="*/ 166 w 10509"/>
                <a:gd name="T67" fmla="*/ 1111 h 1111"/>
                <a:gd name="T68" fmla="*/ 9805 w 10509"/>
                <a:gd name="T69" fmla="*/ 1111 h 1111"/>
                <a:gd name="T70" fmla="*/ 9861 w 10509"/>
                <a:gd name="T71" fmla="*/ 1107 h 1111"/>
                <a:gd name="T72" fmla="*/ 9963 w 10509"/>
                <a:gd name="T73" fmla="*/ 1088 h 1111"/>
                <a:gd name="T74" fmla="*/ 10054 w 10509"/>
                <a:gd name="T75" fmla="*/ 1057 h 1111"/>
                <a:gd name="T76" fmla="*/ 10135 w 10509"/>
                <a:gd name="T77" fmla="*/ 1012 h 1111"/>
                <a:gd name="T78" fmla="*/ 10204 w 10509"/>
                <a:gd name="T79" fmla="*/ 959 h 1111"/>
                <a:gd name="T80" fmla="*/ 10266 w 10509"/>
                <a:gd name="T81" fmla="*/ 895 h 1111"/>
                <a:gd name="T82" fmla="*/ 10317 w 10509"/>
                <a:gd name="T83" fmla="*/ 826 h 1111"/>
                <a:gd name="T84" fmla="*/ 10362 w 10509"/>
                <a:gd name="T85" fmla="*/ 753 h 1111"/>
                <a:gd name="T86" fmla="*/ 10415 w 10509"/>
                <a:gd name="T87" fmla="*/ 637 h 1111"/>
                <a:gd name="T88" fmla="*/ 10464 w 10509"/>
                <a:gd name="T89" fmla="*/ 480 h 1111"/>
                <a:gd name="T90" fmla="*/ 10493 w 10509"/>
                <a:gd name="T91" fmla="*/ 335 h 1111"/>
                <a:gd name="T92" fmla="*/ 10506 w 10509"/>
                <a:gd name="T93" fmla="*/ 213 h 1111"/>
                <a:gd name="T94" fmla="*/ 10509 w 10509"/>
                <a:gd name="T95" fmla="*/ 168 h 1111"/>
                <a:gd name="T96" fmla="*/ 6766 w 10509"/>
                <a:gd name="T97" fmla="*/ 168 h 1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0509" h="1111">
                  <a:moveTo>
                    <a:pt x="6766" y="168"/>
                  </a:moveTo>
                  <a:lnTo>
                    <a:pt x="6546" y="542"/>
                  </a:lnTo>
                  <a:lnTo>
                    <a:pt x="6135" y="537"/>
                  </a:lnTo>
                  <a:lnTo>
                    <a:pt x="3988" y="509"/>
                  </a:lnTo>
                  <a:lnTo>
                    <a:pt x="2528" y="495"/>
                  </a:lnTo>
                  <a:lnTo>
                    <a:pt x="1988" y="493"/>
                  </a:lnTo>
                  <a:lnTo>
                    <a:pt x="1906" y="493"/>
                  </a:lnTo>
                  <a:lnTo>
                    <a:pt x="1757" y="483"/>
                  </a:lnTo>
                  <a:lnTo>
                    <a:pt x="1628" y="466"/>
                  </a:lnTo>
                  <a:lnTo>
                    <a:pt x="1514" y="440"/>
                  </a:lnTo>
                  <a:lnTo>
                    <a:pt x="1416" y="408"/>
                  </a:lnTo>
                  <a:lnTo>
                    <a:pt x="1334" y="372"/>
                  </a:lnTo>
                  <a:lnTo>
                    <a:pt x="1263" y="334"/>
                  </a:lnTo>
                  <a:lnTo>
                    <a:pt x="1206" y="290"/>
                  </a:lnTo>
                  <a:lnTo>
                    <a:pt x="1160" y="247"/>
                  </a:lnTo>
                  <a:lnTo>
                    <a:pt x="1124" y="204"/>
                  </a:lnTo>
                  <a:lnTo>
                    <a:pt x="1083" y="141"/>
                  </a:lnTo>
                  <a:lnTo>
                    <a:pt x="1055" y="67"/>
                  </a:lnTo>
                  <a:lnTo>
                    <a:pt x="1046" y="14"/>
                  </a:lnTo>
                  <a:lnTo>
                    <a:pt x="1045" y="0"/>
                  </a:lnTo>
                  <a:lnTo>
                    <a:pt x="0" y="0"/>
                  </a:lnTo>
                  <a:lnTo>
                    <a:pt x="16" y="40"/>
                  </a:lnTo>
                  <a:lnTo>
                    <a:pt x="64" y="136"/>
                  </a:lnTo>
                  <a:lnTo>
                    <a:pt x="162" y="295"/>
                  </a:lnTo>
                  <a:lnTo>
                    <a:pt x="372" y="589"/>
                  </a:lnTo>
                  <a:lnTo>
                    <a:pt x="415" y="643"/>
                  </a:lnTo>
                  <a:lnTo>
                    <a:pt x="350" y="697"/>
                  </a:lnTo>
                  <a:lnTo>
                    <a:pt x="252" y="793"/>
                  </a:lnTo>
                  <a:lnTo>
                    <a:pt x="192" y="879"/>
                  </a:lnTo>
                  <a:lnTo>
                    <a:pt x="159" y="953"/>
                  </a:lnTo>
                  <a:lnTo>
                    <a:pt x="147" y="1013"/>
                  </a:lnTo>
                  <a:lnTo>
                    <a:pt x="149" y="1061"/>
                  </a:lnTo>
                  <a:lnTo>
                    <a:pt x="162" y="1106"/>
                  </a:lnTo>
                  <a:lnTo>
                    <a:pt x="166" y="1111"/>
                  </a:lnTo>
                  <a:lnTo>
                    <a:pt x="9805" y="1111"/>
                  </a:lnTo>
                  <a:lnTo>
                    <a:pt x="9861" y="1107"/>
                  </a:lnTo>
                  <a:lnTo>
                    <a:pt x="9963" y="1088"/>
                  </a:lnTo>
                  <a:lnTo>
                    <a:pt x="10054" y="1057"/>
                  </a:lnTo>
                  <a:lnTo>
                    <a:pt x="10135" y="1012"/>
                  </a:lnTo>
                  <a:lnTo>
                    <a:pt x="10204" y="959"/>
                  </a:lnTo>
                  <a:lnTo>
                    <a:pt x="10266" y="895"/>
                  </a:lnTo>
                  <a:lnTo>
                    <a:pt x="10317" y="826"/>
                  </a:lnTo>
                  <a:lnTo>
                    <a:pt x="10362" y="753"/>
                  </a:lnTo>
                  <a:lnTo>
                    <a:pt x="10415" y="637"/>
                  </a:lnTo>
                  <a:lnTo>
                    <a:pt x="10464" y="480"/>
                  </a:lnTo>
                  <a:lnTo>
                    <a:pt x="10493" y="335"/>
                  </a:lnTo>
                  <a:lnTo>
                    <a:pt x="10506" y="213"/>
                  </a:lnTo>
                  <a:lnTo>
                    <a:pt x="10509" y="168"/>
                  </a:lnTo>
                  <a:lnTo>
                    <a:pt x="6766" y="168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4" name="Rectangle 105"/>
            <p:cNvSpPr>
              <a:spLocks noChangeArrowheads="1"/>
            </p:cNvSpPr>
            <p:nvPr/>
          </p:nvSpPr>
          <p:spPr bwMode="auto">
            <a:xfrm flipH="1">
              <a:off x="9150096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5" name="Rectangle 106"/>
            <p:cNvSpPr>
              <a:spLocks noChangeArrowheads="1"/>
            </p:cNvSpPr>
            <p:nvPr/>
          </p:nvSpPr>
          <p:spPr bwMode="auto">
            <a:xfrm flipH="1">
              <a:off x="9111837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6" name="Rectangle 107"/>
            <p:cNvSpPr>
              <a:spLocks noChangeArrowheads="1"/>
            </p:cNvSpPr>
            <p:nvPr/>
          </p:nvSpPr>
          <p:spPr bwMode="auto">
            <a:xfrm flipH="1">
              <a:off x="9073578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7" name="Rectangle 108"/>
            <p:cNvSpPr>
              <a:spLocks noChangeArrowheads="1"/>
            </p:cNvSpPr>
            <p:nvPr/>
          </p:nvSpPr>
          <p:spPr bwMode="auto">
            <a:xfrm flipH="1">
              <a:off x="9035029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8" name="Rectangle 109"/>
            <p:cNvSpPr>
              <a:spLocks noChangeArrowheads="1"/>
            </p:cNvSpPr>
            <p:nvPr/>
          </p:nvSpPr>
          <p:spPr bwMode="auto">
            <a:xfrm flipH="1">
              <a:off x="8996770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9" name="Rectangle 110"/>
            <p:cNvSpPr>
              <a:spLocks noChangeArrowheads="1"/>
            </p:cNvSpPr>
            <p:nvPr/>
          </p:nvSpPr>
          <p:spPr bwMode="auto">
            <a:xfrm flipH="1">
              <a:off x="8958221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0" name="Rectangle 111"/>
            <p:cNvSpPr>
              <a:spLocks noChangeArrowheads="1"/>
            </p:cNvSpPr>
            <p:nvPr/>
          </p:nvSpPr>
          <p:spPr bwMode="auto">
            <a:xfrm flipH="1">
              <a:off x="8919962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1" name="Rectangle 112"/>
            <p:cNvSpPr>
              <a:spLocks noChangeArrowheads="1"/>
            </p:cNvSpPr>
            <p:nvPr/>
          </p:nvSpPr>
          <p:spPr bwMode="auto">
            <a:xfrm flipH="1">
              <a:off x="9141690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2" name="Rectangle 113"/>
            <p:cNvSpPr>
              <a:spLocks noChangeArrowheads="1"/>
            </p:cNvSpPr>
            <p:nvPr/>
          </p:nvSpPr>
          <p:spPr bwMode="auto">
            <a:xfrm flipH="1">
              <a:off x="9109228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3" name="Rectangle 114"/>
            <p:cNvSpPr>
              <a:spLocks noChangeArrowheads="1"/>
            </p:cNvSpPr>
            <p:nvPr/>
          </p:nvSpPr>
          <p:spPr bwMode="auto">
            <a:xfrm flipH="1">
              <a:off x="9076766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4" name="Rectangle 115"/>
            <p:cNvSpPr>
              <a:spLocks noChangeArrowheads="1"/>
            </p:cNvSpPr>
            <p:nvPr/>
          </p:nvSpPr>
          <p:spPr bwMode="auto">
            <a:xfrm flipH="1">
              <a:off x="9044593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5" name="Rectangle 116"/>
            <p:cNvSpPr>
              <a:spLocks noChangeArrowheads="1"/>
            </p:cNvSpPr>
            <p:nvPr/>
          </p:nvSpPr>
          <p:spPr bwMode="auto">
            <a:xfrm flipH="1">
              <a:off x="9012131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6" name="Rectangle 117"/>
            <p:cNvSpPr>
              <a:spLocks noChangeArrowheads="1"/>
            </p:cNvSpPr>
            <p:nvPr/>
          </p:nvSpPr>
          <p:spPr bwMode="auto">
            <a:xfrm flipH="1">
              <a:off x="8979669" y="-841526"/>
              <a:ext cx="1420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7" name="Rectangle 118"/>
            <p:cNvSpPr>
              <a:spLocks noChangeArrowheads="1"/>
            </p:cNvSpPr>
            <p:nvPr/>
          </p:nvSpPr>
          <p:spPr bwMode="auto">
            <a:xfrm flipH="1">
              <a:off x="8947207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8" name="Rectangle 119"/>
            <p:cNvSpPr>
              <a:spLocks noChangeArrowheads="1"/>
            </p:cNvSpPr>
            <p:nvPr/>
          </p:nvSpPr>
          <p:spPr bwMode="auto">
            <a:xfrm flipH="1">
              <a:off x="9128937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9" name="Rectangle 120"/>
            <p:cNvSpPr>
              <a:spLocks noChangeArrowheads="1"/>
            </p:cNvSpPr>
            <p:nvPr/>
          </p:nvSpPr>
          <p:spPr bwMode="auto">
            <a:xfrm flipH="1">
              <a:off x="9105170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0" name="Rectangle 121"/>
            <p:cNvSpPr>
              <a:spLocks noChangeArrowheads="1"/>
            </p:cNvSpPr>
            <p:nvPr/>
          </p:nvSpPr>
          <p:spPr bwMode="auto">
            <a:xfrm flipH="1">
              <a:off x="9081693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1" name="Rectangle 122"/>
            <p:cNvSpPr>
              <a:spLocks noChangeArrowheads="1"/>
            </p:cNvSpPr>
            <p:nvPr/>
          </p:nvSpPr>
          <p:spPr bwMode="auto">
            <a:xfrm flipH="1">
              <a:off x="9057926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2" name="Rectangle 123"/>
            <p:cNvSpPr>
              <a:spLocks noChangeArrowheads="1"/>
            </p:cNvSpPr>
            <p:nvPr/>
          </p:nvSpPr>
          <p:spPr bwMode="auto">
            <a:xfrm flipH="1">
              <a:off x="9034159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3" name="Rectangle 124"/>
            <p:cNvSpPr>
              <a:spLocks noChangeArrowheads="1"/>
            </p:cNvSpPr>
            <p:nvPr/>
          </p:nvSpPr>
          <p:spPr bwMode="auto">
            <a:xfrm flipH="1">
              <a:off x="9010682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4" name="Rectangle 125"/>
            <p:cNvSpPr>
              <a:spLocks noChangeArrowheads="1"/>
            </p:cNvSpPr>
            <p:nvPr/>
          </p:nvSpPr>
          <p:spPr bwMode="auto">
            <a:xfrm flipH="1">
              <a:off x="8986915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5" name="Rectangle 126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44056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6" name="Rectangle 127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11884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7" name="Rectangle 128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37100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8" name="Rectangle 129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9855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9" name="Freeform 130"/>
            <p:cNvSpPr>
              <a:spLocks/>
            </p:cNvSpPr>
            <p:nvPr/>
          </p:nvSpPr>
          <p:spPr bwMode="auto">
            <a:xfrm flipH="1">
              <a:off x="9762821" y="-780369"/>
              <a:ext cx="100285" cy="4058"/>
            </a:xfrm>
            <a:custGeom>
              <a:avLst/>
              <a:gdLst>
                <a:gd name="T0" fmla="*/ 1034 w 1039"/>
                <a:gd name="T1" fmla="*/ 42 h 42"/>
                <a:gd name="T2" fmla="*/ 5 w 1039"/>
                <a:gd name="T3" fmla="*/ 42 h 42"/>
                <a:gd name="T4" fmla="*/ 2 w 1039"/>
                <a:gd name="T5" fmla="*/ 41 h 42"/>
                <a:gd name="T6" fmla="*/ 0 w 1039"/>
                <a:gd name="T7" fmla="*/ 36 h 42"/>
                <a:gd name="T8" fmla="*/ 0 w 1039"/>
                <a:gd name="T9" fmla="*/ 6 h 42"/>
                <a:gd name="T10" fmla="*/ 2 w 1039"/>
                <a:gd name="T11" fmla="*/ 2 h 42"/>
                <a:gd name="T12" fmla="*/ 5 w 1039"/>
                <a:gd name="T13" fmla="*/ 0 h 42"/>
                <a:gd name="T14" fmla="*/ 1033 w 1039"/>
                <a:gd name="T15" fmla="*/ 0 h 42"/>
                <a:gd name="T16" fmla="*/ 1036 w 1039"/>
                <a:gd name="T17" fmla="*/ 2 h 42"/>
                <a:gd name="T18" fmla="*/ 1037 w 1039"/>
                <a:gd name="T19" fmla="*/ 6 h 42"/>
                <a:gd name="T20" fmla="*/ 1037 w 1039"/>
                <a:gd name="T21" fmla="*/ 36 h 42"/>
                <a:gd name="T22" fmla="*/ 1039 w 1039"/>
                <a:gd name="T23" fmla="*/ 41 h 42"/>
                <a:gd name="T24" fmla="*/ 1034 w 1039"/>
                <a:gd name="T25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39" h="42">
                  <a:moveTo>
                    <a:pt x="1034" y="42"/>
                  </a:moveTo>
                  <a:lnTo>
                    <a:pt x="5" y="42"/>
                  </a:lnTo>
                  <a:lnTo>
                    <a:pt x="2" y="41"/>
                  </a:lnTo>
                  <a:lnTo>
                    <a:pt x="0" y="36"/>
                  </a:lnTo>
                  <a:lnTo>
                    <a:pt x="0" y="6"/>
                  </a:lnTo>
                  <a:lnTo>
                    <a:pt x="2" y="2"/>
                  </a:lnTo>
                  <a:lnTo>
                    <a:pt x="5" y="0"/>
                  </a:lnTo>
                  <a:lnTo>
                    <a:pt x="1033" y="0"/>
                  </a:lnTo>
                  <a:lnTo>
                    <a:pt x="1036" y="2"/>
                  </a:lnTo>
                  <a:lnTo>
                    <a:pt x="1037" y="6"/>
                  </a:lnTo>
                  <a:lnTo>
                    <a:pt x="1037" y="36"/>
                  </a:lnTo>
                  <a:lnTo>
                    <a:pt x="1039" y="41"/>
                  </a:lnTo>
                  <a:lnTo>
                    <a:pt x="1034" y="42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0" y="730176"/>
            <a:ext cx="12200772" cy="6146409"/>
            <a:chOff x="1" y="711592"/>
            <a:chExt cx="12200772" cy="6146409"/>
          </a:xfrm>
        </p:grpSpPr>
        <p:sp>
          <p:nvSpPr>
            <p:cNvPr id="164" name="자유형 163"/>
            <p:cNvSpPr/>
            <p:nvPr/>
          </p:nvSpPr>
          <p:spPr>
            <a:xfrm rot="16200000">
              <a:off x="3027182" y="-2315589"/>
              <a:ext cx="6146409" cy="12200772"/>
            </a:xfrm>
            <a:custGeom>
              <a:avLst/>
              <a:gdLst>
                <a:gd name="connsiteX0" fmla="*/ 6146409 w 6146409"/>
                <a:gd name="connsiteY0" fmla="*/ 2222 h 12200772"/>
                <a:gd name="connsiteX1" fmla="*/ 6065629 w 6146409"/>
                <a:gd name="connsiteY1" fmla="*/ 164558 h 12200772"/>
                <a:gd name="connsiteX2" fmla="*/ 6114959 w 6146409"/>
                <a:gd name="connsiteY2" fmla="*/ 314135 h 12200772"/>
                <a:gd name="connsiteX3" fmla="*/ 6138200 w 6146409"/>
                <a:gd name="connsiteY3" fmla="*/ 323564 h 12200772"/>
                <a:gd name="connsiteX4" fmla="*/ 6146409 w 6146409"/>
                <a:gd name="connsiteY4" fmla="*/ 323564 h 12200772"/>
                <a:gd name="connsiteX5" fmla="*/ 6142304 w 6146409"/>
                <a:gd name="connsiteY5" fmla="*/ 325229 h 12200772"/>
                <a:gd name="connsiteX6" fmla="*/ 6146409 w 6146409"/>
                <a:gd name="connsiteY6" fmla="*/ 326894 h 12200772"/>
                <a:gd name="connsiteX7" fmla="*/ 6138200 w 6146409"/>
                <a:gd name="connsiteY7" fmla="*/ 326894 h 12200772"/>
                <a:gd name="connsiteX8" fmla="*/ 6114958 w 6146409"/>
                <a:gd name="connsiteY8" fmla="*/ 336323 h 12200772"/>
                <a:gd name="connsiteX9" fmla="*/ 6065628 w 6146409"/>
                <a:gd name="connsiteY9" fmla="*/ 485900 h 12200772"/>
                <a:gd name="connsiteX10" fmla="*/ 6114958 w 6146409"/>
                <a:gd name="connsiteY10" fmla="*/ 635477 h 12200772"/>
                <a:gd name="connsiteX11" fmla="*/ 6138200 w 6146409"/>
                <a:gd name="connsiteY11" fmla="*/ 644906 h 12200772"/>
                <a:gd name="connsiteX12" fmla="*/ 6146408 w 6146409"/>
                <a:gd name="connsiteY12" fmla="*/ 644906 h 12200772"/>
                <a:gd name="connsiteX13" fmla="*/ 6142304 w 6146409"/>
                <a:gd name="connsiteY13" fmla="*/ 646571 h 12200772"/>
                <a:gd name="connsiteX14" fmla="*/ 6146409 w 6146409"/>
                <a:gd name="connsiteY14" fmla="*/ 648235 h 12200772"/>
                <a:gd name="connsiteX15" fmla="*/ 6138200 w 6146409"/>
                <a:gd name="connsiteY15" fmla="*/ 648235 h 12200772"/>
                <a:gd name="connsiteX16" fmla="*/ 6114958 w 6146409"/>
                <a:gd name="connsiteY16" fmla="*/ 657664 h 12200772"/>
                <a:gd name="connsiteX17" fmla="*/ 6065628 w 6146409"/>
                <a:gd name="connsiteY17" fmla="*/ 807242 h 12200772"/>
                <a:gd name="connsiteX18" fmla="*/ 6114958 w 6146409"/>
                <a:gd name="connsiteY18" fmla="*/ 956818 h 12200772"/>
                <a:gd name="connsiteX19" fmla="*/ 6138200 w 6146409"/>
                <a:gd name="connsiteY19" fmla="*/ 966247 h 12200772"/>
                <a:gd name="connsiteX20" fmla="*/ 6146408 w 6146409"/>
                <a:gd name="connsiteY20" fmla="*/ 966247 h 12200772"/>
                <a:gd name="connsiteX21" fmla="*/ 6142304 w 6146409"/>
                <a:gd name="connsiteY21" fmla="*/ 967912 h 12200772"/>
                <a:gd name="connsiteX22" fmla="*/ 6146408 w 6146409"/>
                <a:gd name="connsiteY22" fmla="*/ 969577 h 12200772"/>
                <a:gd name="connsiteX23" fmla="*/ 6138200 w 6146409"/>
                <a:gd name="connsiteY23" fmla="*/ 969577 h 12200772"/>
                <a:gd name="connsiteX24" fmla="*/ 6114958 w 6146409"/>
                <a:gd name="connsiteY24" fmla="*/ 979006 h 12200772"/>
                <a:gd name="connsiteX25" fmla="*/ 6065628 w 6146409"/>
                <a:gd name="connsiteY25" fmla="*/ 1128583 h 12200772"/>
                <a:gd name="connsiteX26" fmla="*/ 6114958 w 6146409"/>
                <a:gd name="connsiteY26" fmla="*/ 1278160 h 12200772"/>
                <a:gd name="connsiteX27" fmla="*/ 6138200 w 6146409"/>
                <a:gd name="connsiteY27" fmla="*/ 1287589 h 12200772"/>
                <a:gd name="connsiteX28" fmla="*/ 6146408 w 6146409"/>
                <a:gd name="connsiteY28" fmla="*/ 1287589 h 12200772"/>
                <a:gd name="connsiteX29" fmla="*/ 6142304 w 6146409"/>
                <a:gd name="connsiteY29" fmla="*/ 1289254 h 12200772"/>
                <a:gd name="connsiteX30" fmla="*/ 6146408 w 6146409"/>
                <a:gd name="connsiteY30" fmla="*/ 1290919 h 12200772"/>
                <a:gd name="connsiteX31" fmla="*/ 6138199 w 6146409"/>
                <a:gd name="connsiteY31" fmla="*/ 1290919 h 12200772"/>
                <a:gd name="connsiteX32" fmla="*/ 6114958 w 6146409"/>
                <a:gd name="connsiteY32" fmla="*/ 1300348 h 12200772"/>
                <a:gd name="connsiteX33" fmla="*/ 6065628 w 6146409"/>
                <a:gd name="connsiteY33" fmla="*/ 1449925 h 12200772"/>
                <a:gd name="connsiteX34" fmla="*/ 6114958 w 6146409"/>
                <a:gd name="connsiteY34" fmla="*/ 1599502 h 12200772"/>
                <a:gd name="connsiteX35" fmla="*/ 6138199 w 6146409"/>
                <a:gd name="connsiteY35" fmla="*/ 1608931 h 12200772"/>
                <a:gd name="connsiteX36" fmla="*/ 6146408 w 6146409"/>
                <a:gd name="connsiteY36" fmla="*/ 1608931 h 12200772"/>
                <a:gd name="connsiteX37" fmla="*/ 6142304 w 6146409"/>
                <a:gd name="connsiteY37" fmla="*/ 1610596 h 12200772"/>
                <a:gd name="connsiteX38" fmla="*/ 6146408 w 6146409"/>
                <a:gd name="connsiteY38" fmla="*/ 1612261 h 12200772"/>
                <a:gd name="connsiteX39" fmla="*/ 6138199 w 6146409"/>
                <a:gd name="connsiteY39" fmla="*/ 1612261 h 12200772"/>
                <a:gd name="connsiteX40" fmla="*/ 6114958 w 6146409"/>
                <a:gd name="connsiteY40" fmla="*/ 1621690 h 12200772"/>
                <a:gd name="connsiteX41" fmla="*/ 6065628 w 6146409"/>
                <a:gd name="connsiteY41" fmla="*/ 1771267 h 12200772"/>
                <a:gd name="connsiteX42" fmla="*/ 6114958 w 6146409"/>
                <a:gd name="connsiteY42" fmla="*/ 1920843 h 12200772"/>
                <a:gd name="connsiteX43" fmla="*/ 6138199 w 6146409"/>
                <a:gd name="connsiteY43" fmla="*/ 1930273 h 12200772"/>
                <a:gd name="connsiteX44" fmla="*/ 6146408 w 6146409"/>
                <a:gd name="connsiteY44" fmla="*/ 1930273 h 12200772"/>
                <a:gd name="connsiteX45" fmla="*/ 6142303 w 6146409"/>
                <a:gd name="connsiteY45" fmla="*/ 1931938 h 12200772"/>
                <a:gd name="connsiteX46" fmla="*/ 6146408 w 6146409"/>
                <a:gd name="connsiteY46" fmla="*/ 1933603 h 12200772"/>
                <a:gd name="connsiteX47" fmla="*/ 6138199 w 6146409"/>
                <a:gd name="connsiteY47" fmla="*/ 1933603 h 12200772"/>
                <a:gd name="connsiteX48" fmla="*/ 6114957 w 6146409"/>
                <a:gd name="connsiteY48" fmla="*/ 1943032 h 12200772"/>
                <a:gd name="connsiteX49" fmla="*/ 6065627 w 6146409"/>
                <a:gd name="connsiteY49" fmla="*/ 2092608 h 12200772"/>
                <a:gd name="connsiteX50" fmla="*/ 6114957 w 6146409"/>
                <a:gd name="connsiteY50" fmla="*/ 2242185 h 12200772"/>
                <a:gd name="connsiteX51" fmla="*/ 6138199 w 6146409"/>
                <a:gd name="connsiteY51" fmla="*/ 2251614 h 12200772"/>
                <a:gd name="connsiteX52" fmla="*/ 6146407 w 6146409"/>
                <a:gd name="connsiteY52" fmla="*/ 2251614 h 12200772"/>
                <a:gd name="connsiteX53" fmla="*/ 6142303 w 6146409"/>
                <a:gd name="connsiteY53" fmla="*/ 2253279 h 12200772"/>
                <a:gd name="connsiteX54" fmla="*/ 6146408 w 6146409"/>
                <a:gd name="connsiteY54" fmla="*/ 2254944 h 12200772"/>
                <a:gd name="connsiteX55" fmla="*/ 6138199 w 6146409"/>
                <a:gd name="connsiteY55" fmla="*/ 2254944 h 12200772"/>
                <a:gd name="connsiteX56" fmla="*/ 6114957 w 6146409"/>
                <a:gd name="connsiteY56" fmla="*/ 2264374 h 12200772"/>
                <a:gd name="connsiteX57" fmla="*/ 6065627 w 6146409"/>
                <a:gd name="connsiteY57" fmla="*/ 2413950 h 12200772"/>
                <a:gd name="connsiteX58" fmla="*/ 6114957 w 6146409"/>
                <a:gd name="connsiteY58" fmla="*/ 2563526 h 12200772"/>
                <a:gd name="connsiteX59" fmla="*/ 6138199 w 6146409"/>
                <a:gd name="connsiteY59" fmla="*/ 2572956 h 12200772"/>
                <a:gd name="connsiteX60" fmla="*/ 6146407 w 6146409"/>
                <a:gd name="connsiteY60" fmla="*/ 2572956 h 12200772"/>
                <a:gd name="connsiteX61" fmla="*/ 6142303 w 6146409"/>
                <a:gd name="connsiteY61" fmla="*/ 2574620 h 12200772"/>
                <a:gd name="connsiteX62" fmla="*/ 6146407 w 6146409"/>
                <a:gd name="connsiteY62" fmla="*/ 2576286 h 12200772"/>
                <a:gd name="connsiteX63" fmla="*/ 6138199 w 6146409"/>
                <a:gd name="connsiteY63" fmla="*/ 2576286 h 12200772"/>
                <a:gd name="connsiteX64" fmla="*/ 6114957 w 6146409"/>
                <a:gd name="connsiteY64" fmla="*/ 2585714 h 12200772"/>
                <a:gd name="connsiteX65" fmla="*/ 6065627 w 6146409"/>
                <a:gd name="connsiteY65" fmla="*/ 2735292 h 12200772"/>
                <a:gd name="connsiteX66" fmla="*/ 6114957 w 6146409"/>
                <a:gd name="connsiteY66" fmla="*/ 2884868 h 12200772"/>
                <a:gd name="connsiteX67" fmla="*/ 6138199 w 6146409"/>
                <a:gd name="connsiteY67" fmla="*/ 2894298 h 12200772"/>
                <a:gd name="connsiteX68" fmla="*/ 6146407 w 6146409"/>
                <a:gd name="connsiteY68" fmla="*/ 2894298 h 12200772"/>
                <a:gd name="connsiteX69" fmla="*/ 6142303 w 6146409"/>
                <a:gd name="connsiteY69" fmla="*/ 2895963 h 12200772"/>
                <a:gd name="connsiteX70" fmla="*/ 6146407 w 6146409"/>
                <a:gd name="connsiteY70" fmla="*/ 2897627 h 12200772"/>
                <a:gd name="connsiteX71" fmla="*/ 6138199 w 6146409"/>
                <a:gd name="connsiteY71" fmla="*/ 2897627 h 12200772"/>
                <a:gd name="connsiteX72" fmla="*/ 6114957 w 6146409"/>
                <a:gd name="connsiteY72" fmla="*/ 2907056 h 12200772"/>
                <a:gd name="connsiteX73" fmla="*/ 6065627 w 6146409"/>
                <a:gd name="connsiteY73" fmla="*/ 3056633 h 12200772"/>
                <a:gd name="connsiteX74" fmla="*/ 6114957 w 6146409"/>
                <a:gd name="connsiteY74" fmla="*/ 3206209 h 12200772"/>
                <a:gd name="connsiteX75" fmla="*/ 6138199 w 6146409"/>
                <a:gd name="connsiteY75" fmla="*/ 3215638 h 12200772"/>
                <a:gd name="connsiteX76" fmla="*/ 6146407 w 6146409"/>
                <a:gd name="connsiteY76" fmla="*/ 3215638 h 12200772"/>
                <a:gd name="connsiteX77" fmla="*/ 6142303 w 6146409"/>
                <a:gd name="connsiteY77" fmla="*/ 3217303 h 12200772"/>
                <a:gd name="connsiteX78" fmla="*/ 6146407 w 6146409"/>
                <a:gd name="connsiteY78" fmla="*/ 3218969 h 12200772"/>
                <a:gd name="connsiteX79" fmla="*/ 6138198 w 6146409"/>
                <a:gd name="connsiteY79" fmla="*/ 3218969 h 12200772"/>
                <a:gd name="connsiteX80" fmla="*/ 6114956 w 6146409"/>
                <a:gd name="connsiteY80" fmla="*/ 3228397 h 12200772"/>
                <a:gd name="connsiteX81" fmla="*/ 6065626 w 6146409"/>
                <a:gd name="connsiteY81" fmla="*/ 3377975 h 12200772"/>
                <a:gd name="connsiteX82" fmla="*/ 6114956 w 6146409"/>
                <a:gd name="connsiteY82" fmla="*/ 3527551 h 12200772"/>
                <a:gd name="connsiteX83" fmla="*/ 6138198 w 6146409"/>
                <a:gd name="connsiteY83" fmla="*/ 3536980 h 12200772"/>
                <a:gd name="connsiteX84" fmla="*/ 6146407 w 6146409"/>
                <a:gd name="connsiteY84" fmla="*/ 3536980 h 12200772"/>
                <a:gd name="connsiteX85" fmla="*/ 6142303 w 6146409"/>
                <a:gd name="connsiteY85" fmla="*/ 3538645 h 12200772"/>
                <a:gd name="connsiteX86" fmla="*/ 6146407 w 6146409"/>
                <a:gd name="connsiteY86" fmla="*/ 3540310 h 12200772"/>
                <a:gd name="connsiteX87" fmla="*/ 6138198 w 6146409"/>
                <a:gd name="connsiteY87" fmla="*/ 3540310 h 12200772"/>
                <a:gd name="connsiteX88" fmla="*/ 6114956 w 6146409"/>
                <a:gd name="connsiteY88" fmla="*/ 3549739 h 12200772"/>
                <a:gd name="connsiteX89" fmla="*/ 6065626 w 6146409"/>
                <a:gd name="connsiteY89" fmla="*/ 3699316 h 12200772"/>
                <a:gd name="connsiteX90" fmla="*/ 6114956 w 6146409"/>
                <a:gd name="connsiteY90" fmla="*/ 3848893 h 12200772"/>
                <a:gd name="connsiteX91" fmla="*/ 6138198 w 6146409"/>
                <a:gd name="connsiteY91" fmla="*/ 3858322 h 12200772"/>
                <a:gd name="connsiteX92" fmla="*/ 6146406 w 6146409"/>
                <a:gd name="connsiteY92" fmla="*/ 3858322 h 12200772"/>
                <a:gd name="connsiteX93" fmla="*/ 6142302 w 6146409"/>
                <a:gd name="connsiteY93" fmla="*/ 3859987 h 12200772"/>
                <a:gd name="connsiteX94" fmla="*/ 6146407 w 6146409"/>
                <a:gd name="connsiteY94" fmla="*/ 3861652 h 12200772"/>
                <a:gd name="connsiteX95" fmla="*/ 6138198 w 6146409"/>
                <a:gd name="connsiteY95" fmla="*/ 3861652 h 12200772"/>
                <a:gd name="connsiteX96" fmla="*/ 6114956 w 6146409"/>
                <a:gd name="connsiteY96" fmla="*/ 3871081 h 12200772"/>
                <a:gd name="connsiteX97" fmla="*/ 6065626 w 6146409"/>
                <a:gd name="connsiteY97" fmla="*/ 4020658 h 12200772"/>
                <a:gd name="connsiteX98" fmla="*/ 6114956 w 6146409"/>
                <a:gd name="connsiteY98" fmla="*/ 4170234 h 12200772"/>
                <a:gd name="connsiteX99" fmla="*/ 6138198 w 6146409"/>
                <a:gd name="connsiteY99" fmla="*/ 4179664 h 12200772"/>
                <a:gd name="connsiteX100" fmla="*/ 6146406 w 6146409"/>
                <a:gd name="connsiteY100" fmla="*/ 4179664 h 12200772"/>
                <a:gd name="connsiteX101" fmla="*/ 6142302 w 6146409"/>
                <a:gd name="connsiteY101" fmla="*/ 4181329 h 12200772"/>
                <a:gd name="connsiteX102" fmla="*/ 6146406 w 6146409"/>
                <a:gd name="connsiteY102" fmla="*/ 4182993 h 12200772"/>
                <a:gd name="connsiteX103" fmla="*/ 6138198 w 6146409"/>
                <a:gd name="connsiteY103" fmla="*/ 4182993 h 12200772"/>
                <a:gd name="connsiteX104" fmla="*/ 6114956 w 6146409"/>
                <a:gd name="connsiteY104" fmla="*/ 4192423 h 12200772"/>
                <a:gd name="connsiteX105" fmla="*/ 6065626 w 6146409"/>
                <a:gd name="connsiteY105" fmla="*/ 4342000 h 12200772"/>
                <a:gd name="connsiteX106" fmla="*/ 6114956 w 6146409"/>
                <a:gd name="connsiteY106" fmla="*/ 4491576 h 12200772"/>
                <a:gd name="connsiteX107" fmla="*/ 6138198 w 6146409"/>
                <a:gd name="connsiteY107" fmla="*/ 4501005 h 12200772"/>
                <a:gd name="connsiteX108" fmla="*/ 6146406 w 6146409"/>
                <a:gd name="connsiteY108" fmla="*/ 4501005 h 12200772"/>
                <a:gd name="connsiteX109" fmla="*/ 6142302 w 6146409"/>
                <a:gd name="connsiteY109" fmla="*/ 4502670 h 12200772"/>
                <a:gd name="connsiteX110" fmla="*/ 6146406 w 6146409"/>
                <a:gd name="connsiteY110" fmla="*/ 4504335 h 12200772"/>
                <a:gd name="connsiteX111" fmla="*/ 6138198 w 6146409"/>
                <a:gd name="connsiteY111" fmla="*/ 4504335 h 12200772"/>
                <a:gd name="connsiteX112" fmla="*/ 6114956 w 6146409"/>
                <a:gd name="connsiteY112" fmla="*/ 4513765 h 12200772"/>
                <a:gd name="connsiteX113" fmla="*/ 6065626 w 6146409"/>
                <a:gd name="connsiteY113" fmla="*/ 4663342 h 12200772"/>
                <a:gd name="connsiteX114" fmla="*/ 6114956 w 6146409"/>
                <a:gd name="connsiteY114" fmla="*/ 4812918 h 12200772"/>
                <a:gd name="connsiteX115" fmla="*/ 6138197 w 6146409"/>
                <a:gd name="connsiteY115" fmla="*/ 4822348 h 12200772"/>
                <a:gd name="connsiteX116" fmla="*/ 6146406 w 6146409"/>
                <a:gd name="connsiteY116" fmla="*/ 4822348 h 12200772"/>
                <a:gd name="connsiteX117" fmla="*/ 6142302 w 6146409"/>
                <a:gd name="connsiteY117" fmla="*/ 4824012 h 12200772"/>
                <a:gd name="connsiteX118" fmla="*/ 6146406 w 6146409"/>
                <a:gd name="connsiteY118" fmla="*/ 4825677 h 12200772"/>
                <a:gd name="connsiteX119" fmla="*/ 6138197 w 6146409"/>
                <a:gd name="connsiteY119" fmla="*/ 4825677 h 12200772"/>
                <a:gd name="connsiteX120" fmla="*/ 6114955 w 6146409"/>
                <a:gd name="connsiteY120" fmla="*/ 4835106 h 12200772"/>
                <a:gd name="connsiteX121" fmla="*/ 6065625 w 6146409"/>
                <a:gd name="connsiteY121" fmla="*/ 4984683 h 12200772"/>
                <a:gd name="connsiteX122" fmla="*/ 6114955 w 6146409"/>
                <a:gd name="connsiteY122" fmla="*/ 5134260 h 12200772"/>
                <a:gd name="connsiteX123" fmla="*/ 6138197 w 6146409"/>
                <a:gd name="connsiteY123" fmla="*/ 5143689 h 12200772"/>
                <a:gd name="connsiteX124" fmla="*/ 6146405 w 6146409"/>
                <a:gd name="connsiteY124" fmla="*/ 5143689 h 12200772"/>
                <a:gd name="connsiteX125" fmla="*/ 6142301 w 6146409"/>
                <a:gd name="connsiteY125" fmla="*/ 5145354 h 12200772"/>
                <a:gd name="connsiteX126" fmla="*/ 6146406 w 6146409"/>
                <a:gd name="connsiteY126" fmla="*/ 5147018 h 12200772"/>
                <a:gd name="connsiteX127" fmla="*/ 6138197 w 6146409"/>
                <a:gd name="connsiteY127" fmla="*/ 5147018 h 12200772"/>
                <a:gd name="connsiteX128" fmla="*/ 6114955 w 6146409"/>
                <a:gd name="connsiteY128" fmla="*/ 5156448 h 12200772"/>
                <a:gd name="connsiteX129" fmla="*/ 6065625 w 6146409"/>
                <a:gd name="connsiteY129" fmla="*/ 5306025 h 12200772"/>
                <a:gd name="connsiteX130" fmla="*/ 6114955 w 6146409"/>
                <a:gd name="connsiteY130" fmla="*/ 5455601 h 12200772"/>
                <a:gd name="connsiteX131" fmla="*/ 6138197 w 6146409"/>
                <a:gd name="connsiteY131" fmla="*/ 5465031 h 12200772"/>
                <a:gd name="connsiteX132" fmla="*/ 6146405 w 6146409"/>
                <a:gd name="connsiteY132" fmla="*/ 5465031 h 12200772"/>
                <a:gd name="connsiteX133" fmla="*/ 6142301 w 6146409"/>
                <a:gd name="connsiteY133" fmla="*/ 5466695 h 12200772"/>
                <a:gd name="connsiteX134" fmla="*/ 6146405 w 6146409"/>
                <a:gd name="connsiteY134" fmla="*/ 5468361 h 12200772"/>
                <a:gd name="connsiteX135" fmla="*/ 6138197 w 6146409"/>
                <a:gd name="connsiteY135" fmla="*/ 5468361 h 12200772"/>
                <a:gd name="connsiteX136" fmla="*/ 6114955 w 6146409"/>
                <a:gd name="connsiteY136" fmla="*/ 5477790 h 12200772"/>
                <a:gd name="connsiteX137" fmla="*/ 6065625 w 6146409"/>
                <a:gd name="connsiteY137" fmla="*/ 5627367 h 12200772"/>
                <a:gd name="connsiteX138" fmla="*/ 6114955 w 6146409"/>
                <a:gd name="connsiteY138" fmla="*/ 5776943 h 12200772"/>
                <a:gd name="connsiteX139" fmla="*/ 6138197 w 6146409"/>
                <a:gd name="connsiteY139" fmla="*/ 5786373 h 12200772"/>
                <a:gd name="connsiteX140" fmla="*/ 6146405 w 6146409"/>
                <a:gd name="connsiteY140" fmla="*/ 5786373 h 12200772"/>
                <a:gd name="connsiteX141" fmla="*/ 6142301 w 6146409"/>
                <a:gd name="connsiteY141" fmla="*/ 5788037 h 12200772"/>
                <a:gd name="connsiteX142" fmla="*/ 6146405 w 6146409"/>
                <a:gd name="connsiteY142" fmla="*/ 5789702 h 12200772"/>
                <a:gd name="connsiteX143" fmla="*/ 6138197 w 6146409"/>
                <a:gd name="connsiteY143" fmla="*/ 5789702 h 12200772"/>
                <a:gd name="connsiteX144" fmla="*/ 6114955 w 6146409"/>
                <a:gd name="connsiteY144" fmla="*/ 5799131 h 12200772"/>
                <a:gd name="connsiteX145" fmla="*/ 6065625 w 6146409"/>
                <a:gd name="connsiteY145" fmla="*/ 5948709 h 12200772"/>
                <a:gd name="connsiteX146" fmla="*/ 6089279 w 6146409"/>
                <a:gd name="connsiteY146" fmla="*/ 6063492 h 12200772"/>
                <a:gd name="connsiteX147" fmla="*/ 6110280 w 6146409"/>
                <a:gd name="connsiteY147" fmla="*/ 6091951 h 12200772"/>
                <a:gd name="connsiteX148" fmla="*/ 6146409 w 6146409"/>
                <a:gd name="connsiteY148" fmla="*/ 6091951 h 12200772"/>
                <a:gd name="connsiteX149" fmla="*/ 6122875 w 6146409"/>
                <a:gd name="connsiteY149" fmla="*/ 6101498 h 12200772"/>
                <a:gd name="connsiteX150" fmla="*/ 6146405 w 6146409"/>
                <a:gd name="connsiteY150" fmla="*/ 6111044 h 12200772"/>
                <a:gd name="connsiteX151" fmla="*/ 6110284 w 6146409"/>
                <a:gd name="connsiteY151" fmla="*/ 6111044 h 12200772"/>
                <a:gd name="connsiteX152" fmla="*/ 6089282 w 6146409"/>
                <a:gd name="connsiteY152" fmla="*/ 6139503 h 12200772"/>
                <a:gd name="connsiteX153" fmla="*/ 6065629 w 6146409"/>
                <a:gd name="connsiteY153" fmla="*/ 6254286 h 12200772"/>
                <a:gd name="connsiteX154" fmla="*/ 6114959 w 6146409"/>
                <a:gd name="connsiteY154" fmla="*/ 6403863 h 12200772"/>
                <a:gd name="connsiteX155" fmla="*/ 6138200 w 6146409"/>
                <a:gd name="connsiteY155" fmla="*/ 6413292 h 12200772"/>
                <a:gd name="connsiteX156" fmla="*/ 6146409 w 6146409"/>
                <a:gd name="connsiteY156" fmla="*/ 6413292 h 12200772"/>
                <a:gd name="connsiteX157" fmla="*/ 6142304 w 6146409"/>
                <a:gd name="connsiteY157" fmla="*/ 6414957 h 12200772"/>
                <a:gd name="connsiteX158" fmla="*/ 6146409 w 6146409"/>
                <a:gd name="connsiteY158" fmla="*/ 6416622 h 12200772"/>
                <a:gd name="connsiteX159" fmla="*/ 6138200 w 6146409"/>
                <a:gd name="connsiteY159" fmla="*/ 6416622 h 12200772"/>
                <a:gd name="connsiteX160" fmla="*/ 6114958 w 6146409"/>
                <a:gd name="connsiteY160" fmla="*/ 6426051 h 12200772"/>
                <a:gd name="connsiteX161" fmla="*/ 6065628 w 6146409"/>
                <a:gd name="connsiteY161" fmla="*/ 6575628 h 12200772"/>
                <a:gd name="connsiteX162" fmla="*/ 6114958 w 6146409"/>
                <a:gd name="connsiteY162" fmla="*/ 6725204 h 12200772"/>
                <a:gd name="connsiteX163" fmla="*/ 6138200 w 6146409"/>
                <a:gd name="connsiteY163" fmla="*/ 6734633 h 12200772"/>
                <a:gd name="connsiteX164" fmla="*/ 6146408 w 6146409"/>
                <a:gd name="connsiteY164" fmla="*/ 6734633 h 12200772"/>
                <a:gd name="connsiteX165" fmla="*/ 6142304 w 6146409"/>
                <a:gd name="connsiteY165" fmla="*/ 6736299 h 12200772"/>
                <a:gd name="connsiteX166" fmla="*/ 6146409 w 6146409"/>
                <a:gd name="connsiteY166" fmla="*/ 6737963 h 12200772"/>
                <a:gd name="connsiteX167" fmla="*/ 6138200 w 6146409"/>
                <a:gd name="connsiteY167" fmla="*/ 6737963 h 12200772"/>
                <a:gd name="connsiteX168" fmla="*/ 6114958 w 6146409"/>
                <a:gd name="connsiteY168" fmla="*/ 6747392 h 12200772"/>
                <a:gd name="connsiteX169" fmla="*/ 6065628 w 6146409"/>
                <a:gd name="connsiteY169" fmla="*/ 6896970 h 12200772"/>
                <a:gd name="connsiteX170" fmla="*/ 6114958 w 6146409"/>
                <a:gd name="connsiteY170" fmla="*/ 7046546 h 12200772"/>
                <a:gd name="connsiteX171" fmla="*/ 6138200 w 6146409"/>
                <a:gd name="connsiteY171" fmla="*/ 7055975 h 12200772"/>
                <a:gd name="connsiteX172" fmla="*/ 6146408 w 6146409"/>
                <a:gd name="connsiteY172" fmla="*/ 7055975 h 12200772"/>
                <a:gd name="connsiteX173" fmla="*/ 6142304 w 6146409"/>
                <a:gd name="connsiteY173" fmla="*/ 7057640 h 12200772"/>
                <a:gd name="connsiteX174" fmla="*/ 6146408 w 6146409"/>
                <a:gd name="connsiteY174" fmla="*/ 7059305 h 12200772"/>
                <a:gd name="connsiteX175" fmla="*/ 6138200 w 6146409"/>
                <a:gd name="connsiteY175" fmla="*/ 7059305 h 12200772"/>
                <a:gd name="connsiteX176" fmla="*/ 6114958 w 6146409"/>
                <a:gd name="connsiteY176" fmla="*/ 7068734 h 12200772"/>
                <a:gd name="connsiteX177" fmla="*/ 6065628 w 6146409"/>
                <a:gd name="connsiteY177" fmla="*/ 7218311 h 12200772"/>
                <a:gd name="connsiteX178" fmla="*/ 6114958 w 6146409"/>
                <a:gd name="connsiteY178" fmla="*/ 7367888 h 12200772"/>
                <a:gd name="connsiteX179" fmla="*/ 6138200 w 6146409"/>
                <a:gd name="connsiteY179" fmla="*/ 7377317 h 12200772"/>
                <a:gd name="connsiteX180" fmla="*/ 6146408 w 6146409"/>
                <a:gd name="connsiteY180" fmla="*/ 7377317 h 12200772"/>
                <a:gd name="connsiteX181" fmla="*/ 6142304 w 6146409"/>
                <a:gd name="connsiteY181" fmla="*/ 7378982 h 12200772"/>
                <a:gd name="connsiteX182" fmla="*/ 6146408 w 6146409"/>
                <a:gd name="connsiteY182" fmla="*/ 7380647 h 12200772"/>
                <a:gd name="connsiteX183" fmla="*/ 6138199 w 6146409"/>
                <a:gd name="connsiteY183" fmla="*/ 7380647 h 12200772"/>
                <a:gd name="connsiteX184" fmla="*/ 6114958 w 6146409"/>
                <a:gd name="connsiteY184" fmla="*/ 7390076 h 12200772"/>
                <a:gd name="connsiteX185" fmla="*/ 6065628 w 6146409"/>
                <a:gd name="connsiteY185" fmla="*/ 7539653 h 12200772"/>
                <a:gd name="connsiteX186" fmla="*/ 6114958 w 6146409"/>
                <a:gd name="connsiteY186" fmla="*/ 7689230 h 12200772"/>
                <a:gd name="connsiteX187" fmla="*/ 6138199 w 6146409"/>
                <a:gd name="connsiteY187" fmla="*/ 7698659 h 12200772"/>
                <a:gd name="connsiteX188" fmla="*/ 6146408 w 6146409"/>
                <a:gd name="connsiteY188" fmla="*/ 7698659 h 12200772"/>
                <a:gd name="connsiteX189" fmla="*/ 6142304 w 6146409"/>
                <a:gd name="connsiteY189" fmla="*/ 7700324 h 12200772"/>
                <a:gd name="connsiteX190" fmla="*/ 6146408 w 6146409"/>
                <a:gd name="connsiteY190" fmla="*/ 7701989 h 12200772"/>
                <a:gd name="connsiteX191" fmla="*/ 6138199 w 6146409"/>
                <a:gd name="connsiteY191" fmla="*/ 7701989 h 12200772"/>
                <a:gd name="connsiteX192" fmla="*/ 6114958 w 6146409"/>
                <a:gd name="connsiteY192" fmla="*/ 7711418 h 12200772"/>
                <a:gd name="connsiteX193" fmla="*/ 6065628 w 6146409"/>
                <a:gd name="connsiteY193" fmla="*/ 7860994 h 12200772"/>
                <a:gd name="connsiteX194" fmla="*/ 6114958 w 6146409"/>
                <a:gd name="connsiteY194" fmla="*/ 8010571 h 12200772"/>
                <a:gd name="connsiteX195" fmla="*/ 6138199 w 6146409"/>
                <a:gd name="connsiteY195" fmla="*/ 8020001 h 12200772"/>
                <a:gd name="connsiteX196" fmla="*/ 6146408 w 6146409"/>
                <a:gd name="connsiteY196" fmla="*/ 8020001 h 12200772"/>
                <a:gd name="connsiteX197" fmla="*/ 6142303 w 6146409"/>
                <a:gd name="connsiteY197" fmla="*/ 8021666 h 12200772"/>
                <a:gd name="connsiteX198" fmla="*/ 6146408 w 6146409"/>
                <a:gd name="connsiteY198" fmla="*/ 8023331 h 12200772"/>
                <a:gd name="connsiteX199" fmla="*/ 6138199 w 6146409"/>
                <a:gd name="connsiteY199" fmla="*/ 8023331 h 12200772"/>
                <a:gd name="connsiteX200" fmla="*/ 6114957 w 6146409"/>
                <a:gd name="connsiteY200" fmla="*/ 8032759 h 12200772"/>
                <a:gd name="connsiteX201" fmla="*/ 6065627 w 6146409"/>
                <a:gd name="connsiteY201" fmla="*/ 8182336 h 12200772"/>
                <a:gd name="connsiteX202" fmla="*/ 6114957 w 6146409"/>
                <a:gd name="connsiteY202" fmla="*/ 8331913 h 12200772"/>
                <a:gd name="connsiteX203" fmla="*/ 6138199 w 6146409"/>
                <a:gd name="connsiteY203" fmla="*/ 8341342 h 12200772"/>
                <a:gd name="connsiteX204" fmla="*/ 6146407 w 6146409"/>
                <a:gd name="connsiteY204" fmla="*/ 8341342 h 12200772"/>
                <a:gd name="connsiteX205" fmla="*/ 6142303 w 6146409"/>
                <a:gd name="connsiteY205" fmla="*/ 8343007 h 12200772"/>
                <a:gd name="connsiteX206" fmla="*/ 6146408 w 6146409"/>
                <a:gd name="connsiteY206" fmla="*/ 8344672 h 12200772"/>
                <a:gd name="connsiteX207" fmla="*/ 6138199 w 6146409"/>
                <a:gd name="connsiteY207" fmla="*/ 8344672 h 12200772"/>
                <a:gd name="connsiteX208" fmla="*/ 6114957 w 6146409"/>
                <a:gd name="connsiteY208" fmla="*/ 8354101 h 12200772"/>
                <a:gd name="connsiteX209" fmla="*/ 6065627 w 6146409"/>
                <a:gd name="connsiteY209" fmla="*/ 8503678 h 12200772"/>
                <a:gd name="connsiteX210" fmla="*/ 6114957 w 6146409"/>
                <a:gd name="connsiteY210" fmla="*/ 8653254 h 12200772"/>
                <a:gd name="connsiteX211" fmla="*/ 6138199 w 6146409"/>
                <a:gd name="connsiteY211" fmla="*/ 8662684 h 12200772"/>
                <a:gd name="connsiteX212" fmla="*/ 6146407 w 6146409"/>
                <a:gd name="connsiteY212" fmla="*/ 8662684 h 12200772"/>
                <a:gd name="connsiteX213" fmla="*/ 6142303 w 6146409"/>
                <a:gd name="connsiteY213" fmla="*/ 8664348 h 12200772"/>
                <a:gd name="connsiteX214" fmla="*/ 6146407 w 6146409"/>
                <a:gd name="connsiteY214" fmla="*/ 8666014 h 12200772"/>
                <a:gd name="connsiteX215" fmla="*/ 6138199 w 6146409"/>
                <a:gd name="connsiteY215" fmla="*/ 8666014 h 12200772"/>
                <a:gd name="connsiteX216" fmla="*/ 6114957 w 6146409"/>
                <a:gd name="connsiteY216" fmla="*/ 8675442 h 12200772"/>
                <a:gd name="connsiteX217" fmla="*/ 6065627 w 6146409"/>
                <a:gd name="connsiteY217" fmla="*/ 8825020 h 12200772"/>
                <a:gd name="connsiteX218" fmla="*/ 6114957 w 6146409"/>
                <a:gd name="connsiteY218" fmla="*/ 8974596 h 12200772"/>
                <a:gd name="connsiteX219" fmla="*/ 6138199 w 6146409"/>
                <a:gd name="connsiteY219" fmla="*/ 8984026 h 12200772"/>
                <a:gd name="connsiteX220" fmla="*/ 6146407 w 6146409"/>
                <a:gd name="connsiteY220" fmla="*/ 8984026 h 12200772"/>
                <a:gd name="connsiteX221" fmla="*/ 6142303 w 6146409"/>
                <a:gd name="connsiteY221" fmla="*/ 8985690 h 12200772"/>
                <a:gd name="connsiteX222" fmla="*/ 6146407 w 6146409"/>
                <a:gd name="connsiteY222" fmla="*/ 8987354 h 12200772"/>
                <a:gd name="connsiteX223" fmla="*/ 6138199 w 6146409"/>
                <a:gd name="connsiteY223" fmla="*/ 8987354 h 12200772"/>
                <a:gd name="connsiteX224" fmla="*/ 6114957 w 6146409"/>
                <a:gd name="connsiteY224" fmla="*/ 8996784 h 12200772"/>
                <a:gd name="connsiteX225" fmla="*/ 6065627 w 6146409"/>
                <a:gd name="connsiteY225" fmla="*/ 9146360 h 12200772"/>
                <a:gd name="connsiteX226" fmla="*/ 6114957 w 6146409"/>
                <a:gd name="connsiteY226" fmla="*/ 9295936 h 12200772"/>
                <a:gd name="connsiteX227" fmla="*/ 6138199 w 6146409"/>
                <a:gd name="connsiteY227" fmla="*/ 9305366 h 12200772"/>
                <a:gd name="connsiteX228" fmla="*/ 6146407 w 6146409"/>
                <a:gd name="connsiteY228" fmla="*/ 9305366 h 12200772"/>
                <a:gd name="connsiteX229" fmla="*/ 6142303 w 6146409"/>
                <a:gd name="connsiteY229" fmla="*/ 9307030 h 12200772"/>
                <a:gd name="connsiteX230" fmla="*/ 6146407 w 6146409"/>
                <a:gd name="connsiteY230" fmla="*/ 9308696 h 12200772"/>
                <a:gd name="connsiteX231" fmla="*/ 6138198 w 6146409"/>
                <a:gd name="connsiteY231" fmla="*/ 9308696 h 12200772"/>
                <a:gd name="connsiteX232" fmla="*/ 6114956 w 6146409"/>
                <a:gd name="connsiteY232" fmla="*/ 9318126 h 12200772"/>
                <a:gd name="connsiteX233" fmla="*/ 6065626 w 6146409"/>
                <a:gd name="connsiteY233" fmla="*/ 9467702 h 12200772"/>
                <a:gd name="connsiteX234" fmla="*/ 6114956 w 6146409"/>
                <a:gd name="connsiteY234" fmla="*/ 9617278 h 12200772"/>
                <a:gd name="connsiteX235" fmla="*/ 6138198 w 6146409"/>
                <a:gd name="connsiteY235" fmla="*/ 9626708 h 12200772"/>
                <a:gd name="connsiteX236" fmla="*/ 6146407 w 6146409"/>
                <a:gd name="connsiteY236" fmla="*/ 9626708 h 12200772"/>
                <a:gd name="connsiteX237" fmla="*/ 6142303 w 6146409"/>
                <a:gd name="connsiteY237" fmla="*/ 9628372 h 12200772"/>
                <a:gd name="connsiteX238" fmla="*/ 6146407 w 6146409"/>
                <a:gd name="connsiteY238" fmla="*/ 9630038 h 12200772"/>
                <a:gd name="connsiteX239" fmla="*/ 6138198 w 6146409"/>
                <a:gd name="connsiteY239" fmla="*/ 9630038 h 12200772"/>
                <a:gd name="connsiteX240" fmla="*/ 6114956 w 6146409"/>
                <a:gd name="connsiteY240" fmla="*/ 9639466 h 12200772"/>
                <a:gd name="connsiteX241" fmla="*/ 6065626 w 6146409"/>
                <a:gd name="connsiteY241" fmla="*/ 9789044 h 12200772"/>
                <a:gd name="connsiteX242" fmla="*/ 6114956 w 6146409"/>
                <a:gd name="connsiteY242" fmla="*/ 9938620 h 12200772"/>
                <a:gd name="connsiteX243" fmla="*/ 6138198 w 6146409"/>
                <a:gd name="connsiteY243" fmla="*/ 9948050 h 12200772"/>
                <a:gd name="connsiteX244" fmla="*/ 6146406 w 6146409"/>
                <a:gd name="connsiteY244" fmla="*/ 9948050 h 12200772"/>
                <a:gd name="connsiteX245" fmla="*/ 6142302 w 6146409"/>
                <a:gd name="connsiteY245" fmla="*/ 9949714 h 12200772"/>
                <a:gd name="connsiteX246" fmla="*/ 6146407 w 6146409"/>
                <a:gd name="connsiteY246" fmla="*/ 9951380 h 12200772"/>
                <a:gd name="connsiteX247" fmla="*/ 6138198 w 6146409"/>
                <a:gd name="connsiteY247" fmla="*/ 9951380 h 12200772"/>
                <a:gd name="connsiteX248" fmla="*/ 6114956 w 6146409"/>
                <a:gd name="connsiteY248" fmla="*/ 9960808 h 12200772"/>
                <a:gd name="connsiteX249" fmla="*/ 6065626 w 6146409"/>
                <a:gd name="connsiteY249" fmla="*/ 10110386 h 12200772"/>
                <a:gd name="connsiteX250" fmla="*/ 6114956 w 6146409"/>
                <a:gd name="connsiteY250" fmla="*/ 10259962 h 12200772"/>
                <a:gd name="connsiteX251" fmla="*/ 6138198 w 6146409"/>
                <a:gd name="connsiteY251" fmla="*/ 10269392 h 12200772"/>
                <a:gd name="connsiteX252" fmla="*/ 6146406 w 6146409"/>
                <a:gd name="connsiteY252" fmla="*/ 10269392 h 12200772"/>
                <a:gd name="connsiteX253" fmla="*/ 6142302 w 6146409"/>
                <a:gd name="connsiteY253" fmla="*/ 10271056 h 12200772"/>
                <a:gd name="connsiteX254" fmla="*/ 6146406 w 6146409"/>
                <a:gd name="connsiteY254" fmla="*/ 10272722 h 12200772"/>
                <a:gd name="connsiteX255" fmla="*/ 6138198 w 6146409"/>
                <a:gd name="connsiteY255" fmla="*/ 10272722 h 12200772"/>
                <a:gd name="connsiteX256" fmla="*/ 6114956 w 6146409"/>
                <a:gd name="connsiteY256" fmla="*/ 10282150 h 12200772"/>
                <a:gd name="connsiteX257" fmla="*/ 6065626 w 6146409"/>
                <a:gd name="connsiteY257" fmla="*/ 10431728 h 12200772"/>
                <a:gd name="connsiteX258" fmla="*/ 6114956 w 6146409"/>
                <a:gd name="connsiteY258" fmla="*/ 10581304 h 12200772"/>
                <a:gd name="connsiteX259" fmla="*/ 6138198 w 6146409"/>
                <a:gd name="connsiteY259" fmla="*/ 10590734 h 12200772"/>
                <a:gd name="connsiteX260" fmla="*/ 6146406 w 6146409"/>
                <a:gd name="connsiteY260" fmla="*/ 10590734 h 12200772"/>
                <a:gd name="connsiteX261" fmla="*/ 6142302 w 6146409"/>
                <a:gd name="connsiteY261" fmla="*/ 10592398 h 12200772"/>
                <a:gd name="connsiteX262" fmla="*/ 6146406 w 6146409"/>
                <a:gd name="connsiteY262" fmla="*/ 10594062 h 12200772"/>
                <a:gd name="connsiteX263" fmla="*/ 6138198 w 6146409"/>
                <a:gd name="connsiteY263" fmla="*/ 10594062 h 12200772"/>
                <a:gd name="connsiteX264" fmla="*/ 6114956 w 6146409"/>
                <a:gd name="connsiteY264" fmla="*/ 10603492 h 12200772"/>
                <a:gd name="connsiteX265" fmla="*/ 6065626 w 6146409"/>
                <a:gd name="connsiteY265" fmla="*/ 10753070 h 12200772"/>
                <a:gd name="connsiteX266" fmla="*/ 6114956 w 6146409"/>
                <a:gd name="connsiteY266" fmla="*/ 10902646 h 12200772"/>
                <a:gd name="connsiteX267" fmla="*/ 6138197 w 6146409"/>
                <a:gd name="connsiteY267" fmla="*/ 10912076 h 12200772"/>
                <a:gd name="connsiteX268" fmla="*/ 6146406 w 6146409"/>
                <a:gd name="connsiteY268" fmla="*/ 10912076 h 12200772"/>
                <a:gd name="connsiteX269" fmla="*/ 6142302 w 6146409"/>
                <a:gd name="connsiteY269" fmla="*/ 10913740 h 12200772"/>
                <a:gd name="connsiteX270" fmla="*/ 6146406 w 6146409"/>
                <a:gd name="connsiteY270" fmla="*/ 10915404 h 12200772"/>
                <a:gd name="connsiteX271" fmla="*/ 6138197 w 6146409"/>
                <a:gd name="connsiteY271" fmla="*/ 10915404 h 12200772"/>
                <a:gd name="connsiteX272" fmla="*/ 6114955 w 6146409"/>
                <a:gd name="connsiteY272" fmla="*/ 10924834 h 12200772"/>
                <a:gd name="connsiteX273" fmla="*/ 6065625 w 6146409"/>
                <a:gd name="connsiteY273" fmla="*/ 11074412 h 12200772"/>
                <a:gd name="connsiteX274" fmla="*/ 6114955 w 6146409"/>
                <a:gd name="connsiteY274" fmla="*/ 11223988 h 12200772"/>
                <a:gd name="connsiteX275" fmla="*/ 6138197 w 6146409"/>
                <a:gd name="connsiteY275" fmla="*/ 11233416 h 12200772"/>
                <a:gd name="connsiteX276" fmla="*/ 6146405 w 6146409"/>
                <a:gd name="connsiteY276" fmla="*/ 11233416 h 12200772"/>
                <a:gd name="connsiteX277" fmla="*/ 6142301 w 6146409"/>
                <a:gd name="connsiteY277" fmla="*/ 11235082 h 12200772"/>
                <a:gd name="connsiteX278" fmla="*/ 6146406 w 6146409"/>
                <a:gd name="connsiteY278" fmla="*/ 11236746 h 12200772"/>
                <a:gd name="connsiteX279" fmla="*/ 6138197 w 6146409"/>
                <a:gd name="connsiteY279" fmla="*/ 11236746 h 12200772"/>
                <a:gd name="connsiteX280" fmla="*/ 6114955 w 6146409"/>
                <a:gd name="connsiteY280" fmla="*/ 11246176 h 12200772"/>
                <a:gd name="connsiteX281" fmla="*/ 6065625 w 6146409"/>
                <a:gd name="connsiteY281" fmla="*/ 11395752 h 12200772"/>
                <a:gd name="connsiteX282" fmla="*/ 6114955 w 6146409"/>
                <a:gd name="connsiteY282" fmla="*/ 11545330 h 12200772"/>
                <a:gd name="connsiteX283" fmla="*/ 6138197 w 6146409"/>
                <a:gd name="connsiteY283" fmla="*/ 11554758 h 12200772"/>
                <a:gd name="connsiteX284" fmla="*/ 6146405 w 6146409"/>
                <a:gd name="connsiteY284" fmla="*/ 11554758 h 12200772"/>
                <a:gd name="connsiteX285" fmla="*/ 6142301 w 6146409"/>
                <a:gd name="connsiteY285" fmla="*/ 11556424 h 12200772"/>
                <a:gd name="connsiteX286" fmla="*/ 6146405 w 6146409"/>
                <a:gd name="connsiteY286" fmla="*/ 11558088 h 12200772"/>
                <a:gd name="connsiteX287" fmla="*/ 6138197 w 6146409"/>
                <a:gd name="connsiteY287" fmla="*/ 11558088 h 12200772"/>
                <a:gd name="connsiteX288" fmla="*/ 6114955 w 6146409"/>
                <a:gd name="connsiteY288" fmla="*/ 11567518 h 12200772"/>
                <a:gd name="connsiteX289" fmla="*/ 6065625 w 6146409"/>
                <a:gd name="connsiteY289" fmla="*/ 11717094 h 12200772"/>
                <a:gd name="connsiteX290" fmla="*/ 6114955 w 6146409"/>
                <a:gd name="connsiteY290" fmla="*/ 11866672 h 12200772"/>
                <a:gd name="connsiteX291" fmla="*/ 6138197 w 6146409"/>
                <a:gd name="connsiteY291" fmla="*/ 11876100 h 12200772"/>
                <a:gd name="connsiteX292" fmla="*/ 6146405 w 6146409"/>
                <a:gd name="connsiteY292" fmla="*/ 11876100 h 12200772"/>
                <a:gd name="connsiteX293" fmla="*/ 6142301 w 6146409"/>
                <a:gd name="connsiteY293" fmla="*/ 11877766 h 12200772"/>
                <a:gd name="connsiteX294" fmla="*/ 6146405 w 6146409"/>
                <a:gd name="connsiteY294" fmla="*/ 11879430 h 12200772"/>
                <a:gd name="connsiteX295" fmla="*/ 6138197 w 6146409"/>
                <a:gd name="connsiteY295" fmla="*/ 11879430 h 12200772"/>
                <a:gd name="connsiteX296" fmla="*/ 6114955 w 6146409"/>
                <a:gd name="connsiteY296" fmla="*/ 11888860 h 12200772"/>
                <a:gd name="connsiteX297" fmla="*/ 6065625 w 6146409"/>
                <a:gd name="connsiteY297" fmla="*/ 12038436 h 12200772"/>
                <a:gd name="connsiteX298" fmla="*/ 6146405 w 6146409"/>
                <a:gd name="connsiteY298" fmla="*/ 12200772 h 12200772"/>
                <a:gd name="connsiteX299" fmla="*/ 5742600 w 6146409"/>
                <a:gd name="connsiteY299" fmla="*/ 12200772 h 12200772"/>
                <a:gd name="connsiteX300" fmla="*/ 5720978 w 6146409"/>
                <a:gd name="connsiteY300" fmla="*/ 12192000 h 12200772"/>
                <a:gd name="connsiteX301" fmla="*/ 0 w 6146409"/>
                <a:gd name="connsiteY301" fmla="*/ 12191999 h 12200772"/>
                <a:gd name="connsiteX302" fmla="*/ 0 w 6146409"/>
                <a:gd name="connsiteY302" fmla="*/ 0 h 12200772"/>
                <a:gd name="connsiteX303" fmla="*/ 6001104 w 6146409"/>
                <a:gd name="connsiteY303" fmla="*/ 0 h 12200772"/>
                <a:gd name="connsiteX304" fmla="*/ 6001104 w 6146409"/>
                <a:gd name="connsiteY304" fmla="*/ 2222 h 12200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</a:cxnLst>
              <a:rect l="l" t="t" r="r" b="b"/>
              <a:pathLst>
                <a:path w="6146409" h="12200772">
                  <a:moveTo>
                    <a:pt x="6146409" y="2222"/>
                  </a:moveTo>
                  <a:cubicBezTo>
                    <a:pt x="6101779" y="2222"/>
                    <a:pt x="6065629" y="74917"/>
                    <a:pt x="6065629" y="164558"/>
                  </a:cubicBezTo>
                  <a:cubicBezTo>
                    <a:pt x="6065629" y="231790"/>
                    <a:pt x="6085963" y="289488"/>
                    <a:pt x="6114959" y="314135"/>
                  </a:cubicBezTo>
                  <a:lnTo>
                    <a:pt x="6138200" y="323564"/>
                  </a:lnTo>
                  <a:lnTo>
                    <a:pt x="6146409" y="323564"/>
                  </a:lnTo>
                  <a:lnTo>
                    <a:pt x="6142304" y="325229"/>
                  </a:lnTo>
                  <a:lnTo>
                    <a:pt x="6146409" y="326894"/>
                  </a:lnTo>
                  <a:lnTo>
                    <a:pt x="6138200" y="326894"/>
                  </a:lnTo>
                  <a:lnTo>
                    <a:pt x="6114958" y="336323"/>
                  </a:lnTo>
                  <a:cubicBezTo>
                    <a:pt x="6085963" y="360970"/>
                    <a:pt x="6065628" y="418668"/>
                    <a:pt x="6065628" y="485900"/>
                  </a:cubicBezTo>
                  <a:cubicBezTo>
                    <a:pt x="6065628" y="553131"/>
                    <a:pt x="6085963" y="610829"/>
                    <a:pt x="6114958" y="635477"/>
                  </a:cubicBezTo>
                  <a:lnTo>
                    <a:pt x="6138200" y="644906"/>
                  </a:lnTo>
                  <a:lnTo>
                    <a:pt x="6146408" y="644906"/>
                  </a:lnTo>
                  <a:lnTo>
                    <a:pt x="6142304" y="646571"/>
                  </a:lnTo>
                  <a:lnTo>
                    <a:pt x="6146409" y="648235"/>
                  </a:lnTo>
                  <a:lnTo>
                    <a:pt x="6138200" y="648235"/>
                  </a:lnTo>
                  <a:lnTo>
                    <a:pt x="6114958" y="657664"/>
                  </a:lnTo>
                  <a:cubicBezTo>
                    <a:pt x="6085963" y="682312"/>
                    <a:pt x="6065628" y="740010"/>
                    <a:pt x="6065628" y="807242"/>
                  </a:cubicBezTo>
                  <a:cubicBezTo>
                    <a:pt x="6065628" y="874473"/>
                    <a:pt x="6085963" y="932171"/>
                    <a:pt x="6114958" y="956818"/>
                  </a:cubicBezTo>
                  <a:lnTo>
                    <a:pt x="6138200" y="966247"/>
                  </a:lnTo>
                  <a:lnTo>
                    <a:pt x="6146408" y="966247"/>
                  </a:lnTo>
                  <a:lnTo>
                    <a:pt x="6142304" y="967912"/>
                  </a:lnTo>
                  <a:lnTo>
                    <a:pt x="6146408" y="969577"/>
                  </a:lnTo>
                  <a:lnTo>
                    <a:pt x="6138200" y="969577"/>
                  </a:lnTo>
                  <a:lnTo>
                    <a:pt x="6114958" y="979006"/>
                  </a:lnTo>
                  <a:cubicBezTo>
                    <a:pt x="6085962" y="1003653"/>
                    <a:pt x="6065628" y="1061352"/>
                    <a:pt x="6065628" y="1128583"/>
                  </a:cubicBezTo>
                  <a:cubicBezTo>
                    <a:pt x="6065628" y="1195815"/>
                    <a:pt x="6085962" y="1253513"/>
                    <a:pt x="6114958" y="1278160"/>
                  </a:cubicBezTo>
                  <a:lnTo>
                    <a:pt x="6138200" y="1287589"/>
                  </a:lnTo>
                  <a:lnTo>
                    <a:pt x="6146408" y="1287589"/>
                  </a:lnTo>
                  <a:lnTo>
                    <a:pt x="6142304" y="1289254"/>
                  </a:lnTo>
                  <a:lnTo>
                    <a:pt x="6146408" y="1290919"/>
                  </a:lnTo>
                  <a:lnTo>
                    <a:pt x="6138199" y="1290919"/>
                  </a:lnTo>
                  <a:lnTo>
                    <a:pt x="6114958" y="1300348"/>
                  </a:lnTo>
                  <a:cubicBezTo>
                    <a:pt x="6085962" y="1324995"/>
                    <a:pt x="6065628" y="1382693"/>
                    <a:pt x="6065628" y="1449925"/>
                  </a:cubicBezTo>
                  <a:cubicBezTo>
                    <a:pt x="6065628" y="1517157"/>
                    <a:pt x="6085962" y="1574854"/>
                    <a:pt x="6114958" y="1599502"/>
                  </a:cubicBezTo>
                  <a:lnTo>
                    <a:pt x="6138199" y="1608931"/>
                  </a:lnTo>
                  <a:lnTo>
                    <a:pt x="6146408" y="1608931"/>
                  </a:lnTo>
                  <a:lnTo>
                    <a:pt x="6142304" y="1610596"/>
                  </a:lnTo>
                  <a:lnTo>
                    <a:pt x="6146408" y="1612261"/>
                  </a:lnTo>
                  <a:lnTo>
                    <a:pt x="6138199" y="1612261"/>
                  </a:lnTo>
                  <a:lnTo>
                    <a:pt x="6114958" y="1621690"/>
                  </a:lnTo>
                  <a:cubicBezTo>
                    <a:pt x="6085962" y="1646337"/>
                    <a:pt x="6065628" y="1704036"/>
                    <a:pt x="6065628" y="1771267"/>
                  </a:cubicBezTo>
                  <a:cubicBezTo>
                    <a:pt x="6065628" y="1838498"/>
                    <a:pt x="6085962" y="1896196"/>
                    <a:pt x="6114958" y="1920843"/>
                  </a:cubicBezTo>
                  <a:lnTo>
                    <a:pt x="6138199" y="1930273"/>
                  </a:lnTo>
                  <a:lnTo>
                    <a:pt x="6146408" y="1930273"/>
                  </a:lnTo>
                  <a:lnTo>
                    <a:pt x="6142303" y="1931938"/>
                  </a:lnTo>
                  <a:lnTo>
                    <a:pt x="6146408" y="1933603"/>
                  </a:lnTo>
                  <a:lnTo>
                    <a:pt x="6138199" y="1933603"/>
                  </a:lnTo>
                  <a:lnTo>
                    <a:pt x="6114957" y="1943032"/>
                  </a:lnTo>
                  <a:cubicBezTo>
                    <a:pt x="6085962" y="1967679"/>
                    <a:pt x="6065627" y="2025377"/>
                    <a:pt x="6065627" y="2092608"/>
                  </a:cubicBezTo>
                  <a:cubicBezTo>
                    <a:pt x="6065627" y="2159840"/>
                    <a:pt x="6085962" y="2217538"/>
                    <a:pt x="6114957" y="2242185"/>
                  </a:cubicBezTo>
                  <a:lnTo>
                    <a:pt x="6138199" y="2251614"/>
                  </a:lnTo>
                  <a:lnTo>
                    <a:pt x="6146407" y="2251614"/>
                  </a:lnTo>
                  <a:lnTo>
                    <a:pt x="6142303" y="2253279"/>
                  </a:lnTo>
                  <a:lnTo>
                    <a:pt x="6146408" y="2254944"/>
                  </a:lnTo>
                  <a:lnTo>
                    <a:pt x="6138199" y="2254944"/>
                  </a:lnTo>
                  <a:lnTo>
                    <a:pt x="6114957" y="2264374"/>
                  </a:lnTo>
                  <a:cubicBezTo>
                    <a:pt x="6085962" y="2289020"/>
                    <a:pt x="6065627" y="2346718"/>
                    <a:pt x="6065627" y="2413950"/>
                  </a:cubicBezTo>
                  <a:cubicBezTo>
                    <a:pt x="6065627" y="2481182"/>
                    <a:pt x="6085962" y="2538879"/>
                    <a:pt x="6114957" y="2563526"/>
                  </a:cubicBezTo>
                  <a:lnTo>
                    <a:pt x="6138199" y="2572956"/>
                  </a:lnTo>
                  <a:lnTo>
                    <a:pt x="6146407" y="2572956"/>
                  </a:lnTo>
                  <a:lnTo>
                    <a:pt x="6142303" y="2574620"/>
                  </a:lnTo>
                  <a:lnTo>
                    <a:pt x="6146407" y="2576286"/>
                  </a:lnTo>
                  <a:lnTo>
                    <a:pt x="6138199" y="2576286"/>
                  </a:lnTo>
                  <a:lnTo>
                    <a:pt x="6114957" y="2585714"/>
                  </a:lnTo>
                  <a:cubicBezTo>
                    <a:pt x="6085961" y="2610362"/>
                    <a:pt x="6065627" y="2668060"/>
                    <a:pt x="6065627" y="2735292"/>
                  </a:cubicBezTo>
                  <a:cubicBezTo>
                    <a:pt x="6065627" y="2802523"/>
                    <a:pt x="6085961" y="2860222"/>
                    <a:pt x="6114957" y="2884868"/>
                  </a:cubicBezTo>
                  <a:lnTo>
                    <a:pt x="6138199" y="2894298"/>
                  </a:lnTo>
                  <a:lnTo>
                    <a:pt x="6146407" y="2894298"/>
                  </a:lnTo>
                  <a:lnTo>
                    <a:pt x="6142303" y="2895963"/>
                  </a:lnTo>
                  <a:lnTo>
                    <a:pt x="6146407" y="2897627"/>
                  </a:lnTo>
                  <a:lnTo>
                    <a:pt x="6138199" y="2897627"/>
                  </a:lnTo>
                  <a:lnTo>
                    <a:pt x="6114957" y="2907056"/>
                  </a:lnTo>
                  <a:cubicBezTo>
                    <a:pt x="6085961" y="2931704"/>
                    <a:pt x="6065627" y="2989402"/>
                    <a:pt x="6065627" y="3056633"/>
                  </a:cubicBezTo>
                  <a:cubicBezTo>
                    <a:pt x="6065627" y="3123864"/>
                    <a:pt x="6085961" y="3181562"/>
                    <a:pt x="6114957" y="3206209"/>
                  </a:cubicBezTo>
                  <a:lnTo>
                    <a:pt x="6138199" y="3215638"/>
                  </a:lnTo>
                  <a:lnTo>
                    <a:pt x="6146407" y="3215638"/>
                  </a:lnTo>
                  <a:lnTo>
                    <a:pt x="6142303" y="3217303"/>
                  </a:lnTo>
                  <a:lnTo>
                    <a:pt x="6146407" y="3218969"/>
                  </a:lnTo>
                  <a:lnTo>
                    <a:pt x="6138198" y="3218969"/>
                  </a:lnTo>
                  <a:lnTo>
                    <a:pt x="6114956" y="3228397"/>
                  </a:lnTo>
                  <a:cubicBezTo>
                    <a:pt x="6085961" y="3253044"/>
                    <a:pt x="6065626" y="3310743"/>
                    <a:pt x="6065626" y="3377975"/>
                  </a:cubicBezTo>
                  <a:cubicBezTo>
                    <a:pt x="6065626" y="3445206"/>
                    <a:pt x="6085961" y="3502904"/>
                    <a:pt x="6114956" y="3527551"/>
                  </a:cubicBezTo>
                  <a:lnTo>
                    <a:pt x="6138198" y="3536980"/>
                  </a:lnTo>
                  <a:lnTo>
                    <a:pt x="6146407" y="3536980"/>
                  </a:lnTo>
                  <a:lnTo>
                    <a:pt x="6142303" y="3538645"/>
                  </a:lnTo>
                  <a:lnTo>
                    <a:pt x="6146407" y="3540310"/>
                  </a:lnTo>
                  <a:lnTo>
                    <a:pt x="6138198" y="3540310"/>
                  </a:lnTo>
                  <a:lnTo>
                    <a:pt x="6114956" y="3549739"/>
                  </a:lnTo>
                  <a:cubicBezTo>
                    <a:pt x="6085961" y="3574386"/>
                    <a:pt x="6065626" y="3632084"/>
                    <a:pt x="6065626" y="3699316"/>
                  </a:cubicBezTo>
                  <a:cubicBezTo>
                    <a:pt x="6065626" y="3766548"/>
                    <a:pt x="6085961" y="3824246"/>
                    <a:pt x="6114956" y="3848893"/>
                  </a:cubicBezTo>
                  <a:lnTo>
                    <a:pt x="6138198" y="3858322"/>
                  </a:lnTo>
                  <a:lnTo>
                    <a:pt x="6146406" y="3858322"/>
                  </a:lnTo>
                  <a:lnTo>
                    <a:pt x="6142302" y="3859987"/>
                  </a:lnTo>
                  <a:lnTo>
                    <a:pt x="6146407" y="3861652"/>
                  </a:lnTo>
                  <a:lnTo>
                    <a:pt x="6138198" y="3861652"/>
                  </a:lnTo>
                  <a:lnTo>
                    <a:pt x="6114956" y="3871081"/>
                  </a:lnTo>
                  <a:cubicBezTo>
                    <a:pt x="6085961" y="3895728"/>
                    <a:pt x="6065626" y="3953426"/>
                    <a:pt x="6065626" y="4020658"/>
                  </a:cubicBezTo>
                  <a:cubicBezTo>
                    <a:pt x="6065626" y="4087889"/>
                    <a:pt x="6085961" y="4145588"/>
                    <a:pt x="6114956" y="4170234"/>
                  </a:cubicBezTo>
                  <a:lnTo>
                    <a:pt x="6138198" y="4179664"/>
                  </a:lnTo>
                  <a:lnTo>
                    <a:pt x="6146406" y="4179664"/>
                  </a:lnTo>
                  <a:lnTo>
                    <a:pt x="6142302" y="4181329"/>
                  </a:lnTo>
                  <a:lnTo>
                    <a:pt x="6146406" y="4182993"/>
                  </a:lnTo>
                  <a:lnTo>
                    <a:pt x="6138198" y="4182993"/>
                  </a:lnTo>
                  <a:lnTo>
                    <a:pt x="6114956" y="4192423"/>
                  </a:lnTo>
                  <a:cubicBezTo>
                    <a:pt x="6085960" y="4217070"/>
                    <a:pt x="6065626" y="4274768"/>
                    <a:pt x="6065626" y="4342000"/>
                  </a:cubicBezTo>
                  <a:cubicBezTo>
                    <a:pt x="6065626" y="4409231"/>
                    <a:pt x="6085960" y="4466929"/>
                    <a:pt x="6114956" y="4491576"/>
                  </a:cubicBezTo>
                  <a:lnTo>
                    <a:pt x="6138198" y="4501005"/>
                  </a:lnTo>
                  <a:lnTo>
                    <a:pt x="6146406" y="4501005"/>
                  </a:lnTo>
                  <a:lnTo>
                    <a:pt x="6142302" y="4502670"/>
                  </a:lnTo>
                  <a:lnTo>
                    <a:pt x="6146406" y="4504335"/>
                  </a:lnTo>
                  <a:lnTo>
                    <a:pt x="6138198" y="4504335"/>
                  </a:lnTo>
                  <a:lnTo>
                    <a:pt x="6114956" y="4513765"/>
                  </a:lnTo>
                  <a:cubicBezTo>
                    <a:pt x="6085960" y="4538412"/>
                    <a:pt x="6065626" y="4596110"/>
                    <a:pt x="6065626" y="4663342"/>
                  </a:cubicBezTo>
                  <a:cubicBezTo>
                    <a:pt x="6065626" y="4730572"/>
                    <a:pt x="6085960" y="4788272"/>
                    <a:pt x="6114956" y="4812918"/>
                  </a:cubicBezTo>
                  <a:lnTo>
                    <a:pt x="6138197" y="4822348"/>
                  </a:lnTo>
                  <a:lnTo>
                    <a:pt x="6146406" y="4822348"/>
                  </a:lnTo>
                  <a:lnTo>
                    <a:pt x="6142302" y="4824012"/>
                  </a:lnTo>
                  <a:lnTo>
                    <a:pt x="6146406" y="4825677"/>
                  </a:lnTo>
                  <a:lnTo>
                    <a:pt x="6138197" y="4825677"/>
                  </a:lnTo>
                  <a:lnTo>
                    <a:pt x="6114955" y="4835106"/>
                  </a:lnTo>
                  <a:cubicBezTo>
                    <a:pt x="6085960" y="4859754"/>
                    <a:pt x="6065625" y="4917452"/>
                    <a:pt x="6065625" y="4984683"/>
                  </a:cubicBezTo>
                  <a:cubicBezTo>
                    <a:pt x="6065625" y="5051915"/>
                    <a:pt x="6085960" y="5109613"/>
                    <a:pt x="6114955" y="5134260"/>
                  </a:cubicBezTo>
                  <a:lnTo>
                    <a:pt x="6138197" y="5143689"/>
                  </a:lnTo>
                  <a:lnTo>
                    <a:pt x="6146405" y="5143689"/>
                  </a:lnTo>
                  <a:lnTo>
                    <a:pt x="6142301" y="5145354"/>
                  </a:lnTo>
                  <a:lnTo>
                    <a:pt x="6146406" y="5147018"/>
                  </a:lnTo>
                  <a:lnTo>
                    <a:pt x="6138197" y="5147018"/>
                  </a:lnTo>
                  <a:lnTo>
                    <a:pt x="6114955" y="5156448"/>
                  </a:lnTo>
                  <a:cubicBezTo>
                    <a:pt x="6085960" y="5181095"/>
                    <a:pt x="6065625" y="5238793"/>
                    <a:pt x="6065625" y="5306025"/>
                  </a:cubicBezTo>
                  <a:cubicBezTo>
                    <a:pt x="6065625" y="5373257"/>
                    <a:pt x="6085960" y="5430955"/>
                    <a:pt x="6114955" y="5455601"/>
                  </a:cubicBezTo>
                  <a:lnTo>
                    <a:pt x="6138197" y="5465031"/>
                  </a:lnTo>
                  <a:lnTo>
                    <a:pt x="6146405" y="5465031"/>
                  </a:lnTo>
                  <a:lnTo>
                    <a:pt x="6142301" y="5466695"/>
                  </a:lnTo>
                  <a:lnTo>
                    <a:pt x="6146405" y="5468361"/>
                  </a:lnTo>
                  <a:lnTo>
                    <a:pt x="6138197" y="5468361"/>
                  </a:lnTo>
                  <a:lnTo>
                    <a:pt x="6114955" y="5477790"/>
                  </a:lnTo>
                  <a:cubicBezTo>
                    <a:pt x="6085959" y="5502437"/>
                    <a:pt x="6065625" y="5560135"/>
                    <a:pt x="6065625" y="5627367"/>
                  </a:cubicBezTo>
                  <a:cubicBezTo>
                    <a:pt x="6065625" y="5694598"/>
                    <a:pt x="6085959" y="5752297"/>
                    <a:pt x="6114955" y="5776943"/>
                  </a:cubicBezTo>
                  <a:lnTo>
                    <a:pt x="6138197" y="5786373"/>
                  </a:lnTo>
                  <a:lnTo>
                    <a:pt x="6146405" y="5786373"/>
                  </a:lnTo>
                  <a:lnTo>
                    <a:pt x="6142301" y="5788037"/>
                  </a:lnTo>
                  <a:lnTo>
                    <a:pt x="6146405" y="5789702"/>
                  </a:lnTo>
                  <a:lnTo>
                    <a:pt x="6138197" y="5789702"/>
                  </a:lnTo>
                  <a:lnTo>
                    <a:pt x="6114955" y="5799131"/>
                  </a:lnTo>
                  <a:cubicBezTo>
                    <a:pt x="6085959" y="5823779"/>
                    <a:pt x="6065625" y="5881477"/>
                    <a:pt x="6065625" y="5948709"/>
                  </a:cubicBezTo>
                  <a:cubicBezTo>
                    <a:pt x="6065625" y="5993530"/>
                    <a:pt x="6074662" y="6034114"/>
                    <a:pt x="6089279" y="6063492"/>
                  </a:cubicBezTo>
                  <a:lnTo>
                    <a:pt x="6110280" y="6091951"/>
                  </a:lnTo>
                  <a:lnTo>
                    <a:pt x="6146409" y="6091951"/>
                  </a:lnTo>
                  <a:lnTo>
                    <a:pt x="6122875" y="6101498"/>
                  </a:lnTo>
                  <a:lnTo>
                    <a:pt x="6146405" y="6111044"/>
                  </a:lnTo>
                  <a:lnTo>
                    <a:pt x="6110284" y="6111044"/>
                  </a:lnTo>
                  <a:lnTo>
                    <a:pt x="6089282" y="6139503"/>
                  </a:lnTo>
                  <a:cubicBezTo>
                    <a:pt x="6074666" y="6168881"/>
                    <a:pt x="6065629" y="6209465"/>
                    <a:pt x="6065629" y="6254286"/>
                  </a:cubicBezTo>
                  <a:cubicBezTo>
                    <a:pt x="6065629" y="6321517"/>
                    <a:pt x="6085963" y="6379216"/>
                    <a:pt x="6114959" y="6403863"/>
                  </a:cubicBezTo>
                  <a:lnTo>
                    <a:pt x="6138200" y="6413292"/>
                  </a:lnTo>
                  <a:lnTo>
                    <a:pt x="6146409" y="6413292"/>
                  </a:lnTo>
                  <a:lnTo>
                    <a:pt x="6142304" y="6414957"/>
                  </a:lnTo>
                  <a:lnTo>
                    <a:pt x="6146409" y="6416622"/>
                  </a:lnTo>
                  <a:lnTo>
                    <a:pt x="6138200" y="6416622"/>
                  </a:lnTo>
                  <a:lnTo>
                    <a:pt x="6114958" y="6426051"/>
                  </a:lnTo>
                  <a:cubicBezTo>
                    <a:pt x="6085963" y="6450698"/>
                    <a:pt x="6065628" y="6508396"/>
                    <a:pt x="6065628" y="6575628"/>
                  </a:cubicBezTo>
                  <a:cubicBezTo>
                    <a:pt x="6065628" y="6642859"/>
                    <a:pt x="6085963" y="6700557"/>
                    <a:pt x="6114958" y="6725204"/>
                  </a:cubicBezTo>
                  <a:lnTo>
                    <a:pt x="6138200" y="6734633"/>
                  </a:lnTo>
                  <a:lnTo>
                    <a:pt x="6146408" y="6734633"/>
                  </a:lnTo>
                  <a:lnTo>
                    <a:pt x="6142304" y="6736299"/>
                  </a:lnTo>
                  <a:lnTo>
                    <a:pt x="6146409" y="6737963"/>
                  </a:lnTo>
                  <a:lnTo>
                    <a:pt x="6138200" y="6737963"/>
                  </a:lnTo>
                  <a:lnTo>
                    <a:pt x="6114958" y="6747392"/>
                  </a:lnTo>
                  <a:cubicBezTo>
                    <a:pt x="6085963" y="6772040"/>
                    <a:pt x="6065628" y="6829738"/>
                    <a:pt x="6065628" y="6896970"/>
                  </a:cubicBezTo>
                  <a:cubicBezTo>
                    <a:pt x="6065628" y="6964201"/>
                    <a:pt x="6085963" y="7021899"/>
                    <a:pt x="6114958" y="7046546"/>
                  </a:cubicBezTo>
                  <a:lnTo>
                    <a:pt x="6138200" y="7055975"/>
                  </a:lnTo>
                  <a:lnTo>
                    <a:pt x="6146408" y="7055975"/>
                  </a:lnTo>
                  <a:lnTo>
                    <a:pt x="6142304" y="7057640"/>
                  </a:lnTo>
                  <a:lnTo>
                    <a:pt x="6146408" y="7059305"/>
                  </a:lnTo>
                  <a:lnTo>
                    <a:pt x="6138200" y="7059305"/>
                  </a:lnTo>
                  <a:lnTo>
                    <a:pt x="6114958" y="7068734"/>
                  </a:lnTo>
                  <a:cubicBezTo>
                    <a:pt x="6085962" y="7093381"/>
                    <a:pt x="6065628" y="7151080"/>
                    <a:pt x="6065628" y="7218311"/>
                  </a:cubicBezTo>
                  <a:cubicBezTo>
                    <a:pt x="6065628" y="7285542"/>
                    <a:pt x="6085962" y="7343241"/>
                    <a:pt x="6114958" y="7367888"/>
                  </a:cubicBezTo>
                  <a:lnTo>
                    <a:pt x="6138200" y="7377317"/>
                  </a:lnTo>
                  <a:lnTo>
                    <a:pt x="6146408" y="7377317"/>
                  </a:lnTo>
                  <a:lnTo>
                    <a:pt x="6142304" y="7378982"/>
                  </a:lnTo>
                  <a:lnTo>
                    <a:pt x="6146408" y="7380647"/>
                  </a:lnTo>
                  <a:lnTo>
                    <a:pt x="6138199" y="7380647"/>
                  </a:lnTo>
                  <a:lnTo>
                    <a:pt x="6114958" y="7390076"/>
                  </a:lnTo>
                  <a:cubicBezTo>
                    <a:pt x="6085962" y="7414723"/>
                    <a:pt x="6065628" y="7472421"/>
                    <a:pt x="6065628" y="7539653"/>
                  </a:cubicBezTo>
                  <a:cubicBezTo>
                    <a:pt x="6065628" y="7606885"/>
                    <a:pt x="6085962" y="7664582"/>
                    <a:pt x="6114958" y="7689230"/>
                  </a:cubicBezTo>
                  <a:lnTo>
                    <a:pt x="6138199" y="7698659"/>
                  </a:lnTo>
                  <a:lnTo>
                    <a:pt x="6146408" y="7698659"/>
                  </a:lnTo>
                  <a:lnTo>
                    <a:pt x="6142304" y="7700324"/>
                  </a:lnTo>
                  <a:lnTo>
                    <a:pt x="6146408" y="7701989"/>
                  </a:lnTo>
                  <a:lnTo>
                    <a:pt x="6138199" y="7701989"/>
                  </a:lnTo>
                  <a:lnTo>
                    <a:pt x="6114958" y="7711418"/>
                  </a:lnTo>
                  <a:cubicBezTo>
                    <a:pt x="6085962" y="7736065"/>
                    <a:pt x="6065628" y="7793763"/>
                    <a:pt x="6065628" y="7860994"/>
                  </a:cubicBezTo>
                  <a:cubicBezTo>
                    <a:pt x="6065628" y="7928226"/>
                    <a:pt x="6085962" y="7985924"/>
                    <a:pt x="6114958" y="8010571"/>
                  </a:cubicBezTo>
                  <a:lnTo>
                    <a:pt x="6138199" y="8020001"/>
                  </a:lnTo>
                  <a:lnTo>
                    <a:pt x="6146408" y="8020001"/>
                  </a:lnTo>
                  <a:lnTo>
                    <a:pt x="6142303" y="8021666"/>
                  </a:lnTo>
                  <a:lnTo>
                    <a:pt x="6146408" y="8023331"/>
                  </a:lnTo>
                  <a:lnTo>
                    <a:pt x="6138199" y="8023331"/>
                  </a:lnTo>
                  <a:lnTo>
                    <a:pt x="6114957" y="8032759"/>
                  </a:lnTo>
                  <a:cubicBezTo>
                    <a:pt x="6085962" y="8057407"/>
                    <a:pt x="6065627" y="8115105"/>
                    <a:pt x="6065627" y="8182336"/>
                  </a:cubicBezTo>
                  <a:cubicBezTo>
                    <a:pt x="6065627" y="8249568"/>
                    <a:pt x="6085962" y="8307266"/>
                    <a:pt x="6114957" y="8331913"/>
                  </a:cubicBezTo>
                  <a:lnTo>
                    <a:pt x="6138199" y="8341342"/>
                  </a:lnTo>
                  <a:lnTo>
                    <a:pt x="6146407" y="8341342"/>
                  </a:lnTo>
                  <a:lnTo>
                    <a:pt x="6142303" y="8343007"/>
                  </a:lnTo>
                  <a:lnTo>
                    <a:pt x="6146408" y="8344672"/>
                  </a:lnTo>
                  <a:lnTo>
                    <a:pt x="6138199" y="8344672"/>
                  </a:lnTo>
                  <a:lnTo>
                    <a:pt x="6114957" y="8354101"/>
                  </a:lnTo>
                  <a:cubicBezTo>
                    <a:pt x="6085962" y="8378748"/>
                    <a:pt x="6065627" y="8436446"/>
                    <a:pt x="6065627" y="8503678"/>
                  </a:cubicBezTo>
                  <a:cubicBezTo>
                    <a:pt x="6065627" y="8570910"/>
                    <a:pt x="6085962" y="8628606"/>
                    <a:pt x="6114957" y="8653254"/>
                  </a:cubicBezTo>
                  <a:lnTo>
                    <a:pt x="6138199" y="8662684"/>
                  </a:lnTo>
                  <a:lnTo>
                    <a:pt x="6146407" y="8662684"/>
                  </a:lnTo>
                  <a:lnTo>
                    <a:pt x="6142303" y="8664348"/>
                  </a:lnTo>
                  <a:lnTo>
                    <a:pt x="6146407" y="8666014"/>
                  </a:lnTo>
                  <a:lnTo>
                    <a:pt x="6138199" y="8666014"/>
                  </a:lnTo>
                  <a:lnTo>
                    <a:pt x="6114957" y="8675442"/>
                  </a:lnTo>
                  <a:cubicBezTo>
                    <a:pt x="6085961" y="8700090"/>
                    <a:pt x="6065627" y="8757788"/>
                    <a:pt x="6065627" y="8825020"/>
                  </a:cubicBezTo>
                  <a:cubicBezTo>
                    <a:pt x="6065627" y="8892250"/>
                    <a:pt x="6085961" y="8949950"/>
                    <a:pt x="6114957" y="8974596"/>
                  </a:cubicBezTo>
                  <a:lnTo>
                    <a:pt x="6138199" y="8984026"/>
                  </a:lnTo>
                  <a:lnTo>
                    <a:pt x="6146407" y="8984026"/>
                  </a:lnTo>
                  <a:lnTo>
                    <a:pt x="6142303" y="8985690"/>
                  </a:lnTo>
                  <a:lnTo>
                    <a:pt x="6146407" y="8987354"/>
                  </a:lnTo>
                  <a:lnTo>
                    <a:pt x="6138199" y="8987354"/>
                  </a:lnTo>
                  <a:lnTo>
                    <a:pt x="6114957" y="8996784"/>
                  </a:lnTo>
                  <a:cubicBezTo>
                    <a:pt x="6085961" y="9021432"/>
                    <a:pt x="6065627" y="9079130"/>
                    <a:pt x="6065627" y="9146360"/>
                  </a:cubicBezTo>
                  <a:cubicBezTo>
                    <a:pt x="6065627" y="9213592"/>
                    <a:pt x="6085961" y="9271290"/>
                    <a:pt x="6114957" y="9295936"/>
                  </a:cubicBezTo>
                  <a:lnTo>
                    <a:pt x="6138199" y="9305366"/>
                  </a:lnTo>
                  <a:lnTo>
                    <a:pt x="6146407" y="9305366"/>
                  </a:lnTo>
                  <a:lnTo>
                    <a:pt x="6142303" y="9307030"/>
                  </a:lnTo>
                  <a:lnTo>
                    <a:pt x="6146407" y="9308696"/>
                  </a:lnTo>
                  <a:lnTo>
                    <a:pt x="6138198" y="9308696"/>
                  </a:lnTo>
                  <a:lnTo>
                    <a:pt x="6114956" y="9318126"/>
                  </a:lnTo>
                  <a:cubicBezTo>
                    <a:pt x="6085961" y="9342772"/>
                    <a:pt x="6065626" y="9400470"/>
                    <a:pt x="6065626" y="9467702"/>
                  </a:cubicBezTo>
                  <a:cubicBezTo>
                    <a:pt x="6065626" y="9534934"/>
                    <a:pt x="6085961" y="9592632"/>
                    <a:pt x="6114956" y="9617278"/>
                  </a:cubicBezTo>
                  <a:lnTo>
                    <a:pt x="6138198" y="9626708"/>
                  </a:lnTo>
                  <a:lnTo>
                    <a:pt x="6146407" y="9626708"/>
                  </a:lnTo>
                  <a:lnTo>
                    <a:pt x="6142303" y="9628372"/>
                  </a:lnTo>
                  <a:lnTo>
                    <a:pt x="6146407" y="9630038"/>
                  </a:lnTo>
                  <a:lnTo>
                    <a:pt x="6138198" y="9630038"/>
                  </a:lnTo>
                  <a:lnTo>
                    <a:pt x="6114956" y="9639466"/>
                  </a:lnTo>
                  <a:cubicBezTo>
                    <a:pt x="6085961" y="9664114"/>
                    <a:pt x="6065626" y="9721812"/>
                    <a:pt x="6065626" y="9789044"/>
                  </a:cubicBezTo>
                  <a:cubicBezTo>
                    <a:pt x="6065626" y="9856276"/>
                    <a:pt x="6085961" y="9913974"/>
                    <a:pt x="6114956" y="9938620"/>
                  </a:cubicBezTo>
                  <a:lnTo>
                    <a:pt x="6138198" y="9948050"/>
                  </a:lnTo>
                  <a:lnTo>
                    <a:pt x="6146406" y="9948050"/>
                  </a:lnTo>
                  <a:lnTo>
                    <a:pt x="6142302" y="9949714"/>
                  </a:lnTo>
                  <a:lnTo>
                    <a:pt x="6146407" y="9951380"/>
                  </a:lnTo>
                  <a:lnTo>
                    <a:pt x="6138198" y="9951380"/>
                  </a:lnTo>
                  <a:lnTo>
                    <a:pt x="6114956" y="9960808"/>
                  </a:lnTo>
                  <a:cubicBezTo>
                    <a:pt x="6085961" y="9985456"/>
                    <a:pt x="6065626" y="10043154"/>
                    <a:pt x="6065626" y="10110386"/>
                  </a:cubicBezTo>
                  <a:cubicBezTo>
                    <a:pt x="6065626" y="10177616"/>
                    <a:pt x="6085961" y="10235316"/>
                    <a:pt x="6114956" y="10259962"/>
                  </a:cubicBezTo>
                  <a:lnTo>
                    <a:pt x="6138198" y="10269392"/>
                  </a:lnTo>
                  <a:lnTo>
                    <a:pt x="6146406" y="10269392"/>
                  </a:lnTo>
                  <a:lnTo>
                    <a:pt x="6142302" y="10271056"/>
                  </a:lnTo>
                  <a:lnTo>
                    <a:pt x="6146406" y="10272722"/>
                  </a:lnTo>
                  <a:lnTo>
                    <a:pt x="6138198" y="10272722"/>
                  </a:lnTo>
                  <a:lnTo>
                    <a:pt x="6114956" y="10282150"/>
                  </a:lnTo>
                  <a:cubicBezTo>
                    <a:pt x="6085960" y="10306798"/>
                    <a:pt x="6065626" y="10364496"/>
                    <a:pt x="6065626" y="10431728"/>
                  </a:cubicBezTo>
                  <a:cubicBezTo>
                    <a:pt x="6065626" y="10498958"/>
                    <a:pt x="6085960" y="10556658"/>
                    <a:pt x="6114956" y="10581304"/>
                  </a:cubicBezTo>
                  <a:lnTo>
                    <a:pt x="6138198" y="10590734"/>
                  </a:lnTo>
                  <a:lnTo>
                    <a:pt x="6146406" y="10590734"/>
                  </a:lnTo>
                  <a:lnTo>
                    <a:pt x="6142302" y="10592398"/>
                  </a:lnTo>
                  <a:lnTo>
                    <a:pt x="6146406" y="10594062"/>
                  </a:lnTo>
                  <a:lnTo>
                    <a:pt x="6138198" y="10594062"/>
                  </a:lnTo>
                  <a:lnTo>
                    <a:pt x="6114956" y="10603492"/>
                  </a:lnTo>
                  <a:cubicBezTo>
                    <a:pt x="6085960" y="10628140"/>
                    <a:pt x="6065626" y="10685838"/>
                    <a:pt x="6065626" y="10753070"/>
                  </a:cubicBezTo>
                  <a:cubicBezTo>
                    <a:pt x="6065626" y="10820300"/>
                    <a:pt x="6085960" y="10878000"/>
                    <a:pt x="6114956" y="10902646"/>
                  </a:cubicBezTo>
                  <a:lnTo>
                    <a:pt x="6138197" y="10912076"/>
                  </a:lnTo>
                  <a:lnTo>
                    <a:pt x="6146406" y="10912076"/>
                  </a:lnTo>
                  <a:lnTo>
                    <a:pt x="6142302" y="10913740"/>
                  </a:lnTo>
                  <a:lnTo>
                    <a:pt x="6146406" y="10915404"/>
                  </a:lnTo>
                  <a:lnTo>
                    <a:pt x="6138197" y="10915404"/>
                  </a:lnTo>
                  <a:lnTo>
                    <a:pt x="6114955" y="10924834"/>
                  </a:lnTo>
                  <a:cubicBezTo>
                    <a:pt x="6085960" y="10949482"/>
                    <a:pt x="6065625" y="11007180"/>
                    <a:pt x="6065625" y="11074412"/>
                  </a:cubicBezTo>
                  <a:cubicBezTo>
                    <a:pt x="6065625" y="11141642"/>
                    <a:pt x="6085960" y="11199340"/>
                    <a:pt x="6114955" y="11223988"/>
                  </a:cubicBezTo>
                  <a:lnTo>
                    <a:pt x="6138197" y="11233416"/>
                  </a:lnTo>
                  <a:lnTo>
                    <a:pt x="6146405" y="11233416"/>
                  </a:lnTo>
                  <a:lnTo>
                    <a:pt x="6142301" y="11235082"/>
                  </a:lnTo>
                  <a:lnTo>
                    <a:pt x="6146406" y="11236746"/>
                  </a:lnTo>
                  <a:lnTo>
                    <a:pt x="6138197" y="11236746"/>
                  </a:lnTo>
                  <a:lnTo>
                    <a:pt x="6114955" y="11246176"/>
                  </a:lnTo>
                  <a:cubicBezTo>
                    <a:pt x="6085960" y="11270824"/>
                    <a:pt x="6065625" y="11328522"/>
                    <a:pt x="6065625" y="11395752"/>
                  </a:cubicBezTo>
                  <a:cubicBezTo>
                    <a:pt x="6065625" y="11462984"/>
                    <a:pt x="6085960" y="11520682"/>
                    <a:pt x="6114955" y="11545330"/>
                  </a:cubicBezTo>
                  <a:lnTo>
                    <a:pt x="6138197" y="11554758"/>
                  </a:lnTo>
                  <a:lnTo>
                    <a:pt x="6146405" y="11554758"/>
                  </a:lnTo>
                  <a:lnTo>
                    <a:pt x="6142301" y="11556424"/>
                  </a:lnTo>
                  <a:lnTo>
                    <a:pt x="6146405" y="11558088"/>
                  </a:lnTo>
                  <a:lnTo>
                    <a:pt x="6138197" y="11558088"/>
                  </a:lnTo>
                  <a:lnTo>
                    <a:pt x="6114955" y="11567518"/>
                  </a:lnTo>
                  <a:cubicBezTo>
                    <a:pt x="6085959" y="11592166"/>
                    <a:pt x="6065625" y="11649862"/>
                    <a:pt x="6065625" y="11717094"/>
                  </a:cubicBezTo>
                  <a:cubicBezTo>
                    <a:pt x="6065625" y="11784326"/>
                    <a:pt x="6085959" y="11842024"/>
                    <a:pt x="6114955" y="11866672"/>
                  </a:cubicBezTo>
                  <a:lnTo>
                    <a:pt x="6138197" y="11876100"/>
                  </a:lnTo>
                  <a:lnTo>
                    <a:pt x="6146405" y="11876100"/>
                  </a:lnTo>
                  <a:lnTo>
                    <a:pt x="6142301" y="11877766"/>
                  </a:lnTo>
                  <a:lnTo>
                    <a:pt x="6146405" y="11879430"/>
                  </a:lnTo>
                  <a:lnTo>
                    <a:pt x="6138197" y="11879430"/>
                  </a:lnTo>
                  <a:lnTo>
                    <a:pt x="6114955" y="11888860"/>
                  </a:lnTo>
                  <a:cubicBezTo>
                    <a:pt x="6085959" y="11913506"/>
                    <a:pt x="6065625" y="11971206"/>
                    <a:pt x="6065625" y="12038436"/>
                  </a:cubicBezTo>
                  <a:cubicBezTo>
                    <a:pt x="6065625" y="12128078"/>
                    <a:pt x="6101775" y="12200772"/>
                    <a:pt x="6146405" y="12200772"/>
                  </a:cubicBezTo>
                  <a:lnTo>
                    <a:pt x="5742600" y="12200772"/>
                  </a:lnTo>
                  <a:lnTo>
                    <a:pt x="5720978" y="12192000"/>
                  </a:lnTo>
                  <a:lnTo>
                    <a:pt x="0" y="12191999"/>
                  </a:lnTo>
                  <a:lnTo>
                    <a:pt x="0" y="0"/>
                  </a:lnTo>
                  <a:lnTo>
                    <a:pt x="6001104" y="0"/>
                  </a:lnTo>
                  <a:lnTo>
                    <a:pt x="6001104" y="2222"/>
                  </a:lnTo>
                  <a:close/>
                </a:path>
              </a:pathLst>
            </a:custGeom>
            <a:solidFill>
              <a:srgbClr val="8FDAE1"/>
            </a:solidFill>
            <a:ln>
              <a:noFill/>
            </a:ln>
            <a:effectLst>
              <a:outerShdw dist="25400" dir="16200000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65" name="자유형 164"/>
            <p:cNvSpPr/>
            <p:nvPr/>
          </p:nvSpPr>
          <p:spPr>
            <a:xfrm>
              <a:off x="220080" y="850900"/>
              <a:ext cx="11971920" cy="6007101"/>
            </a:xfrm>
            <a:custGeom>
              <a:avLst/>
              <a:gdLst>
                <a:gd name="connsiteX0" fmla="*/ 11959246 w 11971920"/>
                <a:gd name="connsiteY0" fmla="*/ 3886200 h 6007101"/>
                <a:gd name="connsiteX1" fmla="*/ 11971920 w 11971920"/>
                <a:gd name="connsiteY1" fmla="*/ 6007100 h 6007101"/>
                <a:gd name="connsiteX2" fmla="*/ 11959246 w 11971920"/>
                <a:gd name="connsiteY2" fmla="*/ 5998962 h 6007101"/>
                <a:gd name="connsiteX3" fmla="*/ 6826440 w 11971920"/>
                <a:gd name="connsiteY3" fmla="*/ 0 h 6007101"/>
                <a:gd name="connsiteX4" fmla="*/ 9031646 w 11971920"/>
                <a:gd name="connsiteY4" fmla="*/ 393700 h 6007101"/>
                <a:gd name="connsiteX5" fmla="*/ 10527130 w 11971920"/>
                <a:gd name="connsiteY5" fmla="*/ 495300 h 6007101"/>
                <a:gd name="connsiteX6" fmla="*/ 11502997 w 11971920"/>
                <a:gd name="connsiteY6" fmla="*/ 1498600 h 6007101"/>
                <a:gd name="connsiteX7" fmla="*/ 11528344 w 11971920"/>
                <a:gd name="connsiteY7" fmla="*/ 2654300 h 6007101"/>
                <a:gd name="connsiteX8" fmla="*/ 11794490 w 11971920"/>
                <a:gd name="connsiteY8" fmla="*/ 3022600 h 6007101"/>
                <a:gd name="connsiteX9" fmla="*/ 11944756 w 11971920"/>
                <a:gd name="connsiteY9" fmla="*/ 3810247 h 6007101"/>
                <a:gd name="connsiteX10" fmla="*/ 11528344 w 11971920"/>
                <a:gd name="connsiteY10" fmla="*/ 6007100 h 6007101"/>
                <a:gd name="connsiteX11" fmla="*/ 11946572 w 11971920"/>
                <a:gd name="connsiteY11" fmla="*/ 6007100 h 6007101"/>
                <a:gd name="connsiteX12" fmla="*/ 11946573 w 11971920"/>
                <a:gd name="connsiteY12" fmla="*/ 6007101 h 6007101"/>
                <a:gd name="connsiteX13" fmla="*/ 707963 w 11971920"/>
                <a:gd name="connsiteY13" fmla="*/ 6007101 h 6007101"/>
                <a:gd name="connsiteX14" fmla="*/ 64959 w 11971920"/>
                <a:gd name="connsiteY14" fmla="*/ 5114460 h 6007101"/>
                <a:gd name="connsiteX15" fmla="*/ 0 w 11971920"/>
                <a:gd name="connsiteY15" fmla="*/ 5012032 h 6007101"/>
                <a:gd name="connsiteX16" fmla="*/ 161520 w 11971920"/>
                <a:gd name="connsiteY16" fmla="*/ 4241816 h 6007101"/>
                <a:gd name="connsiteX17" fmla="*/ 85479 w 11971920"/>
                <a:gd name="connsiteY17" fmla="*/ 2120916 h 6007101"/>
                <a:gd name="connsiteX18" fmla="*/ 516381 w 11971920"/>
                <a:gd name="connsiteY18" fmla="*/ 1130316 h 6007101"/>
                <a:gd name="connsiteX19" fmla="*/ 2227317 w 11971920"/>
                <a:gd name="connsiteY19" fmla="*/ 431816 h 6007101"/>
                <a:gd name="connsiteX20" fmla="*/ 4900006 w 11971920"/>
                <a:gd name="connsiteY20" fmla="*/ 27551 h 6007101"/>
                <a:gd name="connsiteX21" fmla="*/ 4912695 w 11971920"/>
                <a:gd name="connsiteY21" fmla="*/ 12732 h 6007101"/>
                <a:gd name="connsiteX22" fmla="*/ 6813798 w 11971920"/>
                <a:gd name="connsiteY22" fmla="*/ 12732 h 6007101"/>
                <a:gd name="connsiteX23" fmla="*/ 6822424 w 11971920"/>
                <a:gd name="connsiteY23" fmla="*/ 22806 h 600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971920" h="6007101">
                  <a:moveTo>
                    <a:pt x="11959246" y="3886200"/>
                  </a:moveTo>
                  <a:cubicBezTo>
                    <a:pt x="11963471" y="4593167"/>
                    <a:pt x="11967696" y="5300133"/>
                    <a:pt x="11971920" y="6007100"/>
                  </a:cubicBezTo>
                  <a:lnTo>
                    <a:pt x="11959246" y="5998962"/>
                  </a:lnTo>
                  <a:close/>
                  <a:moveTo>
                    <a:pt x="6826440" y="0"/>
                  </a:moveTo>
                  <a:cubicBezTo>
                    <a:pt x="7561509" y="131233"/>
                    <a:pt x="8414864" y="311150"/>
                    <a:pt x="9031646" y="393700"/>
                  </a:cubicBezTo>
                  <a:cubicBezTo>
                    <a:pt x="9648428" y="476250"/>
                    <a:pt x="10028636" y="461433"/>
                    <a:pt x="10527130" y="495300"/>
                  </a:cubicBezTo>
                  <a:lnTo>
                    <a:pt x="11502997" y="1498600"/>
                  </a:lnTo>
                  <a:lnTo>
                    <a:pt x="11528344" y="2654300"/>
                  </a:lnTo>
                  <a:lnTo>
                    <a:pt x="11794490" y="3022600"/>
                  </a:lnTo>
                  <a:lnTo>
                    <a:pt x="11944756" y="3810247"/>
                  </a:lnTo>
                  <a:lnTo>
                    <a:pt x="11528344" y="6007100"/>
                  </a:lnTo>
                  <a:lnTo>
                    <a:pt x="11946572" y="6007100"/>
                  </a:lnTo>
                  <a:lnTo>
                    <a:pt x="11946573" y="6007101"/>
                  </a:lnTo>
                  <a:lnTo>
                    <a:pt x="707963" y="6007101"/>
                  </a:lnTo>
                  <a:lnTo>
                    <a:pt x="64959" y="5114460"/>
                  </a:lnTo>
                  <a:lnTo>
                    <a:pt x="0" y="5012032"/>
                  </a:lnTo>
                  <a:lnTo>
                    <a:pt x="161520" y="4241816"/>
                  </a:lnTo>
                  <a:lnTo>
                    <a:pt x="85479" y="2120916"/>
                  </a:lnTo>
                  <a:lnTo>
                    <a:pt x="516381" y="1130316"/>
                  </a:lnTo>
                  <a:lnTo>
                    <a:pt x="2227317" y="431816"/>
                  </a:lnTo>
                  <a:lnTo>
                    <a:pt x="4900006" y="27551"/>
                  </a:lnTo>
                  <a:lnTo>
                    <a:pt x="4912695" y="12732"/>
                  </a:lnTo>
                  <a:lnTo>
                    <a:pt x="6813798" y="12732"/>
                  </a:lnTo>
                  <a:lnTo>
                    <a:pt x="6822424" y="228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dist="63500" dir="16200000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5165786" y="150816"/>
            <a:ext cx="1860427" cy="715878"/>
            <a:chOff x="3684588" y="1674813"/>
            <a:chExt cx="4822825" cy="1855787"/>
          </a:xfrm>
        </p:grpSpPr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3684588" y="2152650"/>
              <a:ext cx="4822825" cy="1370013"/>
            </a:xfrm>
            <a:custGeom>
              <a:avLst/>
              <a:gdLst>
                <a:gd name="T0" fmla="*/ 1495 w 9115"/>
                <a:gd name="T1" fmla="*/ 0 h 2589"/>
                <a:gd name="T2" fmla="*/ 0 w 9115"/>
                <a:gd name="T3" fmla="*/ 2589 h 2589"/>
                <a:gd name="T4" fmla="*/ 9115 w 9115"/>
                <a:gd name="T5" fmla="*/ 2589 h 2589"/>
                <a:gd name="T6" fmla="*/ 7527 w 9115"/>
                <a:gd name="T7" fmla="*/ 27 h 2589"/>
                <a:gd name="T8" fmla="*/ 5881 w 9115"/>
                <a:gd name="T9" fmla="*/ 1824 h 2589"/>
                <a:gd name="T10" fmla="*/ 2706 w 9115"/>
                <a:gd name="T11" fmla="*/ 1794 h 2589"/>
                <a:gd name="T12" fmla="*/ 1495 w 9115"/>
                <a:gd name="T13" fmla="*/ 0 h 2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115" h="2589">
                  <a:moveTo>
                    <a:pt x="1495" y="0"/>
                  </a:moveTo>
                  <a:lnTo>
                    <a:pt x="0" y="2589"/>
                  </a:lnTo>
                  <a:lnTo>
                    <a:pt x="9115" y="2589"/>
                  </a:lnTo>
                  <a:lnTo>
                    <a:pt x="7527" y="27"/>
                  </a:lnTo>
                  <a:lnTo>
                    <a:pt x="5881" y="1824"/>
                  </a:lnTo>
                  <a:lnTo>
                    <a:pt x="2706" y="1794"/>
                  </a:lnTo>
                  <a:lnTo>
                    <a:pt x="1495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15"/>
            <p:cNvSpPr>
              <a:spLocks/>
            </p:cNvSpPr>
            <p:nvPr/>
          </p:nvSpPr>
          <p:spPr bwMode="auto">
            <a:xfrm>
              <a:off x="4878388" y="1803400"/>
              <a:ext cx="2557463" cy="1719263"/>
            </a:xfrm>
            <a:custGeom>
              <a:avLst/>
              <a:gdLst>
                <a:gd name="T0" fmla="*/ 0 w 4833"/>
                <a:gd name="T1" fmla="*/ 3250 h 3250"/>
                <a:gd name="T2" fmla="*/ 976 w 4833"/>
                <a:gd name="T3" fmla="*/ 1536 h 3250"/>
                <a:gd name="T4" fmla="*/ 1211 w 4833"/>
                <a:gd name="T5" fmla="*/ 1997 h 3250"/>
                <a:gd name="T6" fmla="*/ 2359 w 4833"/>
                <a:gd name="T7" fmla="*/ 0 h 3250"/>
                <a:gd name="T8" fmla="*/ 3441 w 4833"/>
                <a:gd name="T9" fmla="*/ 2125 h 3250"/>
                <a:gd name="T10" fmla="*/ 4090 w 4833"/>
                <a:gd name="T11" fmla="*/ 992 h 3250"/>
                <a:gd name="T12" fmla="*/ 4833 w 4833"/>
                <a:gd name="T13" fmla="*/ 2451 h 3250"/>
                <a:gd name="T14" fmla="*/ 4761 w 4833"/>
                <a:gd name="T15" fmla="*/ 2565 h 3250"/>
                <a:gd name="T16" fmla="*/ 4603 w 4833"/>
                <a:gd name="T17" fmla="*/ 2781 h 3250"/>
                <a:gd name="T18" fmla="*/ 4426 w 4833"/>
                <a:gd name="T19" fmla="*/ 2981 h 3250"/>
                <a:gd name="T20" fmla="*/ 4231 w 4833"/>
                <a:gd name="T21" fmla="*/ 3165 h 3250"/>
                <a:gd name="T22" fmla="*/ 4128 w 4833"/>
                <a:gd name="T23" fmla="*/ 3250 h 3250"/>
                <a:gd name="T24" fmla="*/ 377 w 4833"/>
                <a:gd name="T25" fmla="*/ 3250 h 3250"/>
                <a:gd name="T26" fmla="*/ 0 w 4833"/>
                <a:gd name="T27" fmla="*/ 325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33" h="3250">
                  <a:moveTo>
                    <a:pt x="0" y="3250"/>
                  </a:moveTo>
                  <a:lnTo>
                    <a:pt x="976" y="1536"/>
                  </a:lnTo>
                  <a:lnTo>
                    <a:pt x="1211" y="1997"/>
                  </a:lnTo>
                  <a:lnTo>
                    <a:pt x="2359" y="0"/>
                  </a:lnTo>
                  <a:lnTo>
                    <a:pt x="3441" y="2125"/>
                  </a:lnTo>
                  <a:lnTo>
                    <a:pt x="4090" y="992"/>
                  </a:lnTo>
                  <a:lnTo>
                    <a:pt x="4833" y="2451"/>
                  </a:lnTo>
                  <a:lnTo>
                    <a:pt x="4761" y="2565"/>
                  </a:lnTo>
                  <a:lnTo>
                    <a:pt x="4603" y="2781"/>
                  </a:lnTo>
                  <a:lnTo>
                    <a:pt x="4426" y="2981"/>
                  </a:lnTo>
                  <a:lnTo>
                    <a:pt x="4231" y="3165"/>
                  </a:lnTo>
                  <a:lnTo>
                    <a:pt x="4128" y="3250"/>
                  </a:lnTo>
                  <a:lnTo>
                    <a:pt x="377" y="3250"/>
                  </a:lnTo>
                  <a:lnTo>
                    <a:pt x="0" y="32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16"/>
            <p:cNvSpPr>
              <a:spLocks/>
            </p:cNvSpPr>
            <p:nvPr/>
          </p:nvSpPr>
          <p:spPr bwMode="auto">
            <a:xfrm>
              <a:off x="5911850" y="1803400"/>
              <a:ext cx="1746250" cy="1719263"/>
            </a:xfrm>
            <a:custGeom>
              <a:avLst/>
              <a:gdLst>
                <a:gd name="T0" fmla="*/ 406 w 3299"/>
                <a:gd name="T1" fmla="*/ 0 h 3250"/>
                <a:gd name="T2" fmla="*/ 1671 w 3299"/>
                <a:gd name="T3" fmla="*/ 2485 h 3250"/>
                <a:gd name="T4" fmla="*/ 2137 w 3299"/>
                <a:gd name="T5" fmla="*/ 992 h 3250"/>
                <a:gd name="T6" fmla="*/ 3299 w 3299"/>
                <a:gd name="T7" fmla="*/ 3250 h 3250"/>
                <a:gd name="T8" fmla="*/ 374 w 3299"/>
                <a:gd name="T9" fmla="*/ 3250 h 3250"/>
                <a:gd name="T10" fmla="*/ 644 w 3299"/>
                <a:gd name="T11" fmla="*/ 3008 h 3250"/>
                <a:gd name="T12" fmla="*/ 0 w 3299"/>
                <a:gd name="T13" fmla="*/ 2681 h 3250"/>
                <a:gd name="T14" fmla="*/ 811 w 3299"/>
                <a:gd name="T15" fmla="*/ 2232 h 3250"/>
                <a:gd name="T16" fmla="*/ 406 w 3299"/>
                <a:gd name="T17" fmla="*/ 2007 h 3250"/>
                <a:gd name="T18" fmla="*/ 406 w 3299"/>
                <a:gd name="T19" fmla="*/ 1774 h 3250"/>
                <a:gd name="T20" fmla="*/ 406 w 3299"/>
                <a:gd name="T21" fmla="*/ 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99" h="3250">
                  <a:moveTo>
                    <a:pt x="406" y="0"/>
                  </a:moveTo>
                  <a:lnTo>
                    <a:pt x="1671" y="2485"/>
                  </a:lnTo>
                  <a:lnTo>
                    <a:pt x="2137" y="992"/>
                  </a:lnTo>
                  <a:lnTo>
                    <a:pt x="3299" y="3250"/>
                  </a:lnTo>
                  <a:lnTo>
                    <a:pt x="374" y="3250"/>
                  </a:lnTo>
                  <a:lnTo>
                    <a:pt x="644" y="3008"/>
                  </a:lnTo>
                  <a:lnTo>
                    <a:pt x="0" y="2681"/>
                  </a:lnTo>
                  <a:lnTo>
                    <a:pt x="811" y="2232"/>
                  </a:lnTo>
                  <a:lnTo>
                    <a:pt x="406" y="2007"/>
                  </a:lnTo>
                  <a:lnTo>
                    <a:pt x="406" y="1774"/>
                  </a:lnTo>
                  <a:lnTo>
                    <a:pt x="406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17"/>
            <p:cNvSpPr>
              <a:spLocks/>
            </p:cNvSpPr>
            <p:nvPr/>
          </p:nvSpPr>
          <p:spPr bwMode="auto">
            <a:xfrm>
              <a:off x="3694113" y="1674813"/>
              <a:ext cx="1595438" cy="1847850"/>
            </a:xfrm>
            <a:custGeom>
              <a:avLst/>
              <a:gdLst>
                <a:gd name="T0" fmla="*/ 1476 w 3014"/>
                <a:gd name="T1" fmla="*/ 902 h 3491"/>
                <a:gd name="T2" fmla="*/ 1974 w 3014"/>
                <a:gd name="T3" fmla="*/ 0 h 3491"/>
                <a:gd name="T4" fmla="*/ 3014 w 3014"/>
                <a:gd name="T5" fmla="*/ 2127 h 3491"/>
                <a:gd name="T6" fmla="*/ 2238 w 3014"/>
                <a:gd name="T7" fmla="*/ 3491 h 3491"/>
                <a:gd name="T8" fmla="*/ 0 w 3014"/>
                <a:gd name="T9" fmla="*/ 3459 h 3491"/>
                <a:gd name="T10" fmla="*/ 1476 w 3014"/>
                <a:gd name="T11" fmla="*/ 902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14" h="3491">
                  <a:moveTo>
                    <a:pt x="1476" y="902"/>
                  </a:moveTo>
                  <a:lnTo>
                    <a:pt x="1974" y="0"/>
                  </a:lnTo>
                  <a:lnTo>
                    <a:pt x="3014" y="2127"/>
                  </a:lnTo>
                  <a:lnTo>
                    <a:pt x="2238" y="3491"/>
                  </a:lnTo>
                  <a:lnTo>
                    <a:pt x="0" y="3459"/>
                  </a:lnTo>
                  <a:lnTo>
                    <a:pt x="1476" y="9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18"/>
            <p:cNvSpPr>
              <a:spLocks/>
            </p:cNvSpPr>
            <p:nvPr/>
          </p:nvSpPr>
          <p:spPr bwMode="auto">
            <a:xfrm>
              <a:off x="4572000" y="1674813"/>
              <a:ext cx="717550" cy="1847850"/>
            </a:xfrm>
            <a:custGeom>
              <a:avLst/>
              <a:gdLst>
                <a:gd name="T0" fmla="*/ 315 w 1355"/>
                <a:gd name="T1" fmla="*/ 0 h 3491"/>
                <a:gd name="T2" fmla="*/ 1355 w 1355"/>
                <a:gd name="T3" fmla="*/ 2127 h 3491"/>
                <a:gd name="T4" fmla="*/ 579 w 1355"/>
                <a:gd name="T5" fmla="*/ 3491 h 3491"/>
                <a:gd name="T6" fmla="*/ 547 w 1355"/>
                <a:gd name="T7" fmla="*/ 3457 h 3491"/>
                <a:gd name="T8" fmla="*/ 493 w 1355"/>
                <a:gd name="T9" fmla="*/ 3370 h 3491"/>
                <a:gd name="T10" fmla="*/ 448 w 1355"/>
                <a:gd name="T11" fmla="*/ 3268 h 3491"/>
                <a:gd name="T12" fmla="*/ 409 w 1355"/>
                <a:gd name="T13" fmla="*/ 3157 h 3491"/>
                <a:gd name="T14" fmla="*/ 359 w 1355"/>
                <a:gd name="T15" fmla="*/ 2983 h 3491"/>
                <a:gd name="T16" fmla="*/ 305 w 1355"/>
                <a:gd name="T17" fmla="*/ 2817 h 3491"/>
                <a:gd name="T18" fmla="*/ 265 w 1355"/>
                <a:gd name="T19" fmla="*/ 2719 h 3491"/>
                <a:gd name="T20" fmla="*/ 241 w 1355"/>
                <a:gd name="T21" fmla="*/ 2677 h 3491"/>
                <a:gd name="T22" fmla="*/ 500 w 1355"/>
                <a:gd name="T23" fmla="*/ 2435 h 3491"/>
                <a:gd name="T24" fmla="*/ 0 w 1355"/>
                <a:gd name="T25" fmla="*/ 2169 h 3491"/>
                <a:gd name="T26" fmla="*/ 631 w 1355"/>
                <a:gd name="T27" fmla="*/ 1806 h 3491"/>
                <a:gd name="T28" fmla="*/ 315 w 1355"/>
                <a:gd name="T29" fmla="*/ 1625 h 3491"/>
                <a:gd name="T30" fmla="*/ 315 w 1355"/>
                <a:gd name="T31" fmla="*/ 1436 h 3491"/>
                <a:gd name="T32" fmla="*/ 315 w 1355"/>
                <a:gd name="T33" fmla="*/ 0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55" h="3491">
                  <a:moveTo>
                    <a:pt x="315" y="0"/>
                  </a:moveTo>
                  <a:lnTo>
                    <a:pt x="1355" y="2127"/>
                  </a:lnTo>
                  <a:lnTo>
                    <a:pt x="579" y="3491"/>
                  </a:lnTo>
                  <a:lnTo>
                    <a:pt x="547" y="3457"/>
                  </a:lnTo>
                  <a:lnTo>
                    <a:pt x="493" y="3370"/>
                  </a:lnTo>
                  <a:lnTo>
                    <a:pt x="448" y="3268"/>
                  </a:lnTo>
                  <a:lnTo>
                    <a:pt x="409" y="3157"/>
                  </a:lnTo>
                  <a:lnTo>
                    <a:pt x="359" y="2983"/>
                  </a:lnTo>
                  <a:lnTo>
                    <a:pt x="305" y="2817"/>
                  </a:lnTo>
                  <a:lnTo>
                    <a:pt x="265" y="2719"/>
                  </a:lnTo>
                  <a:lnTo>
                    <a:pt x="241" y="2677"/>
                  </a:lnTo>
                  <a:lnTo>
                    <a:pt x="500" y="2435"/>
                  </a:lnTo>
                  <a:lnTo>
                    <a:pt x="0" y="2169"/>
                  </a:lnTo>
                  <a:lnTo>
                    <a:pt x="631" y="1806"/>
                  </a:lnTo>
                  <a:lnTo>
                    <a:pt x="315" y="1625"/>
                  </a:lnTo>
                  <a:lnTo>
                    <a:pt x="315" y="1436"/>
                  </a:lnTo>
                  <a:lnTo>
                    <a:pt x="315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19"/>
            <p:cNvSpPr>
              <a:spLocks/>
            </p:cNvSpPr>
            <p:nvPr/>
          </p:nvSpPr>
          <p:spPr bwMode="auto">
            <a:xfrm>
              <a:off x="7059613" y="1679575"/>
              <a:ext cx="1447800" cy="1843088"/>
            </a:xfrm>
            <a:custGeom>
              <a:avLst/>
              <a:gdLst>
                <a:gd name="T0" fmla="*/ 1148 w 2736"/>
                <a:gd name="T1" fmla="*/ 922 h 3484"/>
                <a:gd name="T2" fmla="*/ 628 w 2736"/>
                <a:gd name="T3" fmla="*/ 0 h 3484"/>
                <a:gd name="T4" fmla="*/ 0 w 2736"/>
                <a:gd name="T5" fmla="*/ 1286 h 3484"/>
                <a:gd name="T6" fmla="*/ 711 w 2736"/>
                <a:gd name="T7" fmla="*/ 2685 h 3484"/>
                <a:gd name="T8" fmla="*/ 1130 w 2736"/>
                <a:gd name="T9" fmla="*/ 3484 h 3484"/>
                <a:gd name="T10" fmla="*/ 2736 w 2736"/>
                <a:gd name="T11" fmla="*/ 3484 h 3484"/>
                <a:gd name="T12" fmla="*/ 1148 w 2736"/>
                <a:gd name="T13" fmla="*/ 922 h 3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36" h="3484">
                  <a:moveTo>
                    <a:pt x="1148" y="922"/>
                  </a:moveTo>
                  <a:lnTo>
                    <a:pt x="628" y="0"/>
                  </a:lnTo>
                  <a:lnTo>
                    <a:pt x="0" y="1286"/>
                  </a:lnTo>
                  <a:lnTo>
                    <a:pt x="711" y="2685"/>
                  </a:lnTo>
                  <a:lnTo>
                    <a:pt x="1130" y="3484"/>
                  </a:lnTo>
                  <a:lnTo>
                    <a:pt x="2736" y="3484"/>
                  </a:lnTo>
                  <a:lnTo>
                    <a:pt x="1148" y="922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20"/>
            <p:cNvSpPr>
              <a:spLocks/>
            </p:cNvSpPr>
            <p:nvPr/>
          </p:nvSpPr>
          <p:spPr bwMode="auto">
            <a:xfrm>
              <a:off x="7059613" y="1679575"/>
              <a:ext cx="393700" cy="1257300"/>
            </a:xfrm>
            <a:custGeom>
              <a:avLst/>
              <a:gdLst>
                <a:gd name="T0" fmla="*/ 628 w 743"/>
                <a:gd name="T1" fmla="*/ 0 h 2377"/>
                <a:gd name="T2" fmla="*/ 0 w 743"/>
                <a:gd name="T3" fmla="*/ 1286 h 2377"/>
                <a:gd name="T4" fmla="*/ 554 w 743"/>
                <a:gd name="T5" fmla="*/ 2377 h 2377"/>
                <a:gd name="T6" fmla="*/ 743 w 743"/>
                <a:gd name="T7" fmla="*/ 2078 h 2377"/>
                <a:gd name="T8" fmla="*/ 517 w 743"/>
                <a:gd name="T9" fmla="*/ 1707 h 2377"/>
                <a:gd name="T10" fmla="*/ 716 w 743"/>
                <a:gd name="T11" fmla="*/ 1497 h 2377"/>
                <a:gd name="T12" fmla="*/ 482 w 743"/>
                <a:gd name="T13" fmla="*/ 1331 h 2377"/>
                <a:gd name="T14" fmla="*/ 628 w 743"/>
                <a:gd name="T15" fmla="*/ 0 h 2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43" h="2377">
                  <a:moveTo>
                    <a:pt x="628" y="0"/>
                  </a:moveTo>
                  <a:lnTo>
                    <a:pt x="0" y="1286"/>
                  </a:lnTo>
                  <a:lnTo>
                    <a:pt x="554" y="2377"/>
                  </a:lnTo>
                  <a:lnTo>
                    <a:pt x="743" y="2078"/>
                  </a:lnTo>
                  <a:lnTo>
                    <a:pt x="517" y="1707"/>
                  </a:lnTo>
                  <a:lnTo>
                    <a:pt x="716" y="1497"/>
                  </a:lnTo>
                  <a:lnTo>
                    <a:pt x="482" y="1331"/>
                  </a:lnTo>
                  <a:lnTo>
                    <a:pt x="6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" name="Rectangle 33"/>
            <p:cNvSpPr>
              <a:spLocks noChangeArrowheads="1"/>
            </p:cNvSpPr>
            <p:nvPr/>
          </p:nvSpPr>
          <p:spPr bwMode="auto">
            <a:xfrm>
              <a:off x="3694113" y="3505200"/>
              <a:ext cx="4813300" cy="25400"/>
            </a:xfrm>
            <a:prstGeom prst="rect">
              <a:avLst/>
            </a:prstGeom>
            <a:solidFill>
              <a:srgbClr val="B1B1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86" name="Freeform 10"/>
          <p:cNvSpPr>
            <a:spLocks/>
          </p:cNvSpPr>
          <p:nvPr/>
        </p:nvSpPr>
        <p:spPr bwMode="auto">
          <a:xfrm>
            <a:off x="6987944" y="259097"/>
            <a:ext cx="376918" cy="145971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7" name="Freeform 10"/>
          <p:cNvSpPr>
            <a:spLocks/>
          </p:cNvSpPr>
          <p:nvPr/>
        </p:nvSpPr>
        <p:spPr bwMode="auto">
          <a:xfrm>
            <a:off x="7520563" y="460158"/>
            <a:ext cx="280412" cy="108597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841" y="-127402"/>
            <a:ext cx="1565671" cy="91780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FD52442-A5D5-4545-B1EB-C5153F4936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6985" y="2546131"/>
            <a:ext cx="9423416" cy="3214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7009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" name="그룹 159"/>
          <p:cNvGrpSpPr/>
          <p:nvPr/>
        </p:nvGrpSpPr>
        <p:grpSpPr>
          <a:xfrm>
            <a:off x="10045331" y="465336"/>
            <a:ext cx="1015315" cy="268103"/>
            <a:chOff x="8847791" y="-932246"/>
            <a:chExt cx="1015315" cy="268103"/>
          </a:xfrm>
        </p:grpSpPr>
        <p:sp>
          <p:nvSpPr>
            <p:cNvPr id="42" name="Rectangle 13"/>
            <p:cNvSpPr>
              <a:spLocks noChangeArrowheads="1"/>
            </p:cNvSpPr>
            <p:nvPr/>
          </p:nvSpPr>
          <p:spPr bwMode="auto">
            <a:xfrm flipH="1">
              <a:off x="9765140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Rectangle 14"/>
            <p:cNvSpPr>
              <a:spLocks noChangeArrowheads="1"/>
            </p:cNvSpPr>
            <p:nvPr/>
          </p:nvSpPr>
          <p:spPr bwMode="auto">
            <a:xfrm flipH="1">
              <a:off x="977151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Rectangle 15"/>
            <p:cNvSpPr>
              <a:spLocks noChangeArrowheads="1"/>
            </p:cNvSpPr>
            <p:nvPr/>
          </p:nvSpPr>
          <p:spPr bwMode="auto">
            <a:xfrm flipH="1">
              <a:off x="9777893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Rectangle 16"/>
            <p:cNvSpPr>
              <a:spLocks noChangeArrowheads="1"/>
            </p:cNvSpPr>
            <p:nvPr/>
          </p:nvSpPr>
          <p:spPr bwMode="auto">
            <a:xfrm flipH="1">
              <a:off x="9784269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Rectangle 17"/>
            <p:cNvSpPr>
              <a:spLocks noChangeArrowheads="1"/>
            </p:cNvSpPr>
            <p:nvPr/>
          </p:nvSpPr>
          <p:spPr bwMode="auto">
            <a:xfrm flipH="1">
              <a:off x="979035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Rectangle 18"/>
            <p:cNvSpPr>
              <a:spLocks noChangeArrowheads="1"/>
            </p:cNvSpPr>
            <p:nvPr/>
          </p:nvSpPr>
          <p:spPr bwMode="auto">
            <a:xfrm flipH="1">
              <a:off x="979673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Rectangle 19"/>
            <p:cNvSpPr>
              <a:spLocks noChangeArrowheads="1"/>
            </p:cNvSpPr>
            <p:nvPr/>
          </p:nvSpPr>
          <p:spPr bwMode="auto">
            <a:xfrm flipH="1">
              <a:off x="980281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" name="Rectangle 20"/>
            <p:cNvSpPr>
              <a:spLocks noChangeArrowheads="1"/>
            </p:cNvSpPr>
            <p:nvPr/>
          </p:nvSpPr>
          <p:spPr bwMode="auto">
            <a:xfrm flipH="1">
              <a:off x="980919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" name="Rectangle 21"/>
            <p:cNvSpPr>
              <a:spLocks noChangeArrowheads="1"/>
            </p:cNvSpPr>
            <p:nvPr/>
          </p:nvSpPr>
          <p:spPr bwMode="auto">
            <a:xfrm flipH="1">
              <a:off x="9815572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" name="Rectangle 22"/>
            <p:cNvSpPr>
              <a:spLocks noChangeArrowheads="1"/>
            </p:cNvSpPr>
            <p:nvPr/>
          </p:nvSpPr>
          <p:spPr bwMode="auto">
            <a:xfrm flipH="1">
              <a:off x="982165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" name="Rectangle 23"/>
            <p:cNvSpPr>
              <a:spLocks noChangeArrowheads="1"/>
            </p:cNvSpPr>
            <p:nvPr/>
          </p:nvSpPr>
          <p:spPr bwMode="auto">
            <a:xfrm flipH="1">
              <a:off x="982803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" name="Rectangle 24"/>
            <p:cNvSpPr>
              <a:spLocks noChangeArrowheads="1"/>
            </p:cNvSpPr>
            <p:nvPr/>
          </p:nvSpPr>
          <p:spPr bwMode="auto">
            <a:xfrm flipH="1">
              <a:off x="983441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" name="Rectangle 25"/>
            <p:cNvSpPr>
              <a:spLocks noChangeArrowheads="1"/>
            </p:cNvSpPr>
            <p:nvPr/>
          </p:nvSpPr>
          <p:spPr bwMode="auto">
            <a:xfrm flipH="1">
              <a:off x="984049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" name="Rectangle 26"/>
            <p:cNvSpPr>
              <a:spLocks noChangeArrowheads="1"/>
            </p:cNvSpPr>
            <p:nvPr/>
          </p:nvSpPr>
          <p:spPr bwMode="auto">
            <a:xfrm flipH="1">
              <a:off x="984687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6" name="Rectangle 27"/>
            <p:cNvSpPr>
              <a:spLocks noChangeArrowheads="1"/>
            </p:cNvSpPr>
            <p:nvPr/>
          </p:nvSpPr>
          <p:spPr bwMode="auto">
            <a:xfrm flipH="1">
              <a:off x="9853251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7" name="Rectangle 28"/>
            <p:cNvSpPr>
              <a:spLocks noChangeArrowheads="1"/>
            </p:cNvSpPr>
            <p:nvPr/>
          </p:nvSpPr>
          <p:spPr bwMode="auto">
            <a:xfrm flipH="1">
              <a:off x="985933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8" name="Freeform 29"/>
            <p:cNvSpPr>
              <a:spLocks/>
            </p:cNvSpPr>
            <p:nvPr/>
          </p:nvSpPr>
          <p:spPr bwMode="auto">
            <a:xfrm flipH="1">
              <a:off x="8865181" y="-804716"/>
              <a:ext cx="320855" cy="53911"/>
            </a:xfrm>
            <a:custGeom>
              <a:avLst/>
              <a:gdLst>
                <a:gd name="T0" fmla="*/ 0 w 3320"/>
                <a:gd name="T1" fmla="*/ 559 h 559"/>
                <a:gd name="T2" fmla="*/ 3320 w 3320"/>
                <a:gd name="T3" fmla="*/ 559 h 559"/>
                <a:gd name="T4" fmla="*/ 3314 w 3320"/>
                <a:gd name="T5" fmla="*/ 521 h 559"/>
                <a:gd name="T6" fmla="*/ 3297 w 3320"/>
                <a:gd name="T7" fmla="*/ 446 h 559"/>
                <a:gd name="T8" fmla="*/ 3268 w 3320"/>
                <a:gd name="T9" fmla="*/ 373 h 559"/>
                <a:gd name="T10" fmla="*/ 3231 w 3320"/>
                <a:gd name="T11" fmla="*/ 302 h 559"/>
                <a:gd name="T12" fmla="*/ 3185 w 3320"/>
                <a:gd name="T13" fmla="*/ 232 h 559"/>
                <a:gd name="T14" fmla="*/ 3130 w 3320"/>
                <a:gd name="T15" fmla="*/ 162 h 559"/>
                <a:gd name="T16" fmla="*/ 3065 w 3320"/>
                <a:gd name="T17" fmla="*/ 96 h 559"/>
                <a:gd name="T18" fmla="*/ 2992 w 3320"/>
                <a:gd name="T19" fmla="*/ 31 h 559"/>
                <a:gd name="T20" fmla="*/ 2953 w 3320"/>
                <a:gd name="T21" fmla="*/ 0 h 559"/>
                <a:gd name="T22" fmla="*/ 0 w 3320"/>
                <a:gd name="T23" fmla="*/ 0 h 559"/>
                <a:gd name="T24" fmla="*/ 0 w 3320"/>
                <a:gd name="T25" fmla="*/ 559 h 559"/>
                <a:gd name="T26" fmla="*/ 0 w 3320"/>
                <a:gd name="T27" fmla="*/ 559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20" h="559">
                  <a:moveTo>
                    <a:pt x="0" y="559"/>
                  </a:moveTo>
                  <a:lnTo>
                    <a:pt x="3320" y="559"/>
                  </a:lnTo>
                  <a:lnTo>
                    <a:pt x="3314" y="521"/>
                  </a:lnTo>
                  <a:lnTo>
                    <a:pt x="3297" y="446"/>
                  </a:lnTo>
                  <a:lnTo>
                    <a:pt x="3268" y="373"/>
                  </a:lnTo>
                  <a:lnTo>
                    <a:pt x="3231" y="302"/>
                  </a:lnTo>
                  <a:lnTo>
                    <a:pt x="3185" y="232"/>
                  </a:lnTo>
                  <a:lnTo>
                    <a:pt x="3130" y="162"/>
                  </a:lnTo>
                  <a:lnTo>
                    <a:pt x="3065" y="96"/>
                  </a:lnTo>
                  <a:lnTo>
                    <a:pt x="2992" y="31"/>
                  </a:lnTo>
                  <a:lnTo>
                    <a:pt x="2953" y="0"/>
                  </a:lnTo>
                  <a:lnTo>
                    <a:pt x="0" y="0"/>
                  </a:lnTo>
                  <a:lnTo>
                    <a:pt x="0" y="559"/>
                  </a:lnTo>
                  <a:lnTo>
                    <a:pt x="0" y="559"/>
                  </a:lnTo>
                  <a:close/>
                </a:path>
              </a:pathLst>
            </a:custGeom>
            <a:solidFill>
              <a:srgbClr val="ABB1B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9" name="Freeform 30"/>
            <p:cNvSpPr>
              <a:spLocks/>
            </p:cNvSpPr>
            <p:nvPr/>
          </p:nvSpPr>
          <p:spPr bwMode="auto">
            <a:xfrm flipH="1">
              <a:off x="8914744" y="-850511"/>
              <a:ext cx="250423" cy="45795"/>
            </a:xfrm>
            <a:custGeom>
              <a:avLst/>
              <a:gdLst>
                <a:gd name="T0" fmla="*/ 0 w 2592"/>
                <a:gd name="T1" fmla="*/ 474 h 474"/>
                <a:gd name="T2" fmla="*/ 2592 w 2592"/>
                <a:gd name="T3" fmla="*/ 474 h 474"/>
                <a:gd name="T4" fmla="*/ 2587 w 2592"/>
                <a:gd name="T5" fmla="*/ 442 h 474"/>
                <a:gd name="T6" fmla="*/ 2573 w 2592"/>
                <a:gd name="T7" fmla="*/ 379 h 474"/>
                <a:gd name="T8" fmla="*/ 2551 w 2592"/>
                <a:gd name="T9" fmla="*/ 317 h 474"/>
                <a:gd name="T10" fmla="*/ 2523 w 2592"/>
                <a:gd name="T11" fmla="*/ 256 h 474"/>
                <a:gd name="T12" fmla="*/ 2466 w 2592"/>
                <a:gd name="T13" fmla="*/ 167 h 474"/>
                <a:gd name="T14" fmla="*/ 2367 w 2592"/>
                <a:gd name="T15" fmla="*/ 55 h 474"/>
                <a:gd name="T16" fmla="*/ 2305 w 2592"/>
                <a:gd name="T17" fmla="*/ 0 h 474"/>
                <a:gd name="T18" fmla="*/ 0 w 2592"/>
                <a:gd name="T19" fmla="*/ 0 h 474"/>
                <a:gd name="T20" fmla="*/ 0 w 2592"/>
                <a:gd name="T21" fmla="*/ 474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92" h="474">
                  <a:moveTo>
                    <a:pt x="0" y="474"/>
                  </a:moveTo>
                  <a:lnTo>
                    <a:pt x="2592" y="474"/>
                  </a:lnTo>
                  <a:lnTo>
                    <a:pt x="2587" y="442"/>
                  </a:lnTo>
                  <a:lnTo>
                    <a:pt x="2573" y="379"/>
                  </a:lnTo>
                  <a:lnTo>
                    <a:pt x="2551" y="317"/>
                  </a:lnTo>
                  <a:lnTo>
                    <a:pt x="2523" y="256"/>
                  </a:lnTo>
                  <a:lnTo>
                    <a:pt x="2466" y="167"/>
                  </a:lnTo>
                  <a:lnTo>
                    <a:pt x="2367" y="55"/>
                  </a:lnTo>
                  <a:lnTo>
                    <a:pt x="2305" y="0"/>
                  </a:lnTo>
                  <a:lnTo>
                    <a:pt x="0" y="0"/>
                  </a:lnTo>
                  <a:lnTo>
                    <a:pt x="0" y="474"/>
                  </a:lnTo>
                  <a:close/>
                </a:path>
              </a:pathLst>
            </a:custGeom>
            <a:solidFill>
              <a:srgbClr val="D1D7E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Freeform 31"/>
            <p:cNvSpPr>
              <a:spLocks/>
            </p:cNvSpPr>
            <p:nvPr/>
          </p:nvSpPr>
          <p:spPr bwMode="auto">
            <a:xfrm flipH="1">
              <a:off x="8958221" y="-888190"/>
              <a:ext cx="189846" cy="37679"/>
            </a:xfrm>
            <a:custGeom>
              <a:avLst/>
              <a:gdLst>
                <a:gd name="T0" fmla="*/ 0 w 1963"/>
                <a:gd name="T1" fmla="*/ 389 h 389"/>
                <a:gd name="T2" fmla="*/ 1963 w 1963"/>
                <a:gd name="T3" fmla="*/ 389 h 389"/>
                <a:gd name="T4" fmla="*/ 1957 w 1963"/>
                <a:gd name="T5" fmla="*/ 337 h 389"/>
                <a:gd name="T6" fmla="*/ 1924 w 1963"/>
                <a:gd name="T7" fmla="*/ 235 h 389"/>
                <a:gd name="T8" fmla="*/ 1869 w 1963"/>
                <a:gd name="T9" fmla="*/ 137 h 389"/>
                <a:gd name="T10" fmla="*/ 1793 w 1963"/>
                <a:gd name="T11" fmla="*/ 45 h 389"/>
                <a:gd name="T12" fmla="*/ 1747 w 1963"/>
                <a:gd name="T13" fmla="*/ 0 h 389"/>
                <a:gd name="T14" fmla="*/ 0 w 1963"/>
                <a:gd name="T15" fmla="*/ 0 h 389"/>
                <a:gd name="T16" fmla="*/ 0 w 1963"/>
                <a:gd name="T17" fmla="*/ 389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3" h="389">
                  <a:moveTo>
                    <a:pt x="0" y="389"/>
                  </a:moveTo>
                  <a:lnTo>
                    <a:pt x="1963" y="389"/>
                  </a:lnTo>
                  <a:lnTo>
                    <a:pt x="1957" y="337"/>
                  </a:lnTo>
                  <a:lnTo>
                    <a:pt x="1924" y="235"/>
                  </a:lnTo>
                  <a:lnTo>
                    <a:pt x="1869" y="137"/>
                  </a:lnTo>
                  <a:lnTo>
                    <a:pt x="1793" y="45"/>
                  </a:lnTo>
                  <a:lnTo>
                    <a:pt x="1747" y="0"/>
                  </a:lnTo>
                  <a:lnTo>
                    <a:pt x="0" y="0"/>
                  </a:lnTo>
                  <a:lnTo>
                    <a:pt x="0" y="389"/>
                  </a:lnTo>
                  <a:close/>
                </a:path>
              </a:pathLst>
            </a:custGeom>
            <a:solidFill>
              <a:srgbClr val="E9ECF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Rectangle 32"/>
            <p:cNvSpPr>
              <a:spLocks noChangeArrowheads="1"/>
            </p:cNvSpPr>
            <p:nvPr/>
          </p:nvSpPr>
          <p:spPr bwMode="auto">
            <a:xfrm flipH="1">
              <a:off x="9602828" y="-783847"/>
              <a:ext cx="125501" cy="62896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" name="Rectangle 33"/>
            <p:cNvSpPr>
              <a:spLocks noChangeArrowheads="1"/>
            </p:cNvSpPr>
            <p:nvPr/>
          </p:nvSpPr>
          <p:spPr bwMode="auto">
            <a:xfrm flipH="1">
              <a:off x="9226034" y="-783847"/>
              <a:ext cx="125501" cy="62896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" name="Rectangle 34"/>
            <p:cNvSpPr>
              <a:spLocks noChangeArrowheads="1"/>
            </p:cNvSpPr>
            <p:nvPr/>
          </p:nvSpPr>
          <p:spPr bwMode="auto">
            <a:xfrm flipH="1">
              <a:off x="9711229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4" name="Rectangle 35"/>
            <p:cNvSpPr>
              <a:spLocks noChangeArrowheads="1"/>
            </p:cNvSpPr>
            <p:nvPr/>
          </p:nvSpPr>
          <p:spPr bwMode="auto">
            <a:xfrm flipH="1">
              <a:off x="9694998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" name="Rectangle 36"/>
            <p:cNvSpPr>
              <a:spLocks noChangeArrowheads="1"/>
            </p:cNvSpPr>
            <p:nvPr/>
          </p:nvSpPr>
          <p:spPr bwMode="auto">
            <a:xfrm flipH="1">
              <a:off x="9678477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" name="Rectangle 37"/>
            <p:cNvSpPr>
              <a:spLocks noChangeArrowheads="1"/>
            </p:cNvSpPr>
            <p:nvPr/>
          </p:nvSpPr>
          <p:spPr bwMode="auto">
            <a:xfrm flipH="1">
              <a:off x="9662246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7" name="Rectangle 38"/>
            <p:cNvSpPr>
              <a:spLocks noChangeArrowheads="1"/>
            </p:cNvSpPr>
            <p:nvPr/>
          </p:nvSpPr>
          <p:spPr bwMode="auto">
            <a:xfrm flipH="1">
              <a:off x="9645725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8" name="Rectangle 39"/>
            <p:cNvSpPr>
              <a:spLocks noChangeArrowheads="1"/>
            </p:cNvSpPr>
            <p:nvPr/>
          </p:nvSpPr>
          <p:spPr bwMode="auto">
            <a:xfrm flipH="1">
              <a:off x="9629204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9" name="Rectangle 40"/>
            <p:cNvSpPr>
              <a:spLocks noChangeArrowheads="1"/>
            </p:cNvSpPr>
            <p:nvPr/>
          </p:nvSpPr>
          <p:spPr bwMode="auto">
            <a:xfrm flipH="1">
              <a:off x="9612973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0" name="Rectangle 41"/>
            <p:cNvSpPr>
              <a:spLocks noChangeArrowheads="1"/>
            </p:cNvSpPr>
            <p:nvPr/>
          </p:nvSpPr>
          <p:spPr bwMode="auto">
            <a:xfrm flipH="1">
              <a:off x="9414141" y="-847033"/>
              <a:ext cx="125501" cy="63185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1" name="Rectangle 42"/>
            <p:cNvSpPr>
              <a:spLocks noChangeArrowheads="1"/>
            </p:cNvSpPr>
            <p:nvPr/>
          </p:nvSpPr>
          <p:spPr bwMode="auto">
            <a:xfrm flipH="1">
              <a:off x="9522832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2" name="Rectangle 43"/>
            <p:cNvSpPr>
              <a:spLocks noChangeArrowheads="1"/>
            </p:cNvSpPr>
            <p:nvPr/>
          </p:nvSpPr>
          <p:spPr bwMode="auto">
            <a:xfrm flipH="1">
              <a:off x="9506601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3" name="Rectangle 44"/>
            <p:cNvSpPr>
              <a:spLocks noChangeArrowheads="1"/>
            </p:cNvSpPr>
            <p:nvPr/>
          </p:nvSpPr>
          <p:spPr bwMode="auto">
            <a:xfrm flipH="1">
              <a:off x="9490370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4" name="Rectangle 45"/>
            <p:cNvSpPr>
              <a:spLocks noChangeArrowheads="1"/>
            </p:cNvSpPr>
            <p:nvPr/>
          </p:nvSpPr>
          <p:spPr bwMode="auto">
            <a:xfrm flipH="1">
              <a:off x="9473849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5" name="Rectangle 46"/>
            <p:cNvSpPr>
              <a:spLocks noChangeArrowheads="1"/>
            </p:cNvSpPr>
            <p:nvPr/>
          </p:nvSpPr>
          <p:spPr bwMode="auto">
            <a:xfrm flipH="1">
              <a:off x="9457328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6" name="Rectangle 47"/>
            <p:cNvSpPr>
              <a:spLocks noChangeArrowheads="1"/>
            </p:cNvSpPr>
            <p:nvPr/>
          </p:nvSpPr>
          <p:spPr bwMode="auto">
            <a:xfrm flipH="1">
              <a:off x="9440807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7" name="Rectangle 48"/>
            <p:cNvSpPr>
              <a:spLocks noChangeArrowheads="1"/>
            </p:cNvSpPr>
            <p:nvPr/>
          </p:nvSpPr>
          <p:spPr bwMode="auto">
            <a:xfrm flipH="1">
              <a:off x="9424576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8" name="Rectangle 49"/>
            <p:cNvSpPr>
              <a:spLocks noChangeArrowheads="1"/>
            </p:cNvSpPr>
            <p:nvPr/>
          </p:nvSpPr>
          <p:spPr bwMode="auto">
            <a:xfrm flipH="1">
              <a:off x="9477037" y="-783847"/>
              <a:ext cx="125501" cy="62896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9" name="Rectangle 50"/>
            <p:cNvSpPr>
              <a:spLocks noChangeArrowheads="1"/>
            </p:cNvSpPr>
            <p:nvPr/>
          </p:nvSpPr>
          <p:spPr bwMode="auto">
            <a:xfrm flipH="1">
              <a:off x="9585728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0" name="Rectangle 51"/>
            <p:cNvSpPr>
              <a:spLocks noChangeArrowheads="1"/>
            </p:cNvSpPr>
            <p:nvPr/>
          </p:nvSpPr>
          <p:spPr bwMode="auto">
            <a:xfrm flipH="1">
              <a:off x="9569207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1" name="Rectangle 52"/>
            <p:cNvSpPr>
              <a:spLocks noChangeArrowheads="1"/>
            </p:cNvSpPr>
            <p:nvPr/>
          </p:nvSpPr>
          <p:spPr bwMode="auto">
            <a:xfrm flipH="1">
              <a:off x="9552976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2" name="Rectangle 53"/>
            <p:cNvSpPr>
              <a:spLocks noChangeArrowheads="1"/>
            </p:cNvSpPr>
            <p:nvPr/>
          </p:nvSpPr>
          <p:spPr bwMode="auto">
            <a:xfrm flipH="1">
              <a:off x="9536744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3" name="Rectangle 54"/>
            <p:cNvSpPr>
              <a:spLocks noChangeArrowheads="1"/>
            </p:cNvSpPr>
            <p:nvPr/>
          </p:nvSpPr>
          <p:spPr bwMode="auto">
            <a:xfrm flipH="1">
              <a:off x="9520223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4" name="Rectangle 55"/>
            <p:cNvSpPr>
              <a:spLocks noChangeArrowheads="1"/>
            </p:cNvSpPr>
            <p:nvPr/>
          </p:nvSpPr>
          <p:spPr bwMode="auto">
            <a:xfrm flipH="1">
              <a:off x="9503702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5" name="Rectangle 56"/>
            <p:cNvSpPr>
              <a:spLocks noChangeArrowheads="1"/>
            </p:cNvSpPr>
            <p:nvPr/>
          </p:nvSpPr>
          <p:spPr bwMode="auto">
            <a:xfrm flipH="1">
              <a:off x="9487181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6" name="Rectangle 57"/>
            <p:cNvSpPr>
              <a:spLocks noChangeArrowheads="1"/>
            </p:cNvSpPr>
            <p:nvPr/>
          </p:nvSpPr>
          <p:spPr bwMode="auto">
            <a:xfrm flipH="1">
              <a:off x="9288930" y="-847033"/>
              <a:ext cx="125212" cy="63185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7" name="Rectangle 58"/>
            <p:cNvSpPr>
              <a:spLocks noChangeArrowheads="1"/>
            </p:cNvSpPr>
            <p:nvPr/>
          </p:nvSpPr>
          <p:spPr bwMode="auto">
            <a:xfrm flipH="1">
              <a:off x="9397331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8" name="Rectangle 59"/>
            <p:cNvSpPr>
              <a:spLocks noChangeArrowheads="1"/>
            </p:cNvSpPr>
            <p:nvPr/>
          </p:nvSpPr>
          <p:spPr bwMode="auto">
            <a:xfrm flipH="1">
              <a:off x="938109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9" name="Rectangle 60"/>
            <p:cNvSpPr>
              <a:spLocks noChangeArrowheads="1"/>
            </p:cNvSpPr>
            <p:nvPr/>
          </p:nvSpPr>
          <p:spPr bwMode="auto">
            <a:xfrm flipH="1">
              <a:off x="936457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0" name="Rectangle 61"/>
            <p:cNvSpPr>
              <a:spLocks noChangeArrowheads="1"/>
            </p:cNvSpPr>
            <p:nvPr/>
          </p:nvSpPr>
          <p:spPr bwMode="auto">
            <a:xfrm flipH="1">
              <a:off x="9348058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1" name="Rectangle 62"/>
            <p:cNvSpPr>
              <a:spLocks noChangeArrowheads="1"/>
            </p:cNvSpPr>
            <p:nvPr/>
          </p:nvSpPr>
          <p:spPr bwMode="auto">
            <a:xfrm flipH="1">
              <a:off x="9331826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" name="Rectangle 63"/>
            <p:cNvSpPr>
              <a:spLocks noChangeArrowheads="1"/>
            </p:cNvSpPr>
            <p:nvPr/>
          </p:nvSpPr>
          <p:spPr bwMode="auto">
            <a:xfrm flipH="1">
              <a:off x="9315305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3" name="Rectangle 64"/>
            <p:cNvSpPr>
              <a:spLocks noChangeArrowheads="1"/>
            </p:cNvSpPr>
            <p:nvPr/>
          </p:nvSpPr>
          <p:spPr bwMode="auto">
            <a:xfrm flipH="1">
              <a:off x="9299074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4" name="Rectangle 65"/>
            <p:cNvSpPr>
              <a:spLocks noChangeArrowheads="1"/>
            </p:cNvSpPr>
            <p:nvPr/>
          </p:nvSpPr>
          <p:spPr bwMode="auto">
            <a:xfrm flipH="1">
              <a:off x="9351536" y="-783847"/>
              <a:ext cx="125501" cy="62896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5" name="Rectangle 66"/>
            <p:cNvSpPr>
              <a:spLocks noChangeArrowheads="1"/>
            </p:cNvSpPr>
            <p:nvPr/>
          </p:nvSpPr>
          <p:spPr bwMode="auto">
            <a:xfrm flipH="1">
              <a:off x="9460226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6" name="Rectangle 67"/>
            <p:cNvSpPr>
              <a:spLocks noChangeArrowheads="1"/>
            </p:cNvSpPr>
            <p:nvPr/>
          </p:nvSpPr>
          <p:spPr bwMode="auto">
            <a:xfrm flipH="1">
              <a:off x="9443995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7" name="Rectangle 68"/>
            <p:cNvSpPr>
              <a:spLocks noChangeArrowheads="1"/>
            </p:cNvSpPr>
            <p:nvPr/>
          </p:nvSpPr>
          <p:spPr bwMode="auto">
            <a:xfrm flipH="1">
              <a:off x="9427474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8" name="Rectangle 69"/>
            <p:cNvSpPr>
              <a:spLocks noChangeArrowheads="1"/>
            </p:cNvSpPr>
            <p:nvPr/>
          </p:nvSpPr>
          <p:spPr bwMode="auto">
            <a:xfrm flipH="1">
              <a:off x="9410953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9" name="Rectangle 70"/>
            <p:cNvSpPr>
              <a:spLocks noChangeArrowheads="1"/>
            </p:cNvSpPr>
            <p:nvPr/>
          </p:nvSpPr>
          <p:spPr bwMode="auto">
            <a:xfrm flipH="1">
              <a:off x="9394432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0" name="Rectangle 71"/>
            <p:cNvSpPr>
              <a:spLocks noChangeArrowheads="1"/>
            </p:cNvSpPr>
            <p:nvPr/>
          </p:nvSpPr>
          <p:spPr bwMode="auto">
            <a:xfrm flipH="1">
              <a:off x="9377911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1" name="Rectangle 72"/>
            <p:cNvSpPr>
              <a:spLocks noChangeArrowheads="1"/>
            </p:cNvSpPr>
            <p:nvPr/>
          </p:nvSpPr>
          <p:spPr bwMode="auto">
            <a:xfrm flipH="1">
              <a:off x="9361970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2" name="Rectangle 73"/>
            <p:cNvSpPr>
              <a:spLocks noChangeArrowheads="1"/>
            </p:cNvSpPr>
            <p:nvPr/>
          </p:nvSpPr>
          <p:spPr bwMode="auto">
            <a:xfrm flipH="1">
              <a:off x="9477037" y="-910218"/>
              <a:ext cx="125501" cy="63185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3" name="Rectangle 74"/>
            <p:cNvSpPr>
              <a:spLocks noChangeArrowheads="1"/>
            </p:cNvSpPr>
            <p:nvPr/>
          </p:nvSpPr>
          <p:spPr bwMode="auto">
            <a:xfrm flipH="1">
              <a:off x="9585728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4" name="Rectangle 75"/>
            <p:cNvSpPr>
              <a:spLocks noChangeArrowheads="1"/>
            </p:cNvSpPr>
            <p:nvPr/>
          </p:nvSpPr>
          <p:spPr bwMode="auto">
            <a:xfrm flipH="1">
              <a:off x="9569207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5" name="Rectangle 76"/>
            <p:cNvSpPr>
              <a:spLocks noChangeArrowheads="1"/>
            </p:cNvSpPr>
            <p:nvPr/>
          </p:nvSpPr>
          <p:spPr bwMode="auto">
            <a:xfrm flipH="1">
              <a:off x="9552976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6" name="Rectangle 77"/>
            <p:cNvSpPr>
              <a:spLocks noChangeArrowheads="1"/>
            </p:cNvSpPr>
            <p:nvPr/>
          </p:nvSpPr>
          <p:spPr bwMode="auto">
            <a:xfrm flipH="1">
              <a:off x="9536744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7" name="Rectangle 78"/>
            <p:cNvSpPr>
              <a:spLocks noChangeArrowheads="1"/>
            </p:cNvSpPr>
            <p:nvPr/>
          </p:nvSpPr>
          <p:spPr bwMode="auto">
            <a:xfrm flipH="1">
              <a:off x="9520223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8" name="Rectangle 79"/>
            <p:cNvSpPr>
              <a:spLocks noChangeArrowheads="1"/>
            </p:cNvSpPr>
            <p:nvPr/>
          </p:nvSpPr>
          <p:spPr bwMode="auto">
            <a:xfrm flipH="1">
              <a:off x="9503702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9" name="Rectangle 80"/>
            <p:cNvSpPr>
              <a:spLocks noChangeArrowheads="1"/>
            </p:cNvSpPr>
            <p:nvPr/>
          </p:nvSpPr>
          <p:spPr bwMode="auto">
            <a:xfrm flipH="1">
              <a:off x="9487181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0" name="Rectangle 81"/>
            <p:cNvSpPr>
              <a:spLocks noChangeArrowheads="1"/>
            </p:cNvSpPr>
            <p:nvPr/>
          </p:nvSpPr>
          <p:spPr bwMode="auto">
            <a:xfrm flipH="1">
              <a:off x="9334725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1" name="Rectangle 82"/>
            <p:cNvSpPr>
              <a:spLocks noChangeArrowheads="1"/>
            </p:cNvSpPr>
            <p:nvPr/>
          </p:nvSpPr>
          <p:spPr bwMode="auto">
            <a:xfrm flipH="1">
              <a:off x="9318204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2" name="Rectangle 83"/>
            <p:cNvSpPr>
              <a:spLocks noChangeArrowheads="1"/>
            </p:cNvSpPr>
            <p:nvPr/>
          </p:nvSpPr>
          <p:spPr bwMode="auto">
            <a:xfrm flipH="1">
              <a:off x="9301683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3" name="Rectangle 84"/>
            <p:cNvSpPr>
              <a:spLocks noChangeArrowheads="1"/>
            </p:cNvSpPr>
            <p:nvPr/>
          </p:nvSpPr>
          <p:spPr bwMode="auto">
            <a:xfrm flipH="1">
              <a:off x="9285452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4" name="Rectangle 85"/>
            <p:cNvSpPr>
              <a:spLocks noChangeArrowheads="1"/>
            </p:cNvSpPr>
            <p:nvPr/>
          </p:nvSpPr>
          <p:spPr bwMode="auto">
            <a:xfrm flipH="1">
              <a:off x="9268931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5" name="Rectangle 86"/>
            <p:cNvSpPr>
              <a:spLocks noChangeArrowheads="1"/>
            </p:cNvSpPr>
            <p:nvPr/>
          </p:nvSpPr>
          <p:spPr bwMode="auto">
            <a:xfrm flipH="1">
              <a:off x="9252700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6" name="Rectangle 87"/>
            <p:cNvSpPr>
              <a:spLocks noChangeArrowheads="1"/>
            </p:cNvSpPr>
            <p:nvPr/>
          </p:nvSpPr>
          <p:spPr bwMode="auto">
            <a:xfrm flipH="1">
              <a:off x="9236179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7" name="Rectangle 88"/>
            <p:cNvSpPr>
              <a:spLocks noChangeArrowheads="1"/>
            </p:cNvSpPr>
            <p:nvPr/>
          </p:nvSpPr>
          <p:spPr bwMode="auto">
            <a:xfrm flipH="1">
              <a:off x="9539933" y="-847033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8" name="Rectangle 89"/>
            <p:cNvSpPr>
              <a:spLocks noChangeArrowheads="1"/>
            </p:cNvSpPr>
            <p:nvPr/>
          </p:nvSpPr>
          <p:spPr bwMode="auto">
            <a:xfrm flipH="1">
              <a:off x="9648623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9" name="Rectangle 90"/>
            <p:cNvSpPr>
              <a:spLocks noChangeArrowheads="1"/>
            </p:cNvSpPr>
            <p:nvPr/>
          </p:nvSpPr>
          <p:spPr bwMode="auto">
            <a:xfrm flipH="1">
              <a:off x="9632102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0" name="Rectangle 91"/>
            <p:cNvSpPr>
              <a:spLocks noChangeArrowheads="1"/>
            </p:cNvSpPr>
            <p:nvPr/>
          </p:nvSpPr>
          <p:spPr bwMode="auto">
            <a:xfrm flipH="1">
              <a:off x="9615871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1" name="Rectangle 92"/>
            <p:cNvSpPr>
              <a:spLocks noChangeArrowheads="1"/>
            </p:cNvSpPr>
            <p:nvPr/>
          </p:nvSpPr>
          <p:spPr bwMode="auto">
            <a:xfrm flipH="1">
              <a:off x="9599350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2" name="Rectangle 93"/>
            <p:cNvSpPr>
              <a:spLocks noChangeArrowheads="1"/>
            </p:cNvSpPr>
            <p:nvPr/>
          </p:nvSpPr>
          <p:spPr bwMode="auto">
            <a:xfrm flipH="1">
              <a:off x="9582829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3" name="Rectangle 94"/>
            <p:cNvSpPr>
              <a:spLocks noChangeArrowheads="1"/>
            </p:cNvSpPr>
            <p:nvPr/>
          </p:nvSpPr>
          <p:spPr bwMode="auto">
            <a:xfrm flipH="1">
              <a:off x="9566598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4" name="Rectangle 95"/>
            <p:cNvSpPr>
              <a:spLocks noChangeArrowheads="1"/>
            </p:cNvSpPr>
            <p:nvPr/>
          </p:nvSpPr>
          <p:spPr bwMode="auto">
            <a:xfrm flipH="1">
              <a:off x="9550077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5" name="Rectangle 96"/>
            <p:cNvSpPr>
              <a:spLocks noChangeArrowheads="1"/>
            </p:cNvSpPr>
            <p:nvPr/>
          </p:nvSpPr>
          <p:spPr bwMode="auto">
            <a:xfrm flipH="1">
              <a:off x="9351536" y="-910218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6" name="Rectangle 97"/>
            <p:cNvSpPr>
              <a:spLocks noChangeArrowheads="1"/>
            </p:cNvSpPr>
            <p:nvPr/>
          </p:nvSpPr>
          <p:spPr bwMode="auto">
            <a:xfrm flipH="1">
              <a:off x="9460226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7" name="Rectangle 98"/>
            <p:cNvSpPr>
              <a:spLocks noChangeArrowheads="1"/>
            </p:cNvSpPr>
            <p:nvPr/>
          </p:nvSpPr>
          <p:spPr bwMode="auto">
            <a:xfrm flipH="1">
              <a:off x="9443995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8" name="Rectangle 99"/>
            <p:cNvSpPr>
              <a:spLocks noChangeArrowheads="1"/>
            </p:cNvSpPr>
            <p:nvPr/>
          </p:nvSpPr>
          <p:spPr bwMode="auto">
            <a:xfrm flipH="1">
              <a:off x="9427474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9" name="Rectangle 100"/>
            <p:cNvSpPr>
              <a:spLocks noChangeArrowheads="1"/>
            </p:cNvSpPr>
            <p:nvPr/>
          </p:nvSpPr>
          <p:spPr bwMode="auto">
            <a:xfrm flipH="1">
              <a:off x="9410953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0" name="Rectangle 101"/>
            <p:cNvSpPr>
              <a:spLocks noChangeArrowheads="1"/>
            </p:cNvSpPr>
            <p:nvPr/>
          </p:nvSpPr>
          <p:spPr bwMode="auto">
            <a:xfrm flipH="1">
              <a:off x="9394432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1" name="Rectangle 102"/>
            <p:cNvSpPr>
              <a:spLocks noChangeArrowheads="1"/>
            </p:cNvSpPr>
            <p:nvPr/>
          </p:nvSpPr>
          <p:spPr bwMode="auto">
            <a:xfrm flipH="1">
              <a:off x="9377911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2" name="Rectangle 103"/>
            <p:cNvSpPr>
              <a:spLocks noChangeArrowheads="1"/>
            </p:cNvSpPr>
            <p:nvPr/>
          </p:nvSpPr>
          <p:spPr bwMode="auto">
            <a:xfrm flipH="1">
              <a:off x="9361970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3" name="Freeform 104"/>
            <p:cNvSpPr>
              <a:spLocks/>
            </p:cNvSpPr>
            <p:nvPr/>
          </p:nvSpPr>
          <p:spPr bwMode="auto">
            <a:xfrm flipH="1">
              <a:off x="8847791" y="-771674"/>
              <a:ext cx="1015315" cy="107531"/>
            </a:xfrm>
            <a:custGeom>
              <a:avLst/>
              <a:gdLst>
                <a:gd name="T0" fmla="*/ 6766 w 10509"/>
                <a:gd name="T1" fmla="*/ 168 h 1111"/>
                <a:gd name="T2" fmla="*/ 6546 w 10509"/>
                <a:gd name="T3" fmla="*/ 542 h 1111"/>
                <a:gd name="T4" fmla="*/ 6135 w 10509"/>
                <a:gd name="T5" fmla="*/ 537 h 1111"/>
                <a:gd name="T6" fmla="*/ 3988 w 10509"/>
                <a:gd name="T7" fmla="*/ 509 h 1111"/>
                <a:gd name="T8" fmla="*/ 2528 w 10509"/>
                <a:gd name="T9" fmla="*/ 495 h 1111"/>
                <a:gd name="T10" fmla="*/ 1988 w 10509"/>
                <a:gd name="T11" fmla="*/ 493 h 1111"/>
                <a:gd name="T12" fmla="*/ 1906 w 10509"/>
                <a:gd name="T13" fmla="*/ 493 h 1111"/>
                <a:gd name="T14" fmla="*/ 1757 w 10509"/>
                <a:gd name="T15" fmla="*/ 483 h 1111"/>
                <a:gd name="T16" fmla="*/ 1628 w 10509"/>
                <a:gd name="T17" fmla="*/ 466 h 1111"/>
                <a:gd name="T18" fmla="*/ 1514 w 10509"/>
                <a:gd name="T19" fmla="*/ 440 h 1111"/>
                <a:gd name="T20" fmla="*/ 1416 w 10509"/>
                <a:gd name="T21" fmla="*/ 408 h 1111"/>
                <a:gd name="T22" fmla="*/ 1334 w 10509"/>
                <a:gd name="T23" fmla="*/ 372 h 1111"/>
                <a:gd name="T24" fmla="*/ 1263 w 10509"/>
                <a:gd name="T25" fmla="*/ 334 h 1111"/>
                <a:gd name="T26" fmla="*/ 1206 w 10509"/>
                <a:gd name="T27" fmla="*/ 290 h 1111"/>
                <a:gd name="T28" fmla="*/ 1160 w 10509"/>
                <a:gd name="T29" fmla="*/ 247 h 1111"/>
                <a:gd name="T30" fmla="*/ 1124 w 10509"/>
                <a:gd name="T31" fmla="*/ 204 h 1111"/>
                <a:gd name="T32" fmla="*/ 1083 w 10509"/>
                <a:gd name="T33" fmla="*/ 141 h 1111"/>
                <a:gd name="T34" fmla="*/ 1055 w 10509"/>
                <a:gd name="T35" fmla="*/ 67 h 1111"/>
                <a:gd name="T36" fmla="*/ 1046 w 10509"/>
                <a:gd name="T37" fmla="*/ 14 h 1111"/>
                <a:gd name="T38" fmla="*/ 1045 w 10509"/>
                <a:gd name="T39" fmla="*/ 0 h 1111"/>
                <a:gd name="T40" fmla="*/ 0 w 10509"/>
                <a:gd name="T41" fmla="*/ 0 h 1111"/>
                <a:gd name="T42" fmla="*/ 16 w 10509"/>
                <a:gd name="T43" fmla="*/ 40 h 1111"/>
                <a:gd name="T44" fmla="*/ 64 w 10509"/>
                <a:gd name="T45" fmla="*/ 136 h 1111"/>
                <a:gd name="T46" fmla="*/ 162 w 10509"/>
                <a:gd name="T47" fmla="*/ 295 h 1111"/>
                <a:gd name="T48" fmla="*/ 372 w 10509"/>
                <a:gd name="T49" fmla="*/ 589 h 1111"/>
                <a:gd name="T50" fmla="*/ 415 w 10509"/>
                <a:gd name="T51" fmla="*/ 643 h 1111"/>
                <a:gd name="T52" fmla="*/ 350 w 10509"/>
                <a:gd name="T53" fmla="*/ 697 h 1111"/>
                <a:gd name="T54" fmla="*/ 252 w 10509"/>
                <a:gd name="T55" fmla="*/ 793 h 1111"/>
                <a:gd name="T56" fmla="*/ 192 w 10509"/>
                <a:gd name="T57" fmla="*/ 879 h 1111"/>
                <a:gd name="T58" fmla="*/ 159 w 10509"/>
                <a:gd name="T59" fmla="*/ 953 h 1111"/>
                <a:gd name="T60" fmla="*/ 147 w 10509"/>
                <a:gd name="T61" fmla="*/ 1013 h 1111"/>
                <a:gd name="T62" fmla="*/ 149 w 10509"/>
                <a:gd name="T63" fmla="*/ 1061 h 1111"/>
                <a:gd name="T64" fmla="*/ 162 w 10509"/>
                <a:gd name="T65" fmla="*/ 1106 h 1111"/>
                <a:gd name="T66" fmla="*/ 166 w 10509"/>
                <a:gd name="T67" fmla="*/ 1111 h 1111"/>
                <a:gd name="T68" fmla="*/ 9805 w 10509"/>
                <a:gd name="T69" fmla="*/ 1111 h 1111"/>
                <a:gd name="T70" fmla="*/ 9861 w 10509"/>
                <a:gd name="T71" fmla="*/ 1107 h 1111"/>
                <a:gd name="T72" fmla="*/ 9963 w 10509"/>
                <a:gd name="T73" fmla="*/ 1088 h 1111"/>
                <a:gd name="T74" fmla="*/ 10054 w 10509"/>
                <a:gd name="T75" fmla="*/ 1057 h 1111"/>
                <a:gd name="T76" fmla="*/ 10135 w 10509"/>
                <a:gd name="T77" fmla="*/ 1012 h 1111"/>
                <a:gd name="T78" fmla="*/ 10204 w 10509"/>
                <a:gd name="T79" fmla="*/ 959 h 1111"/>
                <a:gd name="T80" fmla="*/ 10266 w 10509"/>
                <a:gd name="T81" fmla="*/ 895 h 1111"/>
                <a:gd name="T82" fmla="*/ 10317 w 10509"/>
                <a:gd name="T83" fmla="*/ 826 h 1111"/>
                <a:gd name="T84" fmla="*/ 10362 w 10509"/>
                <a:gd name="T85" fmla="*/ 753 h 1111"/>
                <a:gd name="T86" fmla="*/ 10415 w 10509"/>
                <a:gd name="T87" fmla="*/ 637 h 1111"/>
                <a:gd name="T88" fmla="*/ 10464 w 10509"/>
                <a:gd name="T89" fmla="*/ 480 h 1111"/>
                <a:gd name="T90" fmla="*/ 10493 w 10509"/>
                <a:gd name="T91" fmla="*/ 335 h 1111"/>
                <a:gd name="T92" fmla="*/ 10506 w 10509"/>
                <a:gd name="T93" fmla="*/ 213 h 1111"/>
                <a:gd name="T94" fmla="*/ 10509 w 10509"/>
                <a:gd name="T95" fmla="*/ 168 h 1111"/>
                <a:gd name="T96" fmla="*/ 6766 w 10509"/>
                <a:gd name="T97" fmla="*/ 168 h 1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0509" h="1111">
                  <a:moveTo>
                    <a:pt x="6766" y="168"/>
                  </a:moveTo>
                  <a:lnTo>
                    <a:pt x="6546" y="542"/>
                  </a:lnTo>
                  <a:lnTo>
                    <a:pt x="6135" y="537"/>
                  </a:lnTo>
                  <a:lnTo>
                    <a:pt x="3988" y="509"/>
                  </a:lnTo>
                  <a:lnTo>
                    <a:pt x="2528" y="495"/>
                  </a:lnTo>
                  <a:lnTo>
                    <a:pt x="1988" y="493"/>
                  </a:lnTo>
                  <a:lnTo>
                    <a:pt x="1906" y="493"/>
                  </a:lnTo>
                  <a:lnTo>
                    <a:pt x="1757" y="483"/>
                  </a:lnTo>
                  <a:lnTo>
                    <a:pt x="1628" y="466"/>
                  </a:lnTo>
                  <a:lnTo>
                    <a:pt x="1514" y="440"/>
                  </a:lnTo>
                  <a:lnTo>
                    <a:pt x="1416" y="408"/>
                  </a:lnTo>
                  <a:lnTo>
                    <a:pt x="1334" y="372"/>
                  </a:lnTo>
                  <a:lnTo>
                    <a:pt x="1263" y="334"/>
                  </a:lnTo>
                  <a:lnTo>
                    <a:pt x="1206" y="290"/>
                  </a:lnTo>
                  <a:lnTo>
                    <a:pt x="1160" y="247"/>
                  </a:lnTo>
                  <a:lnTo>
                    <a:pt x="1124" y="204"/>
                  </a:lnTo>
                  <a:lnTo>
                    <a:pt x="1083" y="141"/>
                  </a:lnTo>
                  <a:lnTo>
                    <a:pt x="1055" y="67"/>
                  </a:lnTo>
                  <a:lnTo>
                    <a:pt x="1046" y="14"/>
                  </a:lnTo>
                  <a:lnTo>
                    <a:pt x="1045" y="0"/>
                  </a:lnTo>
                  <a:lnTo>
                    <a:pt x="0" y="0"/>
                  </a:lnTo>
                  <a:lnTo>
                    <a:pt x="16" y="40"/>
                  </a:lnTo>
                  <a:lnTo>
                    <a:pt x="64" y="136"/>
                  </a:lnTo>
                  <a:lnTo>
                    <a:pt x="162" y="295"/>
                  </a:lnTo>
                  <a:lnTo>
                    <a:pt x="372" y="589"/>
                  </a:lnTo>
                  <a:lnTo>
                    <a:pt x="415" y="643"/>
                  </a:lnTo>
                  <a:lnTo>
                    <a:pt x="350" y="697"/>
                  </a:lnTo>
                  <a:lnTo>
                    <a:pt x="252" y="793"/>
                  </a:lnTo>
                  <a:lnTo>
                    <a:pt x="192" y="879"/>
                  </a:lnTo>
                  <a:lnTo>
                    <a:pt x="159" y="953"/>
                  </a:lnTo>
                  <a:lnTo>
                    <a:pt x="147" y="1013"/>
                  </a:lnTo>
                  <a:lnTo>
                    <a:pt x="149" y="1061"/>
                  </a:lnTo>
                  <a:lnTo>
                    <a:pt x="162" y="1106"/>
                  </a:lnTo>
                  <a:lnTo>
                    <a:pt x="166" y="1111"/>
                  </a:lnTo>
                  <a:lnTo>
                    <a:pt x="9805" y="1111"/>
                  </a:lnTo>
                  <a:lnTo>
                    <a:pt x="9861" y="1107"/>
                  </a:lnTo>
                  <a:lnTo>
                    <a:pt x="9963" y="1088"/>
                  </a:lnTo>
                  <a:lnTo>
                    <a:pt x="10054" y="1057"/>
                  </a:lnTo>
                  <a:lnTo>
                    <a:pt x="10135" y="1012"/>
                  </a:lnTo>
                  <a:lnTo>
                    <a:pt x="10204" y="959"/>
                  </a:lnTo>
                  <a:lnTo>
                    <a:pt x="10266" y="895"/>
                  </a:lnTo>
                  <a:lnTo>
                    <a:pt x="10317" y="826"/>
                  </a:lnTo>
                  <a:lnTo>
                    <a:pt x="10362" y="753"/>
                  </a:lnTo>
                  <a:lnTo>
                    <a:pt x="10415" y="637"/>
                  </a:lnTo>
                  <a:lnTo>
                    <a:pt x="10464" y="480"/>
                  </a:lnTo>
                  <a:lnTo>
                    <a:pt x="10493" y="335"/>
                  </a:lnTo>
                  <a:lnTo>
                    <a:pt x="10506" y="213"/>
                  </a:lnTo>
                  <a:lnTo>
                    <a:pt x="10509" y="168"/>
                  </a:lnTo>
                  <a:lnTo>
                    <a:pt x="6766" y="168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4" name="Rectangle 105"/>
            <p:cNvSpPr>
              <a:spLocks noChangeArrowheads="1"/>
            </p:cNvSpPr>
            <p:nvPr/>
          </p:nvSpPr>
          <p:spPr bwMode="auto">
            <a:xfrm flipH="1">
              <a:off x="9150096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5" name="Rectangle 106"/>
            <p:cNvSpPr>
              <a:spLocks noChangeArrowheads="1"/>
            </p:cNvSpPr>
            <p:nvPr/>
          </p:nvSpPr>
          <p:spPr bwMode="auto">
            <a:xfrm flipH="1">
              <a:off x="9111837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6" name="Rectangle 107"/>
            <p:cNvSpPr>
              <a:spLocks noChangeArrowheads="1"/>
            </p:cNvSpPr>
            <p:nvPr/>
          </p:nvSpPr>
          <p:spPr bwMode="auto">
            <a:xfrm flipH="1">
              <a:off x="9073578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7" name="Rectangle 108"/>
            <p:cNvSpPr>
              <a:spLocks noChangeArrowheads="1"/>
            </p:cNvSpPr>
            <p:nvPr/>
          </p:nvSpPr>
          <p:spPr bwMode="auto">
            <a:xfrm flipH="1">
              <a:off x="9035029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8" name="Rectangle 109"/>
            <p:cNvSpPr>
              <a:spLocks noChangeArrowheads="1"/>
            </p:cNvSpPr>
            <p:nvPr/>
          </p:nvSpPr>
          <p:spPr bwMode="auto">
            <a:xfrm flipH="1">
              <a:off x="8996770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9" name="Rectangle 110"/>
            <p:cNvSpPr>
              <a:spLocks noChangeArrowheads="1"/>
            </p:cNvSpPr>
            <p:nvPr/>
          </p:nvSpPr>
          <p:spPr bwMode="auto">
            <a:xfrm flipH="1">
              <a:off x="8958221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0" name="Rectangle 111"/>
            <p:cNvSpPr>
              <a:spLocks noChangeArrowheads="1"/>
            </p:cNvSpPr>
            <p:nvPr/>
          </p:nvSpPr>
          <p:spPr bwMode="auto">
            <a:xfrm flipH="1">
              <a:off x="8919962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1" name="Rectangle 112"/>
            <p:cNvSpPr>
              <a:spLocks noChangeArrowheads="1"/>
            </p:cNvSpPr>
            <p:nvPr/>
          </p:nvSpPr>
          <p:spPr bwMode="auto">
            <a:xfrm flipH="1">
              <a:off x="9141690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2" name="Rectangle 113"/>
            <p:cNvSpPr>
              <a:spLocks noChangeArrowheads="1"/>
            </p:cNvSpPr>
            <p:nvPr/>
          </p:nvSpPr>
          <p:spPr bwMode="auto">
            <a:xfrm flipH="1">
              <a:off x="9109228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3" name="Rectangle 114"/>
            <p:cNvSpPr>
              <a:spLocks noChangeArrowheads="1"/>
            </p:cNvSpPr>
            <p:nvPr/>
          </p:nvSpPr>
          <p:spPr bwMode="auto">
            <a:xfrm flipH="1">
              <a:off x="9076766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4" name="Rectangle 115"/>
            <p:cNvSpPr>
              <a:spLocks noChangeArrowheads="1"/>
            </p:cNvSpPr>
            <p:nvPr/>
          </p:nvSpPr>
          <p:spPr bwMode="auto">
            <a:xfrm flipH="1">
              <a:off x="9044593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5" name="Rectangle 116"/>
            <p:cNvSpPr>
              <a:spLocks noChangeArrowheads="1"/>
            </p:cNvSpPr>
            <p:nvPr/>
          </p:nvSpPr>
          <p:spPr bwMode="auto">
            <a:xfrm flipH="1">
              <a:off x="9012131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6" name="Rectangle 117"/>
            <p:cNvSpPr>
              <a:spLocks noChangeArrowheads="1"/>
            </p:cNvSpPr>
            <p:nvPr/>
          </p:nvSpPr>
          <p:spPr bwMode="auto">
            <a:xfrm flipH="1">
              <a:off x="8979669" y="-841526"/>
              <a:ext cx="1420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7" name="Rectangle 118"/>
            <p:cNvSpPr>
              <a:spLocks noChangeArrowheads="1"/>
            </p:cNvSpPr>
            <p:nvPr/>
          </p:nvSpPr>
          <p:spPr bwMode="auto">
            <a:xfrm flipH="1">
              <a:off x="8947207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8" name="Rectangle 119"/>
            <p:cNvSpPr>
              <a:spLocks noChangeArrowheads="1"/>
            </p:cNvSpPr>
            <p:nvPr/>
          </p:nvSpPr>
          <p:spPr bwMode="auto">
            <a:xfrm flipH="1">
              <a:off x="9128937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9" name="Rectangle 120"/>
            <p:cNvSpPr>
              <a:spLocks noChangeArrowheads="1"/>
            </p:cNvSpPr>
            <p:nvPr/>
          </p:nvSpPr>
          <p:spPr bwMode="auto">
            <a:xfrm flipH="1">
              <a:off x="9105170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0" name="Rectangle 121"/>
            <p:cNvSpPr>
              <a:spLocks noChangeArrowheads="1"/>
            </p:cNvSpPr>
            <p:nvPr/>
          </p:nvSpPr>
          <p:spPr bwMode="auto">
            <a:xfrm flipH="1">
              <a:off x="9081693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1" name="Rectangle 122"/>
            <p:cNvSpPr>
              <a:spLocks noChangeArrowheads="1"/>
            </p:cNvSpPr>
            <p:nvPr/>
          </p:nvSpPr>
          <p:spPr bwMode="auto">
            <a:xfrm flipH="1">
              <a:off x="9057926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2" name="Rectangle 123"/>
            <p:cNvSpPr>
              <a:spLocks noChangeArrowheads="1"/>
            </p:cNvSpPr>
            <p:nvPr/>
          </p:nvSpPr>
          <p:spPr bwMode="auto">
            <a:xfrm flipH="1">
              <a:off x="9034159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3" name="Rectangle 124"/>
            <p:cNvSpPr>
              <a:spLocks noChangeArrowheads="1"/>
            </p:cNvSpPr>
            <p:nvPr/>
          </p:nvSpPr>
          <p:spPr bwMode="auto">
            <a:xfrm flipH="1">
              <a:off x="9010682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4" name="Rectangle 125"/>
            <p:cNvSpPr>
              <a:spLocks noChangeArrowheads="1"/>
            </p:cNvSpPr>
            <p:nvPr/>
          </p:nvSpPr>
          <p:spPr bwMode="auto">
            <a:xfrm flipH="1">
              <a:off x="8986915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5" name="Rectangle 126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44056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6" name="Rectangle 127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11884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7" name="Rectangle 128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37100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8" name="Rectangle 129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9855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9" name="Freeform 130"/>
            <p:cNvSpPr>
              <a:spLocks/>
            </p:cNvSpPr>
            <p:nvPr/>
          </p:nvSpPr>
          <p:spPr bwMode="auto">
            <a:xfrm flipH="1">
              <a:off x="9762821" y="-780369"/>
              <a:ext cx="100285" cy="4058"/>
            </a:xfrm>
            <a:custGeom>
              <a:avLst/>
              <a:gdLst>
                <a:gd name="T0" fmla="*/ 1034 w 1039"/>
                <a:gd name="T1" fmla="*/ 42 h 42"/>
                <a:gd name="T2" fmla="*/ 5 w 1039"/>
                <a:gd name="T3" fmla="*/ 42 h 42"/>
                <a:gd name="T4" fmla="*/ 2 w 1039"/>
                <a:gd name="T5" fmla="*/ 41 h 42"/>
                <a:gd name="T6" fmla="*/ 0 w 1039"/>
                <a:gd name="T7" fmla="*/ 36 h 42"/>
                <a:gd name="T8" fmla="*/ 0 w 1039"/>
                <a:gd name="T9" fmla="*/ 6 h 42"/>
                <a:gd name="T10" fmla="*/ 2 w 1039"/>
                <a:gd name="T11" fmla="*/ 2 h 42"/>
                <a:gd name="T12" fmla="*/ 5 w 1039"/>
                <a:gd name="T13" fmla="*/ 0 h 42"/>
                <a:gd name="T14" fmla="*/ 1033 w 1039"/>
                <a:gd name="T15" fmla="*/ 0 h 42"/>
                <a:gd name="T16" fmla="*/ 1036 w 1039"/>
                <a:gd name="T17" fmla="*/ 2 h 42"/>
                <a:gd name="T18" fmla="*/ 1037 w 1039"/>
                <a:gd name="T19" fmla="*/ 6 h 42"/>
                <a:gd name="T20" fmla="*/ 1037 w 1039"/>
                <a:gd name="T21" fmla="*/ 36 h 42"/>
                <a:gd name="T22" fmla="*/ 1039 w 1039"/>
                <a:gd name="T23" fmla="*/ 41 h 42"/>
                <a:gd name="T24" fmla="*/ 1034 w 1039"/>
                <a:gd name="T25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39" h="42">
                  <a:moveTo>
                    <a:pt x="1034" y="42"/>
                  </a:moveTo>
                  <a:lnTo>
                    <a:pt x="5" y="42"/>
                  </a:lnTo>
                  <a:lnTo>
                    <a:pt x="2" y="41"/>
                  </a:lnTo>
                  <a:lnTo>
                    <a:pt x="0" y="36"/>
                  </a:lnTo>
                  <a:lnTo>
                    <a:pt x="0" y="6"/>
                  </a:lnTo>
                  <a:lnTo>
                    <a:pt x="2" y="2"/>
                  </a:lnTo>
                  <a:lnTo>
                    <a:pt x="5" y="0"/>
                  </a:lnTo>
                  <a:lnTo>
                    <a:pt x="1033" y="0"/>
                  </a:lnTo>
                  <a:lnTo>
                    <a:pt x="1036" y="2"/>
                  </a:lnTo>
                  <a:lnTo>
                    <a:pt x="1037" y="6"/>
                  </a:lnTo>
                  <a:lnTo>
                    <a:pt x="1037" y="36"/>
                  </a:lnTo>
                  <a:lnTo>
                    <a:pt x="1039" y="41"/>
                  </a:lnTo>
                  <a:lnTo>
                    <a:pt x="1034" y="42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0" y="730176"/>
            <a:ext cx="12200772" cy="6146409"/>
            <a:chOff x="1" y="711592"/>
            <a:chExt cx="12200772" cy="6146409"/>
          </a:xfrm>
        </p:grpSpPr>
        <p:sp>
          <p:nvSpPr>
            <p:cNvPr id="164" name="자유형 163"/>
            <p:cNvSpPr/>
            <p:nvPr/>
          </p:nvSpPr>
          <p:spPr>
            <a:xfrm rot="16200000">
              <a:off x="3027182" y="-2315589"/>
              <a:ext cx="6146409" cy="12200772"/>
            </a:xfrm>
            <a:custGeom>
              <a:avLst/>
              <a:gdLst>
                <a:gd name="connsiteX0" fmla="*/ 6146409 w 6146409"/>
                <a:gd name="connsiteY0" fmla="*/ 2222 h 12200772"/>
                <a:gd name="connsiteX1" fmla="*/ 6065629 w 6146409"/>
                <a:gd name="connsiteY1" fmla="*/ 164558 h 12200772"/>
                <a:gd name="connsiteX2" fmla="*/ 6114959 w 6146409"/>
                <a:gd name="connsiteY2" fmla="*/ 314135 h 12200772"/>
                <a:gd name="connsiteX3" fmla="*/ 6138200 w 6146409"/>
                <a:gd name="connsiteY3" fmla="*/ 323564 h 12200772"/>
                <a:gd name="connsiteX4" fmla="*/ 6146409 w 6146409"/>
                <a:gd name="connsiteY4" fmla="*/ 323564 h 12200772"/>
                <a:gd name="connsiteX5" fmla="*/ 6142304 w 6146409"/>
                <a:gd name="connsiteY5" fmla="*/ 325229 h 12200772"/>
                <a:gd name="connsiteX6" fmla="*/ 6146409 w 6146409"/>
                <a:gd name="connsiteY6" fmla="*/ 326894 h 12200772"/>
                <a:gd name="connsiteX7" fmla="*/ 6138200 w 6146409"/>
                <a:gd name="connsiteY7" fmla="*/ 326894 h 12200772"/>
                <a:gd name="connsiteX8" fmla="*/ 6114958 w 6146409"/>
                <a:gd name="connsiteY8" fmla="*/ 336323 h 12200772"/>
                <a:gd name="connsiteX9" fmla="*/ 6065628 w 6146409"/>
                <a:gd name="connsiteY9" fmla="*/ 485900 h 12200772"/>
                <a:gd name="connsiteX10" fmla="*/ 6114958 w 6146409"/>
                <a:gd name="connsiteY10" fmla="*/ 635477 h 12200772"/>
                <a:gd name="connsiteX11" fmla="*/ 6138200 w 6146409"/>
                <a:gd name="connsiteY11" fmla="*/ 644906 h 12200772"/>
                <a:gd name="connsiteX12" fmla="*/ 6146408 w 6146409"/>
                <a:gd name="connsiteY12" fmla="*/ 644906 h 12200772"/>
                <a:gd name="connsiteX13" fmla="*/ 6142304 w 6146409"/>
                <a:gd name="connsiteY13" fmla="*/ 646571 h 12200772"/>
                <a:gd name="connsiteX14" fmla="*/ 6146409 w 6146409"/>
                <a:gd name="connsiteY14" fmla="*/ 648235 h 12200772"/>
                <a:gd name="connsiteX15" fmla="*/ 6138200 w 6146409"/>
                <a:gd name="connsiteY15" fmla="*/ 648235 h 12200772"/>
                <a:gd name="connsiteX16" fmla="*/ 6114958 w 6146409"/>
                <a:gd name="connsiteY16" fmla="*/ 657664 h 12200772"/>
                <a:gd name="connsiteX17" fmla="*/ 6065628 w 6146409"/>
                <a:gd name="connsiteY17" fmla="*/ 807242 h 12200772"/>
                <a:gd name="connsiteX18" fmla="*/ 6114958 w 6146409"/>
                <a:gd name="connsiteY18" fmla="*/ 956818 h 12200772"/>
                <a:gd name="connsiteX19" fmla="*/ 6138200 w 6146409"/>
                <a:gd name="connsiteY19" fmla="*/ 966247 h 12200772"/>
                <a:gd name="connsiteX20" fmla="*/ 6146408 w 6146409"/>
                <a:gd name="connsiteY20" fmla="*/ 966247 h 12200772"/>
                <a:gd name="connsiteX21" fmla="*/ 6142304 w 6146409"/>
                <a:gd name="connsiteY21" fmla="*/ 967912 h 12200772"/>
                <a:gd name="connsiteX22" fmla="*/ 6146408 w 6146409"/>
                <a:gd name="connsiteY22" fmla="*/ 969577 h 12200772"/>
                <a:gd name="connsiteX23" fmla="*/ 6138200 w 6146409"/>
                <a:gd name="connsiteY23" fmla="*/ 969577 h 12200772"/>
                <a:gd name="connsiteX24" fmla="*/ 6114958 w 6146409"/>
                <a:gd name="connsiteY24" fmla="*/ 979006 h 12200772"/>
                <a:gd name="connsiteX25" fmla="*/ 6065628 w 6146409"/>
                <a:gd name="connsiteY25" fmla="*/ 1128583 h 12200772"/>
                <a:gd name="connsiteX26" fmla="*/ 6114958 w 6146409"/>
                <a:gd name="connsiteY26" fmla="*/ 1278160 h 12200772"/>
                <a:gd name="connsiteX27" fmla="*/ 6138200 w 6146409"/>
                <a:gd name="connsiteY27" fmla="*/ 1287589 h 12200772"/>
                <a:gd name="connsiteX28" fmla="*/ 6146408 w 6146409"/>
                <a:gd name="connsiteY28" fmla="*/ 1287589 h 12200772"/>
                <a:gd name="connsiteX29" fmla="*/ 6142304 w 6146409"/>
                <a:gd name="connsiteY29" fmla="*/ 1289254 h 12200772"/>
                <a:gd name="connsiteX30" fmla="*/ 6146408 w 6146409"/>
                <a:gd name="connsiteY30" fmla="*/ 1290919 h 12200772"/>
                <a:gd name="connsiteX31" fmla="*/ 6138199 w 6146409"/>
                <a:gd name="connsiteY31" fmla="*/ 1290919 h 12200772"/>
                <a:gd name="connsiteX32" fmla="*/ 6114958 w 6146409"/>
                <a:gd name="connsiteY32" fmla="*/ 1300348 h 12200772"/>
                <a:gd name="connsiteX33" fmla="*/ 6065628 w 6146409"/>
                <a:gd name="connsiteY33" fmla="*/ 1449925 h 12200772"/>
                <a:gd name="connsiteX34" fmla="*/ 6114958 w 6146409"/>
                <a:gd name="connsiteY34" fmla="*/ 1599502 h 12200772"/>
                <a:gd name="connsiteX35" fmla="*/ 6138199 w 6146409"/>
                <a:gd name="connsiteY35" fmla="*/ 1608931 h 12200772"/>
                <a:gd name="connsiteX36" fmla="*/ 6146408 w 6146409"/>
                <a:gd name="connsiteY36" fmla="*/ 1608931 h 12200772"/>
                <a:gd name="connsiteX37" fmla="*/ 6142304 w 6146409"/>
                <a:gd name="connsiteY37" fmla="*/ 1610596 h 12200772"/>
                <a:gd name="connsiteX38" fmla="*/ 6146408 w 6146409"/>
                <a:gd name="connsiteY38" fmla="*/ 1612261 h 12200772"/>
                <a:gd name="connsiteX39" fmla="*/ 6138199 w 6146409"/>
                <a:gd name="connsiteY39" fmla="*/ 1612261 h 12200772"/>
                <a:gd name="connsiteX40" fmla="*/ 6114958 w 6146409"/>
                <a:gd name="connsiteY40" fmla="*/ 1621690 h 12200772"/>
                <a:gd name="connsiteX41" fmla="*/ 6065628 w 6146409"/>
                <a:gd name="connsiteY41" fmla="*/ 1771267 h 12200772"/>
                <a:gd name="connsiteX42" fmla="*/ 6114958 w 6146409"/>
                <a:gd name="connsiteY42" fmla="*/ 1920843 h 12200772"/>
                <a:gd name="connsiteX43" fmla="*/ 6138199 w 6146409"/>
                <a:gd name="connsiteY43" fmla="*/ 1930273 h 12200772"/>
                <a:gd name="connsiteX44" fmla="*/ 6146408 w 6146409"/>
                <a:gd name="connsiteY44" fmla="*/ 1930273 h 12200772"/>
                <a:gd name="connsiteX45" fmla="*/ 6142303 w 6146409"/>
                <a:gd name="connsiteY45" fmla="*/ 1931938 h 12200772"/>
                <a:gd name="connsiteX46" fmla="*/ 6146408 w 6146409"/>
                <a:gd name="connsiteY46" fmla="*/ 1933603 h 12200772"/>
                <a:gd name="connsiteX47" fmla="*/ 6138199 w 6146409"/>
                <a:gd name="connsiteY47" fmla="*/ 1933603 h 12200772"/>
                <a:gd name="connsiteX48" fmla="*/ 6114957 w 6146409"/>
                <a:gd name="connsiteY48" fmla="*/ 1943032 h 12200772"/>
                <a:gd name="connsiteX49" fmla="*/ 6065627 w 6146409"/>
                <a:gd name="connsiteY49" fmla="*/ 2092608 h 12200772"/>
                <a:gd name="connsiteX50" fmla="*/ 6114957 w 6146409"/>
                <a:gd name="connsiteY50" fmla="*/ 2242185 h 12200772"/>
                <a:gd name="connsiteX51" fmla="*/ 6138199 w 6146409"/>
                <a:gd name="connsiteY51" fmla="*/ 2251614 h 12200772"/>
                <a:gd name="connsiteX52" fmla="*/ 6146407 w 6146409"/>
                <a:gd name="connsiteY52" fmla="*/ 2251614 h 12200772"/>
                <a:gd name="connsiteX53" fmla="*/ 6142303 w 6146409"/>
                <a:gd name="connsiteY53" fmla="*/ 2253279 h 12200772"/>
                <a:gd name="connsiteX54" fmla="*/ 6146408 w 6146409"/>
                <a:gd name="connsiteY54" fmla="*/ 2254944 h 12200772"/>
                <a:gd name="connsiteX55" fmla="*/ 6138199 w 6146409"/>
                <a:gd name="connsiteY55" fmla="*/ 2254944 h 12200772"/>
                <a:gd name="connsiteX56" fmla="*/ 6114957 w 6146409"/>
                <a:gd name="connsiteY56" fmla="*/ 2264374 h 12200772"/>
                <a:gd name="connsiteX57" fmla="*/ 6065627 w 6146409"/>
                <a:gd name="connsiteY57" fmla="*/ 2413950 h 12200772"/>
                <a:gd name="connsiteX58" fmla="*/ 6114957 w 6146409"/>
                <a:gd name="connsiteY58" fmla="*/ 2563526 h 12200772"/>
                <a:gd name="connsiteX59" fmla="*/ 6138199 w 6146409"/>
                <a:gd name="connsiteY59" fmla="*/ 2572956 h 12200772"/>
                <a:gd name="connsiteX60" fmla="*/ 6146407 w 6146409"/>
                <a:gd name="connsiteY60" fmla="*/ 2572956 h 12200772"/>
                <a:gd name="connsiteX61" fmla="*/ 6142303 w 6146409"/>
                <a:gd name="connsiteY61" fmla="*/ 2574620 h 12200772"/>
                <a:gd name="connsiteX62" fmla="*/ 6146407 w 6146409"/>
                <a:gd name="connsiteY62" fmla="*/ 2576286 h 12200772"/>
                <a:gd name="connsiteX63" fmla="*/ 6138199 w 6146409"/>
                <a:gd name="connsiteY63" fmla="*/ 2576286 h 12200772"/>
                <a:gd name="connsiteX64" fmla="*/ 6114957 w 6146409"/>
                <a:gd name="connsiteY64" fmla="*/ 2585714 h 12200772"/>
                <a:gd name="connsiteX65" fmla="*/ 6065627 w 6146409"/>
                <a:gd name="connsiteY65" fmla="*/ 2735292 h 12200772"/>
                <a:gd name="connsiteX66" fmla="*/ 6114957 w 6146409"/>
                <a:gd name="connsiteY66" fmla="*/ 2884868 h 12200772"/>
                <a:gd name="connsiteX67" fmla="*/ 6138199 w 6146409"/>
                <a:gd name="connsiteY67" fmla="*/ 2894298 h 12200772"/>
                <a:gd name="connsiteX68" fmla="*/ 6146407 w 6146409"/>
                <a:gd name="connsiteY68" fmla="*/ 2894298 h 12200772"/>
                <a:gd name="connsiteX69" fmla="*/ 6142303 w 6146409"/>
                <a:gd name="connsiteY69" fmla="*/ 2895963 h 12200772"/>
                <a:gd name="connsiteX70" fmla="*/ 6146407 w 6146409"/>
                <a:gd name="connsiteY70" fmla="*/ 2897627 h 12200772"/>
                <a:gd name="connsiteX71" fmla="*/ 6138199 w 6146409"/>
                <a:gd name="connsiteY71" fmla="*/ 2897627 h 12200772"/>
                <a:gd name="connsiteX72" fmla="*/ 6114957 w 6146409"/>
                <a:gd name="connsiteY72" fmla="*/ 2907056 h 12200772"/>
                <a:gd name="connsiteX73" fmla="*/ 6065627 w 6146409"/>
                <a:gd name="connsiteY73" fmla="*/ 3056633 h 12200772"/>
                <a:gd name="connsiteX74" fmla="*/ 6114957 w 6146409"/>
                <a:gd name="connsiteY74" fmla="*/ 3206209 h 12200772"/>
                <a:gd name="connsiteX75" fmla="*/ 6138199 w 6146409"/>
                <a:gd name="connsiteY75" fmla="*/ 3215638 h 12200772"/>
                <a:gd name="connsiteX76" fmla="*/ 6146407 w 6146409"/>
                <a:gd name="connsiteY76" fmla="*/ 3215638 h 12200772"/>
                <a:gd name="connsiteX77" fmla="*/ 6142303 w 6146409"/>
                <a:gd name="connsiteY77" fmla="*/ 3217303 h 12200772"/>
                <a:gd name="connsiteX78" fmla="*/ 6146407 w 6146409"/>
                <a:gd name="connsiteY78" fmla="*/ 3218969 h 12200772"/>
                <a:gd name="connsiteX79" fmla="*/ 6138198 w 6146409"/>
                <a:gd name="connsiteY79" fmla="*/ 3218969 h 12200772"/>
                <a:gd name="connsiteX80" fmla="*/ 6114956 w 6146409"/>
                <a:gd name="connsiteY80" fmla="*/ 3228397 h 12200772"/>
                <a:gd name="connsiteX81" fmla="*/ 6065626 w 6146409"/>
                <a:gd name="connsiteY81" fmla="*/ 3377975 h 12200772"/>
                <a:gd name="connsiteX82" fmla="*/ 6114956 w 6146409"/>
                <a:gd name="connsiteY82" fmla="*/ 3527551 h 12200772"/>
                <a:gd name="connsiteX83" fmla="*/ 6138198 w 6146409"/>
                <a:gd name="connsiteY83" fmla="*/ 3536980 h 12200772"/>
                <a:gd name="connsiteX84" fmla="*/ 6146407 w 6146409"/>
                <a:gd name="connsiteY84" fmla="*/ 3536980 h 12200772"/>
                <a:gd name="connsiteX85" fmla="*/ 6142303 w 6146409"/>
                <a:gd name="connsiteY85" fmla="*/ 3538645 h 12200772"/>
                <a:gd name="connsiteX86" fmla="*/ 6146407 w 6146409"/>
                <a:gd name="connsiteY86" fmla="*/ 3540310 h 12200772"/>
                <a:gd name="connsiteX87" fmla="*/ 6138198 w 6146409"/>
                <a:gd name="connsiteY87" fmla="*/ 3540310 h 12200772"/>
                <a:gd name="connsiteX88" fmla="*/ 6114956 w 6146409"/>
                <a:gd name="connsiteY88" fmla="*/ 3549739 h 12200772"/>
                <a:gd name="connsiteX89" fmla="*/ 6065626 w 6146409"/>
                <a:gd name="connsiteY89" fmla="*/ 3699316 h 12200772"/>
                <a:gd name="connsiteX90" fmla="*/ 6114956 w 6146409"/>
                <a:gd name="connsiteY90" fmla="*/ 3848893 h 12200772"/>
                <a:gd name="connsiteX91" fmla="*/ 6138198 w 6146409"/>
                <a:gd name="connsiteY91" fmla="*/ 3858322 h 12200772"/>
                <a:gd name="connsiteX92" fmla="*/ 6146406 w 6146409"/>
                <a:gd name="connsiteY92" fmla="*/ 3858322 h 12200772"/>
                <a:gd name="connsiteX93" fmla="*/ 6142302 w 6146409"/>
                <a:gd name="connsiteY93" fmla="*/ 3859987 h 12200772"/>
                <a:gd name="connsiteX94" fmla="*/ 6146407 w 6146409"/>
                <a:gd name="connsiteY94" fmla="*/ 3861652 h 12200772"/>
                <a:gd name="connsiteX95" fmla="*/ 6138198 w 6146409"/>
                <a:gd name="connsiteY95" fmla="*/ 3861652 h 12200772"/>
                <a:gd name="connsiteX96" fmla="*/ 6114956 w 6146409"/>
                <a:gd name="connsiteY96" fmla="*/ 3871081 h 12200772"/>
                <a:gd name="connsiteX97" fmla="*/ 6065626 w 6146409"/>
                <a:gd name="connsiteY97" fmla="*/ 4020658 h 12200772"/>
                <a:gd name="connsiteX98" fmla="*/ 6114956 w 6146409"/>
                <a:gd name="connsiteY98" fmla="*/ 4170234 h 12200772"/>
                <a:gd name="connsiteX99" fmla="*/ 6138198 w 6146409"/>
                <a:gd name="connsiteY99" fmla="*/ 4179664 h 12200772"/>
                <a:gd name="connsiteX100" fmla="*/ 6146406 w 6146409"/>
                <a:gd name="connsiteY100" fmla="*/ 4179664 h 12200772"/>
                <a:gd name="connsiteX101" fmla="*/ 6142302 w 6146409"/>
                <a:gd name="connsiteY101" fmla="*/ 4181329 h 12200772"/>
                <a:gd name="connsiteX102" fmla="*/ 6146406 w 6146409"/>
                <a:gd name="connsiteY102" fmla="*/ 4182993 h 12200772"/>
                <a:gd name="connsiteX103" fmla="*/ 6138198 w 6146409"/>
                <a:gd name="connsiteY103" fmla="*/ 4182993 h 12200772"/>
                <a:gd name="connsiteX104" fmla="*/ 6114956 w 6146409"/>
                <a:gd name="connsiteY104" fmla="*/ 4192423 h 12200772"/>
                <a:gd name="connsiteX105" fmla="*/ 6065626 w 6146409"/>
                <a:gd name="connsiteY105" fmla="*/ 4342000 h 12200772"/>
                <a:gd name="connsiteX106" fmla="*/ 6114956 w 6146409"/>
                <a:gd name="connsiteY106" fmla="*/ 4491576 h 12200772"/>
                <a:gd name="connsiteX107" fmla="*/ 6138198 w 6146409"/>
                <a:gd name="connsiteY107" fmla="*/ 4501005 h 12200772"/>
                <a:gd name="connsiteX108" fmla="*/ 6146406 w 6146409"/>
                <a:gd name="connsiteY108" fmla="*/ 4501005 h 12200772"/>
                <a:gd name="connsiteX109" fmla="*/ 6142302 w 6146409"/>
                <a:gd name="connsiteY109" fmla="*/ 4502670 h 12200772"/>
                <a:gd name="connsiteX110" fmla="*/ 6146406 w 6146409"/>
                <a:gd name="connsiteY110" fmla="*/ 4504335 h 12200772"/>
                <a:gd name="connsiteX111" fmla="*/ 6138198 w 6146409"/>
                <a:gd name="connsiteY111" fmla="*/ 4504335 h 12200772"/>
                <a:gd name="connsiteX112" fmla="*/ 6114956 w 6146409"/>
                <a:gd name="connsiteY112" fmla="*/ 4513765 h 12200772"/>
                <a:gd name="connsiteX113" fmla="*/ 6065626 w 6146409"/>
                <a:gd name="connsiteY113" fmla="*/ 4663342 h 12200772"/>
                <a:gd name="connsiteX114" fmla="*/ 6114956 w 6146409"/>
                <a:gd name="connsiteY114" fmla="*/ 4812918 h 12200772"/>
                <a:gd name="connsiteX115" fmla="*/ 6138197 w 6146409"/>
                <a:gd name="connsiteY115" fmla="*/ 4822348 h 12200772"/>
                <a:gd name="connsiteX116" fmla="*/ 6146406 w 6146409"/>
                <a:gd name="connsiteY116" fmla="*/ 4822348 h 12200772"/>
                <a:gd name="connsiteX117" fmla="*/ 6142302 w 6146409"/>
                <a:gd name="connsiteY117" fmla="*/ 4824012 h 12200772"/>
                <a:gd name="connsiteX118" fmla="*/ 6146406 w 6146409"/>
                <a:gd name="connsiteY118" fmla="*/ 4825677 h 12200772"/>
                <a:gd name="connsiteX119" fmla="*/ 6138197 w 6146409"/>
                <a:gd name="connsiteY119" fmla="*/ 4825677 h 12200772"/>
                <a:gd name="connsiteX120" fmla="*/ 6114955 w 6146409"/>
                <a:gd name="connsiteY120" fmla="*/ 4835106 h 12200772"/>
                <a:gd name="connsiteX121" fmla="*/ 6065625 w 6146409"/>
                <a:gd name="connsiteY121" fmla="*/ 4984683 h 12200772"/>
                <a:gd name="connsiteX122" fmla="*/ 6114955 w 6146409"/>
                <a:gd name="connsiteY122" fmla="*/ 5134260 h 12200772"/>
                <a:gd name="connsiteX123" fmla="*/ 6138197 w 6146409"/>
                <a:gd name="connsiteY123" fmla="*/ 5143689 h 12200772"/>
                <a:gd name="connsiteX124" fmla="*/ 6146405 w 6146409"/>
                <a:gd name="connsiteY124" fmla="*/ 5143689 h 12200772"/>
                <a:gd name="connsiteX125" fmla="*/ 6142301 w 6146409"/>
                <a:gd name="connsiteY125" fmla="*/ 5145354 h 12200772"/>
                <a:gd name="connsiteX126" fmla="*/ 6146406 w 6146409"/>
                <a:gd name="connsiteY126" fmla="*/ 5147018 h 12200772"/>
                <a:gd name="connsiteX127" fmla="*/ 6138197 w 6146409"/>
                <a:gd name="connsiteY127" fmla="*/ 5147018 h 12200772"/>
                <a:gd name="connsiteX128" fmla="*/ 6114955 w 6146409"/>
                <a:gd name="connsiteY128" fmla="*/ 5156448 h 12200772"/>
                <a:gd name="connsiteX129" fmla="*/ 6065625 w 6146409"/>
                <a:gd name="connsiteY129" fmla="*/ 5306025 h 12200772"/>
                <a:gd name="connsiteX130" fmla="*/ 6114955 w 6146409"/>
                <a:gd name="connsiteY130" fmla="*/ 5455601 h 12200772"/>
                <a:gd name="connsiteX131" fmla="*/ 6138197 w 6146409"/>
                <a:gd name="connsiteY131" fmla="*/ 5465031 h 12200772"/>
                <a:gd name="connsiteX132" fmla="*/ 6146405 w 6146409"/>
                <a:gd name="connsiteY132" fmla="*/ 5465031 h 12200772"/>
                <a:gd name="connsiteX133" fmla="*/ 6142301 w 6146409"/>
                <a:gd name="connsiteY133" fmla="*/ 5466695 h 12200772"/>
                <a:gd name="connsiteX134" fmla="*/ 6146405 w 6146409"/>
                <a:gd name="connsiteY134" fmla="*/ 5468361 h 12200772"/>
                <a:gd name="connsiteX135" fmla="*/ 6138197 w 6146409"/>
                <a:gd name="connsiteY135" fmla="*/ 5468361 h 12200772"/>
                <a:gd name="connsiteX136" fmla="*/ 6114955 w 6146409"/>
                <a:gd name="connsiteY136" fmla="*/ 5477790 h 12200772"/>
                <a:gd name="connsiteX137" fmla="*/ 6065625 w 6146409"/>
                <a:gd name="connsiteY137" fmla="*/ 5627367 h 12200772"/>
                <a:gd name="connsiteX138" fmla="*/ 6114955 w 6146409"/>
                <a:gd name="connsiteY138" fmla="*/ 5776943 h 12200772"/>
                <a:gd name="connsiteX139" fmla="*/ 6138197 w 6146409"/>
                <a:gd name="connsiteY139" fmla="*/ 5786373 h 12200772"/>
                <a:gd name="connsiteX140" fmla="*/ 6146405 w 6146409"/>
                <a:gd name="connsiteY140" fmla="*/ 5786373 h 12200772"/>
                <a:gd name="connsiteX141" fmla="*/ 6142301 w 6146409"/>
                <a:gd name="connsiteY141" fmla="*/ 5788037 h 12200772"/>
                <a:gd name="connsiteX142" fmla="*/ 6146405 w 6146409"/>
                <a:gd name="connsiteY142" fmla="*/ 5789702 h 12200772"/>
                <a:gd name="connsiteX143" fmla="*/ 6138197 w 6146409"/>
                <a:gd name="connsiteY143" fmla="*/ 5789702 h 12200772"/>
                <a:gd name="connsiteX144" fmla="*/ 6114955 w 6146409"/>
                <a:gd name="connsiteY144" fmla="*/ 5799131 h 12200772"/>
                <a:gd name="connsiteX145" fmla="*/ 6065625 w 6146409"/>
                <a:gd name="connsiteY145" fmla="*/ 5948709 h 12200772"/>
                <a:gd name="connsiteX146" fmla="*/ 6089279 w 6146409"/>
                <a:gd name="connsiteY146" fmla="*/ 6063492 h 12200772"/>
                <a:gd name="connsiteX147" fmla="*/ 6110280 w 6146409"/>
                <a:gd name="connsiteY147" fmla="*/ 6091951 h 12200772"/>
                <a:gd name="connsiteX148" fmla="*/ 6146409 w 6146409"/>
                <a:gd name="connsiteY148" fmla="*/ 6091951 h 12200772"/>
                <a:gd name="connsiteX149" fmla="*/ 6122875 w 6146409"/>
                <a:gd name="connsiteY149" fmla="*/ 6101498 h 12200772"/>
                <a:gd name="connsiteX150" fmla="*/ 6146405 w 6146409"/>
                <a:gd name="connsiteY150" fmla="*/ 6111044 h 12200772"/>
                <a:gd name="connsiteX151" fmla="*/ 6110284 w 6146409"/>
                <a:gd name="connsiteY151" fmla="*/ 6111044 h 12200772"/>
                <a:gd name="connsiteX152" fmla="*/ 6089282 w 6146409"/>
                <a:gd name="connsiteY152" fmla="*/ 6139503 h 12200772"/>
                <a:gd name="connsiteX153" fmla="*/ 6065629 w 6146409"/>
                <a:gd name="connsiteY153" fmla="*/ 6254286 h 12200772"/>
                <a:gd name="connsiteX154" fmla="*/ 6114959 w 6146409"/>
                <a:gd name="connsiteY154" fmla="*/ 6403863 h 12200772"/>
                <a:gd name="connsiteX155" fmla="*/ 6138200 w 6146409"/>
                <a:gd name="connsiteY155" fmla="*/ 6413292 h 12200772"/>
                <a:gd name="connsiteX156" fmla="*/ 6146409 w 6146409"/>
                <a:gd name="connsiteY156" fmla="*/ 6413292 h 12200772"/>
                <a:gd name="connsiteX157" fmla="*/ 6142304 w 6146409"/>
                <a:gd name="connsiteY157" fmla="*/ 6414957 h 12200772"/>
                <a:gd name="connsiteX158" fmla="*/ 6146409 w 6146409"/>
                <a:gd name="connsiteY158" fmla="*/ 6416622 h 12200772"/>
                <a:gd name="connsiteX159" fmla="*/ 6138200 w 6146409"/>
                <a:gd name="connsiteY159" fmla="*/ 6416622 h 12200772"/>
                <a:gd name="connsiteX160" fmla="*/ 6114958 w 6146409"/>
                <a:gd name="connsiteY160" fmla="*/ 6426051 h 12200772"/>
                <a:gd name="connsiteX161" fmla="*/ 6065628 w 6146409"/>
                <a:gd name="connsiteY161" fmla="*/ 6575628 h 12200772"/>
                <a:gd name="connsiteX162" fmla="*/ 6114958 w 6146409"/>
                <a:gd name="connsiteY162" fmla="*/ 6725204 h 12200772"/>
                <a:gd name="connsiteX163" fmla="*/ 6138200 w 6146409"/>
                <a:gd name="connsiteY163" fmla="*/ 6734633 h 12200772"/>
                <a:gd name="connsiteX164" fmla="*/ 6146408 w 6146409"/>
                <a:gd name="connsiteY164" fmla="*/ 6734633 h 12200772"/>
                <a:gd name="connsiteX165" fmla="*/ 6142304 w 6146409"/>
                <a:gd name="connsiteY165" fmla="*/ 6736299 h 12200772"/>
                <a:gd name="connsiteX166" fmla="*/ 6146409 w 6146409"/>
                <a:gd name="connsiteY166" fmla="*/ 6737963 h 12200772"/>
                <a:gd name="connsiteX167" fmla="*/ 6138200 w 6146409"/>
                <a:gd name="connsiteY167" fmla="*/ 6737963 h 12200772"/>
                <a:gd name="connsiteX168" fmla="*/ 6114958 w 6146409"/>
                <a:gd name="connsiteY168" fmla="*/ 6747392 h 12200772"/>
                <a:gd name="connsiteX169" fmla="*/ 6065628 w 6146409"/>
                <a:gd name="connsiteY169" fmla="*/ 6896970 h 12200772"/>
                <a:gd name="connsiteX170" fmla="*/ 6114958 w 6146409"/>
                <a:gd name="connsiteY170" fmla="*/ 7046546 h 12200772"/>
                <a:gd name="connsiteX171" fmla="*/ 6138200 w 6146409"/>
                <a:gd name="connsiteY171" fmla="*/ 7055975 h 12200772"/>
                <a:gd name="connsiteX172" fmla="*/ 6146408 w 6146409"/>
                <a:gd name="connsiteY172" fmla="*/ 7055975 h 12200772"/>
                <a:gd name="connsiteX173" fmla="*/ 6142304 w 6146409"/>
                <a:gd name="connsiteY173" fmla="*/ 7057640 h 12200772"/>
                <a:gd name="connsiteX174" fmla="*/ 6146408 w 6146409"/>
                <a:gd name="connsiteY174" fmla="*/ 7059305 h 12200772"/>
                <a:gd name="connsiteX175" fmla="*/ 6138200 w 6146409"/>
                <a:gd name="connsiteY175" fmla="*/ 7059305 h 12200772"/>
                <a:gd name="connsiteX176" fmla="*/ 6114958 w 6146409"/>
                <a:gd name="connsiteY176" fmla="*/ 7068734 h 12200772"/>
                <a:gd name="connsiteX177" fmla="*/ 6065628 w 6146409"/>
                <a:gd name="connsiteY177" fmla="*/ 7218311 h 12200772"/>
                <a:gd name="connsiteX178" fmla="*/ 6114958 w 6146409"/>
                <a:gd name="connsiteY178" fmla="*/ 7367888 h 12200772"/>
                <a:gd name="connsiteX179" fmla="*/ 6138200 w 6146409"/>
                <a:gd name="connsiteY179" fmla="*/ 7377317 h 12200772"/>
                <a:gd name="connsiteX180" fmla="*/ 6146408 w 6146409"/>
                <a:gd name="connsiteY180" fmla="*/ 7377317 h 12200772"/>
                <a:gd name="connsiteX181" fmla="*/ 6142304 w 6146409"/>
                <a:gd name="connsiteY181" fmla="*/ 7378982 h 12200772"/>
                <a:gd name="connsiteX182" fmla="*/ 6146408 w 6146409"/>
                <a:gd name="connsiteY182" fmla="*/ 7380647 h 12200772"/>
                <a:gd name="connsiteX183" fmla="*/ 6138199 w 6146409"/>
                <a:gd name="connsiteY183" fmla="*/ 7380647 h 12200772"/>
                <a:gd name="connsiteX184" fmla="*/ 6114958 w 6146409"/>
                <a:gd name="connsiteY184" fmla="*/ 7390076 h 12200772"/>
                <a:gd name="connsiteX185" fmla="*/ 6065628 w 6146409"/>
                <a:gd name="connsiteY185" fmla="*/ 7539653 h 12200772"/>
                <a:gd name="connsiteX186" fmla="*/ 6114958 w 6146409"/>
                <a:gd name="connsiteY186" fmla="*/ 7689230 h 12200772"/>
                <a:gd name="connsiteX187" fmla="*/ 6138199 w 6146409"/>
                <a:gd name="connsiteY187" fmla="*/ 7698659 h 12200772"/>
                <a:gd name="connsiteX188" fmla="*/ 6146408 w 6146409"/>
                <a:gd name="connsiteY188" fmla="*/ 7698659 h 12200772"/>
                <a:gd name="connsiteX189" fmla="*/ 6142304 w 6146409"/>
                <a:gd name="connsiteY189" fmla="*/ 7700324 h 12200772"/>
                <a:gd name="connsiteX190" fmla="*/ 6146408 w 6146409"/>
                <a:gd name="connsiteY190" fmla="*/ 7701989 h 12200772"/>
                <a:gd name="connsiteX191" fmla="*/ 6138199 w 6146409"/>
                <a:gd name="connsiteY191" fmla="*/ 7701989 h 12200772"/>
                <a:gd name="connsiteX192" fmla="*/ 6114958 w 6146409"/>
                <a:gd name="connsiteY192" fmla="*/ 7711418 h 12200772"/>
                <a:gd name="connsiteX193" fmla="*/ 6065628 w 6146409"/>
                <a:gd name="connsiteY193" fmla="*/ 7860994 h 12200772"/>
                <a:gd name="connsiteX194" fmla="*/ 6114958 w 6146409"/>
                <a:gd name="connsiteY194" fmla="*/ 8010571 h 12200772"/>
                <a:gd name="connsiteX195" fmla="*/ 6138199 w 6146409"/>
                <a:gd name="connsiteY195" fmla="*/ 8020001 h 12200772"/>
                <a:gd name="connsiteX196" fmla="*/ 6146408 w 6146409"/>
                <a:gd name="connsiteY196" fmla="*/ 8020001 h 12200772"/>
                <a:gd name="connsiteX197" fmla="*/ 6142303 w 6146409"/>
                <a:gd name="connsiteY197" fmla="*/ 8021666 h 12200772"/>
                <a:gd name="connsiteX198" fmla="*/ 6146408 w 6146409"/>
                <a:gd name="connsiteY198" fmla="*/ 8023331 h 12200772"/>
                <a:gd name="connsiteX199" fmla="*/ 6138199 w 6146409"/>
                <a:gd name="connsiteY199" fmla="*/ 8023331 h 12200772"/>
                <a:gd name="connsiteX200" fmla="*/ 6114957 w 6146409"/>
                <a:gd name="connsiteY200" fmla="*/ 8032759 h 12200772"/>
                <a:gd name="connsiteX201" fmla="*/ 6065627 w 6146409"/>
                <a:gd name="connsiteY201" fmla="*/ 8182336 h 12200772"/>
                <a:gd name="connsiteX202" fmla="*/ 6114957 w 6146409"/>
                <a:gd name="connsiteY202" fmla="*/ 8331913 h 12200772"/>
                <a:gd name="connsiteX203" fmla="*/ 6138199 w 6146409"/>
                <a:gd name="connsiteY203" fmla="*/ 8341342 h 12200772"/>
                <a:gd name="connsiteX204" fmla="*/ 6146407 w 6146409"/>
                <a:gd name="connsiteY204" fmla="*/ 8341342 h 12200772"/>
                <a:gd name="connsiteX205" fmla="*/ 6142303 w 6146409"/>
                <a:gd name="connsiteY205" fmla="*/ 8343007 h 12200772"/>
                <a:gd name="connsiteX206" fmla="*/ 6146408 w 6146409"/>
                <a:gd name="connsiteY206" fmla="*/ 8344672 h 12200772"/>
                <a:gd name="connsiteX207" fmla="*/ 6138199 w 6146409"/>
                <a:gd name="connsiteY207" fmla="*/ 8344672 h 12200772"/>
                <a:gd name="connsiteX208" fmla="*/ 6114957 w 6146409"/>
                <a:gd name="connsiteY208" fmla="*/ 8354101 h 12200772"/>
                <a:gd name="connsiteX209" fmla="*/ 6065627 w 6146409"/>
                <a:gd name="connsiteY209" fmla="*/ 8503678 h 12200772"/>
                <a:gd name="connsiteX210" fmla="*/ 6114957 w 6146409"/>
                <a:gd name="connsiteY210" fmla="*/ 8653254 h 12200772"/>
                <a:gd name="connsiteX211" fmla="*/ 6138199 w 6146409"/>
                <a:gd name="connsiteY211" fmla="*/ 8662684 h 12200772"/>
                <a:gd name="connsiteX212" fmla="*/ 6146407 w 6146409"/>
                <a:gd name="connsiteY212" fmla="*/ 8662684 h 12200772"/>
                <a:gd name="connsiteX213" fmla="*/ 6142303 w 6146409"/>
                <a:gd name="connsiteY213" fmla="*/ 8664348 h 12200772"/>
                <a:gd name="connsiteX214" fmla="*/ 6146407 w 6146409"/>
                <a:gd name="connsiteY214" fmla="*/ 8666014 h 12200772"/>
                <a:gd name="connsiteX215" fmla="*/ 6138199 w 6146409"/>
                <a:gd name="connsiteY215" fmla="*/ 8666014 h 12200772"/>
                <a:gd name="connsiteX216" fmla="*/ 6114957 w 6146409"/>
                <a:gd name="connsiteY216" fmla="*/ 8675442 h 12200772"/>
                <a:gd name="connsiteX217" fmla="*/ 6065627 w 6146409"/>
                <a:gd name="connsiteY217" fmla="*/ 8825020 h 12200772"/>
                <a:gd name="connsiteX218" fmla="*/ 6114957 w 6146409"/>
                <a:gd name="connsiteY218" fmla="*/ 8974596 h 12200772"/>
                <a:gd name="connsiteX219" fmla="*/ 6138199 w 6146409"/>
                <a:gd name="connsiteY219" fmla="*/ 8984026 h 12200772"/>
                <a:gd name="connsiteX220" fmla="*/ 6146407 w 6146409"/>
                <a:gd name="connsiteY220" fmla="*/ 8984026 h 12200772"/>
                <a:gd name="connsiteX221" fmla="*/ 6142303 w 6146409"/>
                <a:gd name="connsiteY221" fmla="*/ 8985690 h 12200772"/>
                <a:gd name="connsiteX222" fmla="*/ 6146407 w 6146409"/>
                <a:gd name="connsiteY222" fmla="*/ 8987354 h 12200772"/>
                <a:gd name="connsiteX223" fmla="*/ 6138199 w 6146409"/>
                <a:gd name="connsiteY223" fmla="*/ 8987354 h 12200772"/>
                <a:gd name="connsiteX224" fmla="*/ 6114957 w 6146409"/>
                <a:gd name="connsiteY224" fmla="*/ 8996784 h 12200772"/>
                <a:gd name="connsiteX225" fmla="*/ 6065627 w 6146409"/>
                <a:gd name="connsiteY225" fmla="*/ 9146360 h 12200772"/>
                <a:gd name="connsiteX226" fmla="*/ 6114957 w 6146409"/>
                <a:gd name="connsiteY226" fmla="*/ 9295936 h 12200772"/>
                <a:gd name="connsiteX227" fmla="*/ 6138199 w 6146409"/>
                <a:gd name="connsiteY227" fmla="*/ 9305366 h 12200772"/>
                <a:gd name="connsiteX228" fmla="*/ 6146407 w 6146409"/>
                <a:gd name="connsiteY228" fmla="*/ 9305366 h 12200772"/>
                <a:gd name="connsiteX229" fmla="*/ 6142303 w 6146409"/>
                <a:gd name="connsiteY229" fmla="*/ 9307030 h 12200772"/>
                <a:gd name="connsiteX230" fmla="*/ 6146407 w 6146409"/>
                <a:gd name="connsiteY230" fmla="*/ 9308696 h 12200772"/>
                <a:gd name="connsiteX231" fmla="*/ 6138198 w 6146409"/>
                <a:gd name="connsiteY231" fmla="*/ 9308696 h 12200772"/>
                <a:gd name="connsiteX232" fmla="*/ 6114956 w 6146409"/>
                <a:gd name="connsiteY232" fmla="*/ 9318126 h 12200772"/>
                <a:gd name="connsiteX233" fmla="*/ 6065626 w 6146409"/>
                <a:gd name="connsiteY233" fmla="*/ 9467702 h 12200772"/>
                <a:gd name="connsiteX234" fmla="*/ 6114956 w 6146409"/>
                <a:gd name="connsiteY234" fmla="*/ 9617278 h 12200772"/>
                <a:gd name="connsiteX235" fmla="*/ 6138198 w 6146409"/>
                <a:gd name="connsiteY235" fmla="*/ 9626708 h 12200772"/>
                <a:gd name="connsiteX236" fmla="*/ 6146407 w 6146409"/>
                <a:gd name="connsiteY236" fmla="*/ 9626708 h 12200772"/>
                <a:gd name="connsiteX237" fmla="*/ 6142303 w 6146409"/>
                <a:gd name="connsiteY237" fmla="*/ 9628372 h 12200772"/>
                <a:gd name="connsiteX238" fmla="*/ 6146407 w 6146409"/>
                <a:gd name="connsiteY238" fmla="*/ 9630038 h 12200772"/>
                <a:gd name="connsiteX239" fmla="*/ 6138198 w 6146409"/>
                <a:gd name="connsiteY239" fmla="*/ 9630038 h 12200772"/>
                <a:gd name="connsiteX240" fmla="*/ 6114956 w 6146409"/>
                <a:gd name="connsiteY240" fmla="*/ 9639466 h 12200772"/>
                <a:gd name="connsiteX241" fmla="*/ 6065626 w 6146409"/>
                <a:gd name="connsiteY241" fmla="*/ 9789044 h 12200772"/>
                <a:gd name="connsiteX242" fmla="*/ 6114956 w 6146409"/>
                <a:gd name="connsiteY242" fmla="*/ 9938620 h 12200772"/>
                <a:gd name="connsiteX243" fmla="*/ 6138198 w 6146409"/>
                <a:gd name="connsiteY243" fmla="*/ 9948050 h 12200772"/>
                <a:gd name="connsiteX244" fmla="*/ 6146406 w 6146409"/>
                <a:gd name="connsiteY244" fmla="*/ 9948050 h 12200772"/>
                <a:gd name="connsiteX245" fmla="*/ 6142302 w 6146409"/>
                <a:gd name="connsiteY245" fmla="*/ 9949714 h 12200772"/>
                <a:gd name="connsiteX246" fmla="*/ 6146407 w 6146409"/>
                <a:gd name="connsiteY246" fmla="*/ 9951380 h 12200772"/>
                <a:gd name="connsiteX247" fmla="*/ 6138198 w 6146409"/>
                <a:gd name="connsiteY247" fmla="*/ 9951380 h 12200772"/>
                <a:gd name="connsiteX248" fmla="*/ 6114956 w 6146409"/>
                <a:gd name="connsiteY248" fmla="*/ 9960808 h 12200772"/>
                <a:gd name="connsiteX249" fmla="*/ 6065626 w 6146409"/>
                <a:gd name="connsiteY249" fmla="*/ 10110386 h 12200772"/>
                <a:gd name="connsiteX250" fmla="*/ 6114956 w 6146409"/>
                <a:gd name="connsiteY250" fmla="*/ 10259962 h 12200772"/>
                <a:gd name="connsiteX251" fmla="*/ 6138198 w 6146409"/>
                <a:gd name="connsiteY251" fmla="*/ 10269392 h 12200772"/>
                <a:gd name="connsiteX252" fmla="*/ 6146406 w 6146409"/>
                <a:gd name="connsiteY252" fmla="*/ 10269392 h 12200772"/>
                <a:gd name="connsiteX253" fmla="*/ 6142302 w 6146409"/>
                <a:gd name="connsiteY253" fmla="*/ 10271056 h 12200772"/>
                <a:gd name="connsiteX254" fmla="*/ 6146406 w 6146409"/>
                <a:gd name="connsiteY254" fmla="*/ 10272722 h 12200772"/>
                <a:gd name="connsiteX255" fmla="*/ 6138198 w 6146409"/>
                <a:gd name="connsiteY255" fmla="*/ 10272722 h 12200772"/>
                <a:gd name="connsiteX256" fmla="*/ 6114956 w 6146409"/>
                <a:gd name="connsiteY256" fmla="*/ 10282150 h 12200772"/>
                <a:gd name="connsiteX257" fmla="*/ 6065626 w 6146409"/>
                <a:gd name="connsiteY257" fmla="*/ 10431728 h 12200772"/>
                <a:gd name="connsiteX258" fmla="*/ 6114956 w 6146409"/>
                <a:gd name="connsiteY258" fmla="*/ 10581304 h 12200772"/>
                <a:gd name="connsiteX259" fmla="*/ 6138198 w 6146409"/>
                <a:gd name="connsiteY259" fmla="*/ 10590734 h 12200772"/>
                <a:gd name="connsiteX260" fmla="*/ 6146406 w 6146409"/>
                <a:gd name="connsiteY260" fmla="*/ 10590734 h 12200772"/>
                <a:gd name="connsiteX261" fmla="*/ 6142302 w 6146409"/>
                <a:gd name="connsiteY261" fmla="*/ 10592398 h 12200772"/>
                <a:gd name="connsiteX262" fmla="*/ 6146406 w 6146409"/>
                <a:gd name="connsiteY262" fmla="*/ 10594062 h 12200772"/>
                <a:gd name="connsiteX263" fmla="*/ 6138198 w 6146409"/>
                <a:gd name="connsiteY263" fmla="*/ 10594062 h 12200772"/>
                <a:gd name="connsiteX264" fmla="*/ 6114956 w 6146409"/>
                <a:gd name="connsiteY264" fmla="*/ 10603492 h 12200772"/>
                <a:gd name="connsiteX265" fmla="*/ 6065626 w 6146409"/>
                <a:gd name="connsiteY265" fmla="*/ 10753070 h 12200772"/>
                <a:gd name="connsiteX266" fmla="*/ 6114956 w 6146409"/>
                <a:gd name="connsiteY266" fmla="*/ 10902646 h 12200772"/>
                <a:gd name="connsiteX267" fmla="*/ 6138197 w 6146409"/>
                <a:gd name="connsiteY267" fmla="*/ 10912076 h 12200772"/>
                <a:gd name="connsiteX268" fmla="*/ 6146406 w 6146409"/>
                <a:gd name="connsiteY268" fmla="*/ 10912076 h 12200772"/>
                <a:gd name="connsiteX269" fmla="*/ 6142302 w 6146409"/>
                <a:gd name="connsiteY269" fmla="*/ 10913740 h 12200772"/>
                <a:gd name="connsiteX270" fmla="*/ 6146406 w 6146409"/>
                <a:gd name="connsiteY270" fmla="*/ 10915404 h 12200772"/>
                <a:gd name="connsiteX271" fmla="*/ 6138197 w 6146409"/>
                <a:gd name="connsiteY271" fmla="*/ 10915404 h 12200772"/>
                <a:gd name="connsiteX272" fmla="*/ 6114955 w 6146409"/>
                <a:gd name="connsiteY272" fmla="*/ 10924834 h 12200772"/>
                <a:gd name="connsiteX273" fmla="*/ 6065625 w 6146409"/>
                <a:gd name="connsiteY273" fmla="*/ 11074412 h 12200772"/>
                <a:gd name="connsiteX274" fmla="*/ 6114955 w 6146409"/>
                <a:gd name="connsiteY274" fmla="*/ 11223988 h 12200772"/>
                <a:gd name="connsiteX275" fmla="*/ 6138197 w 6146409"/>
                <a:gd name="connsiteY275" fmla="*/ 11233416 h 12200772"/>
                <a:gd name="connsiteX276" fmla="*/ 6146405 w 6146409"/>
                <a:gd name="connsiteY276" fmla="*/ 11233416 h 12200772"/>
                <a:gd name="connsiteX277" fmla="*/ 6142301 w 6146409"/>
                <a:gd name="connsiteY277" fmla="*/ 11235082 h 12200772"/>
                <a:gd name="connsiteX278" fmla="*/ 6146406 w 6146409"/>
                <a:gd name="connsiteY278" fmla="*/ 11236746 h 12200772"/>
                <a:gd name="connsiteX279" fmla="*/ 6138197 w 6146409"/>
                <a:gd name="connsiteY279" fmla="*/ 11236746 h 12200772"/>
                <a:gd name="connsiteX280" fmla="*/ 6114955 w 6146409"/>
                <a:gd name="connsiteY280" fmla="*/ 11246176 h 12200772"/>
                <a:gd name="connsiteX281" fmla="*/ 6065625 w 6146409"/>
                <a:gd name="connsiteY281" fmla="*/ 11395752 h 12200772"/>
                <a:gd name="connsiteX282" fmla="*/ 6114955 w 6146409"/>
                <a:gd name="connsiteY282" fmla="*/ 11545330 h 12200772"/>
                <a:gd name="connsiteX283" fmla="*/ 6138197 w 6146409"/>
                <a:gd name="connsiteY283" fmla="*/ 11554758 h 12200772"/>
                <a:gd name="connsiteX284" fmla="*/ 6146405 w 6146409"/>
                <a:gd name="connsiteY284" fmla="*/ 11554758 h 12200772"/>
                <a:gd name="connsiteX285" fmla="*/ 6142301 w 6146409"/>
                <a:gd name="connsiteY285" fmla="*/ 11556424 h 12200772"/>
                <a:gd name="connsiteX286" fmla="*/ 6146405 w 6146409"/>
                <a:gd name="connsiteY286" fmla="*/ 11558088 h 12200772"/>
                <a:gd name="connsiteX287" fmla="*/ 6138197 w 6146409"/>
                <a:gd name="connsiteY287" fmla="*/ 11558088 h 12200772"/>
                <a:gd name="connsiteX288" fmla="*/ 6114955 w 6146409"/>
                <a:gd name="connsiteY288" fmla="*/ 11567518 h 12200772"/>
                <a:gd name="connsiteX289" fmla="*/ 6065625 w 6146409"/>
                <a:gd name="connsiteY289" fmla="*/ 11717094 h 12200772"/>
                <a:gd name="connsiteX290" fmla="*/ 6114955 w 6146409"/>
                <a:gd name="connsiteY290" fmla="*/ 11866672 h 12200772"/>
                <a:gd name="connsiteX291" fmla="*/ 6138197 w 6146409"/>
                <a:gd name="connsiteY291" fmla="*/ 11876100 h 12200772"/>
                <a:gd name="connsiteX292" fmla="*/ 6146405 w 6146409"/>
                <a:gd name="connsiteY292" fmla="*/ 11876100 h 12200772"/>
                <a:gd name="connsiteX293" fmla="*/ 6142301 w 6146409"/>
                <a:gd name="connsiteY293" fmla="*/ 11877766 h 12200772"/>
                <a:gd name="connsiteX294" fmla="*/ 6146405 w 6146409"/>
                <a:gd name="connsiteY294" fmla="*/ 11879430 h 12200772"/>
                <a:gd name="connsiteX295" fmla="*/ 6138197 w 6146409"/>
                <a:gd name="connsiteY295" fmla="*/ 11879430 h 12200772"/>
                <a:gd name="connsiteX296" fmla="*/ 6114955 w 6146409"/>
                <a:gd name="connsiteY296" fmla="*/ 11888860 h 12200772"/>
                <a:gd name="connsiteX297" fmla="*/ 6065625 w 6146409"/>
                <a:gd name="connsiteY297" fmla="*/ 12038436 h 12200772"/>
                <a:gd name="connsiteX298" fmla="*/ 6146405 w 6146409"/>
                <a:gd name="connsiteY298" fmla="*/ 12200772 h 12200772"/>
                <a:gd name="connsiteX299" fmla="*/ 5742600 w 6146409"/>
                <a:gd name="connsiteY299" fmla="*/ 12200772 h 12200772"/>
                <a:gd name="connsiteX300" fmla="*/ 5720978 w 6146409"/>
                <a:gd name="connsiteY300" fmla="*/ 12192000 h 12200772"/>
                <a:gd name="connsiteX301" fmla="*/ 0 w 6146409"/>
                <a:gd name="connsiteY301" fmla="*/ 12191999 h 12200772"/>
                <a:gd name="connsiteX302" fmla="*/ 0 w 6146409"/>
                <a:gd name="connsiteY302" fmla="*/ 0 h 12200772"/>
                <a:gd name="connsiteX303" fmla="*/ 6001104 w 6146409"/>
                <a:gd name="connsiteY303" fmla="*/ 0 h 12200772"/>
                <a:gd name="connsiteX304" fmla="*/ 6001104 w 6146409"/>
                <a:gd name="connsiteY304" fmla="*/ 2222 h 12200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</a:cxnLst>
              <a:rect l="l" t="t" r="r" b="b"/>
              <a:pathLst>
                <a:path w="6146409" h="12200772">
                  <a:moveTo>
                    <a:pt x="6146409" y="2222"/>
                  </a:moveTo>
                  <a:cubicBezTo>
                    <a:pt x="6101779" y="2222"/>
                    <a:pt x="6065629" y="74917"/>
                    <a:pt x="6065629" y="164558"/>
                  </a:cubicBezTo>
                  <a:cubicBezTo>
                    <a:pt x="6065629" y="231790"/>
                    <a:pt x="6085963" y="289488"/>
                    <a:pt x="6114959" y="314135"/>
                  </a:cubicBezTo>
                  <a:lnTo>
                    <a:pt x="6138200" y="323564"/>
                  </a:lnTo>
                  <a:lnTo>
                    <a:pt x="6146409" y="323564"/>
                  </a:lnTo>
                  <a:lnTo>
                    <a:pt x="6142304" y="325229"/>
                  </a:lnTo>
                  <a:lnTo>
                    <a:pt x="6146409" y="326894"/>
                  </a:lnTo>
                  <a:lnTo>
                    <a:pt x="6138200" y="326894"/>
                  </a:lnTo>
                  <a:lnTo>
                    <a:pt x="6114958" y="336323"/>
                  </a:lnTo>
                  <a:cubicBezTo>
                    <a:pt x="6085963" y="360970"/>
                    <a:pt x="6065628" y="418668"/>
                    <a:pt x="6065628" y="485900"/>
                  </a:cubicBezTo>
                  <a:cubicBezTo>
                    <a:pt x="6065628" y="553131"/>
                    <a:pt x="6085963" y="610829"/>
                    <a:pt x="6114958" y="635477"/>
                  </a:cubicBezTo>
                  <a:lnTo>
                    <a:pt x="6138200" y="644906"/>
                  </a:lnTo>
                  <a:lnTo>
                    <a:pt x="6146408" y="644906"/>
                  </a:lnTo>
                  <a:lnTo>
                    <a:pt x="6142304" y="646571"/>
                  </a:lnTo>
                  <a:lnTo>
                    <a:pt x="6146409" y="648235"/>
                  </a:lnTo>
                  <a:lnTo>
                    <a:pt x="6138200" y="648235"/>
                  </a:lnTo>
                  <a:lnTo>
                    <a:pt x="6114958" y="657664"/>
                  </a:lnTo>
                  <a:cubicBezTo>
                    <a:pt x="6085963" y="682312"/>
                    <a:pt x="6065628" y="740010"/>
                    <a:pt x="6065628" y="807242"/>
                  </a:cubicBezTo>
                  <a:cubicBezTo>
                    <a:pt x="6065628" y="874473"/>
                    <a:pt x="6085963" y="932171"/>
                    <a:pt x="6114958" y="956818"/>
                  </a:cubicBezTo>
                  <a:lnTo>
                    <a:pt x="6138200" y="966247"/>
                  </a:lnTo>
                  <a:lnTo>
                    <a:pt x="6146408" y="966247"/>
                  </a:lnTo>
                  <a:lnTo>
                    <a:pt x="6142304" y="967912"/>
                  </a:lnTo>
                  <a:lnTo>
                    <a:pt x="6146408" y="969577"/>
                  </a:lnTo>
                  <a:lnTo>
                    <a:pt x="6138200" y="969577"/>
                  </a:lnTo>
                  <a:lnTo>
                    <a:pt x="6114958" y="979006"/>
                  </a:lnTo>
                  <a:cubicBezTo>
                    <a:pt x="6085962" y="1003653"/>
                    <a:pt x="6065628" y="1061352"/>
                    <a:pt x="6065628" y="1128583"/>
                  </a:cubicBezTo>
                  <a:cubicBezTo>
                    <a:pt x="6065628" y="1195815"/>
                    <a:pt x="6085962" y="1253513"/>
                    <a:pt x="6114958" y="1278160"/>
                  </a:cubicBezTo>
                  <a:lnTo>
                    <a:pt x="6138200" y="1287589"/>
                  </a:lnTo>
                  <a:lnTo>
                    <a:pt x="6146408" y="1287589"/>
                  </a:lnTo>
                  <a:lnTo>
                    <a:pt x="6142304" y="1289254"/>
                  </a:lnTo>
                  <a:lnTo>
                    <a:pt x="6146408" y="1290919"/>
                  </a:lnTo>
                  <a:lnTo>
                    <a:pt x="6138199" y="1290919"/>
                  </a:lnTo>
                  <a:lnTo>
                    <a:pt x="6114958" y="1300348"/>
                  </a:lnTo>
                  <a:cubicBezTo>
                    <a:pt x="6085962" y="1324995"/>
                    <a:pt x="6065628" y="1382693"/>
                    <a:pt x="6065628" y="1449925"/>
                  </a:cubicBezTo>
                  <a:cubicBezTo>
                    <a:pt x="6065628" y="1517157"/>
                    <a:pt x="6085962" y="1574854"/>
                    <a:pt x="6114958" y="1599502"/>
                  </a:cubicBezTo>
                  <a:lnTo>
                    <a:pt x="6138199" y="1608931"/>
                  </a:lnTo>
                  <a:lnTo>
                    <a:pt x="6146408" y="1608931"/>
                  </a:lnTo>
                  <a:lnTo>
                    <a:pt x="6142304" y="1610596"/>
                  </a:lnTo>
                  <a:lnTo>
                    <a:pt x="6146408" y="1612261"/>
                  </a:lnTo>
                  <a:lnTo>
                    <a:pt x="6138199" y="1612261"/>
                  </a:lnTo>
                  <a:lnTo>
                    <a:pt x="6114958" y="1621690"/>
                  </a:lnTo>
                  <a:cubicBezTo>
                    <a:pt x="6085962" y="1646337"/>
                    <a:pt x="6065628" y="1704036"/>
                    <a:pt x="6065628" y="1771267"/>
                  </a:cubicBezTo>
                  <a:cubicBezTo>
                    <a:pt x="6065628" y="1838498"/>
                    <a:pt x="6085962" y="1896196"/>
                    <a:pt x="6114958" y="1920843"/>
                  </a:cubicBezTo>
                  <a:lnTo>
                    <a:pt x="6138199" y="1930273"/>
                  </a:lnTo>
                  <a:lnTo>
                    <a:pt x="6146408" y="1930273"/>
                  </a:lnTo>
                  <a:lnTo>
                    <a:pt x="6142303" y="1931938"/>
                  </a:lnTo>
                  <a:lnTo>
                    <a:pt x="6146408" y="1933603"/>
                  </a:lnTo>
                  <a:lnTo>
                    <a:pt x="6138199" y="1933603"/>
                  </a:lnTo>
                  <a:lnTo>
                    <a:pt x="6114957" y="1943032"/>
                  </a:lnTo>
                  <a:cubicBezTo>
                    <a:pt x="6085962" y="1967679"/>
                    <a:pt x="6065627" y="2025377"/>
                    <a:pt x="6065627" y="2092608"/>
                  </a:cubicBezTo>
                  <a:cubicBezTo>
                    <a:pt x="6065627" y="2159840"/>
                    <a:pt x="6085962" y="2217538"/>
                    <a:pt x="6114957" y="2242185"/>
                  </a:cubicBezTo>
                  <a:lnTo>
                    <a:pt x="6138199" y="2251614"/>
                  </a:lnTo>
                  <a:lnTo>
                    <a:pt x="6146407" y="2251614"/>
                  </a:lnTo>
                  <a:lnTo>
                    <a:pt x="6142303" y="2253279"/>
                  </a:lnTo>
                  <a:lnTo>
                    <a:pt x="6146408" y="2254944"/>
                  </a:lnTo>
                  <a:lnTo>
                    <a:pt x="6138199" y="2254944"/>
                  </a:lnTo>
                  <a:lnTo>
                    <a:pt x="6114957" y="2264374"/>
                  </a:lnTo>
                  <a:cubicBezTo>
                    <a:pt x="6085962" y="2289020"/>
                    <a:pt x="6065627" y="2346718"/>
                    <a:pt x="6065627" y="2413950"/>
                  </a:cubicBezTo>
                  <a:cubicBezTo>
                    <a:pt x="6065627" y="2481182"/>
                    <a:pt x="6085962" y="2538879"/>
                    <a:pt x="6114957" y="2563526"/>
                  </a:cubicBezTo>
                  <a:lnTo>
                    <a:pt x="6138199" y="2572956"/>
                  </a:lnTo>
                  <a:lnTo>
                    <a:pt x="6146407" y="2572956"/>
                  </a:lnTo>
                  <a:lnTo>
                    <a:pt x="6142303" y="2574620"/>
                  </a:lnTo>
                  <a:lnTo>
                    <a:pt x="6146407" y="2576286"/>
                  </a:lnTo>
                  <a:lnTo>
                    <a:pt x="6138199" y="2576286"/>
                  </a:lnTo>
                  <a:lnTo>
                    <a:pt x="6114957" y="2585714"/>
                  </a:lnTo>
                  <a:cubicBezTo>
                    <a:pt x="6085961" y="2610362"/>
                    <a:pt x="6065627" y="2668060"/>
                    <a:pt x="6065627" y="2735292"/>
                  </a:cubicBezTo>
                  <a:cubicBezTo>
                    <a:pt x="6065627" y="2802523"/>
                    <a:pt x="6085961" y="2860222"/>
                    <a:pt x="6114957" y="2884868"/>
                  </a:cubicBezTo>
                  <a:lnTo>
                    <a:pt x="6138199" y="2894298"/>
                  </a:lnTo>
                  <a:lnTo>
                    <a:pt x="6146407" y="2894298"/>
                  </a:lnTo>
                  <a:lnTo>
                    <a:pt x="6142303" y="2895963"/>
                  </a:lnTo>
                  <a:lnTo>
                    <a:pt x="6146407" y="2897627"/>
                  </a:lnTo>
                  <a:lnTo>
                    <a:pt x="6138199" y="2897627"/>
                  </a:lnTo>
                  <a:lnTo>
                    <a:pt x="6114957" y="2907056"/>
                  </a:lnTo>
                  <a:cubicBezTo>
                    <a:pt x="6085961" y="2931704"/>
                    <a:pt x="6065627" y="2989402"/>
                    <a:pt x="6065627" y="3056633"/>
                  </a:cubicBezTo>
                  <a:cubicBezTo>
                    <a:pt x="6065627" y="3123864"/>
                    <a:pt x="6085961" y="3181562"/>
                    <a:pt x="6114957" y="3206209"/>
                  </a:cubicBezTo>
                  <a:lnTo>
                    <a:pt x="6138199" y="3215638"/>
                  </a:lnTo>
                  <a:lnTo>
                    <a:pt x="6146407" y="3215638"/>
                  </a:lnTo>
                  <a:lnTo>
                    <a:pt x="6142303" y="3217303"/>
                  </a:lnTo>
                  <a:lnTo>
                    <a:pt x="6146407" y="3218969"/>
                  </a:lnTo>
                  <a:lnTo>
                    <a:pt x="6138198" y="3218969"/>
                  </a:lnTo>
                  <a:lnTo>
                    <a:pt x="6114956" y="3228397"/>
                  </a:lnTo>
                  <a:cubicBezTo>
                    <a:pt x="6085961" y="3253044"/>
                    <a:pt x="6065626" y="3310743"/>
                    <a:pt x="6065626" y="3377975"/>
                  </a:cubicBezTo>
                  <a:cubicBezTo>
                    <a:pt x="6065626" y="3445206"/>
                    <a:pt x="6085961" y="3502904"/>
                    <a:pt x="6114956" y="3527551"/>
                  </a:cubicBezTo>
                  <a:lnTo>
                    <a:pt x="6138198" y="3536980"/>
                  </a:lnTo>
                  <a:lnTo>
                    <a:pt x="6146407" y="3536980"/>
                  </a:lnTo>
                  <a:lnTo>
                    <a:pt x="6142303" y="3538645"/>
                  </a:lnTo>
                  <a:lnTo>
                    <a:pt x="6146407" y="3540310"/>
                  </a:lnTo>
                  <a:lnTo>
                    <a:pt x="6138198" y="3540310"/>
                  </a:lnTo>
                  <a:lnTo>
                    <a:pt x="6114956" y="3549739"/>
                  </a:lnTo>
                  <a:cubicBezTo>
                    <a:pt x="6085961" y="3574386"/>
                    <a:pt x="6065626" y="3632084"/>
                    <a:pt x="6065626" y="3699316"/>
                  </a:cubicBezTo>
                  <a:cubicBezTo>
                    <a:pt x="6065626" y="3766548"/>
                    <a:pt x="6085961" y="3824246"/>
                    <a:pt x="6114956" y="3848893"/>
                  </a:cubicBezTo>
                  <a:lnTo>
                    <a:pt x="6138198" y="3858322"/>
                  </a:lnTo>
                  <a:lnTo>
                    <a:pt x="6146406" y="3858322"/>
                  </a:lnTo>
                  <a:lnTo>
                    <a:pt x="6142302" y="3859987"/>
                  </a:lnTo>
                  <a:lnTo>
                    <a:pt x="6146407" y="3861652"/>
                  </a:lnTo>
                  <a:lnTo>
                    <a:pt x="6138198" y="3861652"/>
                  </a:lnTo>
                  <a:lnTo>
                    <a:pt x="6114956" y="3871081"/>
                  </a:lnTo>
                  <a:cubicBezTo>
                    <a:pt x="6085961" y="3895728"/>
                    <a:pt x="6065626" y="3953426"/>
                    <a:pt x="6065626" y="4020658"/>
                  </a:cubicBezTo>
                  <a:cubicBezTo>
                    <a:pt x="6065626" y="4087889"/>
                    <a:pt x="6085961" y="4145588"/>
                    <a:pt x="6114956" y="4170234"/>
                  </a:cubicBezTo>
                  <a:lnTo>
                    <a:pt x="6138198" y="4179664"/>
                  </a:lnTo>
                  <a:lnTo>
                    <a:pt x="6146406" y="4179664"/>
                  </a:lnTo>
                  <a:lnTo>
                    <a:pt x="6142302" y="4181329"/>
                  </a:lnTo>
                  <a:lnTo>
                    <a:pt x="6146406" y="4182993"/>
                  </a:lnTo>
                  <a:lnTo>
                    <a:pt x="6138198" y="4182993"/>
                  </a:lnTo>
                  <a:lnTo>
                    <a:pt x="6114956" y="4192423"/>
                  </a:lnTo>
                  <a:cubicBezTo>
                    <a:pt x="6085960" y="4217070"/>
                    <a:pt x="6065626" y="4274768"/>
                    <a:pt x="6065626" y="4342000"/>
                  </a:cubicBezTo>
                  <a:cubicBezTo>
                    <a:pt x="6065626" y="4409231"/>
                    <a:pt x="6085960" y="4466929"/>
                    <a:pt x="6114956" y="4491576"/>
                  </a:cubicBezTo>
                  <a:lnTo>
                    <a:pt x="6138198" y="4501005"/>
                  </a:lnTo>
                  <a:lnTo>
                    <a:pt x="6146406" y="4501005"/>
                  </a:lnTo>
                  <a:lnTo>
                    <a:pt x="6142302" y="4502670"/>
                  </a:lnTo>
                  <a:lnTo>
                    <a:pt x="6146406" y="4504335"/>
                  </a:lnTo>
                  <a:lnTo>
                    <a:pt x="6138198" y="4504335"/>
                  </a:lnTo>
                  <a:lnTo>
                    <a:pt x="6114956" y="4513765"/>
                  </a:lnTo>
                  <a:cubicBezTo>
                    <a:pt x="6085960" y="4538412"/>
                    <a:pt x="6065626" y="4596110"/>
                    <a:pt x="6065626" y="4663342"/>
                  </a:cubicBezTo>
                  <a:cubicBezTo>
                    <a:pt x="6065626" y="4730572"/>
                    <a:pt x="6085960" y="4788272"/>
                    <a:pt x="6114956" y="4812918"/>
                  </a:cubicBezTo>
                  <a:lnTo>
                    <a:pt x="6138197" y="4822348"/>
                  </a:lnTo>
                  <a:lnTo>
                    <a:pt x="6146406" y="4822348"/>
                  </a:lnTo>
                  <a:lnTo>
                    <a:pt x="6142302" y="4824012"/>
                  </a:lnTo>
                  <a:lnTo>
                    <a:pt x="6146406" y="4825677"/>
                  </a:lnTo>
                  <a:lnTo>
                    <a:pt x="6138197" y="4825677"/>
                  </a:lnTo>
                  <a:lnTo>
                    <a:pt x="6114955" y="4835106"/>
                  </a:lnTo>
                  <a:cubicBezTo>
                    <a:pt x="6085960" y="4859754"/>
                    <a:pt x="6065625" y="4917452"/>
                    <a:pt x="6065625" y="4984683"/>
                  </a:cubicBezTo>
                  <a:cubicBezTo>
                    <a:pt x="6065625" y="5051915"/>
                    <a:pt x="6085960" y="5109613"/>
                    <a:pt x="6114955" y="5134260"/>
                  </a:cubicBezTo>
                  <a:lnTo>
                    <a:pt x="6138197" y="5143689"/>
                  </a:lnTo>
                  <a:lnTo>
                    <a:pt x="6146405" y="5143689"/>
                  </a:lnTo>
                  <a:lnTo>
                    <a:pt x="6142301" y="5145354"/>
                  </a:lnTo>
                  <a:lnTo>
                    <a:pt x="6146406" y="5147018"/>
                  </a:lnTo>
                  <a:lnTo>
                    <a:pt x="6138197" y="5147018"/>
                  </a:lnTo>
                  <a:lnTo>
                    <a:pt x="6114955" y="5156448"/>
                  </a:lnTo>
                  <a:cubicBezTo>
                    <a:pt x="6085960" y="5181095"/>
                    <a:pt x="6065625" y="5238793"/>
                    <a:pt x="6065625" y="5306025"/>
                  </a:cubicBezTo>
                  <a:cubicBezTo>
                    <a:pt x="6065625" y="5373257"/>
                    <a:pt x="6085960" y="5430955"/>
                    <a:pt x="6114955" y="5455601"/>
                  </a:cubicBezTo>
                  <a:lnTo>
                    <a:pt x="6138197" y="5465031"/>
                  </a:lnTo>
                  <a:lnTo>
                    <a:pt x="6146405" y="5465031"/>
                  </a:lnTo>
                  <a:lnTo>
                    <a:pt x="6142301" y="5466695"/>
                  </a:lnTo>
                  <a:lnTo>
                    <a:pt x="6146405" y="5468361"/>
                  </a:lnTo>
                  <a:lnTo>
                    <a:pt x="6138197" y="5468361"/>
                  </a:lnTo>
                  <a:lnTo>
                    <a:pt x="6114955" y="5477790"/>
                  </a:lnTo>
                  <a:cubicBezTo>
                    <a:pt x="6085959" y="5502437"/>
                    <a:pt x="6065625" y="5560135"/>
                    <a:pt x="6065625" y="5627367"/>
                  </a:cubicBezTo>
                  <a:cubicBezTo>
                    <a:pt x="6065625" y="5694598"/>
                    <a:pt x="6085959" y="5752297"/>
                    <a:pt x="6114955" y="5776943"/>
                  </a:cubicBezTo>
                  <a:lnTo>
                    <a:pt x="6138197" y="5786373"/>
                  </a:lnTo>
                  <a:lnTo>
                    <a:pt x="6146405" y="5786373"/>
                  </a:lnTo>
                  <a:lnTo>
                    <a:pt x="6142301" y="5788037"/>
                  </a:lnTo>
                  <a:lnTo>
                    <a:pt x="6146405" y="5789702"/>
                  </a:lnTo>
                  <a:lnTo>
                    <a:pt x="6138197" y="5789702"/>
                  </a:lnTo>
                  <a:lnTo>
                    <a:pt x="6114955" y="5799131"/>
                  </a:lnTo>
                  <a:cubicBezTo>
                    <a:pt x="6085959" y="5823779"/>
                    <a:pt x="6065625" y="5881477"/>
                    <a:pt x="6065625" y="5948709"/>
                  </a:cubicBezTo>
                  <a:cubicBezTo>
                    <a:pt x="6065625" y="5993530"/>
                    <a:pt x="6074662" y="6034114"/>
                    <a:pt x="6089279" y="6063492"/>
                  </a:cubicBezTo>
                  <a:lnTo>
                    <a:pt x="6110280" y="6091951"/>
                  </a:lnTo>
                  <a:lnTo>
                    <a:pt x="6146409" y="6091951"/>
                  </a:lnTo>
                  <a:lnTo>
                    <a:pt x="6122875" y="6101498"/>
                  </a:lnTo>
                  <a:lnTo>
                    <a:pt x="6146405" y="6111044"/>
                  </a:lnTo>
                  <a:lnTo>
                    <a:pt x="6110284" y="6111044"/>
                  </a:lnTo>
                  <a:lnTo>
                    <a:pt x="6089282" y="6139503"/>
                  </a:lnTo>
                  <a:cubicBezTo>
                    <a:pt x="6074666" y="6168881"/>
                    <a:pt x="6065629" y="6209465"/>
                    <a:pt x="6065629" y="6254286"/>
                  </a:cubicBezTo>
                  <a:cubicBezTo>
                    <a:pt x="6065629" y="6321517"/>
                    <a:pt x="6085963" y="6379216"/>
                    <a:pt x="6114959" y="6403863"/>
                  </a:cubicBezTo>
                  <a:lnTo>
                    <a:pt x="6138200" y="6413292"/>
                  </a:lnTo>
                  <a:lnTo>
                    <a:pt x="6146409" y="6413292"/>
                  </a:lnTo>
                  <a:lnTo>
                    <a:pt x="6142304" y="6414957"/>
                  </a:lnTo>
                  <a:lnTo>
                    <a:pt x="6146409" y="6416622"/>
                  </a:lnTo>
                  <a:lnTo>
                    <a:pt x="6138200" y="6416622"/>
                  </a:lnTo>
                  <a:lnTo>
                    <a:pt x="6114958" y="6426051"/>
                  </a:lnTo>
                  <a:cubicBezTo>
                    <a:pt x="6085963" y="6450698"/>
                    <a:pt x="6065628" y="6508396"/>
                    <a:pt x="6065628" y="6575628"/>
                  </a:cubicBezTo>
                  <a:cubicBezTo>
                    <a:pt x="6065628" y="6642859"/>
                    <a:pt x="6085963" y="6700557"/>
                    <a:pt x="6114958" y="6725204"/>
                  </a:cubicBezTo>
                  <a:lnTo>
                    <a:pt x="6138200" y="6734633"/>
                  </a:lnTo>
                  <a:lnTo>
                    <a:pt x="6146408" y="6734633"/>
                  </a:lnTo>
                  <a:lnTo>
                    <a:pt x="6142304" y="6736299"/>
                  </a:lnTo>
                  <a:lnTo>
                    <a:pt x="6146409" y="6737963"/>
                  </a:lnTo>
                  <a:lnTo>
                    <a:pt x="6138200" y="6737963"/>
                  </a:lnTo>
                  <a:lnTo>
                    <a:pt x="6114958" y="6747392"/>
                  </a:lnTo>
                  <a:cubicBezTo>
                    <a:pt x="6085963" y="6772040"/>
                    <a:pt x="6065628" y="6829738"/>
                    <a:pt x="6065628" y="6896970"/>
                  </a:cubicBezTo>
                  <a:cubicBezTo>
                    <a:pt x="6065628" y="6964201"/>
                    <a:pt x="6085963" y="7021899"/>
                    <a:pt x="6114958" y="7046546"/>
                  </a:cubicBezTo>
                  <a:lnTo>
                    <a:pt x="6138200" y="7055975"/>
                  </a:lnTo>
                  <a:lnTo>
                    <a:pt x="6146408" y="7055975"/>
                  </a:lnTo>
                  <a:lnTo>
                    <a:pt x="6142304" y="7057640"/>
                  </a:lnTo>
                  <a:lnTo>
                    <a:pt x="6146408" y="7059305"/>
                  </a:lnTo>
                  <a:lnTo>
                    <a:pt x="6138200" y="7059305"/>
                  </a:lnTo>
                  <a:lnTo>
                    <a:pt x="6114958" y="7068734"/>
                  </a:lnTo>
                  <a:cubicBezTo>
                    <a:pt x="6085962" y="7093381"/>
                    <a:pt x="6065628" y="7151080"/>
                    <a:pt x="6065628" y="7218311"/>
                  </a:cubicBezTo>
                  <a:cubicBezTo>
                    <a:pt x="6065628" y="7285542"/>
                    <a:pt x="6085962" y="7343241"/>
                    <a:pt x="6114958" y="7367888"/>
                  </a:cubicBezTo>
                  <a:lnTo>
                    <a:pt x="6138200" y="7377317"/>
                  </a:lnTo>
                  <a:lnTo>
                    <a:pt x="6146408" y="7377317"/>
                  </a:lnTo>
                  <a:lnTo>
                    <a:pt x="6142304" y="7378982"/>
                  </a:lnTo>
                  <a:lnTo>
                    <a:pt x="6146408" y="7380647"/>
                  </a:lnTo>
                  <a:lnTo>
                    <a:pt x="6138199" y="7380647"/>
                  </a:lnTo>
                  <a:lnTo>
                    <a:pt x="6114958" y="7390076"/>
                  </a:lnTo>
                  <a:cubicBezTo>
                    <a:pt x="6085962" y="7414723"/>
                    <a:pt x="6065628" y="7472421"/>
                    <a:pt x="6065628" y="7539653"/>
                  </a:cubicBezTo>
                  <a:cubicBezTo>
                    <a:pt x="6065628" y="7606885"/>
                    <a:pt x="6085962" y="7664582"/>
                    <a:pt x="6114958" y="7689230"/>
                  </a:cubicBezTo>
                  <a:lnTo>
                    <a:pt x="6138199" y="7698659"/>
                  </a:lnTo>
                  <a:lnTo>
                    <a:pt x="6146408" y="7698659"/>
                  </a:lnTo>
                  <a:lnTo>
                    <a:pt x="6142304" y="7700324"/>
                  </a:lnTo>
                  <a:lnTo>
                    <a:pt x="6146408" y="7701989"/>
                  </a:lnTo>
                  <a:lnTo>
                    <a:pt x="6138199" y="7701989"/>
                  </a:lnTo>
                  <a:lnTo>
                    <a:pt x="6114958" y="7711418"/>
                  </a:lnTo>
                  <a:cubicBezTo>
                    <a:pt x="6085962" y="7736065"/>
                    <a:pt x="6065628" y="7793763"/>
                    <a:pt x="6065628" y="7860994"/>
                  </a:cubicBezTo>
                  <a:cubicBezTo>
                    <a:pt x="6065628" y="7928226"/>
                    <a:pt x="6085962" y="7985924"/>
                    <a:pt x="6114958" y="8010571"/>
                  </a:cubicBezTo>
                  <a:lnTo>
                    <a:pt x="6138199" y="8020001"/>
                  </a:lnTo>
                  <a:lnTo>
                    <a:pt x="6146408" y="8020001"/>
                  </a:lnTo>
                  <a:lnTo>
                    <a:pt x="6142303" y="8021666"/>
                  </a:lnTo>
                  <a:lnTo>
                    <a:pt x="6146408" y="8023331"/>
                  </a:lnTo>
                  <a:lnTo>
                    <a:pt x="6138199" y="8023331"/>
                  </a:lnTo>
                  <a:lnTo>
                    <a:pt x="6114957" y="8032759"/>
                  </a:lnTo>
                  <a:cubicBezTo>
                    <a:pt x="6085962" y="8057407"/>
                    <a:pt x="6065627" y="8115105"/>
                    <a:pt x="6065627" y="8182336"/>
                  </a:cubicBezTo>
                  <a:cubicBezTo>
                    <a:pt x="6065627" y="8249568"/>
                    <a:pt x="6085962" y="8307266"/>
                    <a:pt x="6114957" y="8331913"/>
                  </a:cubicBezTo>
                  <a:lnTo>
                    <a:pt x="6138199" y="8341342"/>
                  </a:lnTo>
                  <a:lnTo>
                    <a:pt x="6146407" y="8341342"/>
                  </a:lnTo>
                  <a:lnTo>
                    <a:pt x="6142303" y="8343007"/>
                  </a:lnTo>
                  <a:lnTo>
                    <a:pt x="6146408" y="8344672"/>
                  </a:lnTo>
                  <a:lnTo>
                    <a:pt x="6138199" y="8344672"/>
                  </a:lnTo>
                  <a:lnTo>
                    <a:pt x="6114957" y="8354101"/>
                  </a:lnTo>
                  <a:cubicBezTo>
                    <a:pt x="6085962" y="8378748"/>
                    <a:pt x="6065627" y="8436446"/>
                    <a:pt x="6065627" y="8503678"/>
                  </a:cubicBezTo>
                  <a:cubicBezTo>
                    <a:pt x="6065627" y="8570910"/>
                    <a:pt x="6085962" y="8628606"/>
                    <a:pt x="6114957" y="8653254"/>
                  </a:cubicBezTo>
                  <a:lnTo>
                    <a:pt x="6138199" y="8662684"/>
                  </a:lnTo>
                  <a:lnTo>
                    <a:pt x="6146407" y="8662684"/>
                  </a:lnTo>
                  <a:lnTo>
                    <a:pt x="6142303" y="8664348"/>
                  </a:lnTo>
                  <a:lnTo>
                    <a:pt x="6146407" y="8666014"/>
                  </a:lnTo>
                  <a:lnTo>
                    <a:pt x="6138199" y="8666014"/>
                  </a:lnTo>
                  <a:lnTo>
                    <a:pt x="6114957" y="8675442"/>
                  </a:lnTo>
                  <a:cubicBezTo>
                    <a:pt x="6085961" y="8700090"/>
                    <a:pt x="6065627" y="8757788"/>
                    <a:pt x="6065627" y="8825020"/>
                  </a:cubicBezTo>
                  <a:cubicBezTo>
                    <a:pt x="6065627" y="8892250"/>
                    <a:pt x="6085961" y="8949950"/>
                    <a:pt x="6114957" y="8974596"/>
                  </a:cubicBezTo>
                  <a:lnTo>
                    <a:pt x="6138199" y="8984026"/>
                  </a:lnTo>
                  <a:lnTo>
                    <a:pt x="6146407" y="8984026"/>
                  </a:lnTo>
                  <a:lnTo>
                    <a:pt x="6142303" y="8985690"/>
                  </a:lnTo>
                  <a:lnTo>
                    <a:pt x="6146407" y="8987354"/>
                  </a:lnTo>
                  <a:lnTo>
                    <a:pt x="6138199" y="8987354"/>
                  </a:lnTo>
                  <a:lnTo>
                    <a:pt x="6114957" y="8996784"/>
                  </a:lnTo>
                  <a:cubicBezTo>
                    <a:pt x="6085961" y="9021432"/>
                    <a:pt x="6065627" y="9079130"/>
                    <a:pt x="6065627" y="9146360"/>
                  </a:cubicBezTo>
                  <a:cubicBezTo>
                    <a:pt x="6065627" y="9213592"/>
                    <a:pt x="6085961" y="9271290"/>
                    <a:pt x="6114957" y="9295936"/>
                  </a:cubicBezTo>
                  <a:lnTo>
                    <a:pt x="6138199" y="9305366"/>
                  </a:lnTo>
                  <a:lnTo>
                    <a:pt x="6146407" y="9305366"/>
                  </a:lnTo>
                  <a:lnTo>
                    <a:pt x="6142303" y="9307030"/>
                  </a:lnTo>
                  <a:lnTo>
                    <a:pt x="6146407" y="9308696"/>
                  </a:lnTo>
                  <a:lnTo>
                    <a:pt x="6138198" y="9308696"/>
                  </a:lnTo>
                  <a:lnTo>
                    <a:pt x="6114956" y="9318126"/>
                  </a:lnTo>
                  <a:cubicBezTo>
                    <a:pt x="6085961" y="9342772"/>
                    <a:pt x="6065626" y="9400470"/>
                    <a:pt x="6065626" y="9467702"/>
                  </a:cubicBezTo>
                  <a:cubicBezTo>
                    <a:pt x="6065626" y="9534934"/>
                    <a:pt x="6085961" y="9592632"/>
                    <a:pt x="6114956" y="9617278"/>
                  </a:cubicBezTo>
                  <a:lnTo>
                    <a:pt x="6138198" y="9626708"/>
                  </a:lnTo>
                  <a:lnTo>
                    <a:pt x="6146407" y="9626708"/>
                  </a:lnTo>
                  <a:lnTo>
                    <a:pt x="6142303" y="9628372"/>
                  </a:lnTo>
                  <a:lnTo>
                    <a:pt x="6146407" y="9630038"/>
                  </a:lnTo>
                  <a:lnTo>
                    <a:pt x="6138198" y="9630038"/>
                  </a:lnTo>
                  <a:lnTo>
                    <a:pt x="6114956" y="9639466"/>
                  </a:lnTo>
                  <a:cubicBezTo>
                    <a:pt x="6085961" y="9664114"/>
                    <a:pt x="6065626" y="9721812"/>
                    <a:pt x="6065626" y="9789044"/>
                  </a:cubicBezTo>
                  <a:cubicBezTo>
                    <a:pt x="6065626" y="9856276"/>
                    <a:pt x="6085961" y="9913974"/>
                    <a:pt x="6114956" y="9938620"/>
                  </a:cubicBezTo>
                  <a:lnTo>
                    <a:pt x="6138198" y="9948050"/>
                  </a:lnTo>
                  <a:lnTo>
                    <a:pt x="6146406" y="9948050"/>
                  </a:lnTo>
                  <a:lnTo>
                    <a:pt x="6142302" y="9949714"/>
                  </a:lnTo>
                  <a:lnTo>
                    <a:pt x="6146407" y="9951380"/>
                  </a:lnTo>
                  <a:lnTo>
                    <a:pt x="6138198" y="9951380"/>
                  </a:lnTo>
                  <a:lnTo>
                    <a:pt x="6114956" y="9960808"/>
                  </a:lnTo>
                  <a:cubicBezTo>
                    <a:pt x="6085961" y="9985456"/>
                    <a:pt x="6065626" y="10043154"/>
                    <a:pt x="6065626" y="10110386"/>
                  </a:cubicBezTo>
                  <a:cubicBezTo>
                    <a:pt x="6065626" y="10177616"/>
                    <a:pt x="6085961" y="10235316"/>
                    <a:pt x="6114956" y="10259962"/>
                  </a:cubicBezTo>
                  <a:lnTo>
                    <a:pt x="6138198" y="10269392"/>
                  </a:lnTo>
                  <a:lnTo>
                    <a:pt x="6146406" y="10269392"/>
                  </a:lnTo>
                  <a:lnTo>
                    <a:pt x="6142302" y="10271056"/>
                  </a:lnTo>
                  <a:lnTo>
                    <a:pt x="6146406" y="10272722"/>
                  </a:lnTo>
                  <a:lnTo>
                    <a:pt x="6138198" y="10272722"/>
                  </a:lnTo>
                  <a:lnTo>
                    <a:pt x="6114956" y="10282150"/>
                  </a:lnTo>
                  <a:cubicBezTo>
                    <a:pt x="6085960" y="10306798"/>
                    <a:pt x="6065626" y="10364496"/>
                    <a:pt x="6065626" y="10431728"/>
                  </a:cubicBezTo>
                  <a:cubicBezTo>
                    <a:pt x="6065626" y="10498958"/>
                    <a:pt x="6085960" y="10556658"/>
                    <a:pt x="6114956" y="10581304"/>
                  </a:cubicBezTo>
                  <a:lnTo>
                    <a:pt x="6138198" y="10590734"/>
                  </a:lnTo>
                  <a:lnTo>
                    <a:pt x="6146406" y="10590734"/>
                  </a:lnTo>
                  <a:lnTo>
                    <a:pt x="6142302" y="10592398"/>
                  </a:lnTo>
                  <a:lnTo>
                    <a:pt x="6146406" y="10594062"/>
                  </a:lnTo>
                  <a:lnTo>
                    <a:pt x="6138198" y="10594062"/>
                  </a:lnTo>
                  <a:lnTo>
                    <a:pt x="6114956" y="10603492"/>
                  </a:lnTo>
                  <a:cubicBezTo>
                    <a:pt x="6085960" y="10628140"/>
                    <a:pt x="6065626" y="10685838"/>
                    <a:pt x="6065626" y="10753070"/>
                  </a:cubicBezTo>
                  <a:cubicBezTo>
                    <a:pt x="6065626" y="10820300"/>
                    <a:pt x="6085960" y="10878000"/>
                    <a:pt x="6114956" y="10902646"/>
                  </a:cubicBezTo>
                  <a:lnTo>
                    <a:pt x="6138197" y="10912076"/>
                  </a:lnTo>
                  <a:lnTo>
                    <a:pt x="6146406" y="10912076"/>
                  </a:lnTo>
                  <a:lnTo>
                    <a:pt x="6142302" y="10913740"/>
                  </a:lnTo>
                  <a:lnTo>
                    <a:pt x="6146406" y="10915404"/>
                  </a:lnTo>
                  <a:lnTo>
                    <a:pt x="6138197" y="10915404"/>
                  </a:lnTo>
                  <a:lnTo>
                    <a:pt x="6114955" y="10924834"/>
                  </a:lnTo>
                  <a:cubicBezTo>
                    <a:pt x="6085960" y="10949482"/>
                    <a:pt x="6065625" y="11007180"/>
                    <a:pt x="6065625" y="11074412"/>
                  </a:cubicBezTo>
                  <a:cubicBezTo>
                    <a:pt x="6065625" y="11141642"/>
                    <a:pt x="6085960" y="11199340"/>
                    <a:pt x="6114955" y="11223988"/>
                  </a:cubicBezTo>
                  <a:lnTo>
                    <a:pt x="6138197" y="11233416"/>
                  </a:lnTo>
                  <a:lnTo>
                    <a:pt x="6146405" y="11233416"/>
                  </a:lnTo>
                  <a:lnTo>
                    <a:pt x="6142301" y="11235082"/>
                  </a:lnTo>
                  <a:lnTo>
                    <a:pt x="6146406" y="11236746"/>
                  </a:lnTo>
                  <a:lnTo>
                    <a:pt x="6138197" y="11236746"/>
                  </a:lnTo>
                  <a:lnTo>
                    <a:pt x="6114955" y="11246176"/>
                  </a:lnTo>
                  <a:cubicBezTo>
                    <a:pt x="6085960" y="11270824"/>
                    <a:pt x="6065625" y="11328522"/>
                    <a:pt x="6065625" y="11395752"/>
                  </a:cubicBezTo>
                  <a:cubicBezTo>
                    <a:pt x="6065625" y="11462984"/>
                    <a:pt x="6085960" y="11520682"/>
                    <a:pt x="6114955" y="11545330"/>
                  </a:cubicBezTo>
                  <a:lnTo>
                    <a:pt x="6138197" y="11554758"/>
                  </a:lnTo>
                  <a:lnTo>
                    <a:pt x="6146405" y="11554758"/>
                  </a:lnTo>
                  <a:lnTo>
                    <a:pt x="6142301" y="11556424"/>
                  </a:lnTo>
                  <a:lnTo>
                    <a:pt x="6146405" y="11558088"/>
                  </a:lnTo>
                  <a:lnTo>
                    <a:pt x="6138197" y="11558088"/>
                  </a:lnTo>
                  <a:lnTo>
                    <a:pt x="6114955" y="11567518"/>
                  </a:lnTo>
                  <a:cubicBezTo>
                    <a:pt x="6085959" y="11592166"/>
                    <a:pt x="6065625" y="11649862"/>
                    <a:pt x="6065625" y="11717094"/>
                  </a:cubicBezTo>
                  <a:cubicBezTo>
                    <a:pt x="6065625" y="11784326"/>
                    <a:pt x="6085959" y="11842024"/>
                    <a:pt x="6114955" y="11866672"/>
                  </a:cubicBezTo>
                  <a:lnTo>
                    <a:pt x="6138197" y="11876100"/>
                  </a:lnTo>
                  <a:lnTo>
                    <a:pt x="6146405" y="11876100"/>
                  </a:lnTo>
                  <a:lnTo>
                    <a:pt x="6142301" y="11877766"/>
                  </a:lnTo>
                  <a:lnTo>
                    <a:pt x="6146405" y="11879430"/>
                  </a:lnTo>
                  <a:lnTo>
                    <a:pt x="6138197" y="11879430"/>
                  </a:lnTo>
                  <a:lnTo>
                    <a:pt x="6114955" y="11888860"/>
                  </a:lnTo>
                  <a:cubicBezTo>
                    <a:pt x="6085959" y="11913506"/>
                    <a:pt x="6065625" y="11971206"/>
                    <a:pt x="6065625" y="12038436"/>
                  </a:cubicBezTo>
                  <a:cubicBezTo>
                    <a:pt x="6065625" y="12128078"/>
                    <a:pt x="6101775" y="12200772"/>
                    <a:pt x="6146405" y="12200772"/>
                  </a:cubicBezTo>
                  <a:lnTo>
                    <a:pt x="5742600" y="12200772"/>
                  </a:lnTo>
                  <a:lnTo>
                    <a:pt x="5720978" y="12192000"/>
                  </a:lnTo>
                  <a:lnTo>
                    <a:pt x="0" y="12191999"/>
                  </a:lnTo>
                  <a:lnTo>
                    <a:pt x="0" y="0"/>
                  </a:lnTo>
                  <a:lnTo>
                    <a:pt x="6001104" y="0"/>
                  </a:lnTo>
                  <a:lnTo>
                    <a:pt x="6001104" y="2222"/>
                  </a:lnTo>
                  <a:close/>
                </a:path>
              </a:pathLst>
            </a:custGeom>
            <a:solidFill>
              <a:srgbClr val="8FDAE1"/>
            </a:solidFill>
            <a:ln>
              <a:noFill/>
            </a:ln>
            <a:effectLst>
              <a:outerShdw dist="25400" dir="16200000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65" name="자유형 164"/>
            <p:cNvSpPr/>
            <p:nvPr/>
          </p:nvSpPr>
          <p:spPr>
            <a:xfrm>
              <a:off x="220080" y="850900"/>
              <a:ext cx="11971920" cy="6007101"/>
            </a:xfrm>
            <a:custGeom>
              <a:avLst/>
              <a:gdLst>
                <a:gd name="connsiteX0" fmla="*/ 11959246 w 11971920"/>
                <a:gd name="connsiteY0" fmla="*/ 3886200 h 6007101"/>
                <a:gd name="connsiteX1" fmla="*/ 11971920 w 11971920"/>
                <a:gd name="connsiteY1" fmla="*/ 6007100 h 6007101"/>
                <a:gd name="connsiteX2" fmla="*/ 11959246 w 11971920"/>
                <a:gd name="connsiteY2" fmla="*/ 5998962 h 6007101"/>
                <a:gd name="connsiteX3" fmla="*/ 6826440 w 11971920"/>
                <a:gd name="connsiteY3" fmla="*/ 0 h 6007101"/>
                <a:gd name="connsiteX4" fmla="*/ 9031646 w 11971920"/>
                <a:gd name="connsiteY4" fmla="*/ 393700 h 6007101"/>
                <a:gd name="connsiteX5" fmla="*/ 10527130 w 11971920"/>
                <a:gd name="connsiteY5" fmla="*/ 495300 h 6007101"/>
                <a:gd name="connsiteX6" fmla="*/ 11502997 w 11971920"/>
                <a:gd name="connsiteY6" fmla="*/ 1498600 h 6007101"/>
                <a:gd name="connsiteX7" fmla="*/ 11528344 w 11971920"/>
                <a:gd name="connsiteY7" fmla="*/ 2654300 h 6007101"/>
                <a:gd name="connsiteX8" fmla="*/ 11794490 w 11971920"/>
                <a:gd name="connsiteY8" fmla="*/ 3022600 h 6007101"/>
                <a:gd name="connsiteX9" fmla="*/ 11944756 w 11971920"/>
                <a:gd name="connsiteY9" fmla="*/ 3810247 h 6007101"/>
                <a:gd name="connsiteX10" fmla="*/ 11528344 w 11971920"/>
                <a:gd name="connsiteY10" fmla="*/ 6007100 h 6007101"/>
                <a:gd name="connsiteX11" fmla="*/ 11946572 w 11971920"/>
                <a:gd name="connsiteY11" fmla="*/ 6007100 h 6007101"/>
                <a:gd name="connsiteX12" fmla="*/ 11946573 w 11971920"/>
                <a:gd name="connsiteY12" fmla="*/ 6007101 h 6007101"/>
                <a:gd name="connsiteX13" fmla="*/ 707963 w 11971920"/>
                <a:gd name="connsiteY13" fmla="*/ 6007101 h 6007101"/>
                <a:gd name="connsiteX14" fmla="*/ 64959 w 11971920"/>
                <a:gd name="connsiteY14" fmla="*/ 5114460 h 6007101"/>
                <a:gd name="connsiteX15" fmla="*/ 0 w 11971920"/>
                <a:gd name="connsiteY15" fmla="*/ 5012032 h 6007101"/>
                <a:gd name="connsiteX16" fmla="*/ 161520 w 11971920"/>
                <a:gd name="connsiteY16" fmla="*/ 4241816 h 6007101"/>
                <a:gd name="connsiteX17" fmla="*/ 85479 w 11971920"/>
                <a:gd name="connsiteY17" fmla="*/ 2120916 h 6007101"/>
                <a:gd name="connsiteX18" fmla="*/ 516381 w 11971920"/>
                <a:gd name="connsiteY18" fmla="*/ 1130316 h 6007101"/>
                <a:gd name="connsiteX19" fmla="*/ 2227317 w 11971920"/>
                <a:gd name="connsiteY19" fmla="*/ 431816 h 6007101"/>
                <a:gd name="connsiteX20" fmla="*/ 4900006 w 11971920"/>
                <a:gd name="connsiteY20" fmla="*/ 27551 h 6007101"/>
                <a:gd name="connsiteX21" fmla="*/ 4912695 w 11971920"/>
                <a:gd name="connsiteY21" fmla="*/ 12732 h 6007101"/>
                <a:gd name="connsiteX22" fmla="*/ 6813798 w 11971920"/>
                <a:gd name="connsiteY22" fmla="*/ 12732 h 6007101"/>
                <a:gd name="connsiteX23" fmla="*/ 6822424 w 11971920"/>
                <a:gd name="connsiteY23" fmla="*/ 22806 h 600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971920" h="6007101">
                  <a:moveTo>
                    <a:pt x="11959246" y="3886200"/>
                  </a:moveTo>
                  <a:cubicBezTo>
                    <a:pt x="11963471" y="4593167"/>
                    <a:pt x="11967696" y="5300133"/>
                    <a:pt x="11971920" y="6007100"/>
                  </a:cubicBezTo>
                  <a:lnTo>
                    <a:pt x="11959246" y="5998962"/>
                  </a:lnTo>
                  <a:close/>
                  <a:moveTo>
                    <a:pt x="6826440" y="0"/>
                  </a:moveTo>
                  <a:cubicBezTo>
                    <a:pt x="7561509" y="131233"/>
                    <a:pt x="8414864" y="311150"/>
                    <a:pt x="9031646" y="393700"/>
                  </a:cubicBezTo>
                  <a:cubicBezTo>
                    <a:pt x="9648428" y="476250"/>
                    <a:pt x="10028636" y="461433"/>
                    <a:pt x="10527130" y="495300"/>
                  </a:cubicBezTo>
                  <a:lnTo>
                    <a:pt x="11502997" y="1498600"/>
                  </a:lnTo>
                  <a:lnTo>
                    <a:pt x="11528344" y="2654300"/>
                  </a:lnTo>
                  <a:lnTo>
                    <a:pt x="11794490" y="3022600"/>
                  </a:lnTo>
                  <a:lnTo>
                    <a:pt x="11944756" y="3810247"/>
                  </a:lnTo>
                  <a:lnTo>
                    <a:pt x="11528344" y="6007100"/>
                  </a:lnTo>
                  <a:lnTo>
                    <a:pt x="11946572" y="6007100"/>
                  </a:lnTo>
                  <a:lnTo>
                    <a:pt x="11946573" y="6007101"/>
                  </a:lnTo>
                  <a:lnTo>
                    <a:pt x="707963" y="6007101"/>
                  </a:lnTo>
                  <a:lnTo>
                    <a:pt x="64959" y="5114460"/>
                  </a:lnTo>
                  <a:lnTo>
                    <a:pt x="0" y="5012032"/>
                  </a:lnTo>
                  <a:lnTo>
                    <a:pt x="161520" y="4241816"/>
                  </a:lnTo>
                  <a:lnTo>
                    <a:pt x="85479" y="2120916"/>
                  </a:lnTo>
                  <a:lnTo>
                    <a:pt x="516381" y="1130316"/>
                  </a:lnTo>
                  <a:lnTo>
                    <a:pt x="2227317" y="431816"/>
                  </a:lnTo>
                  <a:lnTo>
                    <a:pt x="4900006" y="27551"/>
                  </a:lnTo>
                  <a:lnTo>
                    <a:pt x="4912695" y="12732"/>
                  </a:lnTo>
                  <a:lnTo>
                    <a:pt x="6813798" y="12732"/>
                  </a:lnTo>
                  <a:lnTo>
                    <a:pt x="6822424" y="228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dist="63500" dir="16200000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5165786" y="150816"/>
            <a:ext cx="1860427" cy="715878"/>
            <a:chOff x="3684588" y="1674813"/>
            <a:chExt cx="4822825" cy="1855787"/>
          </a:xfrm>
        </p:grpSpPr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3684588" y="2152650"/>
              <a:ext cx="4822825" cy="1370013"/>
            </a:xfrm>
            <a:custGeom>
              <a:avLst/>
              <a:gdLst>
                <a:gd name="T0" fmla="*/ 1495 w 9115"/>
                <a:gd name="T1" fmla="*/ 0 h 2589"/>
                <a:gd name="T2" fmla="*/ 0 w 9115"/>
                <a:gd name="T3" fmla="*/ 2589 h 2589"/>
                <a:gd name="T4" fmla="*/ 9115 w 9115"/>
                <a:gd name="T5" fmla="*/ 2589 h 2589"/>
                <a:gd name="T6" fmla="*/ 7527 w 9115"/>
                <a:gd name="T7" fmla="*/ 27 h 2589"/>
                <a:gd name="T8" fmla="*/ 5881 w 9115"/>
                <a:gd name="T9" fmla="*/ 1824 h 2589"/>
                <a:gd name="T10" fmla="*/ 2706 w 9115"/>
                <a:gd name="T11" fmla="*/ 1794 h 2589"/>
                <a:gd name="T12" fmla="*/ 1495 w 9115"/>
                <a:gd name="T13" fmla="*/ 0 h 2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115" h="2589">
                  <a:moveTo>
                    <a:pt x="1495" y="0"/>
                  </a:moveTo>
                  <a:lnTo>
                    <a:pt x="0" y="2589"/>
                  </a:lnTo>
                  <a:lnTo>
                    <a:pt x="9115" y="2589"/>
                  </a:lnTo>
                  <a:lnTo>
                    <a:pt x="7527" y="27"/>
                  </a:lnTo>
                  <a:lnTo>
                    <a:pt x="5881" y="1824"/>
                  </a:lnTo>
                  <a:lnTo>
                    <a:pt x="2706" y="1794"/>
                  </a:lnTo>
                  <a:lnTo>
                    <a:pt x="1495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15"/>
            <p:cNvSpPr>
              <a:spLocks/>
            </p:cNvSpPr>
            <p:nvPr/>
          </p:nvSpPr>
          <p:spPr bwMode="auto">
            <a:xfrm>
              <a:off x="4878388" y="1803400"/>
              <a:ext cx="2557463" cy="1719263"/>
            </a:xfrm>
            <a:custGeom>
              <a:avLst/>
              <a:gdLst>
                <a:gd name="T0" fmla="*/ 0 w 4833"/>
                <a:gd name="T1" fmla="*/ 3250 h 3250"/>
                <a:gd name="T2" fmla="*/ 976 w 4833"/>
                <a:gd name="T3" fmla="*/ 1536 h 3250"/>
                <a:gd name="T4" fmla="*/ 1211 w 4833"/>
                <a:gd name="T5" fmla="*/ 1997 h 3250"/>
                <a:gd name="T6" fmla="*/ 2359 w 4833"/>
                <a:gd name="T7" fmla="*/ 0 h 3250"/>
                <a:gd name="T8" fmla="*/ 3441 w 4833"/>
                <a:gd name="T9" fmla="*/ 2125 h 3250"/>
                <a:gd name="T10" fmla="*/ 4090 w 4833"/>
                <a:gd name="T11" fmla="*/ 992 h 3250"/>
                <a:gd name="T12" fmla="*/ 4833 w 4833"/>
                <a:gd name="T13" fmla="*/ 2451 h 3250"/>
                <a:gd name="T14" fmla="*/ 4761 w 4833"/>
                <a:gd name="T15" fmla="*/ 2565 h 3250"/>
                <a:gd name="T16" fmla="*/ 4603 w 4833"/>
                <a:gd name="T17" fmla="*/ 2781 h 3250"/>
                <a:gd name="T18" fmla="*/ 4426 w 4833"/>
                <a:gd name="T19" fmla="*/ 2981 h 3250"/>
                <a:gd name="T20" fmla="*/ 4231 w 4833"/>
                <a:gd name="T21" fmla="*/ 3165 h 3250"/>
                <a:gd name="T22" fmla="*/ 4128 w 4833"/>
                <a:gd name="T23" fmla="*/ 3250 h 3250"/>
                <a:gd name="T24" fmla="*/ 377 w 4833"/>
                <a:gd name="T25" fmla="*/ 3250 h 3250"/>
                <a:gd name="T26" fmla="*/ 0 w 4833"/>
                <a:gd name="T27" fmla="*/ 325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33" h="3250">
                  <a:moveTo>
                    <a:pt x="0" y="3250"/>
                  </a:moveTo>
                  <a:lnTo>
                    <a:pt x="976" y="1536"/>
                  </a:lnTo>
                  <a:lnTo>
                    <a:pt x="1211" y="1997"/>
                  </a:lnTo>
                  <a:lnTo>
                    <a:pt x="2359" y="0"/>
                  </a:lnTo>
                  <a:lnTo>
                    <a:pt x="3441" y="2125"/>
                  </a:lnTo>
                  <a:lnTo>
                    <a:pt x="4090" y="992"/>
                  </a:lnTo>
                  <a:lnTo>
                    <a:pt x="4833" y="2451"/>
                  </a:lnTo>
                  <a:lnTo>
                    <a:pt x="4761" y="2565"/>
                  </a:lnTo>
                  <a:lnTo>
                    <a:pt x="4603" y="2781"/>
                  </a:lnTo>
                  <a:lnTo>
                    <a:pt x="4426" y="2981"/>
                  </a:lnTo>
                  <a:lnTo>
                    <a:pt x="4231" y="3165"/>
                  </a:lnTo>
                  <a:lnTo>
                    <a:pt x="4128" y="3250"/>
                  </a:lnTo>
                  <a:lnTo>
                    <a:pt x="377" y="3250"/>
                  </a:lnTo>
                  <a:lnTo>
                    <a:pt x="0" y="32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16"/>
            <p:cNvSpPr>
              <a:spLocks/>
            </p:cNvSpPr>
            <p:nvPr/>
          </p:nvSpPr>
          <p:spPr bwMode="auto">
            <a:xfrm>
              <a:off x="5911850" y="1803400"/>
              <a:ext cx="1746250" cy="1719263"/>
            </a:xfrm>
            <a:custGeom>
              <a:avLst/>
              <a:gdLst>
                <a:gd name="T0" fmla="*/ 406 w 3299"/>
                <a:gd name="T1" fmla="*/ 0 h 3250"/>
                <a:gd name="T2" fmla="*/ 1671 w 3299"/>
                <a:gd name="T3" fmla="*/ 2485 h 3250"/>
                <a:gd name="T4" fmla="*/ 2137 w 3299"/>
                <a:gd name="T5" fmla="*/ 992 h 3250"/>
                <a:gd name="T6" fmla="*/ 3299 w 3299"/>
                <a:gd name="T7" fmla="*/ 3250 h 3250"/>
                <a:gd name="T8" fmla="*/ 374 w 3299"/>
                <a:gd name="T9" fmla="*/ 3250 h 3250"/>
                <a:gd name="T10" fmla="*/ 644 w 3299"/>
                <a:gd name="T11" fmla="*/ 3008 h 3250"/>
                <a:gd name="T12" fmla="*/ 0 w 3299"/>
                <a:gd name="T13" fmla="*/ 2681 h 3250"/>
                <a:gd name="T14" fmla="*/ 811 w 3299"/>
                <a:gd name="T15" fmla="*/ 2232 h 3250"/>
                <a:gd name="T16" fmla="*/ 406 w 3299"/>
                <a:gd name="T17" fmla="*/ 2007 h 3250"/>
                <a:gd name="T18" fmla="*/ 406 w 3299"/>
                <a:gd name="T19" fmla="*/ 1774 h 3250"/>
                <a:gd name="T20" fmla="*/ 406 w 3299"/>
                <a:gd name="T21" fmla="*/ 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99" h="3250">
                  <a:moveTo>
                    <a:pt x="406" y="0"/>
                  </a:moveTo>
                  <a:lnTo>
                    <a:pt x="1671" y="2485"/>
                  </a:lnTo>
                  <a:lnTo>
                    <a:pt x="2137" y="992"/>
                  </a:lnTo>
                  <a:lnTo>
                    <a:pt x="3299" y="3250"/>
                  </a:lnTo>
                  <a:lnTo>
                    <a:pt x="374" y="3250"/>
                  </a:lnTo>
                  <a:lnTo>
                    <a:pt x="644" y="3008"/>
                  </a:lnTo>
                  <a:lnTo>
                    <a:pt x="0" y="2681"/>
                  </a:lnTo>
                  <a:lnTo>
                    <a:pt x="811" y="2232"/>
                  </a:lnTo>
                  <a:lnTo>
                    <a:pt x="406" y="2007"/>
                  </a:lnTo>
                  <a:lnTo>
                    <a:pt x="406" y="1774"/>
                  </a:lnTo>
                  <a:lnTo>
                    <a:pt x="406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17"/>
            <p:cNvSpPr>
              <a:spLocks/>
            </p:cNvSpPr>
            <p:nvPr/>
          </p:nvSpPr>
          <p:spPr bwMode="auto">
            <a:xfrm>
              <a:off x="3694113" y="1674813"/>
              <a:ext cx="1595438" cy="1847850"/>
            </a:xfrm>
            <a:custGeom>
              <a:avLst/>
              <a:gdLst>
                <a:gd name="T0" fmla="*/ 1476 w 3014"/>
                <a:gd name="T1" fmla="*/ 902 h 3491"/>
                <a:gd name="T2" fmla="*/ 1974 w 3014"/>
                <a:gd name="T3" fmla="*/ 0 h 3491"/>
                <a:gd name="T4" fmla="*/ 3014 w 3014"/>
                <a:gd name="T5" fmla="*/ 2127 h 3491"/>
                <a:gd name="T6" fmla="*/ 2238 w 3014"/>
                <a:gd name="T7" fmla="*/ 3491 h 3491"/>
                <a:gd name="T8" fmla="*/ 0 w 3014"/>
                <a:gd name="T9" fmla="*/ 3459 h 3491"/>
                <a:gd name="T10" fmla="*/ 1476 w 3014"/>
                <a:gd name="T11" fmla="*/ 902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14" h="3491">
                  <a:moveTo>
                    <a:pt x="1476" y="902"/>
                  </a:moveTo>
                  <a:lnTo>
                    <a:pt x="1974" y="0"/>
                  </a:lnTo>
                  <a:lnTo>
                    <a:pt x="3014" y="2127"/>
                  </a:lnTo>
                  <a:lnTo>
                    <a:pt x="2238" y="3491"/>
                  </a:lnTo>
                  <a:lnTo>
                    <a:pt x="0" y="3459"/>
                  </a:lnTo>
                  <a:lnTo>
                    <a:pt x="1476" y="9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18"/>
            <p:cNvSpPr>
              <a:spLocks/>
            </p:cNvSpPr>
            <p:nvPr/>
          </p:nvSpPr>
          <p:spPr bwMode="auto">
            <a:xfrm>
              <a:off x="4572000" y="1674813"/>
              <a:ext cx="717550" cy="1847850"/>
            </a:xfrm>
            <a:custGeom>
              <a:avLst/>
              <a:gdLst>
                <a:gd name="T0" fmla="*/ 315 w 1355"/>
                <a:gd name="T1" fmla="*/ 0 h 3491"/>
                <a:gd name="T2" fmla="*/ 1355 w 1355"/>
                <a:gd name="T3" fmla="*/ 2127 h 3491"/>
                <a:gd name="T4" fmla="*/ 579 w 1355"/>
                <a:gd name="T5" fmla="*/ 3491 h 3491"/>
                <a:gd name="T6" fmla="*/ 547 w 1355"/>
                <a:gd name="T7" fmla="*/ 3457 h 3491"/>
                <a:gd name="T8" fmla="*/ 493 w 1355"/>
                <a:gd name="T9" fmla="*/ 3370 h 3491"/>
                <a:gd name="T10" fmla="*/ 448 w 1355"/>
                <a:gd name="T11" fmla="*/ 3268 h 3491"/>
                <a:gd name="T12" fmla="*/ 409 w 1355"/>
                <a:gd name="T13" fmla="*/ 3157 h 3491"/>
                <a:gd name="T14" fmla="*/ 359 w 1355"/>
                <a:gd name="T15" fmla="*/ 2983 h 3491"/>
                <a:gd name="T16" fmla="*/ 305 w 1355"/>
                <a:gd name="T17" fmla="*/ 2817 h 3491"/>
                <a:gd name="T18" fmla="*/ 265 w 1355"/>
                <a:gd name="T19" fmla="*/ 2719 h 3491"/>
                <a:gd name="T20" fmla="*/ 241 w 1355"/>
                <a:gd name="T21" fmla="*/ 2677 h 3491"/>
                <a:gd name="T22" fmla="*/ 500 w 1355"/>
                <a:gd name="T23" fmla="*/ 2435 h 3491"/>
                <a:gd name="T24" fmla="*/ 0 w 1355"/>
                <a:gd name="T25" fmla="*/ 2169 h 3491"/>
                <a:gd name="T26" fmla="*/ 631 w 1355"/>
                <a:gd name="T27" fmla="*/ 1806 h 3491"/>
                <a:gd name="T28" fmla="*/ 315 w 1355"/>
                <a:gd name="T29" fmla="*/ 1625 h 3491"/>
                <a:gd name="T30" fmla="*/ 315 w 1355"/>
                <a:gd name="T31" fmla="*/ 1436 h 3491"/>
                <a:gd name="T32" fmla="*/ 315 w 1355"/>
                <a:gd name="T33" fmla="*/ 0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55" h="3491">
                  <a:moveTo>
                    <a:pt x="315" y="0"/>
                  </a:moveTo>
                  <a:lnTo>
                    <a:pt x="1355" y="2127"/>
                  </a:lnTo>
                  <a:lnTo>
                    <a:pt x="579" y="3491"/>
                  </a:lnTo>
                  <a:lnTo>
                    <a:pt x="547" y="3457"/>
                  </a:lnTo>
                  <a:lnTo>
                    <a:pt x="493" y="3370"/>
                  </a:lnTo>
                  <a:lnTo>
                    <a:pt x="448" y="3268"/>
                  </a:lnTo>
                  <a:lnTo>
                    <a:pt x="409" y="3157"/>
                  </a:lnTo>
                  <a:lnTo>
                    <a:pt x="359" y="2983"/>
                  </a:lnTo>
                  <a:lnTo>
                    <a:pt x="305" y="2817"/>
                  </a:lnTo>
                  <a:lnTo>
                    <a:pt x="265" y="2719"/>
                  </a:lnTo>
                  <a:lnTo>
                    <a:pt x="241" y="2677"/>
                  </a:lnTo>
                  <a:lnTo>
                    <a:pt x="500" y="2435"/>
                  </a:lnTo>
                  <a:lnTo>
                    <a:pt x="0" y="2169"/>
                  </a:lnTo>
                  <a:lnTo>
                    <a:pt x="631" y="1806"/>
                  </a:lnTo>
                  <a:lnTo>
                    <a:pt x="315" y="1625"/>
                  </a:lnTo>
                  <a:lnTo>
                    <a:pt x="315" y="1436"/>
                  </a:lnTo>
                  <a:lnTo>
                    <a:pt x="315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19"/>
            <p:cNvSpPr>
              <a:spLocks/>
            </p:cNvSpPr>
            <p:nvPr/>
          </p:nvSpPr>
          <p:spPr bwMode="auto">
            <a:xfrm>
              <a:off x="7059613" y="1679575"/>
              <a:ext cx="1447800" cy="1843088"/>
            </a:xfrm>
            <a:custGeom>
              <a:avLst/>
              <a:gdLst>
                <a:gd name="T0" fmla="*/ 1148 w 2736"/>
                <a:gd name="T1" fmla="*/ 922 h 3484"/>
                <a:gd name="T2" fmla="*/ 628 w 2736"/>
                <a:gd name="T3" fmla="*/ 0 h 3484"/>
                <a:gd name="T4" fmla="*/ 0 w 2736"/>
                <a:gd name="T5" fmla="*/ 1286 h 3484"/>
                <a:gd name="T6" fmla="*/ 711 w 2736"/>
                <a:gd name="T7" fmla="*/ 2685 h 3484"/>
                <a:gd name="T8" fmla="*/ 1130 w 2736"/>
                <a:gd name="T9" fmla="*/ 3484 h 3484"/>
                <a:gd name="T10" fmla="*/ 2736 w 2736"/>
                <a:gd name="T11" fmla="*/ 3484 h 3484"/>
                <a:gd name="T12" fmla="*/ 1148 w 2736"/>
                <a:gd name="T13" fmla="*/ 922 h 3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36" h="3484">
                  <a:moveTo>
                    <a:pt x="1148" y="922"/>
                  </a:moveTo>
                  <a:lnTo>
                    <a:pt x="628" y="0"/>
                  </a:lnTo>
                  <a:lnTo>
                    <a:pt x="0" y="1286"/>
                  </a:lnTo>
                  <a:lnTo>
                    <a:pt x="711" y="2685"/>
                  </a:lnTo>
                  <a:lnTo>
                    <a:pt x="1130" y="3484"/>
                  </a:lnTo>
                  <a:lnTo>
                    <a:pt x="2736" y="3484"/>
                  </a:lnTo>
                  <a:lnTo>
                    <a:pt x="1148" y="922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20"/>
            <p:cNvSpPr>
              <a:spLocks/>
            </p:cNvSpPr>
            <p:nvPr/>
          </p:nvSpPr>
          <p:spPr bwMode="auto">
            <a:xfrm>
              <a:off x="7059613" y="1679575"/>
              <a:ext cx="393700" cy="1257300"/>
            </a:xfrm>
            <a:custGeom>
              <a:avLst/>
              <a:gdLst>
                <a:gd name="T0" fmla="*/ 628 w 743"/>
                <a:gd name="T1" fmla="*/ 0 h 2377"/>
                <a:gd name="T2" fmla="*/ 0 w 743"/>
                <a:gd name="T3" fmla="*/ 1286 h 2377"/>
                <a:gd name="T4" fmla="*/ 554 w 743"/>
                <a:gd name="T5" fmla="*/ 2377 h 2377"/>
                <a:gd name="T6" fmla="*/ 743 w 743"/>
                <a:gd name="T7" fmla="*/ 2078 h 2377"/>
                <a:gd name="T8" fmla="*/ 517 w 743"/>
                <a:gd name="T9" fmla="*/ 1707 h 2377"/>
                <a:gd name="T10" fmla="*/ 716 w 743"/>
                <a:gd name="T11" fmla="*/ 1497 h 2377"/>
                <a:gd name="T12" fmla="*/ 482 w 743"/>
                <a:gd name="T13" fmla="*/ 1331 h 2377"/>
                <a:gd name="T14" fmla="*/ 628 w 743"/>
                <a:gd name="T15" fmla="*/ 0 h 2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43" h="2377">
                  <a:moveTo>
                    <a:pt x="628" y="0"/>
                  </a:moveTo>
                  <a:lnTo>
                    <a:pt x="0" y="1286"/>
                  </a:lnTo>
                  <a:lnTo>
                    <a:pt x="554" y="2377"/>
                  </a:lnTo>
                  <a:lnTo>
                    <a:pt x="743" y="2078"/>
                  </a:lnTo>
                  <a:lnTo>
                    <a:pt x="517" y="1707"/>
                  </a:lnTo>
                  <a:lnTo>
                    <a:pt x="716" y="1497"/>
                  </a:lnTo>
                  <a:lnTo>
                    <a:pt x="482" y="1331"/>
                  </a:lnTo>
                  <a:lnTo>
                    <a:pt x="6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" name="Rectangle 33"/>
            <p:cNvSpPr>
              <a:spLocks noChangeArrowheads="1"/>
            </p:cNvSpPr>
            <p:nvPr/>
          </p:nvSpPr>
          <p:spPr bwMode="auto">
            <a:xfrm>
              <a:off x="3694113" y="3505200"/>
              <a:ext cx="4813300" cy="25400"/>
            </a:xfrm>
            <a:prstGeom prst="rect">
              <a:avLst/>
            </a:prstGeom>
            <a:solidFill>
              <a:srgbClr val="B1B1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86" name="Freeform 10"/>
          <p:cNvSpPr>
            <a:spLocks/>
          </p:cNvSpPr>
          <p:nvPr/>
        </p:nvSpPr>
        <p:spPr bwMode="auto">
          <a:xfrm>
            <a:off x="6987944" y="259097"/>
            <a:ext cx="376918" cy="145971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7" name="Freeform 10"/>
          <p:cNvSpPr>
            <a:spLocks/>
          </p:cNvSpPr>
          <p:nvPr/>
        </p:nvSpPr>
        <p:spPr bwMode="auto">
          <a:xfrm>
            <a:off x="7520563" y="460158"/>
            <a:ext cx="280412" cy="108597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841" y="-127402"/>
            <a:ext cx="1565671" cy="91780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EDC62E1-32C0-5E4C-8D55-7F7ED5A69A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4537" y="1215951"/>
            <a:ext cx="4829900" cy="5642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6017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" name="그룹 159"/>
          <p:cNvGrpSpPr/>
          <p:nvPr/>
        </p:nvGrpSpPr>
        <p:grpSpPr>
          <a:xfrm>
            <a:off x="10045331" y="465336"/>
            <a:ext cx="1015315" cy="268103"/>
            <a:chOff x="8847791" y="-932246"/>
            <a:chExt cx="1015315" cy="268103"/>
          </a:xfrm>
        </p:grpSpPr>
        <p:sp>
          <p:nvSpPr>
            <p:cNvPr id="42" name="Rectangle 13"/>
            <p:cNvSpPr>
              <a:spLocks noChangeArrowheads="1"/>
            </p:cNvSpPr>
            <p:nvPr/>
          </p:nvSpPr>
          <p:spPr bwMode="auto">
            <a:xfrm flipH="1">
              <a:off x="9765140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Rectangle 14"/>
            <p:cNvSpPr>
              <a:spLocks noChangeArrowheads="1"/>
            </p:cNvSpPr>
            <p:nvPr/>
          </p:nvSpPr>
          <p:spPr bwMode="auto">
            <a:xfrm flipH="1">
              <a:off x="977151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Rectangle 15"/>
            <p:cNvSpPr>
              <a:spLocks noChangeArrowheads="1"/>
            </p:cNvSpPr>
            <p:nvPr/>
          </p:nvSpPr>
          <p:spPr bwMode="auto">
            <a:xfrm flipH="1">
              <a:off x="9777893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Rectangle 16"/>
            <p:cNvSpPr>
              <a:spLocks noChangeArrowheads="1"/>
            </p:cNvSpPr>
            <p:nvPr/>
          </p:nvSpPr>
          <p:spPr bwMode="auto">
            <a:xfrm flipH="1">
              <a:off x="9784269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Rectangle 17"/>
            <p:cNvSpPr>
              <a:spLocks noChangeArrowheads="1"/>
            </p:cNvSpPr>
            <p:nvPr/>
          </p:nvSpPr>
          <p:spPr bwMode="auto">
            <a:xfrm flipH="1">
              <a:off x="979035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Rectangle 18"/>
            <p:cNvSpPr>
              <a:spLocks noChangeArrowheads="1"/>
            </p:cNvSpPr>
            <p:nvPr/>
          </p:nvSpPr>
          <p:spPr bwMode="auto">
            <a:xfrm flipH="1">
              <a:off x="979673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Rectangle 19"/>
            <p:cNvSpPr>
              <a:spLocks noChangeArrowheads="1"/>
            </p:cNvSpPr>
            <p:nvPr/>
          </p:nvSpPr>
          <p:spPr bwMode="auto">
            <a:xfrm flipH="1">
              <a:off x="980281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" name="Rectangle 20"/>
            <p:cNvSpPr>
              <a:spLocks noChangeArrowheads="1"/>
            </p:cNvSpPr>
            <p:nvPr/>
          </p:nvSpPr>
          <p:spPr bwMode="auto">
            <a:xfrm flipH="1">
              <a:off x="980919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" name="Rectangle 21"/>
            <p:cNvSpPr>
              <a:spLocks noChangeArrowheads="1"/>
            </p:cNvSpPr>
            <p:nvPr/>
          </p:nvSpPr>
          <p:spPr bwMode="auto">
            <a:xfrm flipH="1">
              <a:off x="9815572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" name="Rectangle 22"/>
            <p:cNvSpPr>
              <a:spLocks noChangeArrowheads="1"/>
            </p:cNvSpPr>
            <p:nvPr/>
          </p:nvSpPr>
          <p:spPr bwMode="auto">
            <a:xfrm flipH="1">
              <a:off x="982165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" name="Rectangle 23"/>
            <p:cNvSpPr>
              <a:spLocks noChangeArrowheads="1"/>
            </p:cNvSpPr>
            <p:nvPr/>
          </p:nvSpPr>
          <p:spPr bwMode="auto">
            <a:xfrm flipH="1">
              <a:off x="982803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" name="Rectangle 24"/>
            <p:cNvSpPr>
              <a:spLocks noChangeArrowheads="1"/>
            </p:cNvSpPr>
            <p:nvPr/>
          </p:nvSpPr>
          <p:spPr bwMode="auto">
            <a:xfrm flipH="1">
              <a:off x="983441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" name="Rectangle 25"/>
            <p:cNvSpPr>
              <a:spLocks noChangeArrowheads="1"/>
            </p:cNvSpPr>
            <p:nvPr/>
          </p:nvSpPr>
          <p:spPr bwMode="auto">
            <a:xfrm flipH="1">
              <a:off x="984049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" name="Rectangle 26"/>
            <p:cNvSpPr>
              <a:spLocks noChangeArrowheads="1"/>
            </p:cNvSpPr>
            <p:nvPr/>
          </p:nvSpPr>
          <p:spPr bwMode="auto">
            <a:xfrm flipH="1">
              <a:off x="984687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6" name="Rectangle 27"/>
            <p:cNvSpPr>
              <a:spLocks noChangeArrowheads="1"/>
            </p:cNvSpPr>
            <p:nvPr/>
          </p:nvSpPr>
          <p:spPr bwMode="auto">
            <a:xfrm flipH="1">
              <a:off x="9853251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7" name="Rectangle 28"/>
            <p:cNvSpPr>
              <a:spLocks noChangeArrowheads="1"/>
            </p:cNvSpPr>
            <p:nvPr/>
          </p:nvSpPr>
          <p:spPr bwMode="auto">
            <a:xfrm flipH="1">
              <a:off x="985933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8" name="Freeform 29"/>
            <p:cNvSpPr>
              <a:spLocks/>
            </p:cNvSpPr>
            <p:nvPr/>
          </p:nvSpPr>
          <p:spPr bwMode="auto">
            <a:xfrm flipH="1">
              <a:off x="8865181" y="-804716"/>
              <a:ext cx="320855" cy="53911"/>
            </a:xfrm>
            <a:custGeom>
              <a:avLst/>
              <a:gdLst>
                <a:gd name="T0" fmla="*/ 0 w 3320"/>
                <a:gd name="T1" fmla="*/ 559 h 559"/>
                <a:gd name="T2" fmla="*/ 3320 w 3320"/>
                <a:gd name="T3" fmla="*/ 559 h 559"/>
                <a:gd name="T4" fmla="*/ 3314 w 3320"/>
                <a:gd name="T5" fmla="*/ 521 h 559"/>
                <a:gd name="T6" fmla="*/ 3297 w 3320"/>
                <a:gd name="T7" fmla="*/ 446 h 559"/>
                <a:gd name="T8" fmla="*/ 3268 w 3320"/>
                <a:gd name="T9" fmla="*/ 373 h 559"/>
                <a:gd name="T10" fmla="*/ 3231 w 3320"/>
                <a:gd name="T11" fmla="*/ 302 h 559"/>
                <a:gd name="T12" fmla="*/ 3185 w 3320"/>
                <a:gd name="T13" fmla="*/ 232 h 559"/>
                <a:gd name="T14" fmla="*/ 3130 w 3320"/>
                <a:gd name="T15" fmla="*/ 162 h 559"/>
                <a:gd name="T16" fmla="*/ 3065 w 3320"/>
                <a:gd name="T17" fmla="*/ 96 h 559"/>
                <a:gd name="T18" fmla="*/ 2992 w 3320"/>
                <a:gd name="T19" fmla="*/ 31 h 559"/>
                <a:gd name="T20" fmla="*/ 2953 w 3320"/>
                <a:gd name="T21" fmla="*/ 0 h 559"/>
                <a:gd name="T22" fmla="*/ 0 w 3320"/>
                <a:gd name="T23" fmla="*/ 0 h 559"/>
                <a:gd name="T24" fmla="*/ 0 w 3320"/>
                <a:gd name="T25" fmla="*/ 559 h 559"/>
                <a:gd name="T26" fmla="*/ 0 w 3320"/>
                <a:gd name="T27" fmla="*/ 559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20" h="559">
                  <a:moveTo>
                    <a:pt x="0" y="559"/>
                  </a:moveTo>
                  <a:lnTo>
                    <a:pt x="3320" y="559"/>
                  </a:lnTo>
                  <a:lnTo>
                    <a:pt x="3314" y="521"/>
                  </a:lnTo>
                  <a:lnTo>
                    <a:pt x="3297" y="446"/>
                  </a:lnTo>
                  <a:lnTo>
                    <a:pt x="3268" y="373"/>
                  </a:lnTo>
                  <a:lnTo>
                    <a:pt x="3231" y="302"/>
                  </a:lnTo>
                  <a:lnTo>
                    <a:pt x="3185" y="232"/>
                  </a:lnTo>
                  <a:lnTo>
                    <a:pt x="3130" y="162"/>
                  </a:lnTo>
                  <a:lnTo>
                    <a:pt x="3065" y="96"/>
                  </a:lnTo>
                  <a:lnTo>
                    <a:pt x="2992" y="31"/>
                  </a:lnTo>
                  <a:lnTo>
                    <a:pt x="2953" y="0"/>
                  </a:lnTo>
                  <a:lnTo>
                    <a:pt x="0" y="0"/>
                  </a:lnTo>
                  <a:lnTo>
                    <a:pt x="0" y="559"/>
                  </a:lnTo>
                  <a:lnTo>
                    <a:pt x="0" y="559"/>
                  </a:lnTo>
                  <a:close/>
                </a:path>
              </a:pathLst>
            </a:custGeom>
            <a:solidFill>
              <a:srgbClr val="ABB1B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9" name="Freeform 30"/>
            <p:cNvSpPr>
              <a:spLocks/>
            </p:cNvSpPr>
            <p:nvPr/>
          </p:nvSpPr>
          <p:spPr bwMode="auto">
            <a:xfrm flipH="1">
              <a:off x="8914744" y="-850511"/>
              <a:ext cx="250423" cy="45795"/>
            </a:xfrm>
            <a:custGeom>
              <a:avLst/>
              <a:gdLst>
                <a:gd name="T0" fmla="*/ 0 w 2592"/>
                <a:gd name="T1" fmla="*/ 474 h 474"/>
                <a:gd name="T2" fmla="*/ 2592 w 2592"/>
                <a:gd name="T3" fmla="*/ 474 h 474"/>
                <a:gd name="T4" fmla="*/ 2587 w 2592"/>
                <a:gd name="T5" fmla="*/ 442 h 474"/>
                <a:gd name="T6" fmla="*/ 2573 w 2592"/>
                <a:gd name="T7" fmla="*/ 379 h 474"/>
                <a:gd name="T8" fmla="*/ 2551 w 2592"/>
                <a:gd name="T9" fmla="*/ 317 h 474"/>
                <a:gd name="T10" fmla="*/ 2523 w 2592"/>
                <a:gd name="T11" fmla="*/ 256 h 474"/>
                <a:gd name="T12" fmla="*/ 2466 w 2592"/>
                <a:gd name="T13" fmla="*/ 167 h 474"/>
                <a:gd name="T14" fmla="*/ 2367 w 2592"/>
                <a:gd name="T15" fmla="*/ 55 h 474"/>
                <a:gd name="T16" fmla="*/ 2305 w 2592"/>
                <a:gd name="T17" fmla="*/ 0 h 474"/>
                <a:gd name="T18" fmla="*/ 0 w 2592"/>
                <a:gd name="T19" fmla="*/ 0 h 474"/>
                <a:gd name="T20" fmla="*/ 0 w 2592"/>
                <a:gd name="T21" fmla="*/ 474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92" h="474">
                  <a:moveTo>
                    <a:pt x="0" y="474"/>
                  </a:moveTo>
                  <a:lnTo>
                    <a:pt x="2592" y="474"/>
                  </a:lnTo>
                  <a:lnTo>
                    <a:pt x="2587" y="442"/>
                  </a:lnTo>
                  <a:lnTo>
                    <a:pt x="2573" y="379"/>
                  </a:lnTo>
                  <a:lnTo>
                    <a:pt x="2551" y="317"/>
                  </a:lnTo>
                  <a:lnTo>
                    <a:pt x="2523" y="256"/>
                  </a:lnTo>
                  <a:lnTo>
                    <a:pt x="2466" y="167"/>
                  </a:lnTo>
                  <a:lnTo>
                    <a:pt x="2367" y="55"/>
                  </a:lnTo>
                  <a:lnTo>
                    <a:pt x="2305" y="0"/>
                  </a:lnTo>
                  <a:lnTo>
                    <a:pt x="0" y="0"/>
                  </a:lnTo>
                  <a:lnTo>
                    <a:pt x="0" y="474"/>
                  </a:lnTo>
                  <a:close/>
                </a:path>
              </a:pathLst>
            </a:custGeom>
            <a:solidFill>
              <a:srgbClr val="D1D7E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Freeform 31"/>
            <p:cNvSpPr>
              <a:spLocks/>
            </p:cNvSpPr>
            <p:nvPr/>
          </p:nvSpPr>
          <p:spPr bwMode="auto">
            <a:xfrm flipH="1">
              <a:off x="8958221" y="-888190"/>
              <a:ext cx="189846" cy="37679"/>
            </a:xfrm>
            <a:custGeom>
              <a:avLst/>
              <a:gdLst>
                <a:gd name="T0" fmla="*/ 0 w 1963"/>
                <a:gd name="T1" fmla="*/ 389 h 389"/>
                <a:gd name="T2" fmla="*/ 1963 w 1963"/>
                <a:gd name="T3" fmla="*/ 389 h 389"/>
                <a:gd name="T4" fmla="*/ 1957 w 1963"/>
                <a:gd name="T5" fmla="*/ 337 h 389"/>
                <a:gd name="T6" fmla="*/ 1924 w 1963"/>
                <a:gd name="T7" fmla="*/ 235 h 389"/>
                <a:gd name="T8" fmla="*/ 1869 w 1963"/>
                <a:gd name="T9" fmla="*/ 137 h 389"/>
                <a:gd name="T10" fmla="*/ 1793 w 1963"/>
                <a:gd name="T11" fmla="*/ 45 h 389"/>
                <a:gd name="T12" fmla="*/ 1747 w 1963"/>
                <a:gd name="T13" fmla="*/ 0 h 389"/>
                <a:gd name="T14" fmla="*/ 0 w 1963"/>
                <a:gd name="T15" fmla="*/ 0 h 389"/>
                <a:gd name="T16" fmla="*/ 0 w 1963"/>
                <a:gd name="T17" fmla="*/ 389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3" h="389">
                  <a:moveTo>
                    <a:pt x="0" y="389"/>
                  </a:moveTo>
                  <a:lnTo>
                    <a:pt x="1963" y="389"/>
                  </a:lnTo>
                  <a:lnTo>
                    <a:pt x="1957" y="337"/>
                  </a:lnTo>
                  <a:lnTo>
                    <a:pt x="1924" y="235"/>
                  </a:lnTo>
                  <a:lnTo>
                    <a:pt x="1869" y="137"/>
                  </a:lnTo>
                  <a:lnTo>
                    <a:pt x="1793" y="45"/>
                  </a:lnTo>
                  <a:lnTo>
                    <a:pt x="1747" y="0"/>
                  </a:lnTo>
                  <a:lnTo>
                    <a:pt x="0" y="0"/>
                  </a:lnTo>
                  <a:lnTo>
                    <a:pt x="0" y="389"/>
                  </a:lnTo>
                  <a:close/>
                </a:path>
              </a:pathLst>
            </a:custGeom>
            <a:solidFill>
              <a:srgbClr val="E9ECF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Rectangle 32"/>
            <p:cNvSpPr>
              <a:spLocks noChangeArrowheads="1"/>
            </p:cNvSpPr>
            <p:nvPr/>
          </p:nvSpPr>
          <p:spPr bwMode="auto">
            <a:xfrm flipH="1">
              <a:off x="9602828" y="-783847"/>
              <a:ext cx="125501" cy="62896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" name="Rectangle 33"/>
            <p:cNvSpPr>
              <a:spLocks noChangeArrowheads="1"/>
            </p:cNvSpPr>
            <p:nvPr/>
          </p:nvSpPr>
          <p:spPr bwMode="auto">
            <a:xfrm flipH="1">
              <a:off x="9226034" y="-783847"/>
              <a:ext cx="125501" cy="62896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" name="Rectangle 34"/>
            <p:cNvSpPr>
              <a:spLocks noChangeArrowheads="1"/>
            </p:cNvSpPr>
            <p:nvPr/>
          </p:nvSpPr>
          <p:spPr bwMode="auto">
            <a:xfrm flipH="1">
              <a:off x="9711229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4" name="Rectangle 35"/>
            <p:cNvSpPr>
              <a:spLocks noChangeArrowheads="1"/>
            </p:cNvSpPr>
            <p:nvPr/>
          </p:nvSpPr>
          <p:spPr bwMode="auto">
            <a:xfrm flipH="1">
              <a:off x="9694998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" name="Rectangle 36"/>
            <p:cNvSpPr>
              <a:spLocks noChangeArrowheads="1"/>
            </p:cNvSpPr>
            <p:nvPr/>
          </p:nvSpPr>
          <p:spPr bwMode="auto">
            <a:xfrm flipH="1">
              <a:off x="9678477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" name="Rectangle 37"/>
            <p:cNvSpPr>
              <a:spLocks noChangeArrowheads="1"/>
            </p:cNvSpPr>
            <p:nvPr/>
          </p:nvSpPr>
          <p:spPr bwMode="auto">
            <a:xfrm flipH="1">
              <a:off x="9662246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7" name="Rectangle 38"/>
            <p:cNvSpPr>
              <a:spLocks noChangeArrowheads="1"/>
            </p:cNvSpPr>
            <p:nvPr/>
          </p:nvSpPr>
          <p:spPr bwMode="auto">
            <a:xfrm flipH="1">
              <a:off x="9645725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8" name="Rectangle 39"/>
            <p:cNvSpPr>
              <a:spLocks noChangeArrowheads="1"/>
            </p:cNvSpPr>
            <p:nvPr/>
          </p:nvSpPr>
          <p:spPr bwMode="auto">
            <a:xfrm flipH="1">
              <a:off x="9629204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9" name="Rectangle 40"/>
            <p:cNvSpPr>
              <a:spLocks noChangeArrowheads="1"/>
            </p:cNvSpPr>
            <p:nvPr/>
          </p:nvSpPr>
          <p:spPr bwMode="auto">
            <a:xfrm flipH="1">
              <a:off x="9612973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0" name="Rectangle 41"/>
            <p:cNvSpPr>
              <a:spLocks noChangeArrowheads="1"/>
            </p:cNvSpPr>
            <p:nvPr/>
          </p:nvSpPr>
          <p:spPr bwMode="auto">
            <a:xfrm flipH="1">
              <a:off x="9414141" y="-847033"/>
              <a:ext cx="125501" cy="63185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1" name="Rectangle 42"/>
            <p:cNvSpPr>
              <a:spLocks noChangeArrowheads="1"/>
            </p:cNvSpPr>
            <p:nvPr/>
          </p:nvSpPr>
          <p:spPr bwMode="auto">
            <a:xfrm flipH="1">
              <a:off x="9522832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2" name="Rectangle 43"/>
            <p:cNvSpPr>
              <a:spLocks noChangeArrowheads="1"/>
            </p:cNvSpPr>
            <p:nvPr/>
          </p:nvSpPr>
          <p:spPr bwMode="auto">
            <a:xfrm flipH="1">
              <a:off x="9506601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3" name="Rectangle 44"/>
            <p:cNvSpPr>
              <a:spLocks noChangeArrowheads="1"/>
            </p:cNvSpPr>
            <p:nvPr/>
          </p:nvSpPr>
          <p:spPr bwMode="auto">
            <a:xfrm flipH="1">
              <a:off x="9490370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4" name="Rectangle 45"/>
            <p:cNvSpPr>
              <a:spLocks noChangeArrowheads="1"/>
            </p:cNvSpPr>
            <p:nvPr/>
          </p:nvSpPr>
          <p:spPr bwMode="auto">
            <a:xfrm flipH="1">
              <a:off x="9473849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5" name="Rectangle 46"/>
            <p:cNvSpPr>
              <a:spLocks noChangeArrowheads="1"/>
            </p:cNvSpPr>
            <p:nvPr/>
          </p:nvSpPr>
          <p:spPr bwMode="auto">
            <a:xfrm flipH="1">
              <a:off x="9457328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6" name="Rectangle 47"/>
            <p:cNvSpPr>
              <a:spLocks noChangeArrowheads="1"/>
            </p:cNvSpPr>
            <p:nvPr/>
          </p:nvSpPr>
          <p:spPr bwMode="auto">
            <a:xfrm flipH="1">
              <a:off x="9440807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7" name="Rectangle 48"/>
            <p:cNvSpPr>
              <a:spLocks noChangeArrowheads="1"/>
            </p:cNvSpPr>
            <p:nvPr/>
          </p:nvSpPr>
          <p:spPr bwMode="auto">
            <a:xfrm flipH="1">
              <a:off x="9424576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8" name="Rectangle 49"/>
            <p:cNvSpPr>
              <a:spLocks noChangeArrowheads="1"/>
            </p:cNvSpPr>
            <p:nvPr/>
          </p:nvSpPr>
          <p:spPr bwMode="auto">
            <a:xfrm flipH="1">
              <a:off x="9477037" y="-783847"/>
              <a:ext cx="125501" cy="62896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9" name="Rectangle 50"/>
            <p:cNvSpPr>
              <a:spLocks noChangeArrowheads="1"/>
            </p:cNvSpPr>
            <p:nvPr/>
          </p:nvSpPr>
          <p:spPr bwMode="auto">
            <a:xfrm flipH="1">
              <a:off x="9585728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0" name="Rectangle 51"/>
            <p:cNvSpPr>
              <a:spLocks noChangeArrowheads="1"/>
            </p:cNvSpPr>
            <p:nvPr/>
          </p:nvSpPr>
          <p:spPr bwMode="auto">
            <a:xfrm flipH="1">
              <a:off x="9569207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1" name="Rectangle 52"/>
            <p:cNvSpPr>
              <a:spLocks noChangeArrowheads="1"/>
            </p:cNvSpPr>
            <p:nvPr/>
          </p:nvSpPr>
          <p:spPr bwMode="auto">
            <a:xfrm flipH="1">
              <a:off x="9552976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2" name="Rectangle 53"/>
            <p:cNvSpPr>
              <a:spLocks noChangeArrowheads="1"/>
            </p:cNvSpPr>
            <p:nvPr/>
          </p:nvSpPr>
          <p:spPr bwMode="auto">
            <a:xfrm flipH="1">
              <a:off x="9536744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3" name="Rectangle 54"/>
            <p:cNvSpPr>
              <a:spLocks noChangeArrowheads="1"/>
            </p:cNvSpPr>
            <p:nvPr/>
          </p:nvSpPr>
          <p:spPr bwMode="auto">
            <a:xfrm flipH="1">
              <a:off x="9520223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4" name="Rectangle 55"/>
            <p:cNvSpPr>
              <a:spLocks noChangeArrowheads="1"/>
            </p:cNvSpPr>
            <p:nvPr/>
          </p:nvSpPr>
          <p:spPr bwMode="auto">
            <a:xfrm flipH="1">
              <a:off x="9503702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5" name="Rectangle 56"/>
            <p:cNvSpPr>
              <a:spLocks noChangeArrowheads="1"/>
            </p:cNvSpPr>
            <p:nvPr/>
          </p:nvSpPr>
          <p:spPr bwMode="auto">
            <a:xfrm flipH="1">
              <a:off x="9487181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6" name="Rectangle 57"/>
            <p:cNvSpPr>
              <a:spLocks noChangeArrowheads="1"/>
            </p:cNvSpPr>
            <p:nvPr/>
          </p:nvSpPr>
          <p:spPr bwMode="auto">
            <a:xfrm flipH="1">
              <a:off x="9288930" y="-847033"/>
              <a:ext cx="125212" cy="63185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7" name="Rectangle 58"/>
            <p:cNvSpPr>
              <a:spLocks noChangeArrowheads="1"/>
            </p:cNvSpPr>
            <p:nvPr/>
          </p:nvSpPr>
          <p:spPr bwMode="auto">
            <a:xfrm flipH="1">
              <a:off x="9397331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8" name="Rectangle 59"/>
            <p:cNvSpPr>
              <a:spLocks noChangeArrowheads="1"/>
            </p:cNvSpPr>
            <p:nvPr/>
          </p:nvSpPr>
          <p:spPr bwMode="auto">
            <a:xfrm flipH="1">
              <a:off x="938109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9" name="Rectangle 60"/>
            <p:cNvSpPr>
              <a:spLocks noChangeArrowheads="1"/>
            </p:cNvSpPr>
            <p:nvPr/>
          </p:nvSpPr>
          <p:spPr bwMode="auto">
            <a:xfrm flipH="1">
              <a:off x="936457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0" name="Rectangle 61"/>
            <p:cNvSpPr>
              <a:spLocks noChangeArrowheads="1"/>
            </p:cNvSpPr>
            <p:nvPr/>
          </p:nvSpPr>
          <p:spPr bwMode="auto">
            <a:xfrm flipH="1">
              <a:off x="9348058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1" name="Rectangle 62"/>
            <p:cNvSpPr>
              <a:spLocks noChangeArrowheads="1"/>
            </p:cNvSpPr>
            <p:nvPr/>
          </p:nvSpPr>
          <p:spPr bwMode="auto">
            <a:xfrm flipH="1">
              <a:off x="9331826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" name="Rectangle 63"/>
            <p:cNvSpPr>
              <a:spLocks noChangeArrowheads="1"/>
            </p:cNvSpPr>
            <p:nvPr/>
          </p:nvSpPr>
          <p:spPr bwMode="auto">
            <a:xfrm flipH="1">
              <a:off x="9315305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3" name="Rectangle 64"/>
            <p:cNvSpPr>
              <a:spLocks noChangeArrowheads="1"/>
            </p:cNvSpPr>
            <p:nvPr/>
          </p:nvSpPr>
          <p:spPr bwMode="auto">
            <a:xfrm flipH="1">
              <a:off x="9299074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4" name="Rectangle 65"/>
            <p:cNvSpPr>
              <a:spLocks noChangeArrowheads="1"/>
            </p:cNvSpPr>
            <p:nvPr/>
          </p:nvSpPr>
          <p:spPr bwMode="auto">
            <a:xfrm flipH="1">
              <a:off x="9351536" y="-783847"/>
              <a:ext cx="125501" cy="62896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5" name="Rectangle 66"/>
            <p:cNvSpPr>
              <a:spLocks noChangeArrowheads="1"/>
            </p:cNvSpPr>
            <p:nvPr/>
          </p:nvSpPr>
          <p:spPr bwMode="auto">
            <a:xfrm flipH="1">
              <a:off x="9460226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6" name="Rectangle 67"/>
            <p:cNvSpPr>
              <a:spLocks noChangeArrowheads="1"/>
            </p:cNvSpPr>
            <p:nvPr/>
          </p:nvSpPr>
          <p:spPr bwMode="auto">
            <a:xfrm flipH="1">
              <a:off x="9443995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7" name="Rectangle 68"/>
            <p:cNvSpPr>
              <a:spLocks noChangeArrowheads="1"/>
            </p:cNvSpPr>
            <p:nvPr/>
          </p:nvSpPr>
          <p:spPr bwMode="auto">
            <a:xfrm flipH="1">
              <a:off x="9427474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8" name="Rectangle 69"/>
            <p:cNvSpPr>
              <a:spLocks noChangeArrowheads="1"/>
            </p:cNvSpPr>
            <p:nvPr/>
          </p:nvSpPr>
          <p:spPr bwMode="auto">
            <a:xfrm flipH="1">
              <a:off x="9410953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9" name="Rectangle 70"/>
            <p:cNvSpPr>
              <a:spLocks noChangeArrowheads="1"/>
            </p:cNvSpPr>
            <p:nvPr/>
          </p:nvSpPr>
          <p:spPr bwMode="auto">
            <a:xfrm flipH="1">
              <a:off x="9394432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0" name="Rectangle 71"/>
            <p:cNvSpPr>
              <a:spLocks noChangeArrowheads="1"/>
            </p:cNvSpPr>
            <p:nvPr/>
          </p:nvSpPr>
          <p:spPr bwMode="auto">
            <a:xfrm flipH="1">
              <a:off x="9377911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1" name="Rectangle 72"/>
            <p:cNvSpPr>
              <a:spLocks noChangeArrowheads="1"/>
            </p:cNvSpPr>
            <p:nvPr/>
          </p:nvSpPr>
          <p:spPr bwMode="auto">
            <a:xfrm flipH="1">
              <a:off x="9361970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2" name="Rectangle 73"/>
            <p:cNvSpPr>
              <a:spLocks noChangeArrowheads="1"/>
            </p:cNvSpPr>
            <p:nvPr/>
          </p:nvSpPr>
          <p:spPr bwMode="auto">
            <a:xfrm flipH="1">
              <a:off x="9477037" y="-910218"/>
              <a:ext cx="125501" cy="63185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3" name="Rectangle 74"/>
            <p:cNvSpPr>
              <a:spLocks noChangeArrowheads="1"/>
            </p:cNvSpPr>
            <p:nvPr/>
          </p:nvSpPr>
          <p:spPr bwMode="auto">
            <a:xfrm flipH="1">
              <a:off x="9585728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4" name="Rectangle 75"/>
            <p:cNvSpPr>
              <a:spLocks noChangeArrowheads="1"/>
            </p:cNvSpPr>
            <p:nvPr/>
          </p:nvSpPr>
          <p:spPr bwMode="auto">
            <a:xfrm flipH="1">
              <a:off x="9569207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5" name="Rectangle 76"/>
            <p:cNvSpPr>
              <a:spLocks noChangeArrowheads="1"/>
            </p:cNvSpPr>
            <p:nvPr/>
          </p:nvSpPr>
          <p:spPr bwMode="auto">
            <a:xfrm flipH="1">
              <a:off x="9552976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6" name="Rectangle 77"/>
            <p:cNvSpPr>
              <a:spLocks noChangeArrowheads="1"/>
            </p:cNvSpPr>
            <p:nvPr/>
          </p:nvSpPr>
          <p:spPr bwMode="auto">
            <a:xfrm flipH="1">
              <a:off x="9536744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7" name="Rectangle 78"/>
            <p:cNvSpPr>
              <a:spLocks noChangeArrowheads="1"/>
            </p:cNvSpPr>
            <p:nvPr/>
          </p:nvSpPr>
          <p:spPr bwMode="auto">
            <a:xfrm flipH="1">
              <a:off x="9520223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8" name="Rectangle 79"/>
            <p:cNvSpPr>
              <a:spLocks noChangeArrowheads="1"/>
            </p:cNvSpPr>
            <p:nvPr/>
          </p:nvSpPr>
          <p:spPr bwMode="auto">
            <a:xfrm flipH="1">
              <a:off x="9503702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9" name="Rectangle 80"/>
            <p:cNvSpPr>
              <a:spLocks noChangeArrowheads="1"/>
            </p:cNvSpPr>
            <p:nvPr/>
          </p:nvSpPr>
          <p:spPr bwMode="auto">
            <a:xfrm flipH="1">
              <a:off x="9487181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0" name="Rectangle 81"/>
            <p:cNvSpPr>
              <a:spLocks noChangeArrowheads="1"/>
            </p:cNvSpPr>
            <p:nvPr/>
          </p:nvSpPr>
          <p:spPr bwMode="auto">
            <a:xfrm flipH="1">
              <a:off x="9334725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1" name="Rectangle 82"/>
            <p:cNvSpPr>
              <a:spLocks noChangeArrowheads="1"/>
            </p:cNvSpPr>
            <p:nvPr/>
          </p:nvSpPr>
          <p:spPr bwMode="auto">
            <a:xfrm flipH="1">
              <a:off x="9318204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2" name="Rectangle 83"/>
            <p:cNvSpPr>
              <a:spLocks noChangeArrowheads="1"/>
            </p:cNvSpPr>
            <p:nvPr/>
          </p:nvSpPr>
          <p:spPr bwMode="auto">
            <a:xfrm flipH="1">
              <a:off x="9301683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3" name="Rectangle 84"/>
            <p:cNvSpPr>
              <a:spLocks noChangeArrowheads="1"/>
            </p:cNvSpPr>
            <p:nvPr/>
          </p:nvSpPr>
          <p:spPr bwMode="auto">
            <a:xfrm flipH="1">
              <a:off x="9285452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4" name="Rectangle 85"/>
            <p:cNvSpPr>
              <a:spLocks noChangeArrowheads="1"/>
            </p:cNvSpPr>
            <p:nvPr/>
          </p:nvSpPr>
          <p:spPr bwMode="auto">
            <a:xfrm flipH="1">
              <a:off x="9268931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5" name="Rectangle 86"/>
            <p:cNvSpPr>
              <a:spLocks noChangeArrowheads="1"/>
            </p:cNvSpPr>
            <p:nvPr/>
          </p:nvSpPr>
          <p:spPr bwMode="auto">
            <a:xfrm flipH="1">
              <a:off x="9252700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6" name="Rectangle 87"/>
            <p:cNvSpPr>
              <a:spLocks noChangeArrowheads="1"/>
            </p:cNvSpPr>
            <p:nvPr/>
          </p:nvSpPr>
          <p:spPr bwMode="auto">
            <a:xfrm flipH="1">
              <a:off x="9236179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7" name="Rectangle 88"/>
            <p:cNvSpPr>
              <a:spLocks noChangeArrowheads="1"/>
            </p:cNvSpPr>
            <p:nvPr/>
          </p:nvSpPr>
          <p:spPr bwMode="auto">
            <a:xfrm flipH="1">
              <a:off x="9539933" y="-847033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8" name="Rectangle 89"/>
            <p:cNvSpPr>
              <a:spLocks noChangeArrowheads="1"/>
            </p:cNvSpPr>
            <p:nvPr/>
          </p:nvSpPr>
          <p:spPr bwMode="auto">
            <a:xfrm flipH="1">
              <a:off x="9648623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9" name="Rectangle 90"/>
            <p:cNvSpPr>
              <a:spLocks noChangeArrowheads="1"/>
            </p:cNvSpPr>
            <p:nvPr/>
          </p:nvSpPr>
          <p:spPr bwMode="auto">
            <a:xfrm flipH="1">
              <a:off x="9632102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0" name="Rectangle 91"/>
            <p:cNvSpPr>
              <a:spLocks noChangeArrowheads="1"/>
            </p:cNvSpPr>
            <p:nvPr/>
          </p:nvSpPr>
          <p:spPr bwMode="auto">
            <a:xfrm flipH="1">
              <a:off x="9615871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1" name="Rectangle 92"/>
            <p:cNvSpPr>
              <a:spLocks noChangeArrowheads="1"/>
            </p:cNvSpPr>
            <p:nvPr/>
          </p:nvSpPr>
          <p:spPr bwMode="auto">
            <a:xfrm flipH="1">
              <a:off x="9599350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2" name="Rectangle 93"/>
            <p:cNvSpPr>
              <a:spLocks noChangeArrowheads="1"/>
            </p:cNvSpPr>
            <p:nvPr/>
          </p:nvSpPr>
          <p:spPr bwMode="auto">
            <a:xfrm flipH="1">
              <a:off x="9582829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3" name="Rectangle 94"/>
            <p:cNvSpPr>
              <a:spLocks noChangeArrowheads="1"/>
            </p:cNvSpPr>
            <p:nvPr/>
          </p:nvSpPr>
          <p:spPr bwMode="auto">
            <a:xfrm flipH="1">
              <a:off x="9566598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4" name="Rectangle 95"/>
            <p:cNvSpPr>
              <a:spLocks noChangeArrowheads="1"/>
            </p:cNvSpPr>
            <p:nvPr/>
          </p:nvSpPr>
          <p:spPr bwMode="auto">
            <a:xfrm flipH="1">
              <a:off x="9550077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5" name="Rectangle 96"/>
            <p:cNvSpPr>
              <a:spLocks noChangeArrowheads="1"/>
            </p:cNvSpPr>
            <p:nvPr/>
          </p:nvSpPr>
          <p:spPr bwMode="auto">
            <a:xfrm flipH="1">
              <a:off x="9351536" y="-910218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6" name="Rectangle 97"/>
            <p:cNvSpPr>
              <a:spLocks noChangeArrowheads="1"/>
            </p:cNvSpPr>
            <p:nvPr/>
          </p:nvSpPr>
          <p:spPr bwMode="auto">
            <a:xfrm flipH="1">
              <a:off x="9460226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7" name="Rectangle 98"/>
            <p:cNvSpPr>
              <a:spLocks noChangeArrowheads="1"/>
            </p:cNvSpPr>
            <p:nvPr/>
          </p:nvSpPr>
          <p:spPr bwMode="auto">
            <a:xfrm flipH="1">
              <a:off x="9443995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8" name="Rectangle 99"/>
            <p:cNvSpPr>
              <a:spLocks noChangeArrowheads="1"/>
            </p:cNvSpPr>
            <p:nvPr/>
          </p:nvSpPr>
          <p:spPr bwMode="auto">
            <a:xfrm flipH="1">
              <a:off x="9427474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9" name="Rectangle 100"/>
            <p:cNvSpPr>
              <a:spLocks noChangeArrowheads="1"/>
            </p:cNvSpPr>
            <p:nvPr/>
          </p:nvSpPr>
          <p:spPr bwMode="auto">
            <a:xfrm flipH="1">
              <a:off x="9410953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0" name="Rectangle 101"/>
            <p:cNvSpPr>
              <a:spLocks noChangeArrowheads="1"/>
            </p:cNvSpPr>
            <p:nvPr/>
          </p:nvSpPr>
          <p:spPr bwMode="auto">
            <a:xfrm flipH="1">
              <a:off x="9394432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1" name="Rectangle 102"/>
            <p:cNvSpPr>
              <a:spLocks noChangeArrowheads="1"/>
            </p:cNvSpPr>
            <p:nvPr/>
          </p:nvSpPr>
          <p:spPr bwMode="auto">
            <a:xfrm flipH="1">
              <a:off x="9377911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2" name="Rectangle 103"/>
            <p:cNvSpPr>
              <a:spLocks noChangeArrowheads="1"/>
            </p:cNvSpPr>
            <p:nvPr/>
          </p:nvSpPr>
          <p:spPr bwMode="auto">
            <a:xfrm flipH="1">
              <a:off x="9361970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3" name="Freeform 104"/>
            <p:cNvSpPr>
              <a:spLocks/>
            </p:cNvSpPr>
            <p:nvPr/>
          </p:nvSpPr>
          <p:spPr bwMode="auto">
            <a:xfrm flipH="1">
              <a:off x="8847791" y="-771674"/>
              <a:ext cx="1015315" cy="107531"/>
            </a:xfrm>
            <a:custGeom>
              <a:avLst/>
              <a:gdLst>
                <a:gd name="T0" fmla="*/ 6766 w 10509"/>
                <a:gd name="T1" fmla="*/ 168 h 1111"/>
                <a:gd name="T2" fmla="*/ 6546 w 10509"/>
                <a:gd name="T3" fmla="*/ 542 h 1111"/>
                <a:gd name="T4" fmla="*/ 6135 w 10509"/>
                <a:gd name="T5" fmla="*/ 537 h 1111"/>
                <a:gd name="T6" fmla="*/ 3988 w 10509"/>
                <a:gd name="T7" fmla="*/ 509 h 1111"/>
                <a:gd name="T8" fmla="*/ 2528 w 10509"/>
                <a:gd name="T9" fmla="*/ 495 h 1111"/>
                <a:gd name="T10" fmla="*/ 1988 w 10509"/>
                <a:gd name="T11" fmla="*/ 493 h 1111"/>
                <a:gd name="T12" fmla="*/ 1906 w 10509"/>
                <a:gd name="T13" fmla="*/ 493 h 1111"/>
                <a:gd name="T14" fmla="*/ 1757 w 10509"/>
                <a:gd name="T15" fmla="*/ 483 h 1111"/>
                <a:gd name="T16" fmla="*/ 1628 w 10509"/>
                <a:gd name="T17" fmla="*/ 466 h 1111"/>
                <a:gd name="T18" fmla="*/ 1514 w 10509"/>
                <a:gd name="T19" fmla="*/ 440 h 1111"/>
                <a:gd name="T20" fmla="*/ 1416 w 10509"/>
                <a:gd name="T21" fmla="*/ 408 h 1111"/>
                <a:gd name="T22" fmla="*/ 1334 w 10509"/>
                <a:gd name="T23" fmla="*/ 372 h 1111"/>
                <a:gd name="T24" fmla="*/ 1263 w 10509"/>
                <a:gd name="T25" fmla="*/ 334 h 1111"/>
                <a:gd name="T26" fmla="*/ 1206 w 10509"/>
                <a:gd name="T27" fmla="*/ 290 h 1111"/>
                <a:gd name="T28" fmla="*/ 1160 w 10509"/>
                <a:gd name="T29" fmla="*/ 247 h 1111"/>
                <a:gd name="T30" fmla="*/ 1124 w 10509"/>
                <a:gd name="T31" fmla="*/ 204 h 1111"/>
                <a:gd name="T32" fmla="*/ 1083 w 10509"/>
                <a:gd name="T33" fmla="*/ 141 h 1111"/>
                <a:gd name="T34" fmla="*/ 1055 w 10509"/>
                <a:gd name="T35" fmla="*/ 67 h 1111"/>
                <a:gd name="T36" fmla="*/ 1046 w 10509"/>
                <a:gd name="T37" fmla="*/ 14 h 1111"/>
                <a:gd name="T38" fmla="*/ 1045 w 10509"/>
                <a:gd name="T39" fmla="*/ 0 h 1111"/>
                <a:gd name="T40" fmla="*/ 0 w 10509"/>
                <a:gd name="T41" fmla="*/ 0 h 1111"/>
                <a:gd name="T42" fmla="*/ 16 w 10509"/>
                <a:gd name="T43" fmla="*/ 40 h 1111"/>
                <a:gd name="T44" fmla="*/ 64 w 10509"/>
                <a:gd name="T45" fmla="*/ 136 h 1111"/>
                <a:gd name="T46" fmla="*/ 162 w 10509"/>
                <a:gd name="T47" fmla="*/ 295 h 1111"/>
                <a:gd name="T48" fmla="*/ 372 w 10509"/>
                <a:gd name="T49" fmla="*/ 589 h 1111"/>
                <a:gd name="T50" fmla="*/ 415 w 10509"/>
                <a:gd name="T51" fmla="*/ 643 h 1111"/>
                <a:gd name="T52" fmla="*/ 350 w 10509"/>
                <a:gd name="T53" fmla="*/ 697 h 1111"/>
                <a:gd name="T54" fmla="*/ 252 w 10509"/>
                <a:gd name="T55" fmla="*/ 793 h 1111"/>
                <a:gd name="T56" fmla="*/ 192 w 10509"/>
                <a:gd name="T57" fmla="*/ 879 h 1111"/>
                <a:gd name="T58" fmla="*/ 159 w 10509"/>
                <a:gd name="T59" fmla="*/ 953 h 1111"/>
                <a:gd name="T60" fmla="*/ 147 w 10509"/>
                <a:gd name="T61" fmla="*/ 1013 h 1111"/>
                <a:gd name="T62" fmla="*/ 149 w 10509"/>
                <a:gd name="T63" fmla="*/ 1061 h 1111"/>
                <a:gd name="T64" fmla="*/ 162 w 10509"/>
                <a:gd name="T65" fmla="*/ 1106 h 1111"/>
                <a:gd name="T66" fmla="*/ 166 w 10509"/>
                <a:gd name="T67" fmla="*/ 1111 h 1111"/>
                <a:gd name="T68" fmla="*/ 9805 w 10509"/>
                <a:gd name="T69" fmla="*/ 1111 h 1111"/>
                <a:gd name="T70" fmla="*/ 9861 w 10509"/>
                <a:gd name="T71" fmla="*/ 1107 h 1111"/>
                <a:gd name="T72" fmla="*/ 9963 w 10509"/>
                <a:gd name="T73" fmla="*/ 1088 h 1111"/>
                <a:gd name="T74" fmla="*/ 10054 w 10509"/>
                <a:gd name="T75" fmla="*/ 1057 h 1111"/>
                <a:gd name="T76" fmla="*/ 10135 w 10509"/>
                <a:gd name="T77" fmla="*/ 1012 h 1111"/>
                <a:gd name="T78" fmla="*/ 10204 w 10509"/>
                <a:gd name="T79" fmla="*/ 959 h 1111"/>
                <a:gd name="T80" fmla="*/ 10266 w 10509"/>
                <a:gd name="T81" fmla="*/ 895 h 1111"/>
                <a:gd name="T82" fmla="*/ 10317 w 10509"/>
                <a:gd name="T83" fmla="*/ 826 h 1111"/>
                <a:gd name="T84" fmla="*/ 10362 w 10509"/>
                <a:gd name="T85" fmla="*/ 753 h 1111"/>
                <a:gd name="T86" fmla="*/ 10415 w 10509"/>
                <a:gd name="T87" fmla="*/ 637 h 1111"/>
                <a:gd name="T88" fmla="*/ 10464 w 10509"/>
                <a:gd name="T89" fmla="*/ 480 h 1111"/>
                <a:gd name="T90" fmla="*/ 10493 w 10509"/>
                <a:gd name="T91" fmla="*/ 335 h 1111"/>
                <a:gd name="T92" fmla="*/ 10506 w 10509"/>
                <a:gd name="T93" fmla="*/ 213 h 1111"/>
                <a:gd name="T94" fmla="*/ 10509 w 10509"/>
                <a:gd name="T95" fmla="*/ 168 h 1111"/>
                <a:gd name="T96" fmla="*/ 6766 w 10509"/>
                <a:gd name="T97" fmla="*/ 168 h 1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0509" h="1111">
                  <a:moveTo>
                    <a:pt x="6766" y="168"/>
                  </a:moveTo>
                  <a:lnTo>
                    <a:pt x="6546" y="542"/>
                  </a:lnTo>
                  <a:lnTo>
                    <a:pt x="6135" y="537"/>
                  </a:lnTo>
                  <a:lnTo>
                    <a:pt x="3988" y="509"/>
                  </a:lnTo>
                  <a:lnTo>
                    <a:pt x="2528" y="495"/>
                  </a:lnTo>
                  <a:lnTo>
                    <a:pt x="1988" y="493"/>
                  </a:lnTo>
                  <a:lnTo>
                    <a:pt x="1906" y="493"/>
                  </a:lnTo>
                  <a:lnTo>
                    <a:pt x="1757" y="483"/>
                  </a:lnTo>
                  <a:lnTo>
                    <a:pt x="1628" y="466"/>
                  </a:lnTo>
                  <a:lnTo>
                    <a:pt x="1514" y="440"/>
                  </a:lnTo>
                  <a:lnTo>
                    <a:pt x="1416" y="408"/>
                  </a:lnTo>
                  <a:lnTo>
                    <a:pt x="1334" y="372"/>
                  </a:lnTo>
                  <a:lnTo>
                    <a:pt x="1263" y="334"/>
                  </a:lnTo>
                  <a:lnTo>
                    <a:pt x="1206" y="290"/>
                  </a:lnTo>
                  <a:lnTo>
                    <a:pt x="1160" y="247"/>
                  </a:lnTo>
                  <a:lnTo>
                    <a:pt x="1124" y="204"/>
                  </a:lnTo>
                  <a:lnTo>
                    <a:pt x="1083" y="141"/>
                  </a:lnTo>
                  <a:lnTo>
                    <a:pt x="1055" y="67"/>
                  </a:lnTo>
                  <a:lnTo>
                    <a:pt x="1046" y="14"/>
                  </a:lnTo>
                  <a:lnTo>
                    <a:pt x="1045" y="0"/>
                  </a:lnTo>
                  <a:lnTo>
                    <a:pt x="0" y="0"/>
                  </a:lnTo>
                  <a:lnTo>
                    <a:pt x="16" y="40"/>
                  </a:lnTo>
                  <a:lnTo>
                    <a:pt x="64" y="136"/>
                  </a:lnTo>
                  <a:lnTo>
                    <a:pt x="162" y="295"/>
                  </a:lnTo>
                  <a:lnTo>
                    <a:pt x="372" y="589"/>
                  </a:lnTo>
                  <a:lnTo>
                    <a:pt x="415" y="643"/>
                  </a:lnTo>
                  <a:lnTo>
                    <a:pt x="350" y="697"/>
                  </a:lnTo>
                  <a:lnTo>
                    <a:pt x="252" y="793"/>
                  </a:lnTo>
                  <a:lnTo>
                    <a:pt x="192" y="879"/>
                  </a:lnTo>
                  <a:lnTo>
                    <a:pt x="159" y="953"/>
                  </a:lnTo>
                  <a:lnTo>
                    <a:pt x="147" y="1013"/>
                  </a:lnTo>
                  <a:lnTo>
                    <a:pt x="149" y="1061"/>
                  </a:lnTo>
                  <a:lnTo>
                    <a:pt x="162" y="1106"/>
                  </a:lnTo>
                  <a:lnTo>
                    <a:pt x="166" y="1111"/>
                  </a:lnTo>
                  <a:lnTo>
                    <a:pt x="9805" y="1111"/>
                  </a:lnTo>
                  <a:lnTo>
                    <a:pt x="9861" y="1107"/>
                  </a:lnTo>
                  <a:lnTo>
                    <a:pt x="9963" y="1088"/>
                  </a:lnTo>
                  <a:lnTo>
                    <a:pt x="10054" y="1057"/>
                  </a:lnTo>
                  <a:lnTo>
                    <a:pt x="10135" y="1012"/>
                  </a:lnTo>
                  <a:lnTo>
                    <a:pt x="10204" y="959"/>
                  </a:lnTo>
                  <a:lnTo>
                    <a:pt x="10266" y="895"/>
                  </a:lnTo>
                  <a:lnTo>
                    <a:pt x="10317" y="826"/>
                  </a:lnTo>
                  <a:lnTo>
                    <a:pt x="10362" y="753"/>
                  </a:lnTo>
                  <a:lnTo>
                    <a:pt x="10415" y="637"/>
                  </a:lnTo>
                  <a:lnTo>
                    <a:pt x="10464" y="480"/>
                  </a:lnTo>
                  <a:lnTo>
                    <a:pt x="10493" y="335"/>
                  </a:lnTo>
                  <a:lnTo>
                    <a:pt x="10506" y="213"/>
                  </a:lnTo>
                  <a:lnTo>
                    <a:pt x="10509" y="168"/>
                  </a:lnTo>
                  <a:lnTo>
                    <a:pt x="6766" y="168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4" name="Rectangle 105"/>
            <p:cNvSpPr>
              <a:spLocks noChangeArrowheads="1"/>
            </p:cNvSpPr>
            <p:nvPr/>
          </p:nvSpPr>
          <p:spPr bwMode="auto">
            <a:xfrm flipH="1">
              <a:off x="9150096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5" name="Rectangle 106"/>
            <p:cNvSpPr>
              <a:spLocks noChangeArrowheads="1"/>
            </p:cNvSpPr>
            <p:nvPr/>
          </p:nvSpPr>
          <p:spPr bwMode="auto">
            <a:xfrm flipH="1">
              <a:off x="9111837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6" name="Rectangle 107"/>
            <p:cNvSpPr>
              <a:spLocks noChangeArrowheads="1"/>
            </p:cNvSpPr>
            <p:nvPr/>
          </p:nvSpPr>
          <p:spPr bwMode="auto">
            <a:xfrm flipH="1">
              <a:off x="9073578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7" name="Rectangle 108"/>
            <p:cNvSpPr>
              <a:spLocks noChangeArrowheads="1"/>
            </p:cNvSpPr>
            <p:nvPr/>
          </p:nvSpPr>
          <p:spPr bwMode="auto">
            <a:xfrm flipH="1">
              <a:off x="9035029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8" name="Rectangle 109"/>
            <p:cNvSpPr>
              <a:spLocks noChangeArrowheads="1"/>
            </p:cNvSpPr>
            <p:nvPr/>
          </p:nvSpPr>
          <p:spPr bwMode="auto">
            <a:xfrm flipH="1">
              <a:off x="8996770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9" name="Rectangle 110"/>
            <p:cNvSpPr>
              <a:spLocks noChangeArrowheads="1"/>
            </p:cNvSpPr>
            <p:nvPr/>
          </p:nvSpPr>
          <p:spPr bwMode="auto">
            <a:xfrm flipH="1">
              <a:off x="8958221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0" name="Rectangle 111"/>
            <p:cNvSpPr>
              <a:spLocks noChangeArrowheads="1"/>
            </p:cNvSpPr>
            <p:nvPr/>
          </p:nvSpPr>
          <p:spPr bwMode="auto">
            <a:xfrm flipH="1">
              <a:off x="8919962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1" name="Rectangle 112"/>
            <p:cNvSpPr>
              <a:spLocks noChangeArrowheads="1"/>
            </p:cNvSpPr>
            <p:nvPr/>
          </p:nvSpPr>
          <p:spPr bwMode="auto">
            <a:xfrm flipH="1">
              <a:off x="9141690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2" name="Rectangle 113"/>
            <p:cNvSpPr>
              <a:spLocks noChangeArrowheads="1"/>
            </p:cNvSpPr>
            <p:nvPr/>
          </p:nvSpPr>
          <p:spPr bwMode="auto">
            <a:xfrm flipH="1">
              <a:off x="9109228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3" name="Rectangle 114"/>
            <p:cNvSpPr>
              <a:spLocks noChangeArrowheads="1"/>
            </p:cNvSpPr>
            <p:nvPr/>
          </p:nvSpPr>
          <p:spPr bwMode="auto">
            <a:xfrm flipH="1">
              <a:off x="9076766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4" name="Rectangle 115"/>
            <p:cNvSpPr>
              <a:spLocks noChangeArrowheads="1"/>
            </p:cNvSpPr>
            <p:nvPr/>
          </p:nvSpPr>
          <p:spPr bwMode="auto">
            <a:xfrm flipH="1">
              <a:off x="9044593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5" name="Rectangle 116"/>
            <p:cNvSpPr>
              <a:spLocks noChangeArrowheads="1"/>
            </p:cNvSpPr>
            <p:nvPr/>
          </p:nvSpPr>
          <p:spPr bwMode="auto">
            <a:xfrm flipH="1">
              <a:off x="9012131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6" name="Rectangle 117"/>
            <p:cNvSpPr>
              <a:spLocks noChangeArrowheads="1"/>
            </p:cNvSpPr>
            <p:nvPr/>
          </p:nvSpPr>
          <p:spPr bwMode="auto">
            <a:xfrm flipH="1">
              <a:off x="8979669" y="-841526"/>
              <a:ext cx="1420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7" name="Rectangle 118"/>
            <p:cNvSpPr>
              <a:spLocks noChangeArrowheads="1"/>
            </p:cNvSpPr>
            <p:nvPr/>
          </p:nvSpPr>
          <p:spPr bwMode="auto">
            <a:xfrm flipH="1">
              <a:off x="8947207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8" name="Rectangle 119"/>
            <p:cNvSpPr>
              <a:spLocks noChangeArrowheads="1"/>
            </p:cNvSpPr>
            <p:nvPr/>
          </p:nvSpPr>
          <p:spPr bwMode="auto">
            <a:xfrm flipH="1">
              <a:off x="9128937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9" name="Rectangle 120"/>
            <p:cNvSpPr>
              <a:spLocks noChangeArrowheads="1"/>
            </p:cNvSpPr>
            <p:nvPr/>
          </p:nvSpPr>
          <p:spPr bwMode="auto">
            <a:xfrm flipH="1">
              <a:off x="9105170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0" name="Rectangle 121"/>
            <p:cNvSpPr>
              <a:spLocks noChangeArrowheads="1"/>
            </p:cNvSpPr>
            <p:nvPr/>
          </p:nvSpPr>
          <p:spPr bwMode="auto">
            <a:xfrm flipH="1">
              <a:off x="9081693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1" name="Rectangle 122"/>
            <p:cNvSpPr>
              <a:spLocks noChangeArrowheads="1"/>
            </p:cNvSpPr>
            <p:nvPr/>
          </p:nvSpPr>
          <p:spPr bwMode="auto">
            <a:xfrm flipH="1">
              <a:off x="9057926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2" name="Rectangle 123"/>
            <p:cNvSpPr>
              <a:spLocks noChangeArrowheads="1"/>
            </p:cNvSpPr>
            <p:nvPr/>
          </p:nvSpPr>
          <p:spPr bwMode="auto">
            <a:xfrm flipH="1">
              <a:off x="9034159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3" name="Rectangle 124"/>
            <p:cNvSpPr>
              <a:spLocks noChangeArrowheads="1"/>
            </p:cNvSpPr>
            <p:nvPr/>
          </p:nvSpPr>
          <p:spPr bwMode="auto">
            <a:xfrm flipH="1">
              <a:off x="9010682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4" name="Rectangle 125"/>
            <p:cNvSpPr>
              <a:spLocks noChangeArrowheads="1"/>
            </p:cNvSpPr>
            <p:nvPr/>
          </p:nvSpPr>
          <p:spPr bwMode="auto">
            <a:xfrm flipH="1">
              <a:off x="8986915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5" name="Rectangle 126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44056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6" name="Rectangle 127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11884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7" name="Rectangle 128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37100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8" name="Rectangle 129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9855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9" name="Freeform 130"/>
            <p:cNvSpPr>
              <a:spLocks/>
            </p:cNvSpPr>
            <p:nvPr/>
          </p:nvSpPr>
          <p:spPr bwMode="auto">
            <a:xfrm flipH="1">
              <a:off x="9762821" y="-780369"/>
              <a:ext cx="100285" cy="4058"/>
            </a:xfrm>
            <a:custGeom>
              <a:avLst/>
              <a:gdLst>
                <a:gd name="T0" fmla="*/ 1034 w 1039"/>
                <a:gd name="T1" fmla="*/ 42 h 42"/>
                <a:gd name="T2" fmla="*/ 5 w 1039"/>
                <a:gd name="T3" fmla="*/ 42 h 42"/>
                <a:gd name="T4" fmla="*/ 2 w 1039"/>
                <a:gd name="T5" fmla="*/ 41 h 42"/>
                <a:gd name="T6" fmla="*/ 0 w 1039"/>
                <a:gd name="T7" fmla="*/ 36 h 42"/>
                <a:gd name="T8" fmla="*/ 0 w 1039"/>
                <a:gd name="T9" fmla="*/ 6 h 42"/>
                <a:gd name="T10" fmla="*/ 2 w 1039"/>
                <a:gd name="T11" fmla="*/ 2 h 42"/>
                <a:gd name="T12" fmla="*/ 5 w 1039"/>
                <a:gd name="T13" fmla="*/ 0 h 42"/>
                <a:gd name="T14" fmla="*/ 1033 w 1039"/>
                <a:gd name="T15" fmla="*/ 0 h 42"/>
                <a:gd name="T16" fmla="*/ 1036 w 1039"/>
                <a:gd name="T17" fmla="*/ 2 h 42"/>
                <a:gd name="T18" fmla="*/ 1037 w 1039"/>
                <a:gd name="T19" fmla="*/ 6 h 42"/>
                <a:gd name="T20" fmla="*/ 1037 w 1039"/>
                <a:gd name="T21" fmla="*/ 36 h 42"/>
                <a:gd name="T22" fmla="*/ 1039 w 1039"/>
                <a:gd name="T23" fmla="*/ 41 h 42"/>
                <a:gd name="T24" fmla="*/ 1034 w 1039"/>
                <a:gd name="T25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39" h="42">
                  <a:moveTo>
                    <a:pt x="1034" y="42"/>
                  </a:moveTo>
                  <a:lnTo>
                    <a:pt x="5" y="42"/>
                  </a:lnTo>
                  <a:lnTo>
                    <a:pt x="2" y="41"/>
                  </a:lnTo>
                  <a:lnTo>
                    <a:pt x="0" y="36"/>
                  </a:lnTo>
                  <a:lnTo>
                    <a:pt x="0" y="6"/>
                  </a:lnTo>
                  <a:lnTo>
                    <a:pt x="2" y="2"/>
                  </a:lnTo>
                  <a:lnTo>
                    <a:pt x="5" y="0"/>
                  </a:lnTo>
                  <a:lnTo>
                    <a:pt x="1033" y="0"/>
                  </a:lnTo>
                  <a:lnTo>
                    <a:pt x="1036" y="2"/>
                  </a:lnTo>
                  <a:lnTo>
                    <a:pt x="1037" y="6"/>
                  </a:lnTo>
                  <a:lnTo>
                    <a:pt x="1037" y="36"/>
                  </a:lnTo>
                  <a:lnTo>
                    <a:pt x="1039" y="41"/>
                  </a:lnTo>
                  <a:lnTo>
                    <a:pt x="1034" y="42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19190" y="711591"/>
            <a:ext cx="12200772" cy="6146409"/>
            <a:chOff x="1" y="711592"/>
            <a:chExt cx="12200772" cy="6146409"/>
          </a:xfrm>
        </p:grpSpPr>
        <p:sp>
          <p:nvSpPr>
            <p:cNvPr id="164" name="자유형 163"/>
            <p:cNvSpPr/>
            <p:nvPr/>
          </p:nvSpPr>
          <p:spPr>
            <a:xfrm rot="16200000">
              <a:off x="3027182" y="-2315589"/>
              <a:ext cx="6146409" cy="12200772"/>
            </a:xfrm>
            <a:custGeom>
              <a:avLst/>
              <a:gdLst>
                <a:gd name="connsiteX0" fmla="*/ 6146409 w 6146409"/>
                <a:gd name="connsiteY0" fmla="*/ 2222 h 12200772"/>
                <a:gd name="connsiteX1" fmla="*/ 6065629 w 6146409"/>
                <a:gd name="connsiteY1" fmla="*/ 164558 h 12200772"/>
                <a:gd name="connsiteX2" fmla="*/ 6114959 w 6146409"/>
                <a:gd name="connsiteY2" fmla="*/ 314135 h 12200772"/>
                <a:gd name="connsiteX3" fmla="*/ 6138200 w 6146409"/>
                <a:gd name="connsiteY3" fmla="*/ 323564 h 12200772"/>
                <a:gd name="connsiteX4" fmla="*/ 6146409 w 6146409"/>
                <a:gd name="connsiteY4" fmla="*/ 323564 h 12200772"/>
                <a:gd name="connsiteX5" fmla="*/ 6142304 w 6146409"/>
                <a:gd name="connsiteY5" fmla="*/ 325229 h 12200772"/>
                <a:gd name="connsiteX6" fmla="*/ 6146409 w 6146409"/>
                <a:gd name="connsiteY6" fmla="*/ 326894 h 12200772"/>
                <a:gd name="connsiteX7" fmla="*/ 6138200 w 6146409"/>
                <a:gd name="connsiteY7" fmla="*/ 326894 h 12200772"/>
                <a:gd name="connsiteX8" fmla="*/ 6114958 w 6146409"/>
                <a:gd name="connsiteY8" fmla="*/ 336323 h 12200772"/>
                <a:gd name="connsiteX9" fmla="*/ 6065628 w 6146409"/>
                <a:gd name="connsiteY9" fmla="*/ 485900 h 12200772"/>
                <a:gd name="connsiteX10" fmla="*/ 6114958 w 6146409"/>
                <a:gd name="connsiteY10" fmla="*/ 635477 h 12200772"/>
                <a:gd name="connsiteX11" fmla="*/ 6138200 w 6146409"/>
                <a:gd name="connsiteY11" fmla="*/ 644906 h 12200772"/>
                <a:gd name="connsiteX12" fmla="*/ 6146408 w 6146409"/>
                <a:gd name="connsiteY12" fmla="*/ 644906 h 12200772"/>
                <a:gd name="connsiteX13" fmla="*/ 6142304 w 6146409"/>
                <a:gd name="connsiteY13" fmla="*/ 646571 h 12200772"/>
                <a:gd name="connsiteX14" fmla="*/ 6146409 w 6146409"/>
                <a:gd name="connsiteY14" fmla="*/ 648235 h 12200772"/>
                <a:gd name="connsiteX15" fmla="*/ 6138200 w 6146409"/>
                <a:gd name="connsiteY15" fmla="*/ 648235 h 12200772"/>
                <a:gd name="connsiteX16" fmla="*/ 6114958 w 6146409"/>
                <a:gd name="connsiteY16" fmla="*/ 657664 h 12200772"/>
                <a:gd name="connsiteX17" fmla="*/ 6065628 w 6146409"/>
                <a:gd name="connsiteY17" fmla="*/ 807242 h 12200772"/>
                <a:gd name="connsiteX18" fmla="*/ 6114958 w 6146409"/>
                <a:gd name="connsiteY18" fmla="*/ 956818 h 12200772"/>
                <a:gd name="connsiteX19" fmla="*/ 6138200 w 6146409"/>
                <a:gd name="connsiteY19" fmla="*/ 966247 h 12200772"/>
                <a:gd name="connsiteX20" fmla="*/ 6146408 w 6146409"/>
                <a:gd name="connsiteY20" fmla="*/ 966247 h 12200772"/>
                <a:gd name="connsiteX21" fmla="*/ 6142304 w 6146409"/>
                <a:gd name="connsiteY21" fmla="*/ 967912 h 12200772"/>
                <a:gd name="connsiteX22" fmla="*/ 6146408 w 6146409"/>
                <a:gd name="connsiteY22" fmla="*/ 969577 h 12200772"/>
                <a:gd name="connsiteX23" fmla="*/ 6138200 w 6146409"/>
                <a:gd name="connsiteY23" fmla="*/ 969577 h 12200772"/>
                <a:gd name="connsiteX24" fmla="*/ 6114958 w 6146409"/>
                <a:gd name="connsiteY24" fmla="*/ 979006 h 12200772"/>
                <a:gd name="connsiteX25" fmla="*/ 6065628 w 6146409"/>
                <a:gd name="connsiteY25" fmla="*/ 1128583 h 12200772"/>
                <a:gd name="connsiteX26" fmla="*/ 6114958 w 6146409"/>
                <a:gd name="connsiteY26" fmla="*/ 1278160 h 12200772"/>
                <a:gd name="connsiteX27" fmla="*/ 6138200 w 6146409"/>
                <a:gd name="connsiteY27" fmla="*/ 1287589 h 12200772"/>
                <a:gd name="connsiteX28" fmla="*/ 6146408 w 6146409"/>
                <a:gd name="connsiteY28" fmla="*/ 1287589 h 12200772"/>
                <a:gd name="connsiteX29" fmla="*/ 6142304 w 6146409"/>
                <a:gd name="connsiteY29" fmla="*/ 1289254 h 12200772"/>
                <a:gd name="connsiteX30" fmla="*/ 6146408 w 6146409"/>
                <a:gd name="connsiteY30" fmla="*/ 1290919 h 12200772"/>
                <a:gd name="connsiteX31" fmla="*/ 6138199 w 6146409"/>
                <a:gd name="connsiteY31" fmla="*/ 1290919 h 12200772"/>
                <a:gd name="connsiteX32" fmla="*/ 6114958 w 6146409"/>
                <a:gd name="connsiteY32" fmla="*/ 1300348 h 12200772"/>
                <a:gd name="connsiteX33" fmla="*/ 6065628 w 6146409"/>
                <a:gd name="connsiteY33" fmla="*/ 1449925 h 12200772"/>
                <a:gd name="connsiteX34" fmla="*/ 6114958 w 6146409"/>
                <a:gd name="connsiteY34" fmla="*/ 1599502 h 12200772"/>
                <a:gd name="connsiteX35" fmla="*/ 6138199 w 6146409"/>
                <a:gd name="connsiteY35" fmla="*/ 1608931 h 12200772"/>
                <a:gd name="connsiteX36" fmla="*/ 6146408 w 6146409"/>
                <a:gd name="connsiteY36" fmla="*/ 1608931 h 12200772"/>
                <a:gd name="connsiteX37" fmla="*/ 6142304 w 6146409"/>
                <a:gd name="connsiteY37" fmla="*/ 1610596 h 12200772"/>
                <a:gd name="connsiteX38" fmla="*/ 6146408 w 6146409"/>
                <a:gd name="connsiteY38" fmla="*/ 1612261 h 12200772"/>
                <a:gd name="connsiteX39" fmla="*/ 6138199 w 6146409"/>
                <a:gd name="connsiteY39" fmla="*/ 1612261 h 12200772"/>
                <a:gd name="connsiteX40" fmla="*/ 6114958 w 6146409"/>
                <a:gd name="connsiteY40" fmla="*/ 1621690 h 12200772"/>
                <a:gd name="connsiteX41" fmla="*/ 6065628 w 6146409"/>
                <a:gd name="connsiteY41" fmla="*/ 1771267 h 12200772"/>
                <a:gd name="connsiteX42" fmla="*/ 6114958 w 6146409"/>
                <a:gd name="connsiteY42" fmla="*/ 1920843 h 12200772"/>
                <a:gd name="connsiteX43" fmla="*/ 6138199 w 6146409"/>
                <a:gd name="connsiteY43" fmla="*/ 1930273 h 12200772"/>
                <a:gd name="connsiteX44" fmla="*/ 6146408 w 6146409"/>
                <a:gd name="connsiteY44" fmla="*/ 1930273 h 12200772"/>
                <a:gd name="connsiteX45" fmla="*/ 6142303 w 6146409"/>
                <a:gd name="connsiteY45" fmla="*/ 1931938 h 12200772"/>
                <a:gd name="connsiteX46" fmla="*/ 6146408 w 6146409"/>
                <a:gd name="connsiteY46" fmla="*/ 1933603 h 12200772"/>
                <a:gd name="connsiteX47" fmla="*/ 6138199 w 6146409"/>
                <a:gd name="connsiteY47" fmla="*/ 1933603 h 12200772"/>
                <a:gd name="connsiteX48" fmla="*/ 6114957 w 6146409"/>
                <a:gd name="connsiteY48" fmla="*/ 1943032 h 12200772"/>
                <a:gd name="connsiteX49" fmla="*/ 6065627 w 6146409"/>
                <a:gd name="connsiteY49" fmla="*/ 2092608 h 12200772"/>
                <a:gd name="connsiteX50" fmla="*/ 6114957 w 6146409"/>
                <a:gd name="connsiteY50" fmla="*/ 2242185 h 12200772"/>
                <a:gd name="connsiteX51" fmla="*/ 6138199 w 6146409"/>
                <a:gd name="connsiteY51" fmla="*/ 2251614 h 12200772"/>
                <a:gd name="connsiteX52" fmla="*/ 6146407 w 6146409"/>
                <a:gd name="connsiteY52" fmla="*/ 2251614 h 12200772"/>
                <a:gd name="connsiteX53" fmla="*/ 6142303 w 6146409"/>
                <a:gd name="connsiteY53" fmla="*/ 2253279 h 12200772"/>
                <a:gd name="connsiteX54" fmla="*/ 6146408 w 6146409"/>
                <a:gd name="connsiteY54" fmla="*/ 2254944 h 12200772"/>
                <a:gd name="connsiteX55" fmla="*/ 6138199 w 6146409"/>
                <a:gd name="connsiteY55" fmla="*/ 2254944 h 12200772"/>
                <a:gd name="connsiteX56" fmla="*/ 6114957 w 6146409"/>
                <a:gd name="connsiteY56" fmla="*/ 2264374 h 12200772"/>
                <a:gd name="connsiteX57" fmla="*/ 6065627 w 6146409"/>
                <a:gd name="connsiteY57" fmla="*/ 2413950 h 12200772"/>
                <a:gd name="connsiteX58" fmla="*/ 6114957 w 6146409"/>
                <a:gd name="connsiteY58" fmla="*/ 2563526 h 12200772"/>
                <a:gd name="connsiteX59" fmla="*/ 6138199 w 6146409"/>
                <a:gd name="connsiteY59" fmla="*/ 2572956 h 12200772"/>
                <a:gd name="connsiteX60" fmla="*/ 6146407 w 6146409"/>
                <a:gd name="connsiteY60" fmla="*/ 2572956 h 12200772"/>
                <a:gd name="connsiteX61" fmla="*/ 6142303 w 6146409"/>
                <a:gd name="connsiteY61" fmla="*/ 2574620 h 12200772"/>
                <a:gd name="connsiteX62" fmla="*/ 6146407 w 6146409"/>
                <a:gd name="connsiteY62" fmla="*/ 2576286 h 12200772"/>
                <a:gd name="connsiteX63" fmla="*/ 6138199 w 6146409"/>
                <a:gd name="connsiteY63" fmla="*/ 2576286 h 12200772"/>
                <a:gd name="connsiteX64" fmla="*/ 6114957 w 6146409"/>
                <a:gd name="connsiteY64" fmla="*/ 2585714 h 12200772"/>
                <a:gd name="connsiteX65" fmla="*/ 6065627 w 6146409"/>
                <a:gd name="connsiteY65" fmla="*/ 2735292 h 12200772"/>
                <a:gd name="connsiteX66" fmla="*/ 6114957 w 6146409"/>
                <a:gd name="connsiteY66" fmla="*/ 2884868 h 12200772"/>
                <a:gd name="connsiteX67" fmla="*/ 6138199 w 6146409"/>
                <a:gd name="connsiteY67" fmla="*/ 2894298 h 12200772"/>
                <a:gd name="connsiteX68" fmla="*/ 6146407 w 6146409"/>
                <a:gd name="connsiteY68" fmla="*/ 2894298 h 12200772"/>
                <a:gd name="connsiteX69" fmla="*/ 6142303 w 6146409"/>
                <a:gd name="connsiteY69" fmla="*/ 2895963 h 12200772"/>
                <a:gd name="connsiteX70" fmla="*/ 6146407 w 6146409"/>
                <a:gd name="connsiteY70" fmla="*/ 2897627 h 12200772"/>
                <a:gd name="connsiteX71" fmla="*/ 6138199 w 6146409"/>
                <a:gd name="connsiteY71" fmla="*/ 2897627 h 12200772"/>
                <a:gd name="connsiteX72" fmla="*/ 6114957 w 6146409"/>
                <a:gd name="connsiteY72" fmla="*/ 2907056 h 12200772"/>
                <a:gd name="connsiteX73" fmla="*/ 6065627 w 6146409"/>
                <a:gd name="connsiteY73" fmla="*/ 3056633 h 12200772"/>
                <a:gd name="connsiteX74" fmla="*/ 6114957 w 6146409"/>
                <a:gd name="connsiteY74" fmla="*/ 3206209 h 12200772"/>
                <a:gd name="connsiteX75" fmla="*/ 6138199 w 6146409"/>
                <a:gd name="connsiteY75" fmla="*/ 3215638 h 12200772"/>
                <a:gd name="connsiteX76" fmla="*/ 6146407 w 6146409"/>
                <a:gd name="connsiteY76" fmla="*/ 3215638 h 12200772"/>
                <a:gd name="connsiteX77" fmla="*/ 6142303 w 6146409"/>
                <a:gd name="connsiteY77" fmla="*/ 3217303 h 12200772"/>
                <a:gd name="connsiteX78" fmla="*/ 6146407 w 6146409"/>
                <a:gd name="connsiteY78" fmla="*/ 3218969 h 12200772"/>
                <a:gd name="connsiteX79" fmla="*/ 6138198 w 6146409"/>
                <a:gd name="connsiteY79" fmla="*/ 3218969 h 12200772"/>
                <a:gd name="connsiteX80" fmla="*/ 6114956 w 6146409"/>
                <a:gd name="connsiteY80" fmla="*/ 3228397 h 12200772"/>
                <a:gd name="connsiteX81" fmla="*/ 6065626 w 6146409"/>
                <a:gd name="connsiteY81" fmla="*/ 3377975 h 12200772"/>
                <a:gd name="connsiteX82" fmla="*/ 6114956 w 6146409"/>
                <a:gd name="connsiteY82" fmla="*/ 3527551 h 12200772"/>
                <a:gd name="connsiteX83" fmla="*/ 6138198 w 6146409"/>
                <a:gd name="connsiteY83" fmla="*/ 3536980 h 12200772"/>
                <a:gd name="connsiteX84" fmla="*/ 6146407 w 6146409"/>
                <a:gd name="connsiteY84" fmla="*/ 3536980 h 12200772"/>
                <a:gd name="connsiteX85" fmla="*/ 6142303 w 6146409"/>
                <a:gd name="connsiteY85" fmla="*/ 3538645 h 12200772"/>
                <a:gd name="connsiteX86" fmla="*/ 6146407 w 6146409"/>
                <a:gd name="connsiteY86" fmla="*/ 3540310 h 12200772"/>
                <a:gd name="connsiteX87" fmla="*/ 6138198 w 6146409"/>
                <a:gd name="connsiteY87" fmla="*/ 3540310 h 12200772"/>
                <a:gd name="connsiteX88" fmla="*/ 6114956 w 6146409"/>
                <a:gd name="connsiteY88" fmla="*/ 3549739 h 12200772"/>
                <a:gd name="connsiteX89" fmla="*/ 6065626 w 6146409"/>
                <a:gd name="connsiteY89" fmla="*/ 3699316 h 12200772"/>
                <a:gd name="connsiteX90" fmla="*/ 6114956 w 6146409"/>
                <a:gd name="connsiteY90" fmla="*/ 3848893 h 12200772"/>
                <a:gd name="connsiteX91" fmla="*/ 6138198 w 6146409"/>
                <a:gd name="connsiteY91" fmla="*/ 3858322 h 12200772"/>
                <a:gd name="connsiteX92" fmla="*/ 6146406 w 6146409"/>
                <a:gd name="connsiteY92" fmla="*/ 3858322 h 12200772"/>
                <a:gd name="connsiteX93" fmla="*/ 6142302 w 6146409"/>
                <a:gd name="connsiteY93" fmla="*/ 3859987 h 12200772"/>
                <a:gd name="connsiteX94" fmla="*/ 6146407 w 6146409"/>
                <a:gd name="connsiteY94" fmla="*/ 3861652 h 12200772"/>
                <a:gd name="connsiteX95" fmla="*/ 6138198 w 6146409"/>
                <a:gd name="connsiteY95" fmla="*/ 3861652 h 12200772"/>
                <a:gd name="connsiteX96" fmla="*/ 6114956 w 6146409"/>
                <a:gd name="connsiteY96" fmla="*/ 3871081 h 12200772"/>
                <a:gd name="connsiteX97" fmla="*/ 6065626 w 6146409"/>
                <a:gd name="connsiteY97" fmla="*/ 4020658 h 12200772"/>
                <a:gd name="connsiteX98" fmla="*/ 6114956 w 6146409"/>
                <a:gd name="connsiteY98" fmla="*/ 4170234 h 12200772"/>
                <a:gd name="connsiteX99" fmla="*/ 6138198 w 6146409"/>
                <a:gd name="connsiteY99" fmla="*/ 4179664 h 12200772"/>
                <a:gd name="connsiteX100" fmla="*/ 6146406 w 6146409"/>
                <a:gd name="connsiteY100" fmla="*/ 4179664 h 12200772"/>
                <a:gd name="connsiteX101" fmla="*/ 6142302 w 6146409"/>
                <a:gd name="connsiteY101" fmla="*/ 4181329 h 12200772"/>
                <a:gd name="connsiteX102" fmla="*/ 6146406 w 6146409"/>
                <a:gd name="connsiteY102" fmla="*/ 4182993 h 12200772"/>
                <a:gd name="connsiteX103" fmla="*/ 6138198 w 6146409"/>
                <a:gd name="connsiteY103" fmla="*/ 4182993 h 12200772"/>
                <a:gd name="connsiteX104" fmla="*/ 6114956 w 6146409"/>
                <a:gd name="connsiteY104" fmla="*/ 4192423 h 12200772"/>
                <a:gd name="connsiteX105" fmla="*/ 6065626 w 6146409"/>
                <a:gd name="connsiteY105" fmla="*/ 4342000 h 12200772"/>
                <a:gd name="connsiteX106" fmla="*/ 6114956 w 6146409"/>
                <a:gd name="connsiteY106" fmla="*/ 4491576 h 12200772"/>
                <a:gd name="connsiteX107" fmla="*/ 6138198 w 6146409"/>
                <a:gd name="connsiteY107" fmla="*/ 4501005 h 12200772"/>
                <a:gd name="connsiteX108" fmla="*/ 6146406 w 6146409"/>
                <a:gd name="connsiteY108" fmla="*/ 4501005 h 12200772"/>
                <a:gd name="connsiteX109" fmla="*/ 6142302 w 6146409"/>
                <a:gd name="connsiteY109" fmla="*/ 4502670 h 12200772"/>
                <a:gd name="connsiteX110" fmla="*/ 6146406 w 6146409"/>
                <a:gd name="connsiteY110" fmla="*/ 4504335 h 12200772"/>
                <a:gd name="connsiteX111" fmla="*/ 6138198 w 6146409"/>
                <a:gd name="connsiteY111" fmla="*/ 4504335 h 12200772"/>
                <a:gd name="connsiteX112" fmla="*/ 6114956 w 6146409"/>
                <a:gd name="connsiteY112" fmla="*/ 4513765 h 12200772"/>
                <a:gd name="connsiteX113" fmla="*/ 6065626 w 6146409"/>
                <a:gd name="connsiteY113" fmla="*/ 4663342 h 12200772"/>
                <a:gd name="connsiteX114" fmla="*/ 6114956 w 6146409"/>
                <a:gd name="connsiteY114" fmla="*/ 4812918 h 12200772"/>
                <a:gd name="connsiteX115" fmla="*/ 6138197 w 6146409"/>
                <a:gd name="connsiteY115" fmla="*/ 4822348 h 12200772"/>
                <a:gd name="connsiteX116" fmla="*/ 6146406 w 6146409"/>
                <a:gd name="connsiteY116" fmla="*/ 4822348 h 12200772"/>
                <a:gd name="connsiteX117" fmla="*/ 6142302 w 6146409"/>
                <a:gd name="connsiteY117" fmla="*/ 4824012 h 12200772"/>
                <a:gd name="connsiteX118" fmla="*/ 6146406 w 6146409"/>
                <a:gd name="connsiteY118" fmla="*/ 4825677 h 12200772"/>
                <a:gd name="connsiteX119" fmla="*/ 6138197 w 6146409"/>
                <a:gd name="connsiteY119" fmla="*/ 4825677 h 12200772"/>
                <a:gd name="connsiteX120" fmla="*/ 6114955 w 6146409"/>
                <a:gd name="connsiteY120" fmla="*/ 4835106 h 12200772"/>
                <a:gd name="connsiteX121" fmla="*/ 6065625 w 6146409"/>
                <a:gd name="connsiteY121" fmla="*/ 4984683 h 12200772"/>
                <a:gd name="connsiteX122" fmla="*/ 6114955 w 6146409"/>
                <a:gd name="connsiteY122" fmla="*/ 5134260 h 12200772"/>
                <a:gd name="connsiteX123" fmla="*/ 6138197 w 6146409"/>
                <a:gd name="connsiteY123" fmla="*/ 5143689 h 12200772"/>
                <a:gd name="connsiteX124" fmla="*/ 6146405 w 6146409"/>
                <a:gd name="connsiteY124" fmla="*/ 5143689 h 12200772"/>
                <a:gd name="connsiteX125" fmla="*/ 6142301 w 6146409"/>
                <a:gd name="connsiteY125" fmla="*/ 5145354 h 12200772"/>
                <a:gd name="connsiteX126" fmla="*/ 6146406 w 6146409"/>
                <a:gd name="connsiteY126" fmla="*/ 5147018 h 12200772"/>
                <a:gd name="connsiteX127" fmla="*/ 6138197 w 6146409"/>
                <a:gd name="connsiteY127" fmla="*/ 5147018 h 12200772"/>
                <a:gd name="connsiteX128" fmla="*/ 6114955 w 6146409"/>
                <a:gd name="connsiteY128" fmla="*/ 5156448 h 12200772"/>
                <a:gd name="connsiteX129" fmla="*/ 6065625 w 6146409"/>
                <a:gd name="connsiteY129" fmla="*/ 5306025 h 12200772"/>
                <a:gd name="connsiteX130" fmla="*/ 6114955 w 6146409"/>
                <a:gd name="connsiteY130" fmla="*/ 5455601 h 12200772"/>
                <a:gd name="connsiteX131" fmla="*/ 6138197 w 6146409"/>
                <a:gd name="connsiteY131" fmla="*/ 5465031 h 12200772"/>
                <a:gd name="connsiteX132" fmla="*/ 6146405 w 6146409"/>
                <a:gd name="connsiteY132" fmla="*/ 5465031 h 12200772"/>
                <a:gd name="connsiteX133" fmla="*/ 6142301 w 6146409"/>
                <a:gd name="connsiteY133" fmla="*/ 5466695 h 12200772"/>
                <a:gd name="connsiteX134" fmla="*/ 6146405 w 6146409"/>
                <a:gd name="connsiteY134" fmla="*/ 5468361 h 12200772"/>
                <a:gd name="connsiteX135" fmla="*/ 6138197 w 6146409"/>
                <a:gd name="connsiteY135" fmla="*/ 5468361 h 12200772"/>
                <a:gd name="connsiteX136" fmla="*/ 6114955 w 6146409"/>
                <a:gd name="connsiteY136" fmla="*/ 5477790 h 12200772"/>
                <a:gd name="connsiteX137" fmla="*/ 6065625 w 6146409"/>
                <a:gd name="connsiteY137" fmla="*/ 5627367 h 12200772"/>
                <a:gd name="connsiteX138" fmla="*/ 6114955 w 6146409"/>
                <a:gd name="connsiteY138" fmla="*/ 5776943 h 12200772"/>
                <a:gd name="connsiteX139" fmla="*/ 6138197 w 6146409"/>
                <a:gd name="connsiteY139" fmla="*/ 5786373 h 12200772"/>
                <a:gd name="connsiteX140" fmla="*/ 6146405 w 6146409"/>
                <a:gd name="connsiteY140" fmla="*/ 5786373 h 12200772"/>
                <a:gd name="connsiteX141" fmla="*/ 6142301 w 6146409"/>
                <a:gd name="connsiteY141" fmla="*/ 5788037 h 12200772"/>
                <a:gd name="connsiteX142" fmla="*/ 6146405 w 6146409"/>
                <a:gd name="connsiteY142" fmla="*/ 5789702 h 12200772"/>
                <a:gd name="connsiteX143" fmla="*/ 6138197 w 6146409"/>
                <a:gd name="connsiteY143" fmla="*/ 5789702 h 12200772"/>
                <a:gd name="connsiteX144" fmla="*/ 6114955 w 6146409"/>
                <a:gd name="connsiteY144" fmla="*/ 5799131 h 12200772"/>
                <a:gd name="connsiteX145" fmla="*/ 6065625 w 6146409"/>
                <a:gd name="connsiteY145" fmla="*/ 5948709 h 12200772"/>
                <a:gd name="connsiteX146" fmla="*/ 6089279 w 6146409"/>
                <a:gd name="connsiteY146" fmla="*/ 6063492 h 12200772"/>
                <a:gd name="connsiteX147" fmla="*/ 6110280 w 6146409"/>
                <a:gd name="connsiteY147" fmla="*/ 6091951 h 12200772"/>
                <a:gd name="connsiteX148" fmla="*/ 6146409 w 6146409"/>
                <a:gd name="connsiteY148" fmla="*/ 6091951 h 12200772"/>
                <a:gd name="connsiteX149" fmla="*/ 6122875 w 6146409"/>
                <a:gd name="connsiteY149" fmla="*/ 6101498 h 12200772"/>
                <a:gd name="connsiteX150" fmla="*/ 6146405 w 6146409"/>
                <a:gd name="connsiteY150" fmla="*/ 6111044 h 12200772"/>
                <a:gd name="connsiteX151" fmla="*/ 6110284 w 6146409"/>
                <a:gd name="connsiteY151" fmla="*/ 6111044 h 12200772"/>
                <a:gd name="connsiteX152" fmla="*/ 6089282 w 6146409"/>
                <a:gd name="connsiteY152" fmla="*/ 6139503 h 12200772"/>
                <a:gd name="connsiteX153" fmla="*/ 6065629 w 6146409"/>
                <a:gd name="connsiteY153" fmla="*/ 6254286 h 12200772"/>
                <a:gd name="connsiteX154" fmla="*/ 6114959 w 6146409"/>
                <a:gd name="connsiteY154" fmla="*/ 6403863 h 12200772"/>
                <a:gd name="connsiteX155" fmla="*/ 6138200 w 6146409"/>
                <a:gd name="connsiteY155" fmla="*/ 6413292 h 12200772"/>
                <a:gd name="connsiteX156" fmla="*/ 6146409 w 6146409"/>
                <a:gd name="connsiteY156" fmla="*/ 6413292 h 12200772"/>
                <a:gd name="connsiteX157" fmla="*/ 6142304 w 6146409"/>
                <a:gd name="connsiteY157" fmla="*/ 6414957 h 12200772"/>
                <a:gd name="connsiteX158" fmla="*/ 6146409 w 6146409"/>
                <a:gd name="connsiteY158" fmla="*/ 6416622 h 12200772"/>
                <a:gd name="connsiteX159" fmla="*/ 6138200 w 6146409"/>
                <a:gd name="connsiteY159" fmla="*/ 6416622 h 12200772"/>
                <a:gd name="connsiteX160" fmla="*/ 6114958 w 6146409"/>
                <a:gd name="connsiteY160" fmla="*/ 6426051 h 12200772"/>
                <a:gd name="connsiteX161" fmla="*/ 6065628 w 6146409"/>
                <a:gd name="connsiteY161" fmla="*/ 6575628 h 12200772"/>
                <a:gd name="connsiteX162" fmla="*/ 6114958 w 6146409"/>
                <a:gd name="connsiteY162" fmla="*/ 6725204 h 12200772"/>
                <a:gd name="connsiteX163" fmla="*/ 6138200 w 6146409"/>
                <a:gd name="connsiteY163" fmla="*/ 6734633 h 12200772"/>
                <a:gd name="connsiteX164" fmla="*/ 6146408 w 6146409"/>
                <a:gd name="connsiteY164" fmla="*/ 6734633 h 12200772"/>
                <a:gd name="connsiteX165" fmla="*/ 6142304 w 6146409"/>
                <a:gd name="connsiteY165" fmla="*/ 6736299 h 12200772"/>
                <a:gd name="connsiteX166" fmla="*/ 6146409 w 6146409"/>
                <a:gd name="connsiteY166" fmla="*/ 6737963 h 12200772"/>
                <a:gd name="connsiteX167" fmla="*/ 6138200 w 6146409"/>
                <a:gd name="connsiteY167" fmla="*/ 6737963 h 12200772"/>
                <a:gd name="connsiteX168" fmla="*/ 6114958 w 6146409"/>
                <a:gd name="connsiteY168" fmla="*/ 6747392 h 12200772"/>
                <a:gd name="connsiteX169" fmla="*/ 6065628 w 6146409"/>
                <a:gd name="connsiteY169" fmla="*/ 6896970 h 12200772"/>
                <a:gd name="connsiteX170" fmla="*/ 6114958 w 6146409"/>
                <a:gd name="connsiteY170" fmla="*/ 7046546 h 12200772"/>
                <a:gd name="connsiteX171" fmla="*/ 6138200 w 6146409"/>
                <a:gd name="connsiteY171" fmla="*/ 7055975 h 12200772"/>
                <a:gd name="connsiteX172" fmla="*/ 6146408 w 6146409"/>
                <a:gd name="connsiteY172" fmla="*/ 7055975 h 12200772"/>
                <a:gd name="connsiteX173" fmla="*/ 6142304 w 6146409"/>
                <a:gd name="connsiteY173" fmla="*/ 7057640 h 12200772"/>
                <a:gd name="connsiteX174" fmla="*/ 6146408 w 6146409"/>
                <a:gd name="connsiteY174" fmla="*/ 7059305 h 12200772"/>
                <a:gd name="connsiteX175" fmla="*/ 6138200 w 6146409"/>
                <a:gd name="connsiteY175" fmla="*/ 7059305 h 12200772"/>
                <a:gd name="connsiteX176" fmla="*/ 6114958 w 6146409"/>
                <a:gd name="connsiteY176" fmla="*/ 7068734 h 12200772"/>
                <a:gd name="connsiteX177" fmla="*/ 6065628 w 6146409"/>
                <a:gd name="connsiteY177" fmla="*/ 7218311 h 12200772"/>
                <a:gd name="connsiteX178" fmla="*/ 6114958 w 6146409"/>
                <a:gd name="connsiteY178" fmla="*/ 7367888 h 12200772"/>
                <a:gd name="connsiteX179" fmla="*/ 6138200 w 6146409"/>
                <a:gd name="connsiteY179" fmla="*/ 7377317 h 12200772"/>
                <a:gd name="connsiteX180" fmla="*/ 6146408 w 6146409"/>
                <a:gd name="connsiteY180" fmla="*/ 7377317 h 12200772"/>
                <a:gd name="connsiteX181" fmla="*/ 6142304 w 6146409"/>
                <a:gd name="connsiteY181" fmla="*/ 7378982 h 12200772"/>
                <a:gd name="connsiteX182" fmla="*/ 6146408 w 6146409"/>
                <a:gd name="connsiteY182" fmla="*/ 7380647 h 12200772"/>
                <a:gd name="connsiteX183" fmla="*/ 6138199 w 6146409"/>
                <a:gd name="connsiteY183" fmla="*/ 7380647 h 12200772"/>
                <a:gd name="connsiteX184" fmla="*/ 6114958 w 6146409"/>
                <a:gd name="connsiteY184" fmla="*/ 7390076 h 12200772"/>
                <a:gd name="connsiteX185" fmla="*/ 6065628 w 6146409"/>
                <a:gd name="connsiteY185" fmla="*/ 7539653 h 12200772"/>
                <a:gd name="connsiteX186" fmla="*/ 6114958 w 6146409"/>
                <a:gd name="connsiteY186" fmla="*/ 7689230 h 12200772"/>
                <a:gd name="connsiteX187" fmla="*/ 6138199 w 6146409"/>
                <a:gd name="connsiteY187" fmla="*/ 7698659 h 12200772"/>
                <a:gd name="connsiteX188" fmla="*/ 6146408 w 6146409"/>
                <a:gd name="connsiteY188" fmla="*/ 7698659 h 12200772"/>
                <a:gd name="connsiteX189" fmla="*/ 6142304 w 6146409"/>
                <a:gd name="connsiteY189" fmla="*/ 7700324 h 12200772"/>
                <a:gd name="connsiteX190" fmla="*/ 6146408 w 6146409"/>
                <a:gd name="connsiteY190" fmla="*/ 7701989 h 12200772"/>
                <a:gd name="connsiteX191" fmla="*/ 6138199 w 6146409"/>
                <a:gd name="connsiteY191" fmla="*/ 7701989 h 12200772"/>
                <a:gd name="connsiteX192" fmla="*/ 6114958 w 6146409"/>
                <a:gd name="connsiteY192" fmla="*/ 7711418 h 12200772"/>
                <a:gd name="connsiteX193" fmla="*/ 6065628 w 6146409"/>
                <a:gd name="connsiteY193" fmla="*/ 7860994 h 12200772"/>
                <a:gd name="connsiteX194" fmla="*/ 6114958 w 6146409"/>
                <a:gd name="connsiteY194" fmla="*/ 8010571 h 12200772"/>
                <a:gd name="connsiteX195" fmla="*/ 6138199 w 6146409"/>
                <a:gd name="connsiteY195" fmla="*/ 8020001 h 12200772"/>
                <a:gd name="connsiteX196" fmla="*/ 6146408 w 6146409"/>
                <a:gd name="connsiteY196" fmla="*/ 8020001 h 12200772"/>
                <a:gd name="connsiteX197" fmla="*/ 6142303 w 6146409"/>
                <a:gd name="connsiteY197" fmla="*/ 8021666 h 12200772"/>
                <a:gd name="connsiteX198" fmla="*/ 6146408 w 6146409"/>
                <a:gd name="connsiteY198" fmla="*/ 8023331 h 12200772"/>
                <a:gd name="connsiteX199" fmla="*/ 6138199 w 6146409"/>
                <a:gd name="connsiteY199" fmla="*/ 8023331 h 12200772"/>
                <a:gd name="connsiteX200" fmla="*/ 6114957 w 6146409"/>
                <a:gd name="connsiteY200" fmla="*/ 8032759 h 12200772"/>
                <a:gd name="connsiteX201" fmla="*/ 6065627 w 6146409"/>
                <a:gd name="connsiteY201" fmla="*/ 8182336 h 12200772"/>
                <a:gd name="connsiteX202" fmla="*/ 6114957 w 6146409"/>
                <a:gd name="connsiteY202" fmla="*/ 8331913 h 12200772"/>
                <a:gd name="connsiteX203" fmla="*/ 6138199 w 6146409"/>
                <a:gd name="connsiteY203" fmla="*/ 8341342 h 12200772"/>
                <a:gd name="connsiteX204" fmla="*/ 6146407 w 6146409"/>
                <a:gd name="connsiteY204" fmla="*/ 8341342 h 12200772"/>
                <a:gd name="connsiteX205" fmla="*/ 6142303 w 6146409"/>
                <a:gd name="connsiteY205" fmla="*/ 8343007 h 12200772"/>
                <a:gd name="connsiteX206" fmla="*/ 6146408 w 6146409"/>
                <a:gd name="connsiteY206" fmla="*/ 8344672 h 12200772"/>
                <a:gd name="connsiteX207" fmla="*/ 6138199 w 6146409"/>
                <a:gd name="connsiteY207" fmla="*/ 8344672 h 12200772"/>
                <a:gd name="connsiteX208" fmla="*/ 6114957 w 6146409"/>
                <a:gd name="connsiteY208" fmla="*/ 8354101 h 12200772"/>
                <a:gd name="connsiteX209" fmla="*/ 6065627 w 6146409"/>
                <a:gd name="connsiteY209" fmla="*/ 8503678 h 12200772"/>
                <a:gd name="connsiteX210" fmla="*/ 6114957 w 6146409"/>
                <a:gd name="connsiteY210" fmla="*/ 8653254 h 12200772"/>
                <a:gd name="connsiteX211" fmla="*/ 6138199 w 6146409"/>
                <a:gd name="connsiteY211" fmla="*/ 8662684 h 12200772"/>
                <a:gd name="connsiteX212" fmla="*/ 6146407 w 6146409"/>
                <a:gd name="connsiteY212" fmla="*/ 8662684 h 12200772"/>
                <a:gd name="connsiteX213" fmla="*/ 6142303 w 6146409"/>
                <a:gd name="connsiteY213" fmla="*/ 8664348 h 12200772"/>
                <a:gd name="connsiteX214" fmla="*/ 6146407 w 6146409"/>
                <a:gd name="connsiteY214" fmla="*/ 8666014 h 12200772"/>
                <a:gd name="connsiteX215" fmla="*/ 6138199 w 6146409"/>
                <a:gd name="connsiteY215" fmla="*/ 8666014 h 12200772"/>
                <a:gd name="connsiteX216" fmla="*/ 6114957 w 6146409"/>
                <a:gd name="connsiteY216" fmla="*/ 8675442 h 12200772"/>
                <a:gd name="connsiteX217" fmla="*/ 6065627 w 6146409"/>
                <a:gd name="connsiteY217" fmla="*/ 8825020 h 12200772"/>
                <a:gd name="connsiteX218" fmla="*/ 6114957 w 6146409"/>
                <a:gd name="connsiteY218" fmla="*/ 8974596 h 12200772"/>
                <a:gd name="connsiteX219" fmla="*/ 6138199 w 6146409"/>
                <a:gd name="connsiteY219" fmla="*/ 8984026 h 12200772"/>
                <a:gd name="connsiteX220" fmla="*/ 6146407 w 6146409"/>
                <a:gd name="connsiteY220" fmla="*/ 8984026 h 12200772"/>
                <a:gd name="connsiteX221" fmla="*/ 6142303 w 6146409"/>
                <a:gd name="connsiteY221" fmla="*/ 8985690 h 12200772"/>
                <a:gd name="connsiteX222" fmla="*/ 6146407 w 6146409"/>
                <a:gd name="connsiteY222" fmla="*/ 8987354 h 12200772"/>
                <a:gd name="connsiteX223" fmla="*/ 6138199 w 6146409"/>
                <a:gd name="connsiteY223" fmla="*/ 8987354 h 12200772"/>
                <a:gd name="connsiteX224" fmla="*/ 6114957 w 6146409"/>
                <a:gd name="connsiteY224" fmla="*/ 8996784 h 12200772"/>
                <a:gd name="connsiteX225" fmla="*/ 6065627 w 6146409"/>
                <a:gd name="connsiteY225" fmla="*/ 9146360 h 12200772"/>
                <a:gd name="connsiteX226" fmla="*/ 6114957 w 6146409"/>
                <a:gd name="connsiteY226" fmla="*/ 9295936 h 12200772"/>
                <a:gd name="connsiteX227" fmla="*/ 6138199 w 6146409"/>
                <a:gd name="connsiteY227" fmla="*/ 9305366 h 12200772"/>
                <a:gd name="connsiteX228" fmla="*/ 6146407 w 6146409"/>
                <a:gd name="connsiteY228" fmla="*/ 9305366 h 12200772"/>
                <a:gd name="connsiteX229" fmla="*/ 6142303 w 6146409"/>
                <a:gd name="connsiteY229" fmla="*/ 9307030 h 12200772"/>
                <a:gd name="connsiteX230" fmla="*/ 6146407 w 6146409"/>
                <a:gd name="connsiteY230" fmla="*/ 9308696 h 12200772"/>
                <a:gd name="connsiteX231" fmla="*/ 6138198 w 6146409"/>
                <a:gd name="connsiteY231" fmla="*/ 9308696 h 12200772"/>
                <a:gd name="connsiteX232" fmla="*/ 6114956 w 6146409"/>
                <a:gd name="connsiteY232" fmla="*/ 9318126 h 12200772"/>
                <a:gd name="connsiteX233" fmla="*/ 6065626 w 6146409"/>
                <a:gd name="connsiteY233" fmla="*/ 9467702 h 12200772"/>
                <a:gd name="connsiteX234" fmla="*/ 6114956 w 6146409"/>
                <a:gd name="connsiteY234" fmla="*/ 9617278 h 12200772"/>
                <a:gd name="connsiteX235" fmla="*/ 6138198 w 6146409"/>
                <a:gd name="connsiteY235" fmla="*/ 9626708 h 12200772"/>
                <a:gd name="connsiteX236" fmla="*/ 6146407 w 6146409"/>
                <a:gd name="connsiteY236" fmla="*/ 9626708 h 12200772"/>
                <a:gd name="connsiteX237" fmla="*/ 6142303 w 6146409"/>
                <a:gd name="connsiteY237" fmla="*/ 9628372 h 12200772"/>
                <a:gd name="connsiteX238" fmla="*/ 6146407 w 6146409"/>
                <a:gd name="connsiteY238" fmla="*/ 9630038 h 12200772"/>
                <a:gd name="connsiteX239" fmla="*/ 6138198 w 6146409"/>
                <a:gd name="connsiteY239" fmla="*/ 9630038 h 12200772"/>
                <a:gd name="connsiteX240" fmla="*/ 6114956 w 6146409"/>
                <a:gd name="connsiteY240" fmla="*/ 9639466 h 12200772"/>
                <a:gd name="connsiteX241" fmla="*/ 6065626 w 6146409"/>
                <a:gd name="connsiteY241" fmla="*/ 9789044 h 12200772"/>
                <a:gd name="connsiteX242" fmla="*/ 6114956 w 6146409"/>
                <a:gd name="connsiteY242" fmla="*/ 9938620 h 12200772"/>
                <a:gd name="connsiteX243" fmla="*/ 6138198 w 6146409"/>
                <a:gd name="connsiteY243" fmla="*/ 9948050 h 12200772"/>
                <a:gd name="connsiteX244" fmla="*/ 6146406 w 6146409"/>
                <a:gd name="connsiteY244" fmla="*/ 9948050 h 12200772"/>
                <a:gd name="connsiteX245" fmla="*/ 6142302 w 6146409"/>
                <a:gd name="connsiteY245" fmla="*/ 9949714 h 12200772"/>
                <a:gd name="connsiteX246" fmla="*/ 6146407 w 6146409"/>
                <a:gd name="connsiteY246" fmla="*/ 9951380 h 12200772"/>
                <a:gd name="connsiteX247" fmla="*/ 6138198 w 6146409"/>
                <a:gd name="connsiteY247" fmla="*/ 9951380 h 12200772"/>
                <a:gd name="connsiteX248" fmla="*/ 6114956 w 6146409"/>
                <a:gd name="connsiteY248" fmla="*/ 9960808 h 12200772"/>
                <a:gd name="connsiteX249" fmla="*/ 6065626 w 6146409"/>
                <a:gd name="connsiteY249" fmla="*/ 10110386 h 12200772"/>
                <a:gd name="connsiteX250" fmla="*/ 6114956 w 6146409"/>
                <a:gd name="connsiteY250" fmla="*/ 10259962 h 12200772"/>
                <a:gd name="connsiteX251" fmla="*/ 6138198 w 6146409"/>
                <a:gd name="connsiteY251" fmla="*/ 10269392 h 12200772"/>
                <a:gd name="connsiteX252" fmla="*/ 6146406 w 6146409"/>
                <a:gd name="connsiteY252" fmla="*/ 10269392 h 12200772"/>
                <a:gd name="connsiteX253" fmla="*/ 6142302 w 6146409"/>
                <a:gd name="connsiteY253" fmla="*/ 10271056 h 12200772"/>
                <a:gd name="connsiteX254" fmla="*/ 6146406 w 6146409"/>
                <a:gd name="connsiteY254" fmla="*/ 10272722 h 12200772"/>
                <a:gd name="connsiteX255" fmla="*/ 6138198 w 6146409"/>
                <a:gd name="connsiteY255" fmla="*/ 10272722 h 12200772"/>
                <a:gd name="connsiteX256" fmla="*/ 6114956 w 6146409"/>
                <a:gd name="connsiteY256" fmla="*/ 10282150 h 12200772"/>
                <a:gd name="connsiteX257" fmla="*/ 6065626 w 6146409"/>
                <a:gd name="connsiteY257" fmla="*/ 10431728 h 12200772"/>
                <a:gd name="connsiteX258" fmla="*/ 6114956 w 6146409"/>
                <a:gd name="connsiteY258" fmla="*/ 10581304 h 12200772"/>
                <a:gd name="connsiteX259" fmla="*/ 6138198 w 6146409"/>
                <a:gd name="connsiteY259" fmla="*/ 10590734 h 12200772"/>
                <a:gd name="connsiteX260" fmla="*/ 6146406 w 6146409"/>
                <a:gd name="connsiteY260" fmla="*/ 10590734 h 12200772"/>
                <a:gd name="connsiteX261" fmla="*/ 6142302 w 6146409"/>
                <a:gd name="connsiteY261" fmla="*/ 10592398 h 12200772"/>
                <a:gd name="connsiteX262" fmla="*/ 6146406 w 6146409"/>
                <a:gd name="connsiteY262" fmla="*/ 10594062 h 12200772"/>
                <a:gd name="connsiteX263" fmla="*/ 6138198 w 6146409"/>
                <a:gd name="connsiteY263" fmla="*/ 10594062 h 12200772"/>
                <a:gd name="connsiteX264" fmla="*/ 6114956 w 6146409"/>
                <a:gd name="connsiteY264" fmla="*/ 10603492 h 12200772"/>
                <a:gd name="connsiteX265" fmla="*/ 6065626 w 6146409"/>
                <a:gd name="connsiteY265" fmla="*/ 10753070 h 12200772"/>
                <a:gd name="connsiteX266" fmla="*/ 6114956 w 6146409"/>
                <a:gd name="connsiteY266" fmla="*/ 10902646 h 12200772"/>
                <a:gd name="connsiteX267" fmla="*/ 6138197 w 6146409"/>
                <a:gd name="connsiteY267" fmla="*/ 10912076 h 12200772"/>
                <a:gd name="connsiteX268" fmla="*/ 6146406 w 6146409"/>
                <a:gd name="connsiteY268" fmla="*/ 10912076 h 12200772"/>
                <a:gd name="connsiteX269" fmla="*/ 6142302 w 6146409"/>
                <a:gd name="connsiteY269" fmla="*/ 10913740 h 12200772"/>
                <a:gd name="connsiteX270" fmla="*/ 6146406 w 6146409"/>
                <a:gd name="connsiteY270" fmla="*/ 10915404 h 12200772"/>
                <a:gd name="connsiteX271" fmla="*/ 6138197 w 6146409"/>
                <a:gd name="connsiteY271" fmla="*/ 10915404 h 12200772"/>
                <a:gd name="connsiteX272" fmla="*/ 6114955 w 6146409"/>
                <a:gd name="connsiteY272" fmla="*/ 10924834 h 12200772"/>
                <a:gd name="connsiteX273" fmla="*/ 6065625 w 6146409"/>
                <a:gd name="connsiteY273" fmla="*/ 11074412 h 12200772"/>
                <a:gd name="connsiteX274" fmla="*/ 6114955 w 6146409"/>
                <a:gd name="connsiteY274" fmla="*/ 11223988 h 12200772"/>
                <a:gd name="connsiteX275" fmla="*/ 6138197 w 6146409"/>
                <a:gd name="connsiteY275" fmla="*/ 11233416 h 12200772"/>
                <a:gd name="connsiteX276" fmla="*/ 6146405 w 6146409"/>
                <a:gd name="connsiteY276" fmla="*/ 11233416 h 12200772"/>
                <a:gd name="connsiteX277" fmla="*/ 6142301 w 6146409"/>
                <a:gd name="connsiteY277" fmla="*/ 11235082 h 12200772"/>
                <a:gd name="connsiteX278" fmla="*/ 6146406 w 6146409"/>
                <a:gd name="connsiteY278" fmla="*/ 11236746 h 12200772"/>
                <a:gd name="connsiteX279" fmla="*/ 6138197 w 6146409"/>
                <a:gd name="connsiteY279" fmla="*/ 11236746 h 12200772"/>
                <a:gd name="connsiteX280" fmla="*/ 6114955 w 6146409"/>
                <a:gd name="connsiteY280" fmla="*/ 11246176 h 12200772"/>
                <a:gd name="connsiteX281" fmla="*/ 6065625 w 6146409"/>
                <a:gd name="connsiteY281" fmla="*/ 11395752 h 12200772"/>
                <a:gd name="connsiteX282" fmla="*/ 6114955 w 6146409"/>
                <a:gd name="connsiteY282" fmla="*/ 11545330 h 12200772"/>
                <a:gd name="connsiteX283" fmla="*/ 6138197 w 6146409"/>
                <a:gd name="connsiteY283" fmla="*/ 11554758 h 12200772"/>
                <a:gd name="connsiteX284" fmla="*/ 6146405 w 6146409"/>
                <a:gd name="connsiteY284" fmla="*/ 11554758 h 12200772"/>
                <a:gd name="connsiteX285" fmla="*/ 6142301 w 6146409"/>
                <a:gd name="connsiteY285" fmla="*/ 11556424 h 12200772"/>
                <a:gd name="connsiteX286" fmla="*/ 6146405 w 6146409"/>
                <a:gd name="connsiteY286" fmla="*/ 11558088 h 12200772"/>
                <a:gd name="connsiteX287" fmla="*/ 6138197 w 6146409"/>
                <a:gd name="connsiteY287" fmla="*/ 11558088 h 12200772"/>
                <a:gd name="connsiteX288" fmla="*/ 6114955 w 6146409"/>
                <a:gd name="connsiteY288" fmla="*/ 11567518 h 12200772"/>
                <a:gd name="connsiteX289" fmla="*/ 6065625 w 6146409"/>
                <a:gd name="connsiteY289" fmla="*/ 11717094 h 12200772"/>
                <a:gd name="connsiteX290" fmla="*/ 6114955 w 6146409"/>
                <a:gd name="connsiteY290" fmla="*/ 11866672 h 12200772"/>
                <a:gd name="connsiteX291" fmla="*/ 6138197 w 6146409"/>
                <a:gd name="connsiteY291" fmla="*/ 11876100 h 12200772"/>
                <a:gd name="connsiteX292" fmla="*/ 6146405 w 6146409"/>
                <a:gd name="connsiteY292" fmla="*/ 11876100 h 12200772"/>
                <a:gd name="connsiteX293" fmla="*/ 6142301 w 6146409"/>
                <a:gd name="connsiteY293" fmla="*/ 11877766 h 12200772"/>
                <a:gd name="connsiteX294" fmla="*/ 6146405 w 6146409"/>
                <a:gd name="connsiteY294" fmla="*/ 11879430 h 12200772"/>
                <a:gd name="connsiteX295" fmla="*/ 6138197 w 6146409"/>
                <a:gd name="connsiteY295" fmla="*/ 11879430 h 12200772"/>
                <a:gd name="connsiteX296" fmla="*/ 6114955 w 6146409"/>
                <a:gd name="connsiteY296" fmla="*/ 11888860 h 12200772"/>
                <a:gd name="connsiteX297" fmla="*/ 6065625 w 6146409"/>
                <a:gd name="connsiteY297" fmla="*/ 12038436 h 12200772"/>
                <a:gd name="connsiteX298" fmla="*/ 6146405 w 6146409"/>
                <a:gd name="connsiteY298" fmla="*/ 12200772 h 12200772"/>
                <a:gd name="connsiteX299" fmla="*/ 5742600 w 6146409"/>
                <a:gd name="connsiteY299" fmla="*/ 12200772 h 12200772"/>
                <a:gd name="connsiteX300" fmla="*/ 5720978 w 6146409"/>
                <a:gd name="connsiteY300" fmla="*/ 12192000 h 12200772"/>
                <a:gd name="connsiteX301" fmla="*/ 0 w 6146409"/>
                <a:gd name="connsiteY301" fmla="*/ 12191999 h 12200772"/>
                <a:gd name="connsiteX302" fmla="*/ 0 w 6146409"/>
                <a:gd name="connsiteY302" fmla="*/ 0 h 12200772"/>
                <a:gd name="connsiteX303" fmla="*/ 6001104 w 6146409"/>
                <a:gd name="connsiteY303" fmla="*/ 0 h 12200772"/>
                <a:gd name="connsiteX304" fmla="*/ 6001104 w 6146409"/>
                <a:gd name="connsiteY304" fmla="*/ 2222 h 12200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</a:cxnLst>
              <a:rect l="l" t="t" r="r" b="b"/>
              <a:pathLst>
                <a:path w="6146409" h="12200772">
                  <a:moveTo>
                    <a:pt x="6146409" y="2222"/>
                  </a:moveTo>
                  <a:cubicBezTo>
                    <a:pt x="6101779" y="2222"/>
                    <a:pt x="6065629" y="74917"/>
                    <a:pt x="6065629" y="164558"/>
                  </a:cubicBezTo>
                  <a:cubicBezTo>
                    <a:pt x="6065629" y="231790"/>
                    <a:pt x="6085963" y="289488"/>
                    <a:pt x="6114959" y="314135"/>
                  </a:cubicBezTo>
                  <a:lnTo>
                    <a:pt x="6138200" y="323564"/>
                  </a:lnTo>
                  <a:lnTo>
                    <a:pt x="6146409" y="323564"/>
                  </a:lnTo>
                  <a:lnTo>
                    <a:pt x="6142304" y="325229"/>
                  </a:lnTo>
                  <a:lnTo>
                    <a:pt x="6146409" y="326894"/>
                  </a:lnTo>
                  <a:lnTo>
                    <a:pt x="6138200" y="326894"/>
                  </a:lnTo>
                  <a:lnTo>
                    <a:pt x="6114958" y="336323"/>
                  </a:lnTo>
                  <a:cubicBezTo>
                    <a:pt x="6085963" y="360970"/>
                    <a:pt x="6065628" y="418668"/>
                    <a:pt x="6065628" y="485900"/>
                  </a:cubicBezTo>
                  <a:cubicBezTo>
                    <a:pt x="6065628" y="553131"/>
                    <a:pt x="6085963" y="610829"/>
                    <a:pt x="6114958" y="635477"/>
                  </a:cubicBezTo>
                  <a:lnTo>
                    <a:pt x="6138200" y="644906"/>
                  </a:lnTo>
                  <a:lnTo>
                    <a:pt x="6146408" y="644906"/>
                  </a:lnTo>
                  <a:lnTo>
                    <a:pt x="6142304" y="646571"/>
                  </a:lnTo>
                  <a:lnTo>
                    <a:pt x="6146409" y="648235"/>
                  </a:lnTo>
                  <a:lnTo>
                    <a:pt x="6138200" y="648235"/>
                  </a:lnTo>
                  <a:lnTo>
                    <a:pt x="6114958" y="657664"/>
                  </a:lnTo>
                  <a:cubicBezTo>
                    <a:pt x="6085963" y="682312"/>
                    <a:pt x="6065628" y="740010"/>
                    <a:pt x="6065628" y="807242"/>
                  </a:cubicBezTo>
                  <a:cubicBezTo>
                    <a:pt x="6065628" y="874473"/>
                    <a:pt x="6085963" y="932171"/>
                    <a:pt x="6114958" y="956818"/>
                  </a:cubicBezTo>
                  <a:lnTo>
                    <a:pt x="6138200" y="966247"/>
                  </a:lnTo>
                  <a:lnTo>
                    <a:pt x="6146408" y="966247"/>
                  </a:lnTo>
                  <a:lnTo>
                    <a:pt x="6142304" y="967912"/>
                  </a:lnTo>
                  <a:lnTo>
                    <a:pt x="6146408" y="969577"/>
                  </a:lnTo>
                  <a:lnTo>
                    <a:pt x="6138200" y="969577"/>
                  </a:lnTo>
                  <a:lnTo>
                    <a:pt x="6114958" y="979006"/>
                  </a:lnTo>
                  <a:cubicBezTo>
                    <a:pt x="6085962" y="1003653"/>
                    <a:pt x="6065628" y="1061352"/>
                    <a:pt x="6065628" y="1128583"/>
                  </a:cubicBezTo>
                  <a:cubicBezTo>
                    <a:pt x="6065628" y="1195815"/>
                    <a:pt x="6085962" y="1253513"/>
                    <a:pt x="6114958" y="1278160"/>
                  </a:cubicBezTo>
                  <a:lnTo>
                    <a:pt x="6138200" y="1287589"/>
                  </a:lnTo>
                  <a:lnTo>
                    <a:pt x="6146408" y="1287589"/>
                  </a:lnTo>
                  <a:lnTo>
                    <a:pt x="6142304" y="1289254"/>
                  </a:lnTo>
                  <a:lnTo>
                    <a:pt x="6146408" y="1290919"/>
                  </a:lnTo>
                  <a:lnTo>
                    <a:pt x="6138199" y="1290919"/>
                  </a:lnTo>
                  <a:lnTo>
                    <a:pt x="6114958" y="1300348"/>
                  </a:lnTo>
                  <a:cubicBezTo>
                    <a:pt x="6085962" y="1324995"/>
                    <a:pt x="6065628" y="1382693"/>
                    <a:pt x="6065628" y="1449925"/>
                  </a:cubicBezTo>
                  <a:cubicBezTo>
                    <a:pt x="6065628" y="1517157"/>
                    <a:pt x="6085962" y="1574854"/>
                    <a:pt x="6114958" y="1599502"/>
                  </a:cubicBezTo>
                  <a:lnTo>
                    <a:pt x="6138199" y="1608931"/>
                  </a:lnTo>
                  <a:lnTo>
                    <a:pt x="6146408" y="1608931"/>
                  </a:lnTo>
                  <a:lnTo>
                    <a:pt x="6142304" y="1610596"/>
                  </a:lnTo>
                  <a:lnTo>
                    <a:pt x="6146408" y="1612261"/>
                  </a:lnTo>
                  <a:lnTo>
                    <a:pt x="6138199" y="1612261"/>
                  </a:lnTo>
                  <a:lnTo>
                    <a:pt x="6114958" y="1621690"/>
                  </a:lnTo>
                  <a:cubicBezTo>
                    <a:pt x="6085962" y="1646337"/>
                    <a:pt x="6065628" y="1704036"/>
                    <a:pt x="6065628" y="1771267"/>
                  </a:cubicBezTo>
                  <a:cubicBezTo>
                    <a:pt x="6065628" y="1838498"/>
                    <a:pt x="6085962" y="1896196"/>
                    <a:pt x="6114958" y="1920843"/>
                  </a:cubicBezTo>
                  <a:lnTo>
                    <a:pt x="6138199" y="1930273"/>
                  </a:lnTo>
                  <a:lnTo>
                    <a:pt x="6146408" y="1930273"/>
                  </a:lnTo>
                  <a:lnTo>
                    <a:pt x="6142303" y="1931938"/>
                  </a:lnTo>
                  <a:lnTo>
                    <a:pt x="6146408" y="1933603"/>
                  </a:lnTo>
                  <a:lnTo>
                    <a:pt x="6138199" y="1933603"/>
                  </a:lnTo>
                  <a:lnTo>
                    <a:pt x="6114957" y="1943032"/>
                  </a:lnTo>
                  <a:cubicBezTo>
                    <a:pt x="6085962" y="1967679"/>
                    <a:pt x="6065627" y="2025377"/>
                    <a:pt x="6065627" y="2092608"/>
                  </a:cubicBezTo>
                  <a:cubicBezTo>
                    <a:pt x="6065627" y="2159840"/>
                    <a:pt x="6085962" y="2217538"/>
                    <a:pt x="6114957" y="2242185"/>
                  </a:cubicBezTo>
                  <a:lnTo>
                    <a:pt x="6138199" y="2251614"/>
                  </a:lnTo>
                  <a:lnTo>
                    <a:pt x="6146407" y="2251614"/>
                  </a:lnTo>
                  <a:lnTo>
                    <a:pt x="6142303" y="2253279"/>
                  </a:lnTo>
                  <a:lnTo>
                    <a:pt x="6146408" y="2254944"/>
                  </a:lnTo>
                  <a:lnTo>
                    <a:pt x="6138199" y="2254944"/>
                  </a:lnTo>
                  <a:lnTo>
                    <a:pt x="6114957" y="2264374"/>
                  </a:lnTo>
                  <a:cubicBezTo>
                    <a:pt x="6085962" y="2289020"/>
                    <a:pt x="6065627" y="2346718"/>
                    <a:pt x="6065627" y="2413950"/>
                  </a:cubicBezTo>
                  <a:cubicBezTo>
                    <a:pt x="6065627" y="2481182"/>
                    <a:pt x="6085962" y="2538879"/>
                    <a:pt x="6114957" y="2563526"/>
                  </a:cubicBezTo>
                  <a:lnTo>
                    <a:pt x="6138199" y="2572956"/>
                  </a:lnTo>
                  <a:lnTo>
                    <a:pt x="6146407" y="2572956"/>
                  </a:lnTo>
                  <a:lnTo>
                    <a:pt x="6142303" y="2574620"/>
                  </a:lnTo>
                  <a:lnTo>
                    <a:pt x="6146407" y="2576286"/>
                  </a:lnTo>
                  <a:lnTo>
                    <a:pt x="6138199" y="2576286"/>
                  </a:lnTo>
                  <a:lnTo>
                    <a:pt x="6114957" y="2585714"/>
                  </a:lnTo>
                  <a:cubicBezTo>
                    <a:pt x="6085961" y="2610362"/>
                    <a:pt x="6065627" y="2668060"/>
                    <a:pt x="6065627" y="2735292"/>
                  </a:cubicBezTo>
                  <a:cubicBezTo>
                    <a:pt x="6065627" y="2802523"/>
                    <a:pt x="6085961" y="2860222"/>
                    <a:pt x="6114957" y="2884868"/>
                  </a:cubicBezTo>
                  <a:lnTo>
                    <a:pt x="6138199" y="2894298"/>
                  </a:lnTo>
                  <a:lnTo>
                    <a:pt x="6146407" y="2894298"/>
                  </a:lnTo>
                  <a:lnTo>
                    <a:pt x="6142303" y="2895963"/>
                  </a:lnTo>
                  <a:lnTo>
                    <a:pt x="6146407" y="2897627"/>
                  </a:lnTo>
                  <a:lnTo>
                    <a:pt x="6138199" y="2897627"/>
                  </a:lnTo>
                  <a:lnTo>
                    <a:pt x="6114957" y="2907056"/>
                  </a:lnTo>
                  <a:cubicBezTo>
                    <a:pt x="6085961" y="2931704"/>
                    <a:pt x="6065627" y="2989402"/>
                    <a:pt x="6065627" y="3056633"/>
                  </a:cubicBezTo>
                  <a:cubicBezTo>
                    <a:pt x="6065627" y="3123864"/>
                    <a:pt x="6085961" y="3181562"/>
                    <a:pt x="6114957" y="3206209"/>
                  </a:cubicBezTo>
                  <a:lnTo>
                    <a:pt x="6138199" y="3215638"/>
                  </a:lnTo>
                  <a:lnTo>
                    <a:pt x="6146407" y="3215638"/>
                  </a:lnTo>
                  <a:lnTo>
                    <a:pt x="6142303" y="3217303"/>
                  </a:lnTo>
                  <a:lnTo>
                    <a:pt x="6146407" y="3218969"/>
                  </a:lnTo>
                  <a:lnTo>
                    <a:pt x="6138198" y="3218969"/>
                  </a:lnTo>
                  <a:lnTo>
                    <a:pt x="6114956" y="3228397"/>
                  </a:lnTo>
                  <a:cubicBezTo>
                    <a:pt x="6085961" y="3253044"/>
                    <a:pt x="6065626" y="3310743"/>
                    <a:pt x="6065626" y="3377975"/>
                  </a:cubicBezTo>
                  <a:cubicBezTo>
                    <a:pt x="6065626" y="3445206"/>
                    <a:pt x="6085961" y="3502904"/>
                    <a:pt x="6114956" y="3527551"/>
                  </a:cubicBezTo>
                  <a:lnTo>
                    <a:pt x="6138198" y="3536980"/>
                  </a:lnTo>
                  <a:lnTo>
                    <a:pt x="6146407" y="3536980"/>
                  </a:lnTo>
                  <a:lnTo>
                    <a:pt x="6142303" y="3538645"/>
                  </a:lnTo>
                  <a:lnTo>
                    <a:pt x="6146407" y="3540310"/>
                  </a:lnTo>
                  <a:lnTo>
                    <a:pt x="6138198" y="3540310"/>
                  </a:lnTo>
                  <a:lnTo>
                    <a:pt x="6114956" y="3549739"/>
                  </a:lnTo>
                  <a:cubicBezTo>
                    <a:pt x="6085961" y="3574386"/>
                    <a:pt x="6065626" y="3632084"/>
                    <a:pt x="6065626" y="3699316"/>
                  </a:cubicBezTo>
                  <a:cubicBezTo>
                    <a:pt x="6065626" y="3766548"/>
                    <a:pt x="6085961" y="3824246"/>
                    <a:pt x="6114956" y="3848893"/>
                  </a:cubicBezTo>
                  <a:lnTo>
                    <a:pt x="6138198" y="3858322"/>
                  </a:lnTo>
                  <a:lnTo>
                    <a:pt x="6146406" y="3858322"/>
                  </a:lnTo>
                  <a:lnTo>
                    <a:pt x="6142302" y="3859987"/>
                  </a:lnTo>
                  <a:lnTo>
                    <a:pt x="6146407" y="3861652"/>
                  </a:lnTo>
                  <a:lnTo>
                    <a:pt x="6138198" y="3861652"/>
                  </a:lnTo>
                  <a:lnTo>
                    <a:pt x="6114956" y="3871081"/>
                  </a:lnTo>
                  <a:cubicBezTo>
                    <a:pt x="6085961" y="3895728"/>
                    <a:pt x="6065626" y="3953426"/>
                    <a:pt x="6065626" y="4020658"/>
                  </a:cubicBezTo>
                  <a:cubicBezTo>
                    <a:pt x="6065626" y="4087889"/>
                    <a:pt x="6085961" y="4145588"/>
                    <a:pt x="6114956" y="4170234"/>
                  </a:cubicBezTo>
                  <a:lnTo>
                    <a:pt x="6138198" y="4179664"/>
                  </a:lnTo>
                  <a:lnTo>
                    <a:pt x="6146406" y="4179664"/>
                  </a:lnTo>
                  <a:lnTo>
                    <a:pt x="6142302" y="4181329"/>
                  </a:lnTo>
                  <a:lnTo>
                    <a:pt x="6146406" y="4182993"/>
                  </a:lnTo>
                  <a:lnTo>
                    <a:pt x="6138198" y="4182993"/>
                  </a:lnTo>
                  <a:lnTo>
                    <a:pt x="6114956" y="4192423"/>
                  </a:lnTo>
                  <a:cubicBezTo>
                    <a:pt x="6085960" y="4217070"/>
                    <a:pt x="6065626" y="4274768"/>
                    <a:pt x="6065626" y="4342000"/>
                  </a:cubicBezTo>
                  <a:cubicBezTo>
                    <a:pt x="6065626" y="4409231"/>
                    <a:pt x="6085960" y="4466929"/>
                    <a:pt x="6114956" y="4491576"/>
                  </a:cubicBezTo>
                  <a:lnTo>
                    <a:pt x="6138198" y="4501005"/>
                  </a:lnTo>
                  <a:lnTo>
                    <a:pt x="6146406" y="4501005"/>
                  </a:lnTo>
                  <a:lnTo>
                    <a:pt x="6142302" y="4502670"/>
                  </a:lnTo>
                  <a:lnTo>
                    <a:pt x="6146406" y="4504335"/>
                  </a:lnTo>
                  <a:lnTo>
                    <a:pt x="6138198" y="4504335"/>
                  </a:lnTo>
                  <a:lnTo>
                    <a:pt x="6114956" y="4513765"/>
                  </a:lnTo>
                  <a:cubicBezTo>
                    <a:pt x="6085960" y="4538412"/>
                    <a:pt x="6065626" y="4596110"/>
                    <a:pt x="6065626" y="4663342"/>
                  </a:cubicBezTo>
                  <a:cubicBezTo>
                    <a:pt x="6065626" y="4730572"/>
                    <a:pt x="6085960" y="4788272"/>
                    <a:pt x="6114956" y="4812918"/>
                  </a:cubicBezTo>
                  <a:lnTo>
                    <a:pt x="6138197" y="4822348"/>
                  </a:lnTo>
                  <a:lnTo>
                    <a:pt x="6146406" y="4822348"/>
                  </a:lnTo>
                  <a:lnTo>
                    <a:pt x="6142302" y="4824012"/>
                  </a:lnTo>
                  <a:lnTo>
                    <a:pt x="6146406" y="4825677"/>
                  </a:lnTo>
                  <a:lnTo>
                    <a:pt x="6138197" y="4825677"/>
                  </a:lnTo>
                  <a:lnTo>
                    <a:pt x="6114955" y="4835106"/>
                  </a:lnTo>
                  <a:cubicBezTo>
                    <a:pt x="6085960" y="4859754"/>
                    <a:pt x="6065625" y="4917452"/>
                    <a:pt x="6065625" y="4984683"/>
                  </a:cubicBezTo>
                  <a:cubicBezTo>
                    <a:pt x="6065625" y="5051915"/>
                    <a:pt x="6085960" y="5109613"/>
                    <a:pt x="6114955" y="5134260"/>
                  </a:cubicBezTo>
                  <a:lnTo>
                    <a:pt x="6138197" y="5143689"/>
                  </a:lnTo>
                  <a:lnTo>
                    <a:pt x="6146405" y="5143689"/>
                  </a:lnTo>
                  <a:lnTo>
                    <a:pt x="6142301" y="5145354"/>
                  </a:lnTo>
                  <a:lnTo>
                    <a:pt x="6146406" y="5147018"/>
                  </a:lnTo>
                  <a:lnTo>
                    <a:pt x="6138197" y="5147018"/>
                  </a:lnTo>
                  <a:lnTo>
                    <a:pt x="6114955" y="5156448"/>
                  </a:lnTo>
                  <a:cubicBezTo>
                    <a:pt x="6085960" y="5181095"/>
                    <a:pt x="6065625" y="5238793"/>
                    <a:pt x="6065625" y="5306025"/>
                  </a:cubicBezTo>
                  <a:cubicBezTo>
                    <a:pt x="6065625" y="5373257"/>
                    <a:pt x="6085960" y="5430955"/>
                    <a:pt x="6114955" y="5455601"/>
                  </a:cubicBezTo>
                  <a:lnTo>
                    <a:pt x="6138197" y="5465031"/>
                  </a:lnTo>
                  <a:lnTo>
                    <a:pt x="6146405" y="5465031"/>
                  </a:lnTo>
                  <a:lnTo>
                    <a:pt x="6142301" y="5466695"/>
                  </a:lnTo>
                  <a:lnTo>
                    <a:pt x="6146405" y="5468361"/>
                  </a:lnTo>
                  <a:lnTo>
                    <a:pt x="6138197" y="5468361"/>
                  </a:lnTo>
                  <a:lnTo>
                    <a:pt x="6114955" y="5477790"/>
                  </a:lnTo>
                  <a:cubicBezTo>
                    <a:pt x="6085959" y="5502437"/>
                    <a:pt x="6065625" y="5560135"/>
                    <a:pt x="6065625" y="5627367"/>
                  </a:cubicBezTo>
                  <a:cubicBezTo>
                    <a:pt x="6065625" y="5694598"/>
                    <a:pt x="6085959" y="5752297"/>
                    <a:pt x="6114955" y="5776943"/>
                  </a:cubicBezTo>
                  <a:lnTo>
                    <a:pt x="6138197" y="5786373"/>
                  </a:lnTo>
                  <a:lnTo>
                    <a:pt x="6146405" y="5786373"/>
                  </a:lnTo>
                  <a:lnTo>
                    <a:pt x="6142301" y="5788037"/>
                  </a:lnTo>
                  <a:lnTo>
                    <a:pt x="6146405" y="5789702"/>
                  </a:lnTo>
                  <a:lnTo>
                    <a:pt x="6138197" y="5789702"/>
                  </a:lnTo>
                  <a:lnTo>
                    <a:pt x="6114955" y="5799131"/>
                  </a:lnTo>
                  <a:cubicBezTo>
                    <a:pt x="6085959" y="5823779"/>
                    <a:pt x="6065625" y="5881477"/>
                    <a:pt x="6065625" y="5948709"/>
                  </a:cubicBezTo>
                  <a:cubicBezTo>
                    <a:pt x="6065625" y="5993530"/>
                    <a:pt x="6074662" y="6034114"/>
                    <a:pt x="6089279" y="6063492"/>
                  </a:cubicBezTo>
                  <a:lnTo>
                    <a:pt x="6110280" y="6091951"/>
                  </a:lnTo>
                  <a:lnTo>
                    <a:pt x="6146409" y="6091951"/>
                  </a:lnTo>
                  <a:lnTo>
                    <a:pt x="6122875" y="6101498"/>
                  </a:lnTo>
                  <a:lnTo>
                    <a:pt x="6146405" y="6111044"/>
                  </a:lnTo>
                  <a:lnTo>
                    <a:pt x="6110284" y="6111044"/>
                  </a:lnTo>
                  <a:lnTo>
                    <a:pt x="6089282" y="6139503"/>
                  </a:lnTo>
                  <a:cubicBezTo>
                    <a:pt x="6074666" y="6168881"/>
                    <a:pt x="6065629" y="6209465"/>
                    <a:pt x="6065629" y="6254286"/>
                  </a:cubicBezTo>
                  <a:cubicBezTo>
                    <a:pt x="6065629" y="6321517"/>
                    <a:pt x="6085963" y="6379216"/>
                    <a:pt x="6114959" y="6403863"/>
                  </a:cubicBezTo>
                  <a:lnTo>
                    <a:pt x="6138200" y="6413292"/>
                  </a:lnTo>
                  <a:lnTo>
                    <a:pt x="6146409" y="6413292"/>
                  </a:lnTo>
                  <a:lnTo>
                    <a:pt x="6142304" y="6414957"/>
                  </a:lnTo>
                  <a:lnTo>
                    <a:pt x="6146409" y="6416622"/>
                  </a:lnTo>
                  <a:lnTo>
                    <a:pt x="6138200" y="6416622"/>
                  </a:lnTo>
                  <a:lnTo>
                    <a:pt x="6114958" y="6426051"/>
                  </a:lnTo>
                  <a:cubicBezTo>
                    <a:pt x="6085963" y="6450698"/>
                    <a:pt x="6065628" y="6508396"/>
                    <a:pt x="6065628" y="6575628"/>
                  </a:cubicBezTo>
                  <a:cubicBezTo>
                    <a:pt x="6065628" y="6642859"/>
                    <a:pt x="6085963" y="6700557"/>
                    <a:pt x="6114958" y="6725204"/>
                  </a:cubicBezTo>
                  <a:lnTo>
                    <a:pt x="6138200" y="6734633"/>
                  </a:lnTo>
                  <a:lnTo>
                    <a:pt x="6146408" y="6734633"/>
                  </a:lnTo>
                  <a:lnTo>
                    <a:pt x="6142304" y="6736299"/>
                  </a:lnTo>
                  <a:lnTo>
                    <a:pt x="6146409" y="6737963"/>
                  </a:lnTo>
                  <a:lnTo>
                    <a:pt x="6138200" y="6737963"/>
                  </a:lnTo>
                  <a:lnTo>
                    <a:pt x="6114958" y="6747392"/>
                  </a:lnTo>
                  <a:cubicBezTo>
                    <a:pt x="6085963" y="6772040"/>
                    <a:pt x="6065628" y="6829738"/>
                    <a:pt x="6065628" y="6896970"/>
                  </a:cubicBezTo>
                  <a:cubicBezTo>
                    <a:pt x="6065628" y="6964201"/>
                    <a:pt x="6085963" y="7021899"/>
                    <a:pt x="6114958" y="7046546"/>
                  </a:cubicBezTo>
                  <a:lnTo>
                    <a:pt x="6138200" y="7055975"/>
                  </a:lnTo>
                  <a:lnTo>
                    <a:pt x="6146408" y="7055975"/>
                  </a:lnTo>
                  <a:lnTo>
                    <a:pt x="6142304" y="7057640"/>
                  </a:lnTo>
                  <a:lnTo>
                    <a:pt x="6146408" y="7059305"/>
                  </a:lnTo>
                  <a:lnTo>
                    <a:pt x="6138200" y="7059305"/>
                  </a:lnTo>
                  <a:lnTo>
                    <a:pt x="6114958" y="7068734"/>
                  </a:lnTo>
                  <a:cubicBezTo>
                    <a:pt x="6085962" y="7093381"/>
                    <a:pt x="6065628" y="7151080"/>
                    <a:pt x="6065628" y="7218311"/>
                  </a:cubicBezTo>
                  <a:cubicBezTo>
                    <a:pt x="6065628" y="7285542"/>
                    <a:pt x="6085962" y="7343241"/>
                    <a:pt x="6114958" y="7367888"/>
                  </a:cubicBezTo>
                  <a:lnTo>
                    <a:pt x="6138200" y="7377317"/>
                  </a:lnTo>
                  <a:lnTo>
                    <a:pt x="6146408" y="7377317"/>
                  </a:lnTo>
                  <a:lnTo>
                    <a:pt x="6142304" y="7378982"/>
                  </a:lnTo>
                  <a:lnTo>
                    <a:pt x="6146408" y="7380647"/>
                  </a:lnTo>
                  <a:lnTo>
                    <a:pt x="6138199" y="7380647"/>
                  </a:lnTo>
                  <a:lnTo>
                    <a:pt x="6114958" y="7390076"/>
                  </a:lnTo>
                  <a:cubicBezTo>
                    <a:pt x="6085962" y="7414723"/>
                    <a:pt x="6065628" y="7472421"/>
                    <a:pt x="6065628" y="7539653"/>
                  </a:cubicBezTo>
                  <a:cubicBezTo>
                    <a:pt x="6065628" y="7606885"/>
                    <a:pt x="6085962" y="7664582"/>
                    <a:pt x="6114958" y="7689230"/>
                  </a:cubicBezTo>
                  <a:lnTo>
                    <a:pt x="6138199" y="7698659"/>
                  </a:lnTo>
                  <a:lnTo>
                    <a:pt x="6146408" y="7698659"/>
                  </a:lnTo>
                  <a:lnTo>
                    <a:pt x="6142304" y="7700324"/>
                  </a:lnTo>
                  <a:lnTo>
                    <a:pt x="6146408" y="7701989"/>
                  </a:lnTo>
                  <a:lnTo>
                    <a:pt x="6138199" y="7701989"/>
                  </a:lnTo>
                  <a:lnTo>
                    <a:pt x="6114958" y="7711418"/>
                  </a:lnTo>
                  <a:cubicBezTo>
                    <a:pt x="6085962" y="7736065"/>
                    <a:pt x="6065628" y="7793763"/>
                    <a:pt x="6065628" y="7860994"/>
                  </a:cubicBezTo>
                  <a:cubicBezTo>
                    <a:pt x="6065628" y="7928226"/>
                    <a:pt x="6085962" y="7985924"/>
                    <a:pt x="6114958" y="8010571"/>
                  </a:cubicBezTo>
                  <a:lnTo>
                    <a:pt x="6138199" y="8020001"/>
                  </a:lnTo>
                  <a:lnTo>
                    <a:pt x="6146408" y="8020001"/>
                  </a:lnTo>
                  <a:lnTo>
                    <a:pt x="6142303" y="8021666"/>
                  </a:lnTo>
                  <a:lnTo>
                    <a:pt x="6146408" y="8023331"/>
                  </a:lnTo>
                  <a:lnTo>
                    <a:pt x="6138199" y="8023331"/>
                  </a:lnTo>
                  <a:lnTo>
                    <a:pt x="6114957" y="8032759"/>
                  </a:lnTo>
                  <a:cubicBezTo>
                    <a:pt x="6085962" y="8057407"/>
                    <a:pt x="6065627" y="8115105"/>
                    <a:pt x="6065627" y="8182336"/>
                  </a:cubicBezTo>
                  <a:cubicBezTo>
                    <a:pt x="6065627" y="8249568"/>
                    <a:pt x="6085962" y="8307266"/>
                    <a:pt x="6114957" y="8331913"/>
                  </a:cubicBezTo>
                  <a:lnTo>
                    <a:pt x="6138199" y="8341342"/>
                  </a:lnTo>
                  <a:lnTo>
                    <a:pt x="6146407" y="8341342"/>
                  </a:lnTo>
                  <a:lnTo>
                    <a:pt x="6142303" y="8343007"/>
                  </a:lnTo>
                  <a:lnTo>
                    <a:pt x="6146408" y="8344672"/>
                  </a:lnTo>
                  <a:lnTo>
                    <a:pt x="6138199" y="8344672"/>
                  </a:lnTo>
                  <a:lnTo>
                    <a:pt x="6114957" y="8354101"/>
                  </a:lnTo>
                  <a:cubicBezTo>
                    <a:pt x="6085962" y="8378748"/>
                    <a:pt x="6065627" y="8436446"/>
                    <a:pt x="6065627" y="8503678"/>
                  </a:cubicBezTo>
                  <a:cubicBezTo>
                    <a:pt x="6065627" y="8570910"/>
                    <a:pt x="6085962" y="8628606"/>
                    <a:pt x="6114957" y="8653254"/>
                  </a:cubicBezTo>
                  <a:lnTo>
                    <a:pt x="6138199" y="8662684"/>
                  </a:lnTo>
                  <a:lnTo>
                    <a:pt x="6146407" y="8662684"/>
                  </a:lnTo>
                  <a:lnTo>
                    <a:pt x="6142303" y="8664348"/>
                  </a:lnTo>
                  <a:lnTo>
                    <a:pt x="6146407" y="8666014"/>
                  </a:lnTo>
                  <a:lnTo>
                    <a:pt x="6138199" y="8666014"/>
                  </a:lnTo>
                  <a:lnTo>
                    <a:pt x="6114957" y="8675442"/>
                  </a:lnTo>
                  <a:cubicBezTo>
                    <a:pt x="6085961" y="8700090"/>
                    <a:pt x="6065627" y="8757788"/>
                    <a:pt x="6065627" y="8825020"/>
                  </a:cubicBezTo>
                  <a:cubicBezTo>
                    <a:pt x="6065627" y="8892250"/>
                    <a:pt x="6085961" y="8949950"/>
                    <a:pt x="6114957" y="8974596"/>
                  </a:cubicBezTo>
                  <a:lnTo>
                    <a:pt x="6138199" y="8984026"/>
                  </a:lnTo>
                  <a:lnTo>
                    <a:pt x="6146407" y="8984026"/>
                  </a:lnTo>
                  <a:lnTo>
                    <a:pt x="6142303" y="8985690"/>
                  </a:lnTo>
                  <a:lnTo>
                    <a:pt x="6146407" y="8987354"/>
                  </a:lnTo>
                  <a:lnTo>
                    <a:pt x="6138199" y="8987354"/>
                  </a:lnTo>
                  <a:lnTo>
                    <a:pt x="6114957" y="8996784"/>
                  </a:lnTo>
                  <a:cubicBezTo>
                    <a:pt x="6085961" y="9021432"/>
                    <a:pt x="6065627" y="9079130"/>
                    <a:pt x="6065627" y="9146360"/>
                  </a:cubicBezTo>
                  <a:cubicBezTo>
                    <a:pt x="6065627" y="9213592"/>
                    <a:pt x="6085961" y="9271290"/>
                    <a:pt x="6114957" y="9295936"/>
                  </a:cubicBezTo>
                  <a:lnTo>
                    <a:pt x="6138199" y="9305366"/>
                  </a:lnTo>
                  <a:lnTo>
                    <a:pt x="6146407" y="9305366"/>
                  </a:lnTo>
                  <a:lnTo>
                    <a:pt x="6142303" y="9307030"/>
                  </a:lnTo>
                  <a:lnTo>
                    <a:pt x="6146407" y="9308696"/>
                  </a:lnTo>
                  <a:lnTo>
                    <a:pt x="6138198" y="9308696"/>
                  </a:lnTo>
                  <a:lnTo>
                    <a:pt x="6114956" y="9318126"/>
                  </a:lnTo>
                  <a:cubicBezTo>
                    <a:pt x="6085961" y="9342772"/>
                    <a:pt x="6065626" y="9400470"/>
                    <a:pt x="6065626" y="9467702"/>
                  </a:cubicBezTo>
                  <a:cubicBezTo>
                    <a:pt x="6065626" y="9534934"/>
                    <a:pt x="6085961" y="9592632"/>
                    <a:pt x="6114956" y="9617278"/>
                  </a:cubicBezTo>
                  <a:lnTo>
                    <a:pt x="6138198" y="9626708"/>
                  </a:lnTo>
                  <a:lnTo>
                    <a:pt x="6146407" y="9626708"/>
                  </a:lnTo>
                  <a:lnTo>
                    <a:pt x="6142303" y="9628372"/>
                  </a:lnTo>
                  <a:lnTo>
                    <a:pt x="6146407" y="9630038"/>
                  </a:lnTo>
                  <a:lnTo>
                    <a:pt x="6138198" y="9630038"/>
                  </a:lnTo>
                  <a:lnTo>
                    <a:pt x="6114956" y="9639466"/>
                  </a:lnTo>
                  <a:cubicBezTo>
                    <a:pt x="6085961" y="9664114"/>
                    <a:pt x="6065626" y="9721812"/>
                    <a:pt x="6065626" y="9789044"/>
                  </a:cubicBezTo>
                  <a:cubicBezTo>
                    <a:pt x="6065626" y="9856276"/>
                    <a:pt x="6085961" y="9913974"/>
                    <a:pt x="6114956" y="9938620"/>
                  </a:cubicBezTo>
                  <a:lnTo>
                    <a:pt x="6138198" y="9948050"/>
                  </a:lnTo>
                  <a:lnTo>
                    <a:pt x="6146406" y="9948050"/>
                  </a:lnTo>
                  <a:lnTo>
                    <a:pt x="6142302" y="9949714"/>
                  </a:lnTo>
                  <a:lnTo>
                    <a:pt x="6146407" y="9951380"/>
                  </a:lnTo>
                  <a:lnTo>
                    <a:pt x="6138198" y="9951380"/>
                  </a:lnTo>
                  <a:lnTo>
                    <a:pt x="6114956" y="9960808"/>
                  </a:lnTo>
                  <a:cubicBezTo>
                    <a:pt x="6085961" y="9985456"/>
                    <a:pt x="6065626" y="10043154"/>
                    <a:pt x="6065626" y="10110386"/>
                  </a:cubicBezTo>
                  <a:cubicBezTo>
                    <a:pt x="6065626" y="10177616"/>
                    <a:pt x="6085961" y="10235316"/>
                    <a:pt x="6114956" y="10259962"/>
                  </a:cubicBezTo>
                  <a:lnTo>
                    <a:pt x="6138198" y="10269392"/>
                  </a:lnTo>
                  <a:lnTo>
                    <a:pt x="6146406" y="10269392"/>
                  </a:lnTo>
                  <a:lnTo>
                    <a:pt x="6142302" y="10271056"/>
                  </a:lnTo>
                  <a:lnTo>
                    <a:pt x="6146406" y="10272722"/>
                  </a:lnTo>
                  <a:lnTo>
                    <a:pt x="6138198" y="10272722"/>
                  </a:lnTo>
                  <a:lnTo>
                    <a:pt x="6114956" y="10282150"/>
                  </a:lnTo>
                  <a:cubicBezTo>
                    <a:pt x="6085960" y="10306798"/>
                    <a:pt x="6065626" y="10364496"/>
                    <a:pt x="6065626" y="10431728"/>
                  </a:cubicBezTo>
                  <a:cubicBezTo>
                    <a:pt x="6065626" y="10498958"/>
                    <a:pt x="6085960" y="10556658"/>
                    <a:pt x="6114956" y="10581304"/>
                  </a:cubicBezTo>
                  <a:lnTo>
                    <a:pt x="6138198" y="10590734"/>
                  </a:lnTo>
                  <a:lnTo>
                    <a:pt x="6146406" y="10590734"/>
                  </a:lnTo>
                  <a:lnTo>
                    <a:pt x="6142302" y="10592398"/>
                  </a:lnTo>
                  <a:lnTo>
                    <a:pt x="6146406" y="10594062"/>
                  </a:lnTo>
                  <a:lnTo>
                    <a:pt x="6138198" y="10594062"/>
                  </a:lnTo>
                  <a:lnTo>
                    <a:pt x="6114956" y="10603492"/>
                  </a:lnTo>
                  <a:cubicBezTo>
                    <a:pt x="6085960" y="10628140"/>
                    <a:pt x="6065626" y="10685838"/>
                    <a:pt x="6065626" y="10753070"/>
                  </a:cubicBezTo>
                  <a:cubicBezTo>
                    <a:pt x="6065626" y="10820300"/>
                    <a:pt x="6085960" y="10878000"/>
                    <a:pt x="6114956" y="10902646"/>
                  </a:cubicBezTo>
                  <a:lnTo>
                    <a:pt x="6138197" y="10912076"/>
                  </a:lnTo>
                  <a:lnTo>
                    <a:pt x="6146406" y="10912076"/>
                  </a:lnTo>
                  <a:lnTo>
                    <a:pt x="6142302" y="10913740"/>
                  </a:lnTo>
                  <a:lnTo>
                    <a:pt x="6146406" y="10915404"/>
                  </a:lnTo>
                  <a:lnTo>
                    <a:pt x="6138197" y="10915404"/>
                  </a:lnTo>
                  <a:lnTo>
                    <a:pt x="6114955" y="10924834"/>
                  </a:lnTo>
                  <a:cubicBezTo>
                    <a:pt x="6085960" y="10949482"/>
                    <a:pt x="6065625" y="11007180"/>
                    <a:pt x="6065625" y="11074412"/>
                  </a:cubicBezTo>
                  <a:cubicBezTo>
                    <a:pt x="6065625" y="11141642"/>
                    <a:pt x="6085960" y="11199340"/>
                    <a:pt x="6114955" y="11223988"/>
                  </a:cubicBezTo>
                  <a:lnTo>
                    <a:pt x="6138197" y="11233416"/>
                  </a:lnTo>
                  <a:lnTo>
                    <a:pt x="6146405" y="11233416"/>
                  </a:lnTo>
                  <a:lnTo>
                    <a:pt x="6142301" y="11235082"/>
                  </a:lnTo>
                  <a:lnTo>
                    <a:pt x="6146406" y="11236746"/>
                  </a:lnTo>
                  <a:lnTo>
                    <a:pt x="6138197" y="11236746"/>
                  </a:lnTo>
                  <a:lnTo>
                    <a:pt x="6114955" y="11246176"/>
                  </a:lnTo>
                  <a:cubicBezTo>
                    <a:pt x="6085960" y="11270824"/>
                    <a:pt x="6065625" y="11328522"/>
                    <a:pt x="6065625" y="11395752"/>
                  </a:cubicBezTo>
                  <a:cubicBezTo>
                    <a:pt x="6065625" y="11462984"/>
                    <a:pt x="6085960" y="11520682"/>
                    <a:pt x="6114955" y="11545330"/>
                  </a:cubicBezTo>
                  <a:lnTo>
                    <a:pt x="6138197" y="11554758"/>
                  </a:lnTo>
                  <a:lnTo>
                    <a:pt x="6146405" y="11554758"/>
                  </a:lnTo>
                  <a:lnTo>
                    <a:pt x="6142301" y="11556424"/>
                  </a:lnTo>
                  <a:lnTo>
                    <a:pt x="6146405" y="11558088"/>
                  </a:lnTo>
                  <a:lnTo>
                    <a:pt x="6138197" y="11558088"/>
                  </a:lnTo>
                  <a:lnTo>
                    <a:pt x="6114955" y="11567518"/>
                  </a:lnTo>
                  <a:cubicBezTo>
                    <a:pt x="6085959" y="11592166"/>
                    <a:pt x="6065625" y="11649862"/>
                    <a:pt x="6065625" y="11717094"/>
                  </a:cubicBezTo>
                  <a:cubicBezTo>
                    <a:pt x="6065625" y="11784326"/>
                    <a:pt x="6085959" y="11842024"/>
                    <a:pt x="6114955" y="11866672"/>
                  </a:cubicBezTo>
                  <a:lnTo>
                    <a:pt x="6138197" y="11876100"/>
                  </a:lnTo>
                  <a:lnTo>
                    <a:pt x="6146405" y="11876100"/>
                  </a:lnTo>
                  <a:lnTo>
                    <a:pt x="6142301" y="11877766"/>
                  </a:lnTo>
                  <a:lnTo>
                    <a:pt x="6146405" y="11879430"/>
                  </a:lnTo>
                  <a:lnTo>
                    <a:pt x="6138197" y="11879430"/>
                  </a:lnTo>
                  <a:lnTo>
                    <a:pt x="6114955" y="11888860"/>
                  </a:lnTo>
                  <a:cubicBezTo>
                    <a:pt x="6085959" y="11913506"/>
                    <a:pt x="6065625" y="11971206"/>
                    <a:pt x="6065625" y="12038436"/>
                  </a:cubicBezTo>
                  <a:cubicBezTo>
                    <a:pt x="6065625" y="12128078"/>
                    <a:pt x="6101775" y="12200772"/>
                    <a:pt x="6146405" y="12200772"/>
                  </a:cubicBezTo>
                  <a:lnTo>
                    <a:pt x="5742600" y="12200772"/>
                  </a:lnTo>
                  <a:lnTo>
                    <a:pt x="5720978" y="12192000"/>
                  </a:lnTo>
                  <a:lnTo>
                    <a:pt x="0" y="12191999"/>
                  </a:lnTo>
                  <a:lnTo>
                    <a:pt x="0" y="0"/>
                  </a:lnTo>
                  <a:lnTo>
                    <a:pt x="6001104" y="0"/>
                  </a:lnTo>
                  <a:lnTo>
                    <a:pt x="6001104" y="2222"/>
                  </a:lnTo>
                  <a:close/>
                </a:path>
              </a:pathLst>
            </a:custGeom>
            <a:solidFill>
              <a:srgbClr val="8FDAE1"/>
            </a:solidFill>
            <a:ln>
              <a:noFill/>
            </a:ln>
            <a:effectLst>
              <a:outerShdw dist="25400" dir="16200000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65" name="자유형 164"/>
            <p:cNvSpPr/>
            <p:nvPr/>
          </p:nvSpPr>
          <p:spPr>
            <a:xfrm>
              <a:off x="220080" y="850900"/>
              <a:ext cx="11971920" cy="6007101"/>
            </a:xfrm>
            <a:custGeom>
              <a:avLst/>
              <a:gdLst>
                <a:gd name="connsiteX0" fmla="*/ 11959246 w 11971920"/>
                <a:gd name="connsiteY0" fmla="*/ 3886200 h 6007101"/>
                <a:gd name="connsiteX1" fmla="*/ 11971920 w 11971920"/>
                <a:gd name="connsiteY1" fmla="*/ 6007100 h 6007101"/>
                <a:gd name="connsiteX2" fmla="*/ 11959246 w 11971920"/>
                <a:gd name="connsiteY2" fmla="*/ 5998962 h 6007101"/>
                <a:gd name="connsiteX3" fmla="*/ 6826440 w 11971920"/>
                <a:gd name="connsiteY3" fmla="*/ 0 h 6007101"/>
                <a:gd name="connsiteX4" fmla="*/ 9031646 w 11971920"/>
                <a:gd name="connsiteY4" fmla="*/ 393700 h 6007101"/>
                <a:gd name="connsiteX5" fmla="*/ 10527130 w 11971920"/>
                <a:gd name="connsiteY5" fmla="*/ 495300 h 6007101"/>
                <a:gd name="connsiteX6" fmla="*/ 11502997 w 11971920"/>
                <a:gd name="connsiteY6" fmla="*/ 1498600 h 6007101"/>
                <a:gd name="connsiteX7" fmla="*/ 11528344 w 11971920"/>
                <a:gd name="connsiteY7" fmla="*/ 2654300 h 6007101"/>
                <a:gd name="connsiteX8" fmla="*/ 11794490 w 11971920"/>
                <a:gd name="connsiteY8" fmla="*/ 3022600 h 6007101"/>
                <a:gd name="connsiteX9" fmla="*/ 11944756 w 11971920"/>
                <a:gd name="connsiteY9" fmla="*/ 3810247 h 6007101"/>
                <a:gd name="connsiteX10" fmla="*/ 11528344 w 11971920"/>
                <a:gd name="connsiteY10" fmla="*/ 6007100 h 6007101"/>
                <a:gd name="connsiteX11" fmla="*/ 11946572 w 11971920"/>
                <a:gd name="connsiteY11" fmla="*/ 6007100 h 6007101"/>
                <a:gd name="connsiteX12" fmla="*/ 11946573 w 11971920"/>
                <a:gd name="connsiteY12" fmla="*/ 6007101 h 6007101"/>
                <a:gd name="connsiteX13" fmla="*/ 707963 w 11971920"/>
                <a:gd name="connsiteY13" fmla="*/ 6007101 h 6007101"/>
                <a:gd name="connsiteX14" fmla="*/ 64959 w 11971920"/>
                <a:gd name="connsiteY14" fmla="*/ 5114460 h 6007101"/>
                <a:gd name="connsiteX15" fmla="*/ 0 w 11971920"/>
                <a:gd name="connsiteY15" fmla="*/ 5012032 h 6007101"/>
                <a:gd name="connsiteX16" fmla="*/ 161520 w 11971920"/>
                <a:gd name="connsiteY16" fmla="*/ 4241816 h 6007101"/>
                <a:gd name="connsiteX17" fmla="*/ 85479 w 11971920"/>
                <a:gd name="connsiteY17" fmla="*/ 2120916 h 6007101"/>
                <a:gd name="connsiteX18" fmla="*/ 516381 w 11971920"/>
                <a:gd name="connsiteY18" fmla="*/ 1130316 h 6007101"/>
                <a:gd name="connsiteX19" fmla="*/ 2227317 w 11971920"/>
                <a:gd name="connsiteY19" fmla="*/ 431816 h 6007101"/>
                <a:gd name="connsiteX20" fmla="*/ 4900006 w 11971920"/>
                <a:gd name="connsiteY20" fmla="*/ 27551 h 6007101"/>
                <a:gd name="connsiteX21" fmla="*/ 4912695 w 11971920"/>
                <a:gd name="connsiteY21" fmla="*/ 12732 h 6007101"/>
                <a:gd name="connsiteX22" fmla="*/ 6813798 w 11971920"/>
                <a:gd name="connsiteY22" fmla="*/ 12732 h 6007101"/>
                <a:gd name="connsiteX23" fmla="*/ 6822424 w 11971920"/>
                <a:gd name="connsiteY23" fmla="*/ 22806 h 600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971920" h="6007101">
                  <a:moveTo>
                    <a:pt x="11959246" y="3886200"/>
                  </a:moveTo>
                  <a:cubicBezTo>
                    <a:pt x="11963471" y="4593167"/>
                    <a:pt x="11967696" y="5300133"/>
                    <a:pt x="11971920" y="6007100"/>
                  </a:cubicBezTo>
                  <a:lnTo>
                    <a:pt x="11959246" y="5998962"/>
                  </a:lnTo>
                  <a:close/>
                  <a:moveTo>
                    <a:pt x="6826440" y="0"/>
                  </a:moveTo>
                  <a:cubicBezTo>
                    <a:pt x="7561509" y="131233"/>
                    <a:pt x="8414864" y="311150"/>
                    <a:pt x="9031646" y="393700"/>
                  </a:cubicBezTo>
                  <a:cubicBezTo>
                    <a:pt x="9648428" y="476250"/>
                    <a:pt x="10028636" y="461433"/>
                    <a:pt x="10527130" y="495300"/>
                  </a:cubicBezTo>
                  <a:lnTo>
                    <a:pt x="11502997" y="1498600"/>
                  </a:lnTo>
                  <a:lnTo>
                    <a:pt x="11528344" y="2654300"/>
                  </a:lnTo>
                  <a:lnTo>
                    <a:pt x="11794490" y="3022600"/>
                  </a:lnTo>
                  <a:lnTo>
                    <a:pt x="11944756" y="3810247"/>
                  </a:lnTo>
                  <a:lnTo>
                    <a:pt x="11528344" y="6007100"/>
                  </a:lnTo>
                  <a:lnTo>
                    <a:pt x="11946572" y="6007100"/>
                  </a:lnTo>
                  <a:lnTo>
                    <a:pt x="11946573" y="6007101"/>
                  </a:lnTo>
                  <a:lnTo>
                    <a:pt x="707963" y="6007101"/>
                  </a:lnTo>
                  <a:lnTo>
                    <a:pt x="64959" y="5114460"/>
                  </a:lnTo>
                  <a:lnTo>
                    <a:pt x="0" y="5012032"/>
                  </a:lnTo>
                  <a:lnTo>
                    <a:pt x="161520" y="4241816"/>
                  </a:lnTo>
                  <a:lnTo>
                    <a:pt x="85479" y="2120916"/>
                  </a:lnTo>
                  <a:lnTo>
                    <a:pt x="516381" y="1130316"/>
                  </a:lnTo>
                  <a:lnTo>
                    <a:pt x="2227317" y="431816"/>
                  </a:lnTo>
                  <a:lnTo>
                    <a:pt x="4900006" y="27551"/>
                  </a:lnTo>
                  <a:lnTo>
                    <a:pt x="4912695" y="12732"/>
                  </a:lnTo>
                  <a:lnTo>
                    <a:pt x="6813798" y="12732"/>
                  </a:lnTo>
                  <a:lnTo>
                    <a:pt x="6822424" y="228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dist="63500" dir="16200000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dirty="0"/>
                <a:t>ㅁㅈ</a:t>
              </a: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5165786" y="150816"/>
            <a:ext cx="1860427" cy="715878"/>
            <a:chOff x="3684588" y="1674813"/>
            <a:chExt cx="4822825" cy="1855787"/>
          </a:xfrm>
        </p:grpSpPr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3684588" y="2152650"/>
              <a:ext cx="4822825" cy="1370013"/>
            </a:xfrm>
            <a:custGeom>
              <a:avLst/>
              <a:gdLst>
                <a:gd name="T0" fmla="*/ 1495 w 9115"/>
                <a:gd name="T1" fmla="*/ 0 h 2589"/>
                <a:gd name="T2" fmla="*/ 0 w 9115"/>
                <a:gd name="T3" fmla="*/ 2589 h 2589"/>
                <a:gd name="T4" fmla="*/ 9115 w 9115"/>
                <a:gd name="T5" fmla="*/ 2589 h 2589"/>
                <a:gd name="T6" fmla="*/ 7527 w 9115"/>
                <a:gd name="T7" fmla="*/ 27 h 2589"/>
                <a:gd name="T8" fmla="*/ 5881 w 9115"/>
                <a:gd name="T9" fmla="*/ 1824 h 2589"/>
                <a:gd name="T10" fmla="*/ 2706 w 9115"/>
                <a:gd name="T11" fmla="*/ 1794 h 2589"/>
                <a:gd name="T12" fmla="*/ 1495 w 9115"/>
                <a:gd name="T13" fmla="*/ 0 h 2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115" h="2589">
                  <a:moveTo>
                    <a:pt x="1495" y="0"/>
                  </a:moveTo>
                  <a:lnTo>
                    <a:pt x="0" y="2589"/>
                  </a:lnTo>
                  <a:lnTo>
                    <a:pt x="9115" y="2589"/>
                  </a:lnTo>
                  <a:lnTo>
                    <a:pt x="7527" y="27"/>
                  </a:lnTo>
                  <a:lnTo>
                    <a:pt x="5881" y="1824"/>
                  </a:lnTo>
                  <a:lnTo>
                    <a:pt x="2706" y="1794"/>
                  </a:lnTo>
                  <a:lnTo>
                    <a:pt x="1495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15"/>
            <p:cNvSpPr>
              <a:spLocks/>
            </p:cNvSpPr>
            <p:nvPr/>
          </p:nvSpPr>
          <p:spPr bwMode="auto">
            <a:xfrm>
              <a:off x="4878388" y="1803400"/>
              <a:ext cx="2557463" cy="1719263"/>
            </a:xfrm>
            <a:custGeom>
              <a:avLst/>
              <a:gdLst>
                <a:gd name="T0" fmla="*/ 0 w 4833"/>
                <a:gd name="T1" fmla="*/ 3250 h 3250"/>
                <a:gd name="T2" fmla="*/ 976 w 4833"/>
                <a:gd name="T3" fmla="*/ 1536 h 3250"/>
                <a:gd name="T4" fmla="*/ 1211 w 4833"/>
                <a:gd name="T5" fmla="*/ 1997 h 3250"/>
                <a:gd name="T6" fmla="*/ 2359 w 4833"/>
                <a:gd name="T7" fmla="*/ 0 h 3250"/>
                <a:gd name="T8" fmla="*/ 3441 w 4833"/>
                <a:gd name="T9" fmla="*/ 2125 h 3250"/>
                <a:gd name="T10" fmla="*/ 4090 w 4833"/>
                <a:gd name="T11" fmla="*/ 992 h 3250"/>
                <a:gd name="T12" fmla="*/ 4833 w 4833"/>
                <a:gd name="T13" fmla="*/ 2451 h 3250"/>
                <a:gd name="T14" fmla="*/ 4761 w 4833"/>
                <a:gd name="T15" fmla="*/ 2565 h 3250"/>
                <a:gd name="T16" fmla="*/ 4603 w 4833"/>
                <a:gd name="T17" fmla="*/ 2781 h 3250"/>
                <a:gd name="T18" fmla="*/ 4426 w 4833"/>
                <a:gd name="T19" fmla="*/ 2981 h 3250"/>
                <a:gd name="T20" fmla="*/ 4231 w 4833"/>
                <a:gd name="T21" fmla="*/ 3165 h 3250"/>
                <a:gd name="T22" fmla="*/ 4128 w 4833"/>
                <a:gd name="T23" fmla="*/ 3250 h 3250"/>
                <a:gd name="T24" fmla="*/ 377 w 4833"/>
                <a:gd name="T25" fmla="*/ 3250 h 3250"/>
                <a:gd name="T26" fmla="*/ 0 w 4833"/>
                <a:gd name="T27" fmla="*/ 325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33" h="3250">
                  <a:moveTo>
                    <a:pt x="0" y="3250"/>
                  </a:moveTo>
                  <a:lnTo>
                    <a:pt x="976" y="1536"/>
                  </a:lnTo>
                  <a:lnTo>
                    <a:pt x="1211" y="1997"/>
                  </a:lnTo>
                  <a:lnTo>
                    <a:pt x="2359" y="0"/>
                  </a:lnTo>
                  <a:lnTo>
                    <a:pt x="3441" y="2125"/>
                  </a:lnTo>
                  <a:lnTo>
                    <a:pt x="4090" y="992"/>
                  </a:lnTo>
                  <a:lnTo>
                    <a:pt x="4833" y="2451"/>
                  </a:lnTo>
                  <a:lnTo>
                    <a:pt x="4761" y="2565"/>
                  </a:lnTo>
                  <a:lnTo>
                    <a:pt x="4603" y="2781"/>
                  </a:lnTo>
                  <a:lnTo>
                    <a:pt x="4426" y="2981"/>
                  </a:lnTo>
                  <a:lnTo>
                    <a:pt x="4231" y="3165"/>
                  </a:lnTo>
                  <a:lnTo>
                    <a:pt x="4128" y="3250"/>
                  </a:lnTo>
                  <a:lnTo>
                    <a:pt x="377" y="3250"/>
                  </a:lnTo>
                  <a:lnTo>
                    <a:pt x="0" y="32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16"/>
            <p:cNvSpPr>
              <a:spLocks/>
            </p:cNvSpPr>
            <p:nvPr/>
          </p:nvSpPr>
          <p:spPr bwMode="auto">
            <a:xfrm>
              <a:off x="5911850" y="1803400"/>
              <a:ext cx="1746250" cy="1719263"/>
            </a:xfrm>
            <a:custGeom>
              <a:avLst/>
              <a:gdLst>
                <a:gd name="T0" fmla="*/ 406 w 3299"/>
                <a:gd name="T1" fmla="*/ 0 h 3250"/>
                <a:gd name="T2" fmla="*/ 1671 w 3299"/>
                <a:gd name="T3" fmla="*/ 2485 h 3250"/>
                <a:gd name="T4" fmla="*/ 2137 w 3299"/>
                <a:gd name="T5" fmla="*/ 992 h 3250"/>
                <a:gd name="T6" fmla="*/ 3299 w 3299"/>
                <a:gd name="T7" fmla="*/ 3250 h 3250"/>
                <a:gd name="T8" fmla="*/ 374 w 3299"/>
                <a:gd name="T9" fmla="*/ 3250 h 3250"/>
                <a:gd name="T10" fmla="*/ 644 w 3299"/>
                <a:gd name="T11" fmla="*/ 3008 h 3250"/>
                <a:gd name="T12" fmla="*/ 0 w 3299"/>
                <a:gd name="T13" fmla="*/ 2681 h 3250"/>
                <a:gd name="T14" fmla="*/ 811 w 3299"/>
                <a:gd name="T15" fmla="*/ 2232 h 3250"/>
                <a:gd name="T16" fmla="*/ 406 w 3299"/>
                <a:gd name="T17" fmla="*/ 2007 h 3250"/>
                <a:gd name="T18" fmla="*/ 406 w 3299"/>
                <a:gd name="T19" fmla="*/ 1774 h 3250"/>
                <a:gd name="T20" fmla="*/ 406 w 3299"/>
                <a:gd name="T21" fmla="*/ 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99" h="3250">
                  <a:moveTo>
                    <a:pt x="406" y="0"/>
                  </a:moveTo>
                  <a:lnTo>
                    <a:pt x="1671" y="2485"/>
                  </a:lnTo>
                  <a:lnTo>
                    <a:pt x="2137" y="992"/>
                  </a:lnTo>
                  <a:lnTo>
                    <a:pt x="3299" y="3250"/>
                  </a:lnTo>
                  <a:lnTo>
                    <a:pt x="374" y="3250"/>
                  </a:lnTo>
                  <a:lnTo>
                    <a:pt x="644" y="3008"/>
                  </a:lnTo>
                  <a:lnTo>
                    <a:pt x="0" y="2681"/>
                  </a:lnTo>
                  <a:lnTo>
                    <a:pt x="811" y="2232"/>
                  </a:lnTo>
                  <a:lnTo>
                    <a:pt x="406" y="2007"/>
                  </a:lnTo>
                  <a:lnTo>
                    <a:pt x="406" y="1774"/>
                  </a:lnTo>
                  <a:lnTo>
                    <a:pt x="406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17"/>
            <p:cNvSpPr>
              <a:spLocks/>
            </p:cNvSpPr>
            <p:nvPr/>
          </p:nvSpPr>
          <p:spPr bwMode="auto">
            <a:xfrm>
              <a:off x="3694113" y="1674813"/>
              <a:ext cx="1595438" cy="1847850"/>
            </a:xfrm>
            <a:custGeom>
              <a:avLst/>
              <a:gdLst>
                <a:gd name="T0" fmla="*/ 1476 w 3014"/>
                <a:gd name="T1" fmla="*/ 902 h 3491"/>
                <a:gd name="T2" fmla="*/ 1974 w 3014"/>
                <a:gd name="T3" fmla="*/ 0 h 3491"/>
                <a:gd name="T4" fmla="*/ 3014 w 3014"/>
                <a:gd name="T5" fmla="*/ 2127 h 3491"/>
                <a:gd name="T6" fmla="*/ 2238 w 3014"/>
                <a:gd name="T7" fmla="*/ 3491 h 3491"/>
                <a:gd name="T8" fmla="*/ 0 w 3014"/>
                <a:gd name="T9" fmla="*/ 3459 h 3491"/>
                <a:gd name="T10" fmla="*/ 1476 w 3014"/>
                <a:gd name="T11" fmla="*/ 902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14" h="3491">
                  <a:moveTo>
                    <a:pt x="1476" y="902"/>
                  </a:moveTo>
                  <a:lnTo>
                    <a:pt x="1974" y="0"/>
                  </a:lnTo>
                  <a:lnTo>
                    <a:pt x="3014" y="2127"/>
                  </a:lnTo>
                  <a:lnTo>
                    <a:pt x="2238" y="3491"/>
                  </a:lnTo>
                  <a:lnTo>
                    <a:pt x="0" y="3459"/>
                  </a:lnTo>
                  <a:lnTo>
                    <a:pt x="1476" y="9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18"/>
            <p:cNvSpPr>
              <a:spLocks/>
            </p:cNvSpPr>
            <p:nvPr/>
          </p:nvSpPr>
          <p:spPr bwMode="auto">
            <a:xfrm>
              <a:off x="4572000" y="1674813"/>
              <a:ext cx="717550" cy="1847850"/>
            </a:xfrm>
            <a:custGeom>
              <a:avLst/>
              <a:gdLst>
                <a:gd name="T0" fmla="*/ 315 w 1355"/>
                <a:gd name="T1" fmla="*/ 0 h 3491"/>
                <a:gd name="T2" fmla="*/ 1355 w 1355"/>
                <a:gd name="T3" fmla="*/ 2127 h 3491"/>
                <a:gd name="T4" fmla="*/ 579 w 1355"/>
                <a:gd name="T5" fmla="*/ 3491 h 3491"/>
                <a:gd name="T6" fmla="*/ 547 w 1355"/>
                <a:gd name="T7" fmla="*/ 3457 h 3491"/>
                <a:gd name="T8" fmla="*/ 493 w 1355"/>
                <a:gd name="T9" fmla="*/ 3370 h 3491"/>
                <a:gd name="T10" fmla="*/ 448 w 1355"/>
                <a:gd name="T11" fmla="*/ 3268 h 3491"/>
                <a:gd name="T12" fmla="*/ 409 w 1355"/>
                <a:gd name="T13" fmla="*/ 3157 h 3491"/>
                <a:gd name="T14" fmla="*/ 359 w 1355"/>
                <a:gd name="T15" fmla="*/ 2983 h 3491"/>
                <a:gd name="T16" fmla="*/ 305 w 1355"/>
                <a:gd name="T17" fmla="*/ 2817 h 3491"/>
                <a:gd name="T18" fmla="*/ 265 w 1355"/>
                <a:gd name="T19" fmla="*/ 2719 h 3491"/>
                <a:gd name="T20" fmla="*/ 241 w 1355"/>
                <a:gd name="T21" fmla="*/ 2677 h 3491"/>
                <a:gd name="T22" fmla="*/ 500 w 1355"/>
                <a:gd name="T23" fmla="*/ 2435 h 3491"/>
                <a:gd name="T24" fmla="*/ 0 w 1355"/>
                <a:gd name="T25" fmla="*/ 2169 h 3491"/>
                <a:gd name="T26" fmla="*/ 631 w 1355"/>
                <a:gd name="T27" fmla="*/ 1806 h 3491"/>
                <a:gd name="T28" fmla="*/ 315 w 1355"/>
                <a:gd name="T29" fmla="*/ 1625 h 3491"/>
                <a:gd name="T30" fmla="*/ 315 w 1355"/>
                <a:gd name="T31" fmla="*/ 1436 h 3491"/>
                <a:gd name="T32" fmla="*/ 315 w 1355"/>
                <a:gd name="T33" fmla="*/ 0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55" h="3491">
                  <a:moveTo>
                    <a:pt x="315" y="0"/>
                  </a:moveTo>
                  <a:lnTo>
                    <a:pt x="1355" y="2127"/>
                  </a:lnTo>
                  <a:lnTo>
                    <a:pt x="579" y="3491"/>
                  </a:lnTo>
                  <a:lnTo>
                    <a:pt x="547" y="3457"/>
                  </a:lnTo>
                  <a:lnTo>
                    <a:pt x="493" y="3370"/>
                  </a:lnTo>
                  <a:lnTo>
                    <a:pt x="448" y="3268"/>
                  </a:lnTo>
                  <a:lnTo>
                    <a:pt x="409" y="3157"/>
                  </a:lnTo>
                  <a:lnTo>
                    <a:pt x="359" y="2983"/>
                  </a:lnTo>
                  <a:lnTo>
                    <a:pt x="305" y="2817"/>
                  </a:lnTo>
                  <a:lnTo>
                    <a:pt x="265" y="2719"/>
                  </a:lnTo>
                  <a:lnTo>
                    <a:pt x="241" y="2677"/>
                  </a:lnTo>
                  <a:lnTo>
                    <a:pt x="500" y="2435"/>
                  </a:lnTo>
                  <a:lnTo>
                    <a:pt x="0" y="2169"/>
                  </a:lnTo>
                  <a:lnTo>
                    <a:pt x="631" y="1806"/>
                  </a:lnTo>
                  <a:lnTo>
                    <a:pt x="315" y="1625"/>
                  </a:lnTo>
                  <a:lnTo>
                    <a:pt x="315" y="1436"/>
                  </a:lnTo>
                  <a:lnTo>
                    <a:pt x="315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19"/>
            <p:cNvSpPr>
              <a:spLocks/>
            </p:cNvSpPr>
            <p:nvPr/>
          </p:nvSpPr>
          <p:spPr bwMode="auto">
            <a:xfrm>
              <a:off x="7059613" y="1679575"/>
              <a:ext cx="1447800" cy="1843088"/>
            </a:xfrm>
            <a:custGeom>
              <a:avLst/>
              <a:gdLst>
                <a:gd name="T0" fmla="*/ 1148 w 2736"/>
                <a:gd name="T1" fmla="*/ 922 h 3484"/>
                <a:gd name="T2" fmla="*/ 628 w 2736"/>
                <a:gd name="T3" fmla="*/ 0 h 3484"/>
                <a:gd name="T4" fmla="*/ 0 w 2736"/>
                <a:gd name="T5" fmla="*/ 1286 h 3484"/>
                <a:gd name="T6" fmla="*/ 711 w 2736"/>
                <a:gd name="T7" fmla="*/ 2685 h 3484"/>
                <a:gd name="T8" fmla="*/ 1130 w 2736"/>
                <a:gd name="T9" fmla="*/ 3484 h 3484"/>
                <a:gd name="T10" fmla="*/ 2736 w 2736"/>
                <a:gd name="T11" fmla="*/ 3484 h 3484"/>
                <a:gd name="T12" fmla="*/ 1148 w 2736"/>
                <a:gd name="T13" fmla="*/ 922 h 3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36" h="3484">
                  <a:moveTo>
                    <a:pt x="1148" y="922"/>
                  </a:moveTo>
                  <a:lnTo>
                    <a:pt x="628" y="0"/>
                  </a:lnTo>
                  <a:lnTo>
                    <a:pt x="0" y="1286"/>
                  </a:lnTo>
                  <a:lnTo>
                    <a:pt x="711" y="2685"/>
                  </a:lnTo>
                  <a:lnTo>
                    <a:pt x="1130" y="3484"/>
                  </a:lnTo>
                  <a:lnTo>
                    <a:pt x="2736" y="3484"/>
                  </a:lnTo>
                  <a:lnTo>
                    <a:pt x="1148" y="922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20"/>
            <p:cNvSpPr>
              <a:spLocks/>
            </p:cNvSpPr>
            <p:nvPr/>
          </p:nvSpPr>
          <p:spPr bwMode="auto">
            <a:xfrm>
              <a:off x="7059613" y="1679575"/>
              <a:ext cx="393700" cy="1257300"/>
            </a:xfrm>
            <a:custGeom>
              <a:avLst/>
              <a:gdLst>
                <a:gd name="T0" fmla="*/ 628 w 743"/>
                <a:gd name="T1" fmla="*/ 0 h 2377"/>
                <a:gd name="T2" fmla="*/ 0 w 743"/>
                <a:gd name="T3" fmla="*/ 1286 h 2377"/>
                <a:gd name="T4" fmla="*/ 554 w 743"/>
                <a:gd name="T5" fmla="*/ 2377 h 2377"/>
                <a:gd name="T6" fmla="*/ 743 w 743"/>
                <a:gd name="T7" fmla="*/ 2078 h 2377"/>
                <a:gd name="T8" fmla="*/ 517 w 743"/>
                <a:gd name="T9" fmla="*/ 1707 h 2377"/>
                <a:gd name="T10" fmla="*/ 716 w 743"/>
                <a:gd name="T11" fmla="*/ 1497 h 2377"/>
                <a:gd name="T12" fmla="*/ 482 w 743"/>
                <a:gd name="T13" fmla="*/ 1331 h 2377"/>
                <a:gd name="T14" fmla="*/ 628 w 743"/>
                <a:gd name="T15" fmla="*/ 0 h 2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43" h="2377">
                  <a:moveTo>
                    <a:pt x="628" y="0"/>
                  </a:moveTo>
                  <a:lnTo>
                    <a:pt x="0" y="1286"/>
                  </a:lnTo>
                  <a:lnTo>
                    <a:pt x="554" y="2377"/>
                  </a:lnTo>
                  <a:lnTo>
                    <a:pt x="743" y="2078"/>
                  </a:lnTo>
                  <a:lnTo>
                    <a:pt x="517" y="1707"/>
                  </a:lnTo>
                  <a:lnTo>
                    <a:pt x="716" y="1497"/>
                  </a:lnTo>
                  <a:lnTo>
                    <a:pt x="482" y="1331"/>
                  </a:lnTo>
                  <a:lnTo>
                    <a:pt x="6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" name="Rectangle 33"/>
            <p:cNvSpPr>
              <a:spLocks noChangeArrowheads="1"/>
            </p:cNvSpPr>
            <p:nvPr/>
          </p:nvSpPr>
          <p:spPr bwMode="auto">
            <a:xfrm>
              <a:off x="3694113" y="3505200"/>
              <a:ext cx="4813300" cy="25400"/>
            </a:xfrm>
            <a:prstGeom prst="rect">
              <a:avLst/>
            </a:prstGeom>
            <a:solidFill>
              <a:srgbClr val="B1B1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86" name="Freeform 10"/>
          <p:cNvSpPr>
            <a:spLocks/>
          </p:cNvSpPr>
          <p:nvPr/>
        </p:nvSpPr>
        <p:spPr bwMode="auto">
          <a:xfrm>
            <a:off x="6987944" y="259097"/>
            <a:ext cx="376918" cy="145971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7" name="Freeform 10"/>
          <p:cNvSpPr>
            <a:spLocks/>
          </p:cNvSpPr>
          <p:nvPr/>
        </p:nvSpPr>
        <p:spPr bwMode="auto">
          <a:xfrm>
            <a:off x="7520563" y="460158"/>
            <a:ext cx="280412" cy="108597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841" y="-127402"/>
            <a:ext cx="1565671" cy="917807"/>
          </a:xfrm>
          <a:prstGeom prst="rect">
            <a:avLst/>
          </a:prstGeom>
        </p:spPr>
      </p:pic>
      <p:sp>
        <p:nvSpPr>
          <p:cNvPr id="161" name="TextBox 2">
            <a:extLst>
              <a:ext uri="{FF2B5EF4-FFF2-40B4-BE49-F238E27FC236}">
                <a16:creationId xmlns:a16="http://schemas.microsoft.com/office/drawing/2014/main" id="{9218B147-1247-B042-BF07-76ED7E7FE877}"/>
              </a:ext>
            </a:extLst>
          </p:cNvPr>
          <p:cNvSpPr txBox="1"/>
          <p:nvPr/>
        </p:nvSpPr>
        <p:spPr>
          <a:xfrm>
            <a:off x="1957348" y="3386635"/>
            <a:ext cx="86111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+mj-lt"/>
              </a:rPr>
              <a:t>장애 허용 시스템 설계하기</a:t>
            </a:r>
            <a:endParaRPr lang="en-US" altLang="ko-KR" b="1" dirty="0">
              <a:latin typeface="+mj-lt"/>
            </a:endParaRPr>
          </a:p>
          <a:p>
            <a:pPr algn="ctr"/>
            <a:endParaRPr lang="en-US" altLang="ko-KR" b="1" dirty="0">
              <a:latin typeface="+mj-lt"/>
            </a:endParaRPr>
          </a:p>
          <a:p>
            <a:pPr algn="ctr"/>
            <a:r>
              <a:rPr lang="ko-KR" altLang="en-US" b="1" dirty="0">
                <a:latin typeface="+mj-lt"/>
              </a:rPr>
              <a:t>스케일 업</a:t>
            </a:r>
            <a:r>
              <a:rPr lang="en-US" altLang="ko-KR" b="1" dirty="0">
                <a:latin typeface="+mj-lt"/>
              </a:rPr>
              <a:t>,</a:t>
            </a:r>
            <a:r>
              <a:rPr lang="ko-KR" altLang="en-US" b="1" dirty="0">
                <a:latin typeface="+mj-lt"/>
              </a:rPr>
              <a:t> 스케일 다운 </a:t>
            </a:r>
            <a:r>
              <a:rPr lang="en-US" altLang="ko-KR" b="1" dirty="0">
                <a:latin typeface="+mj-lt"/>
              </a:rPr>
              <a:t>:</a:t>
            </a:r>
            <a:r>
              <a:rPr lang="ko-KR" altLang="en-US" b="1" dirty="0">
                <a:latin typeface="+mj-lt"/>
              </a:rPr>
              <a:t> 오토스케일링과 </a:t>
            </a:r>
            <a:r>
              <a:rPr lang="ko-KR" altLang="en-US" b="1" dirty="0" err="1">
                <a:latin typeface="+mj-lt"/>
              </a:rPr>
              <a:t>클라우드</a:t>
            </a:r>
            <a:r>
              <a:rPr lang="ko-KR" altLang="en-US" b="1" dirty="0">
                <a:latin typeface="+mj-lt"/>
              </a:rPr>
              <a:t> </a:t>
            </a:r>
            <a:r>
              <a:rPr lang="ko-KR" altLang="en-US" b="1" dirty="0" err="1">
                <a:latin typeface="+mj-lt"/>
              </a:rPr>
              <a:t>와치</a:t>
            </a:r>
            <a:endParaRPr lang="en-US" altLang="ko-KR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320669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" name="그룹 159"/>
          <p:cNvGrpSpPr/>
          <p:nvPr/>
        </p:nvGrpSpPr>
        <p:grpSpPr>
          <a:xfrm>
            <a:off x="10045331" y="465336"/>
            <a:ext cx="1015315" cy="268103"/>
            <a:chOff x="8847791" y="-932246"/>
            <a:chExt cx="1015315" cy="268103"/>
          </a:xfrm>
        </p:grpSpPr>
        <p:sp>
          <p:nvSpPr>
            <p:cNvPr id="42" name="Rectangle 13"/>
            <p:cNvSpPr>
              <a:spLocks noChangeArrowheads="1"/>
            </p:cNvSpPr>
            <p:nvPr/>
          </p:nvSpPr>
          <p:spPr bwMode="auto">
            <a:xfrm flipH="1">
              <a:off x="9765140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Rectangle 14"/>
            <p:cNvSpPr>
              <a:spLocks noChangeArrowheads="1"/>
            </p:cNvSpPr>
            <p:nvPr/>
          </p:nvSpPr>
          <p:spPr bwMode="auto">
            <a:xfrm flipH="1">
              <a:off x="977151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Rectangle 15"/>
            <p:cNvSpPr>
              <a:spLocks noChangeArrowheads="1"/>
            </p:cNvSpPr>
            <p:nvPr/>
          </p:nvSpPr>
          <p:spPr bwMode="auto">
            <a:xfrm flipH="1">
              <a:off x="9777893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Rectangle 16"/>
            <p:cNvSpPr>
              <a:spLocks noChangeArrowheads="1"/>
            </p:cNvSpPr>
            <p:nvPr/>
          </p:nvSpPr>
          <p:spPr bwMode="auto">
            <a:xfrm flipH="1">
              <a:off x="9784269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Rectangle 17"/>
            <p:cNvSpPr>
              <a:spLocks noChangeArrowheads="1"/>
            </p:cNvSpPr>
            <p:nvPr/>
          </p:nvSpPr>
          <p:spPr bwMode="auto">
            <a:xfrm flipH="1">
              <a:off x="979035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Rectangle 18"/>
            <p:cNvSpPr>
              <a:spLocks noChangeArrowheads="1"/>
            </p:cNvSpPr>
            <p:nvPr/>
          </p:nvSpPr>
          <p:spPr bwMode="auto">
            <a:xfrm flipH="1">
              <a:off x="979673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Rectangle 19"/>
            <p:cNvSpPr>
              <a:spLocks noChangeArrowheads="1"/>
            </p:cNvSpPr>
            <p:nvPr/>
          </p:nvSpPr>
          <p:spPr bwMode="auto">
            <a:xfrm flipH="1">
              <a:off x="980281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" name="Rectangle 20"/>
            <p:cNvSpPr>
              <a:spLocks noChangeArrowheads="1"/>
            </p:cNvSpPr>
            <p:nvPr/>
          </p:nvSpPr>
          <p:spPr bwMode="auto">
            <a:xfrm flipH="1">
              <a:off x="980919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" name="Rectangle 21"/>
            <p:cNvSpPr>
              <a:spLocks noChangeArrowheads="1"/>
            </p:cNvSpPr>
            <p:nvPr/>
          </p:nvSpPr>
          <p:spPr bwMode="auto">
            <a:xfrm flipH="1">
              <a:off x="9815572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" name="Rectangle 22"/>
            <p:cNvSpPr>
              <a:spLocks noChangeArrowheads="1"/>
            </p:cNvSpPr>
            <p:nvPr/>
          </p:nvSpPr>
          <p:spPr bwMode="auto">
            <a:xfrm flipH="1">
              <a:off x="982165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" name="Rectangle 23"/>
            <p:cNvSpPr>
              <a:spLocks noChangeArrowheads="1"/>
            </p:cNvSpPr>
            <p:nvPr/>
          </p:nvSpPr>
          <p:spPr bwMode="auto">
            <a:xfrm flipH="1">
              <a:off x="982803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" name="Rectangle 24"/>
            <p:cNvSpPr>
              <a:spLocks noChangeArrowheads="1"/>
            </p:cNvSpPr>
            <p:nvPr/>
          </p:nvSpPr>
          <p:spPr bwMode="auto">
            <a:xfrm flipH="1">
              <a:off x="983441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" name="Rectangle 25"/>
            <p:cNvSpPr>
              <a:spLocks noChangeArrowheads="1"/>
            </p:cNvSpPr>
            <p:nvPr/>
          </p:nvSpPr>
          <p:spPr bwMode="auto">
            <a:xfrm flipH="1">
              <a:off x="984049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" name="Rectangle 26"/>
            <p:cNvSpPr>
              <a:spLocks noChangeArrowheads="1"/>
            </p:cNvSpPr>
            <p:nvPr/>
          </p:nvSpPr>
          <p:spPr bwMode="auto">
            <a:xfrm flipH="1">
              <a:off x="984687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6" name="Rectangle 27"/>
            <p:cNvSpPr>
              <a:spLocks noChangeArrowheads="1"/>
            </p:cNvSpPr>
            <p:nvPr/>
          </p:nvSpPr>
          <p:spPr bwMode="auto">
            <a:xfrm flipH="1">
              <a:off x="9853251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7" name="Rectangle 28"/>
            <p:cNvSpPr>
              <a:spLocks noChangeArrowheads="1"/>
            </p:cNvSpPr>
            <p:nvPr/>
          </p:nvSpPr>
          <p:spPr bwMode="auto">
            <a:xfrm flipH="1">
              <a:off x="985933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8" name="Freeform 29"/>
            <p:cNvSpPr>
              <a:spLocks/>
            </p:cNvSpPr>
            <p:nvPr/>
          </p:nvSpPr>
          <p:spPr bwMode="auto">
            <a:xfrm flipH="1">
              <a:off x="8865181" y="-804716"/>
              <a:ext cx="320855" cy="53911"/>
            </a:xfrm>
            <a:custGeom>
              <a:avLst/>
              <a:gdLst>
                <a:gd name="T0" fmla="*/ 0 w 3320"/>
                <a:gd name="T1" fmla="*/ 559 h 559"/>
                <a:gd name="T2" fmla="*/ 3320 w 3320"/>
                <a:gd name="T3" fmla="*/ 559 h 559"/>
                <a:gd name="T4" fmla="*/ 3314 w 3320"/>
                <a:gd name="T5" fmla="*/ 521 h 559"/>
                <a:gd name="T6" fmla="*/ 3297 w 3320"/>
                <a:gd name="T7" fmla="*/ 446 h 559"/>
                <a:gd name="T8" fmla="*/ 3268 w 3320"/>
                <a:gd name="T9" fmla="*/ 373 h 559"/>
                <a:gd name="T10" fmla="*/ 3231 w 3320"/>
                <a:gd name="T11" fmla="*/ 302 h 559"/>
                <a:gd name="T12" fmla="*/ 3185 w 3320"/>
                <a:gd name="T13" fmla="*/ 232 h 559"/>
                <a:gd name="T14" fmla="*/ 3130 w 3320"/>
                <a:gd name="T15" fmla="*/ 162 h 559"/>
                <a:gd name="T16" fmla="*/ 3065 w 3320"/>
                <a:gd name="T17" fmla="*/ 96 h 559"/>
                <a:gd name="T18" fmla="*/ 2992 w 3320"/>
                <a:gd name="T19" fmla="*/ 31 h 559"/>
                <a:gd name="T20" fmla="*/ 2953 w 3320"/>
                <a:gd name="T21" fmla="*/ 0 h 559"/>
                <a:gd name="T22" fmla="*/ 0 w 3320"/>
                <a:gd name="T23" fmla="*/ 0 h 559"/>
                <a:gd name="T24" fmla="*/ 0 w 3320"/>
                <a:gd name="T25" fmla="*/ 559 h 559"/>
                <a:gd name="T26" fmla="*/ 0 w 3320"/>
                <a:gd name="T27" fmla="*/ 559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20" h="559">
                  <a:moveTo>
                    <a:pt x="0" y="559"/>
                  </a:moveTo>
                  <a:lnTo>
                    <a:pt x="3320" y="559"/>
                  </a:lnTo>
                  <a:lnTo>
                    <a:pt x="3314" y="521"/>
                  </a:lnTo>
                  <a:lnTo>
                    <a:pt x="3297" y="446"/>
                  </a:lnTo>
                  <a:lnTo>
                    <a:pt x="3268" y="373"/>
                  </a:lnTo>
                  <a:lnTo>
                    <a:pt x="3231" y="302"/>
                  </a:lnTo>
                  <a:lnTo>
                    <a:pt x="3185" y="232"/>
                  </a:lnTo>
                  <a:lnTo>
                    <a:pt x="3130" y="162"/>
                  </a:lnTo>
                  <a:lnTo>
                    <a:pt x="3065" y="96"/>
                  </a:lnTo>
                  <a:lnTo>
                    <a:pt x="2992" y="31"/>
                  </a:lnTo>
                  <a:lnTo>
                    <a:pt x="2953" y="0"/>
                  </a:lnTo>
                  <a:lnTo>
                    <a:pt x="0" y="0"/>
                  </a:lnTo>
                  <a:lnTo>
                    <a:pt x="0" y="559"/>
                  </a:lnTo>
                  <a:lnTo>
                    <a:pt x="0" y="559"/>
                  </a:lnTo>
                  <a:close/>
                </a:path>
              </a:pathLst>
            </a:custGeom>
            <a:solidFill>
              <a:srgbClr val="ABB1B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9" name="Freeform 30"/>
            <p:cNvSpPr>
              <a:spLocks/>
            </p:cNvSpPr>
            <p:nvPr/>
          </p:nvSpPr>
          <p:spPr bwMode="auto">
            <a:xfrm flipH="1">
              <a:off x="8914744" y="-850511"/>
              <a:ext cx="250423" cy="45795"/>
            </a:xfrm>
            <a:custGeom>
              <a:avLst/>
              <a:gdLst>
                <a:gd name="T0" fmla="*/ 0 w 2592"/>
                <a:gd name="T1" fmla="*/ 474 h 474"/>
                <a:gd name="T2" fmla="*/ 2592 w 2592"/>
                <a:gd name="T3" fmla="*/ 474 h 474"/>
                <a:gd name="T4" fmla="*/ 2587 w 2592"/>
                <a:gd name="T5" fmla="*/ 442 h 474"/>
                <a:gd name="T6" fmla="*/ 2573 w 2592"/>
                <a:gd name="T7" fmla="*/ 379 h 474"/>
                <a:gd name="T8" fmla="*/ 2551 w 2592"/>
                <a:gd name="T9" fmla="*/ 317 h 474"/>
                <a:gd name="T10" fmla="*/ 2523 w 2592"/>
                <a:gd name="T11" fmla="*/ 256 h 474"/>
                <a:gd name="T12" fmla="*/ 2466 w 2592"/>
                <a:gd name="T13" fmla="*/ 167 h 474"/>
                <a:gd name="T14" fmla="*/ 2367 w 2592"/>
                <a:gd name="T15" fmla="*/ 55 h 474"/>
                <a:gd name="T16" fmla="*/ 2305 w 2592"/>
                <a:gd name="T17" fmla="*/ 0 h 474"/>
                <a:gd name="T18" fmla="*/ 0 w 2592"/>
                <a:gd name="T19" fmla="*/ 0 h 474"/>
                <a:gd name="T20" fmla="*/ 0 w 2592"/>
                <a:gd name="T21" fmla="*/ 474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92" h="474">
                  <a:moveTo>
                    <a:pt x="0" y="474"/>
                  </a:moveTo>
                  <a:lnTo>
                    <a:pt x="2592" y="474"/>
                  </a:lnTo>
                  <a:lnTo>
                    <a:pt x="2587" y="442"/>
                  </a:lnTo>
                  <a:lnTo>
                    <a:pt x="2573" y="379"/>
                  </a:lnTo>
                  <a:lnTo>
                    <a:pt x="2551" y="317"/>
                  </a:lnTo>
                  <a:lnTo>
                    <a:pt x="2523" y="256"/>
                  </a:lnTo>
                  <a:lnTo>
                    <a:pt x="2466" y="167"/>
                  </a:lnTo>
                  <a:lnTo>
                    <a:pt x="2367" y="55"/>
                  </a:lnTo>
                  <a:lnTo>
                    <a:pt x="2305" y="0"/>
                  </a:lnTo>
                  <a:lnTo>
                    <a:pt x="0" y="0"/>
                  </a:lnTo>
                  <a:lnTo>
                    <a:pt x="0" y="474"/>
                  </a:lnTo>
                  <a:close/>
                </a:path>
              </a:pathLst>
            </a:custGeom>
            <a:solidFill>
              <a:srgbClr val="D1D7E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Freeform 31"/>
            <p:cNvSpPr>
              <a:spLocks/>
            </p:cNvSpPr>
            <p:nvPr/>
          </p:nvSpPr>
          <p:spPr bwMode="auto">
            <a:xfrm flipH="1">
              <a:off x="8958221" y="-888190"/>
              <a:ext cx="189846" cy="37679"/>
            </a:xfrm>
            <a:custGeom>
              <a:avLst/>
              <a:gdLst>
                <a:gd name="T0" fmla="*/ 0 w 1963"/>
                <a:gd name="T1" fmla="*/ 389 h 389"/>
                <a:gd name="T2" fmla="*/ 1963 w 1963"/>
                <a:gd name="T3" fmla="*/ 389 h 389"/>
                <a:gd name="T4" fmla="*/ 1957 w 1963"/>
                <a:gd name="T5" fmla="*/ 337 h 389"/>
                <a:gd name="T6" fmla="*/ 1924 w 1963"/>
                <a:gd name="T7" fmla="*/ 235 h 389"/>
                <a:gd name="T8" fmla="*/ 1869 w 1963"/>
                <a:gd name="T9" fmla="*/ 137 h 389"/>
                <a:gd name="T10" fmla="*/ 1793 w 1963"/>
                <a:gd name="T11" fmla="*/ 45 h 389"/>
                <a:gd name="T12" fmla="*/ 1747 w 1963"/>
                <a:gd name="T13" fmla="*/ 0 h 389"/>
                <a:gd name="T14" fmla="*/ 0 w 1963"/>
                <a:gd name="T15" fmla="*/ 0 h 389"/>
                <a:gd name="T16" fmla="*/ 0 w 1963"/>
                <a:gd name="T17" fmla="*/ 389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3" h="389">
                  <a:moveTo>
                    <a:pt x="0" y="389"/>
                  </a:moveTo>
                  <a:lnTo>
                    <a:pt x="1963" y="389"/>
                  </a:lnTo>
                  <a:lnTo>
                    <a:pt x="1957" y="337"/>
                  </a:lnTo>
                  <a:lnTo>
                    <a:pt x="1924" y="235"/>
                  </a:lnTo>
                  <a:lnTo>
                    <a:pt x="1869" y="137"/>
                  </a:lnTo>
                  <a:lnTo>
                    <a:pt x="1793" y="45"/>
                  </a:lnTo>
                  <a:lnTo>
                    <a:pt x="1747" y="0"/>
                  </a:lnTo>
                  <a:lnTo>
                    <a:pt x="0" y="0"/>
                  </a:lnTo>
                  <a:lnTo>
                    <a:pt x="0" y="389"/>
                  </a:lnTo>
                  <a:close/>
                </a:path>
              </a:pathLst>
            </a:custGeom>
            <a:solidFill>
              <a:srgbClr val="E9ECF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Rectangle 32"/>
            <p:cNvSpPr>
              <a:spLocks noChangeArrowheads="1"/>
            </p:cNvSpPr>
            <p:nvPr/>
          </p:nvSpPr>
          <p:spPr bwMode="auto">
            <a:xfrm flipH="1">
              <a:off x="9602828" y="-783847"/>
              <a:ext cx="125501" cy="62896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" name="Rectangle 33"/>
            <p:cNvSpPr>
              <a:spLocks noChangeArrowheads="1"/>
            </p:cNvSpPr>
            <p:nvPr/>
          </p:nvSpPr>
          <p:spPr bwMode="auto">
            <a:xfrm flipH="1">
              <a:off x="9226034" y="-783847"/>
              <a:ext cx="125501" cy="62896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" name="Rectangle 34"/>
            <p:cNvSpPr>
              <a:spLocks noChangeArrowheads="1"/>
            </p:cNvSpPr>
            <p:nvPr/>
          </p:nvSpPr>
          <p:spPr bwMode="auto">
            <a:xfrm flipH="1">
              <a:off x="9711229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4" name="Rectangle 35"/>
            <p:cNvSpPr>
              <a:spLocks noChangeArrowheads="1"/>
            </p:cNvSpPr>
            <p:nvPr/>
          </p:nvSpPr>
          <p:spPr bwMode="auto">
            <a:xfrm flipH="1">
              <a:off x="9694998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" name="Rectangle 36"/>
            <p:cNvSpPr>
              <a:spLocks noChangeArrowheads="1"/>
            </p:cNvSpPr>
            <p:nvPr/>
          </p:nvSpPr>
          <p:spPr bwMode="auto">
            <a:xfrm flipH="1">
              <a:off x="9678477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" name="Rectangle 37"/>
            <p:cNvSpPr>
              <a:spLocks noChangeArrowheads="1"/>
            </p:cNvSpPr>
            <p:nvPr/>
          </p:nvSpPr>
          <p:spPr bwMode="auto">
            <a:xfrm flipH="1">
              <a:off x="9662246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7" name="Rectangle 38"/>
            <p:cNvSpPr>
              <a:spLocks noChangeArrowheads="1"/>
            </p:cNvSpPr>
            <p:nvPr/>
          </p:nvSpPr>
          <p:spPr bwMode="auto">
            <a:xfrm flipH="1">
              <a:off x="9645725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8" name="Rectangle 39"/>
            <p:cNvSpPr>
              <a:spLocks noChangeArrowheads="1"/>
            </p:cNvSpPr>
            <p:nvPr/>
          </p:nvSpPr>
          <p:spPr bwMode="auto">
            <a:xfrm flipH="1">
              <a:off x="9629204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9" name="Rectangle 40"/>
            <p:cNvSpPr>
              <a:spLocks noChangeArrowheads="1"/>
            </p:cNvSpPr>
            <p:nvPr/>
          </p:nvSpPr>
          <p:spPr bwMode="auto">
            <a:xfrm flipH="1">
              <a:off x="9612973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0" name="Rectangle 41"/>
            <p:cNvSpPr>
              <a:spLocks noChangeArrowheads="1"/>
            </p:cNvSpPr>
            <p:nvPr/>
          </p:nvSpPr>
          <p:spPr bwMode="auto">
            <a:xfrm flipH="1">
              <a:off x="9414141" y="-847033"/>
              <a:ext cx="125501" cy="63185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1" name="Rectangle 42"/>
            <p:cNvSpPr>
              <a:spLocks noChangeArrowheads="1"/>
            </p:cNvSpPr>
            <p:nvPr/>
          </p:nvSpPr>
          <p:spPr bwMode="auto">
            <a:xfrm flipH="1">
              <a:off x="9522832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2" name="Rectangle 43"/>
            <p:cNvSpPr>
              <a:spLocks noChangeArrowheads="1"/>
            </p:cNvSpPr>
            <p:nvPr/>
          </p:nvSpPr>
          <p:spPr bwMode="auto">
            <a:xfrm flipH="1">
              <a:off x="9506601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3" name="Rectangle 44"/>
            <p:cNvSpPr>
              <a:spLocks noChangeArrowheads="1"/>
            </p:cNvSpPr>
            <p:nvPr/>
          </p:nvSpPr>
          <p:spPr bwMode="auto">
            <a:xfrm flipH="1">
              <a:off x="9490370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4" name="Rectangle 45"/>
            <p:cNvSpPr>
              <a:spLocks noChangeArrowheads="1"/>
            </p:cNvSpPr>
            <p:nvPr/>
          </p:nvSpPr>
          <p:spPr bwMode="auto">
            <a:xfrm flipH="1">
              <a:off x="9473849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5" name="Rectangle 46"/>
            <p:cNvSpPr>
              <a:spLocks noChangeArrowheads="1"/>
            </p:cNvSpPr>
            <p:nvPr/>
          </p:nvSpPr>
          <p:spPr bwMode="auto">
            <a:xfrm flipH="1">
              <a:off x="9457328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6" name="Rectangle 47"/>
            <p:cNvSpPr>
              <a:spLocks noChangeArrowheads="1"/>
            </p:cNvSpPr>
            <p:nvPr/>
          </p:nvSpPr>
          <p:spPr bwMode="auto">
            <a:xfrm flipH="1">
              <a:off x="9440807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7" name="Rectangle 48"/>
            <p:cNvSpPr>
              <a:spLocks noChangeArrowheads="1"/>
            </p:cNvSpPr>
            <p:nvPr/>
          </p:nvSpPr>
          <p:spPr bwMode="auto">
            <a:xfrm flipH="1">
              <a:off x="9424576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8" name="Rectangle 49"/>
            <p:cNvSpPr>
              <a:spLocks noChangeArrowheads="1"/>
            </p:cNvSpPr>
            <p:nvPr/>
          </p:nvSpPr>
          <p:spPr bwMode="auto">
            <a:xfrm flipH="1">
              <a:off x="9477037" y="-783847"/>
              <a:ext cx="125501" cy="62896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9" name="Rectangle 50"/>
            <p:cNvSpPr>
              <a:spLocks noChangeArrowheads="1"/>
            </p:cNvSpPr>
            <p:nvPr/>
          </p:nvSpPr>
          <p:spPr bwMode="auto">
            <a:xfrm flipH="1">
              <a:off x="9585728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0" name="Rectangle 51"/>
            <p:cNvSpPr>
              <a:spLocks noChangeArrowheads="1"/>
            </p:cNvSpPr>
            <p:nvPr/>
          </p:nvSpPr>
          <p:spPr bwMode="auto">
            <a:xfrm flipH="1">
              <a:off x="9569207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1" name="Rectangle 52"/>
            <p:cNvSpPr>
              <a:spLocks noChangeArrowheads="1"/>
            </p:cNvSpPr>
            <p:nvPr/>
          </p:nvSpPr>
          <p:spPr bwMode="auto">
            <a:xfrm flipH="1">
              <a:off x="9552976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2" name="Rectangle 53"/>
            <p:cNvSpPr>
              <a:spLocks noChangeArrowheads="1"/>
            </p:cNvSpPr>
            <p:nvPr/>
          </p:nvSpPr>
          <p:spPr bwMode="auto">
            <a:xfrm flipH="1">
              <a:off x="9536744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3" name="Rectangle 54"/>
            <p:cNvSpPr>
              <a:spLocks noChangeArrowheads="1"/>
            </p:cNvSpPr>
            <p:nvPr/>
          </p:nvSpPr>
          <p:spPr bwMode="auto">
            <a:xfrm flipH="1">
              <a:off x="9520223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4" name="Rectangle 55"/>
            <p:cNvSpPr>
              <a:spLocks noChangeArrowheads="1"/>
            </p:cNvSpPr>
            <p:nvPr/>
          </p:nvSpPr>
          <p:spPr bwMode="auto">
            <a:xfrm flipH="1">
              <a:off x="9503702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5" name="Rectangle 56"/>
            <p:cNvSpPr>
              <a:spLocks noChangeArrowheads="1"/>
            </p:cNvSpPr>
            <p:nvPr/>
          </p:nvSpPr>
          <p:spPr bwMode="auto">
            <a:xfrm flipH="1">
              <a:off x="9487181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6" name="Rectangle 57"/>
            <p:cNvSpPr>
              <a:spLocks noChangeArrowheads="1"/>
            </p:cNvSpPr>
            <p:nvPr/>
          </p:nvSpPr>
          <p:spPr bwMode="auto">
            <a:xfrm flipH="1">
              <a:off x="9288930" y="-847033"/>
              <a:ext cx="125212" cy="63185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7" name="Rectangle 58"/>
            <p:cNvSpPr>
              <a:spLocks noChangeArrowheads="1"/>
            </p:cNvSpPr>
            <p:nvPr/>
          </p:nvSpPr>
          <p:spPr bwMode="auto">
            <a:xfrm flipH="1">
              <a:off x="9397331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8" name="Rectangle 59"/>
            <p:cNvSpPr>
              <a:spLocks noChangeArrowheads="1"/>
            </p:cNvSpPr>
            <p:nvPr/>
          </p:nvSpPr>
          <p:spPr bwMode="auto">
            <a:xfrm flipH="1">
              <a:off x="938109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9" name="Rectangle 60"/>
            <p:cNvSpPr>
              <a:spLocks noChangeArrowheads="1"/>
            </p:cNvSpPr>
            <p:nvPr/>
          </p:nvSpPr>
          <p:spPr bwMode="auto">
            <a:xfrm flipH="1">
              <a:off x="936457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0" name="Rectangle 61"/>
            <p:cNvSpPr>
              <a:spLocks noChangeArrowheads="1"/>
            </p:cNvSpPr>
            <p:nvPr/>
          </p:nvSpPr>
          <p:spPr bwMode="auto">
            <a:xfrm flipH="1">
              <a:off x="9348058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1" name="Rectangle 62"/>
            <p:cNvSpPr>
              <a:spLocks noChangeArrowheads="1"/>
            </p:cNvSpPr>
            <p:nvPr/>
          </p:nvSpPr>
          <p:spPr bwMode="auto">
            <a:xfrm flipH="1">
              <a:off x="9331826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" name="Rectangle 63"/>
            <p:cNvSpPr>
              <a:spLocks noChangeArrowheads="1"/>
            </p:cNvSpPr>
            <p:nvPr/>
          </p:nvSpPr>
          <p:spPr bwMode="auto">
            <a:xfrm flipH="1">
              <a:off x="9315305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3" name="Rectangle 64"/>
            <p:cNvSpPr>
              <a:spLocks noChangeArrowheads="1"/>
            </p:cNvSpPr>
            <p:nvPr/>
          </p:nvSpPr>
          <p:spPr bwMode="auto">
            <a:xfrm flipH="1">
              <a:off x="9299074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4" name="Rectangle 65"/>
            <p:cNvSpPr>
              <a:spLocks noChangeArrowheads="1"/>
            </p:cNvSpPr>
            <p:nvPr/>
          </p:nvSpPr>
          <p:spPr bwMode="auto">
            <a:xfrm flipH="1">
              <a:off x="9351536" y="-783847"/>
              <a:ext cx="125501" cy="62896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5" name="Rectangle 66"/>
            <p:cNvSpPr>
              <a:spLocks noChangeArrowheads="1"/>
            </p:cNvSpPr>
            <p:nvPr/>
          </p:nvSpPr>
          <p:spPr bwMode="auto">
            <a:xfrm flipH="1">
              <a:off x="9460226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6" name="Rectangle 67"/>
            <p:cNvSpPr>
              <a:spLocks noChangeArrowheads="1"/>
            </p:cNvSpPr>
            <p:nvPr/>
          </p:nvSpPr>
          <p:spPr bwMode="auto">
            <a:xfrm flipH="1">
              <a:off x="9443995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7" name="Rectangle 68"/>
            <p:cNvSpPr>
              <a:spLocks noChangeArrowheads="1"/>
            </p:cNvSpPr>
            <p:nvPr/>
          </p:nvSpPr>
          <p:spPr bwMode="auto">
            <a:xfrm flipH="1">
              <a:off x="9427474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8" name="Rectangle 69"/>
            <p:cNvSpPr>
              <a:spLocks noChangeArrowheads="1"/>
            </p:cNvSpPr>
            <p:nvPr/>
          </p:nvSpPr>
          <p:spPr bwMode="auto">
            <a:xfrm flipH="1">
              <a:off x="9410953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9" name="Rectangle 70"/>
            <p:cNvSpPr>
              <a:spLocks noChangeArrowheads="1"/>
            </p:cNvSpPr>
            <p:nvPr/>
          </p:nvSpPr>
          <p:spPr bwMode="auto">
            <a:xfrm flipH="1">
              <a:off x="9394432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0" name="Rectangle 71"/>
            <p:cNvSpPr>
              <a:spLocks noChangeArrowheads="1"/>
            </p:cNvSpPr>
            <p:nvPr/>
          </p:nvSpPr>
          <p:spPr bwMode="auto">
            <a:xfrm flipH="1">
              <a:off x="9377911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1" name="Rectangle 72"/>
            <p:cNvSpPr>
              <a:spLocks noChangeArrowheads="1"/>
            </p:cNvSpPr>
            <p:nvPr/>
          </p:nvSpPr>
          <p:spPr bwMode="auto">
            <a:xfrm flipH="1">
              <a:off x="9361970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2" name="Rectangle 73"/>
            <p:cNvSpPr>
              <a:spLocks noChangeArrowheads="1"/>
            </p:cNvSpPr>
            <p:nvPr/>
          </p:nvSpPr>
          <p:spPr bwMode="auto">
            <a:xfrm flipH="1">
              <a:off x="9477037" y="-910218"/>
              <a:ext cx="125501" cy="63185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3" name="Rectangle 74"/>
            <p:cNvSpPr>
              <a:spLocks noChangeArrowheads="1"/>
            </p:cNvSpPr>
            <p:nvPr/>
          </p:nvSpPr>
          <p:spPr bwMode="auto">
            <a:xfrm flipH="1">
              <a:off x="9585728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4" name="Rectangle 75"/>
            <p:cNvSpPr>
              <a:spLocks noChangeArrowheads="1"/>
            </p:cNvSpPr>
            <p:nvPr/>
          </p:nvSpPr>
          <p:spPr bwMode="auto">
            <a:xfrm flipH="1">
              <a:off x="9569207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5" name="Rectangle 76"/>
            <p:cNvSpPr>
              <a:spLocks noChangeArrowheads="1"/>
            </p:cNvSpPr>
            <p:nvPr/>
          </p:nvSpPr>
          <p:spPr bwMode="auto">
            <a:xfrm flipH="1">
              <a:off x="9552976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6" name="Rectangle 77"/>
            <p:cNvSpPr>
              <a:spLocks noChangeArrowheads="1"/>
            </p:cNvSpPr>
            <p:nvPr/>
          </p:nvSpPr>
          <p:spPr bwMode="auto">
            <a:xfrm flipH="1">
              <a:off x="9536744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7" name="Rectangle 78"/>
            <p:cNvSpPr>
              <a:spLocks noChangeArrowheads="1"/>
            </p:cNvSpPr>
            <p:nvPr/>
          </p:nvSpPr>
          <p:spPr bwMode="auto">
            <a:xfrm flipH="1">
              <a:off x="9520223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8" name="Rectangle 79"/>
            <p:cNvSpPr>
              <a:spLocks noChangeArrowheads="1"/>
            </p:cNvSpPr>
            <p:nvPr/>
          </p:nvSpPr>
          <p:spPr bwMode="auto">
            <a:xfrm flipH="1">
              <a:off x="9503702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9" name="Rectangle 80"/>
            <p:cNvSpPr>
              <a:spLocks noChangeArrowheads="1"/>
            </p:cNvSpPr>
            <p:nvPr/>
          </p:nvSpPr>
          <p:spPr bwMode="auto">
            <a:xfrm flipH="1">
              <a:off x="9487181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0" name="Rectangle 81"/>
            <p:cNvSpPr>
              <a:spLocks noChangeArrowheads="1"/>
            </p:cNvSpPr>
            <p:nvPr/>
          </p:nvSpPr>
          <p:spPr bwMode="auto">
            <a:xfrm flipH="1">
              <a:off x="9334725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1" name="Rectangle 82"/>
            <p:cNvSpPr>
              <a:spLocks noChangeArrowheads="1"/>
            </p:cNvSpPr>
            <p:nvPr/>
          </p:nvSpPr>
          <p:spPr bwMode="auto">
            <a:xfrm flipH="1">
              <a:off x="9318204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2" name="Rectangle 83"/>
            <p:cNvSpPr>
              <a:spLocks noChangeArrowheads="1"/>
            </p:cNvSpPr>
            <p:nvPr/>
          </p:nvSpPr>
          <p:spPr bwMode="auto">
            <a:xfrm flipH="1">
              <a:off x="9301683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3" name="Rectangle 84"/>
            <p:cNvSpPr>
              <a:spLocks noChangeArrowheads="1"/>
            </p:cNvSpPr>
            <p:nvPr/>
          </p:nvSpPr>
          <p:spPr bwMode="auto">
            <a:xfrm flipH="1">
              <a:off x="9285452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4" name="Rectangle 85"/>
            <p:cNvSpPr>
              <a:spLocks noChangeArrowheads="1"/>
            </p:cNvSpPr>
            <p:nvPr/>
          </p:nvSpPr>
          <p:spPr bwMode="auto">
            <a:xfrm flipH="1">
              <a:off x="9268931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5" name="Rectangle 86"/>
            <p:cNvSpPr>
              <a:spLocks noChangeArrowheads="1"/>
            </p:cNvSpPr>
            <p:nvPr/>
          </p:nvSpPr>
          <p:spPr bwMode="auto">
            <a:xfrm flipH="1">
              <a:off x="9252700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6" name="Rectangle 87"/>
            <p:cNvSpPr>
              <a:spLocks noChangeArrowheads="1"/>
            </p:cNvSpPr>
            <p:nvPr/>
          </p:nvSpPr>
          <p:spPr bwMode="auto">
            <a:xfrm flipH="1">
              <a:off x="9236179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7" name="Rectangle 88"/>
            <p:cNvSpPr>
              <a:spLocks noChangeArrowheads="1"/>
            </p:cNvSpPr>
            <p:nvPr/>
          </p:nvSpPr>
          <p:spPr bwMode="auto">
            <a:xfrm flipH="1">
              <a:off x="9539933" y="-847033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8" name="Rectangle 89"/>
            <p:cNvSpPr>
              <a:spLocks noChangeArrowheads="1"/>
            </p:cNvSpPr>
            <p:nvPr/>
          </p:nvSpPr>
          <p:spPr bwMode="auto">
            <a:xfrm flipH="1">
              <a:off x="9648623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9" name="Rectangle 90"/>
            <p:cNvSpPr>
              <a:spLocks noChangeArrowheads="1"/>
            </p:cNvSpPr>
            <p:nvPr/>
          </p:nvSpPr>
          <p:spPr bwMode="auto">
            <a:xfrm flipH="1">
              <a:off x="9632102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0" name="Rectangle 91"/>
            <p:cNvSpPr>
              <a:spLocks noChangeArrowheads="1"/>
            </p:cNvSpPr>
            <p:nvPr/>
          </p:nvSpPr>
          <p:spPr bwMode="auto">
            <a:xfrm flipH="1">
              <a:off x="9615871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1" name="Rectangle 92"/>
            <p:cNvSpPr>
              <a:spLocks noChangeArrowheads="1"/>
            </p:cNvSpPr>
            <p:nvPr/>
          </p:nvSpPr>
          <p:spPr bwMode="auto">
            <a:xfrm flipH="1">
              <a:off x="9599350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2" name="Rectangle 93"/>
            <p:cNvSpPr>
              <a:spLocks noChangeArrowheads="1"/>
            </p:cNvSpPr>
            <p:nvPr/>
          </p:nvSpPr>
          <p:spPr bwMode="auto">
            <a:xfrm flipH="1">
              <a:off x="9582829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3" name="Rectangle 94"/>
            <p:cNvSpPr>
              <a:spLocks noChangeArrowheads="1"/>
            </p:cNvSpPr>
            <p:nvPr/>
          </p:nvSpPr>
          <p:spPr bwMode="auto">
            <a:xfrm flipH="1">
              <a:off x="9566598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4" name="Rectangle 95"/>
            <p:cNvSpPr>
              <a:spLocks noChangeArrowheads="1"/>
            </p:cNvSpPr>
            <p:nvPr/>
          </p:nvSpPr>
          <p:spPr bwMode="auto">
            <a:xfrm flipH="1">
              <a:off x="9550077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5" name="Rectangle 96"/>
            <p:cNvSpPr>
              <a:spLocks noChangeArrowheads="1"/>
            </p:cNvSpPr>
            <p:nvPr/>
          </p:nvSpPr>
          <p:spPr bwMode="auto">
            <a:xfrm flipH="1">
              <a:off x="9351536" y="-910218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6" name="Rectangle 97"/>
            <p:cNvSpPr>
              <a:spLocks noChangeArrowheads="1"/>
            </p:cNvSpPr>
            <p:nvPr/>
          </p:nvSpPr>
          <p:spPr bwMode="auto">
            <a:xfrm flipH="1">
              <a:off x="9460226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7" name="Rectangle 98"/>
            <p:cNvSpPr>
              <a:spLocks noChangeArrowheads="1"/>
            </p:cNvSpPr>
            <p:nvPr/>
          </p:nvSpPr>
          <p:spPr bwMode="auto">
            <a:xfrm flipH="1">
              <a:off x="9443995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8" name="Rectangle 99"/>
            <p:cNvSpPr>
              <a:spLocks noChangeArrowheads="1"/>
            </p:cNvSpPr>
            <p:nvPr/>
          </p:nvSpPr>
          <p:spPr bwMode="auto">
            <a:xfrm flipH="1">
              <a:off x="9427474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9" name="Rectangle 100"/>
            <p:cNvSpPr>
              <a:spLocks noChangeArrowheads="1"/>
            </p:cNvSpPr>
            <p:nvPr/>
          </p:nvSpPr>
          <p:spPr bwMode="auto">
            <a:xfrm flipH="1">
              <a:off x="9410953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0" name="Rectangle 101"/>
            <p:cNvSpPr>
              <a:spLocks noChangeArrowheads="1"/>
            </p:cNvSpPr>
            <p:nvPr/>
          </p:nvSpPr>
          <p:spPr bwMode="auto">
            <a:xfrm flipH="1">
              <a:off x="9394432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1" name="Rectangle 102"/>
            <p:cNvSpPr>
              <a:spLocks noChangeArrowheads="1"/>
            </p:cNvSpPr>
            <p:nvPr/>
          </p:nvSpPr>
          <p:spPr bwMode="auto">
            <a:xfrm flipH="1">
              <a:off x="9377911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2" name="Rectangle 103"/>
            <p:cNvSpPr>
              <a:spLocks noChangeArrowheads="1"/>
            </p:cNvSpPr>
            <p:nvPr/>
          </p:nvSpPr>
          <p:spPr bwMode="auto">
            <a:xfrm flipH="1">
              <a:off x="9361970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3" name="Freeform 104"/>
            <p:cNvSpPr>
              <a:spLocks/>
            </p:cNvSpPr>
            <p:nvPr/>
          </p:nvSpPr>
          <p:spPr bwMode="auto">
            <a:xfrm flipH="1">
              <a:off x="8847791" y="-771674"/>
              <a:ext cx="1015315" cy="107531"/>
            </a:xfrm>
            <a:custGeom>
              <a:avLst/>
              <a:gdLst>
                <a:gd name="T0" fmla="*/ 6766 w 10509"/>
                <a:gd name="T1" fmla="*/ 168 h 1111"/>
                <a:gd name="T2" fmla="*/ 6546 w 10509"/>
                <a:gd name="T3" fmla="*/ 542 h 1111"/>
                <a:gd name="T4" fmla="*/ 6135 w 10509"/>
                <a:gd name="T5" fmla="*/ 537 h 1111"/>
                <a:gd name="T6" fmla="*/ 3988 w 10509"/>
                <a:gd name="T7" fmla="*/ 509 h 1111"/>
                <a:gd name="T8" fmla="*/ 2528 w 10509"/>
                <a:gd name="T9" fmla="*/ 495 h 1111"/>
                <a:gd name="T10" fmla="*/ 1988 w 10509"/>
                <a:gd name="T11" fmla="*/ 493 h 1111"/>
                <a:gd name="T12" fmla="*/ 1906 w 10509"/>
                <a:gd name="T13" fmla="*/ 493 h 1111"/>
                <a:gd name="T14" fmla="*/ 1757 w 10509"/>
                <a:gd name="T15" fmla="*/ 483 h 1111"/>
                <a:gd name="T16" fmla="*/ 1628 w 10509"/>
                <a:gd name="T17" fmla="*/ 466 h 1111"/>
                <a:gd name="T18" fmla="*/ 1514 w 10509"/>
                <a:gd name="T19" fmla="*/ 440 h 1111"/>
                <a:gd name="T20" fmla="*/ 1416 w 10509"/>
                <a:gd name="T21" fmla="*/ 408 h 1111"/>
                <a:gd name="T22" fmla="*/ 1334 w 10509"/>
                <a:gd name="T23" fmla="*/ 372 h 1111"/>
                <a:gd name="T24" fmla="*/ 1263 w 10509"/>
                <a:gd name="T25" fmla="*/ 334 h 1111"/>
                <a:gd name="T26" fmla="*/ 1206 w 10509"/>
                <a:gd name="T27" fmla="*/ 290 h 1111"/>
                <a:gd name="T28" fmla="*/ 1160 w 10509"/>
                <a:gd name="T29" fmla="*/ 247 h 1111"/>
                <a:gd name="T30" fmla="*/ 1124 w 10509"/>
                <a:gd name="T31" fmla="*/ 204 h 1111"/>
                <a:gd name="T32" fmla="*/ 1083 w 10509"/>
                <a:gd name="T33" fmla="*/ 141 h 1111"/>
                <a:gd name="T34" fmla="*/ 1055 w 10509"/>
                <a:gd name="T35" fmla="*/ 67 h 1111"/>
                <a:gd name="T36" fmla="*/ 1046 w 10509"/>
                <a:gd name="T37" fmla="*/ 14 h 1111"/>
                <a:gd name="T38" fmla="*/ 1045 w 10509"/>
                <a:gd name="T39" fmla="*/ 0 h 1111"/>
                <a:gd name="T40" fmla="*/ 0 w 10509"/>
                <a:gd name="T41" fmla="*/ 0 h 1111"/>
                <a:gd name="T42" fmla="*/ 16 w 10509"/>
                <a:gd name="T43" fmla="*/ 40 h 1111"/>
                <a:gd name="T44" fmla="*/ 64 w 10509"/>
                <a:gd name="T45" fmla="*/ 136 h 1111"/>
                <a:gd name="T46" fmla="*/ 162 w 10509"/>
                <a:gd name="T47" fmla="*/ 295 h 1111"/>
                <a:gd name="T48" fmla="*/ 372 w 10509"/>
                <a:gd name="T49" fmla="*/ 589 h 1111"/>
                <a:gd name="T50" fmla="*/ 415 w 10509"/>
                <a:gd name="T51" fmla="*/ 643 h 1111"/>
                <a:gd name="T52" fmla="*/ 350 w 10509"/>
                <a:gd name="T53" fmla="*/ 697 h 1111"/>
                <a:gd name="T54" fmla="*/ 252 w 10509"/>
                <a:gd name="T55" fmla="*/ 793 h 1111"/>
                <a:gd name="T56" fmla="*/ 192 w 10509"/>
                <a:gd name="T57" fmla="*/ 879 h 1111"/>
                <a:gd name="T58" fmla="*/ 159 w 10509"/>
                <a:gd name="T59" fmla="*/ 953 h 1111"/>
                <a:gd name="T60" fmla="*/ 147 w 10509"/>
                <a:gd name="T61" fmla="*/ 1013 h 1111"/>
                <a:gd name="T62" fmla="*/ 149 w 10509"/>
                <a:gd name="T63" fmla="*/ 1061 h 1111"/>
                <a:gd name="T64" fmla="*/ 162 w 10509"/>
                <a:gd name="T65" fmla="*/ 1106 h 1111"/>
                <a:gd name="T66" fmla="*/ 166 w 10509"/>
                <a:gd name="T67" fmla="*/ 1111 h 1111"/>
                <a:gd name="T68" fmla="*/ 9805 w 10509"/>
                <a:gd name="T69" fmla="*/ 1111 h 1111"/>
                <a:gd name="T70" fmla="*/ 9861 w 10509"/>
                <a:gd name="T71" fmla="*/ 1107 h 1111"/>
                <a:gd name="T72" fmla="*/ 9963 w 10509"/>
                <a:gd name="T73" fmla="*/ 1088 h 1111"/>
                <a:gd name="T74" fmla="*/ 10054 w 10509"/>
                <a:gd name="T75" fmla="*/ 1057 h 1111"/>
                <a:gd name="T76" fmla="*/ 10135 w 10509"/>
                <a:gd name="T77" fmla="*/ 1012 h 1111"/>
                <a:gd name="T78" fmla="*/ 10204 w 10509"/>
                <a:gd name="T79" fmla="*/ 959 h 1111"/>
                <a:gd name="T80" fmla="*/ 10266 w 10509"/>
                <a:gd name="T81" fmla="*/ 895 h 1111"/>
                <a:gd name="T82" fmla="*/ 10317 w 10509"/>
                <a:gd name="T83" fmla="*/ 826 h 1111"/>
                <a:gd name="T84" fmla="*/ 10362 w 10509"/>
                <a:gd name="T85" fmla="*/ 753 h 1111"/>
                <a:gd name="T86" fmla="*/ 10415 w 10509"/>
                <a:gd name="T87" fmla="*/ 637 h 1111"/>
                <a:gd name="T88" fmla="*/ 10464 w 10509"/>
                <a:gd name="T89" fmla="*/ 480 h 1111"/>
                <a:gd name="T90" fmla="*/ 10493 w 10509"/>
                <a:gd name="T91" fmla="*/ 335 h 1111"/>
                <a:gd name="T92" fmla="*/ 10506 w 10509"/>
                <a:gd name="T93" fmla="*/ 213 h 1111"/>
                <a:gd name="T94" fmla="*/ 10509 w 10509"/>
                <a:gd name="T95" fmla="*/ 168 h 1111"/>
                <a:gd name="T96" fmla="*/ 6766 w 10509"/>
                <a:gd name="T97" fmla="*/ 168 h 1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0509" h="1111">
                  <a:moveTo>
                    <a:pt x="6766" y="168"/>
                  </a:moveTo>
                  <a:lnTo>
                    <a:pt x="6546" y="542"/>
                  </a:lnTo>
                  <a:lnTo>
                    <a:pt x="6135" y="537"/>
                  </a:lnTo>
                  <a:lnTo>
                    <a:pt x="3988" y="509"/>
                  </a:lnTo>
                  <a:lnTo>
                    <a:pt x="2528" y="495"/>
                  </a:lnTo>
                  <a:lnTo>
                    <a:pt x="1988" y="493"/>
                  </a:lnTo>
                  <a:lnTo>
                    <a:pt x="1906" y="493"/>
                  </a:lnTo>
                  <a:lnTo>
                    <a:pt x="1757" y="483"/>
                  </a:lnTo>
                  <a:lnTo>
                    <a:pt x="1628" y="466"/>
                  </a:lnTo>
                  <a:lnTo>
                    <a:pt x="1514" y="440"/>
                  </a:lnTo>
                  <a:lnTo>
                    <a:pt x="1416" y="408"/>
                  </a:lnTo>
                  <a:lnTo>
                    <a:pt x="1334" y="372"/>
                  </a:lnTo>
                  <a:lnTo>
                    <a:pt x="1263" y="334"/>
                  </a:lnTo>
                  <a:lnTo>
                    <a:pt x="1206" y="290"/>
                  </a:lnTo>
                  <a:lnTo>
                    <a:pt x="1160" y="247"/>
                  </a:lnTo>
                  <a:lnTo>
                    <a:pt x="1124" y="204"/>
                  </a:lnTo>
                  <a:lnTo>
                    <a:pt x="1083" y="141"/>
                  </a:lnTo>
                  <a:lnTo>
                    <a:pt x="1055" y="67"/>
                  </a:lnTo>
                  <a:lnTo>
                    <a:pt x="1046" y="14"/>
                  </a:lnTo>
                  <a:lnTo>
                    <a:pt x="1045" y="0"/>
                  </a:lnTo>
                  <a:lnTo>
                    <a:pt x="0" y="0"/>
                  </a:lnTo>
                  <a:lnTo>
                    <a:pt x="16" y="40"/>
                  </a:lnTo>
                  <a:lnTo>
                    <a:pt x="64" y="136"/>
                  </a:lnTo>
                  <a:lnTo>
                    <a:pt x="162" y="295"/>
                  </a:lnTo>
                  <a:lnTo>
                    <a:pt x="372" y="589"/>
                  </a:lnTo>
                  <a:lnTo>
                    <a:pt x="415" y="643"/>
                  </a:lnTo>
                  <a:lnTo>
                    <a:pt x="350" y="697"/>
                  </a:lnTo>
                  <a:lnTo>
                    <a:pt x="252" y="793"/>
                  </a:lnTo>
                  <a:lnTo>
                    <a:pt x="192" y="879"/>
                  </a:lnTo>
                  <a:lnTo>
                    <a:pt x="159" y="953"/>
                  </a:lnTo>
                  <a:lnTo>
                    <a:pt x="147" y="1013"/>
                  </a:lnTo>
                  <a:lnTo>
                    <a:pt x="149" y="1061"/>
                  </a:lnTo>
                  <a:lnTo>
                    <a:pt x="162" y="1106"/>
                  </a:lnTo>
                  <a:lnTo>
                    <a:pt x="166" y="1111"/>
                  </a:lnTo>
                  <a:lnTo>
                    <a:pt x="9805" y="1111"/>
                  </a:lnTo>
                  <a:lnTo>
                    <a:pt x="9861" y="1107"/>
                  </a:lnTo>
                  <a:lnTo>
                    <a:pt x="9963" y="1088"/>
                  </a:lnTo>
                  <a:lnTo>
                    <a:pt x="10054" y="1057"/>
                  </a:lnTo>
                  <a:lnTo>
                    <a:pt x="10135" y="1012"/>
                  </a:lnTo>
                  <a:lnTo>
                    <a:pt x="10204" y="959"/>
                  </a:lnTo>
                  <a:lnTo>
                    <a:pt x="10266" y="895"/>
                  </a:lnTo>
                  <a:lnTo>
                    <a:pt x="10317" y="826"/>
                  </a:lnTo>
                  <a:lnTo>
                    <a:pt x="10362" y="753"/>
                  </a:lnTo>
                  <a:lnTo>
                    <a:pt x="10415" y="637"/>
                  </a:lnTo>
                  <a:lnTo>
                    <a:pt x="10464" y="480"/>
                  </a:lnTo>
                  <a:lnTo>
                    <a:pt x="10493" y="335"/>
                  </a:lnTo>
                  <a:lnTo>
                    <a:pt x="10506" y="213"/>
                  </a:lnTo>
                  <a:lnTo>
                    <a:pt x="10509" y="168"/>
                  </a:lnTo>
                  <a:lnTo>
                    <a:pt x="6766" y="168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4" name="Rectangle 105"/>
            <p:cNvSpPr>
              <a:spLocks noChangeArrowheads="1"/>
            </p:cNvSpPr>
            <p:nvPr/>
          </p:nvSpPr>
          <p:spPr bwMode="auto">
            <a:xfrm flipH="1">
              <a:off x="9150096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5" name="Rectangle 106"/>
            <p:cNvSpPr>
              <a:spLocks noChangeArrowheads="1"/>
            </p:cNvSpPr>
            <p:nvPr/>
          </p:nvSpPr>
          <p:spPr bwMode="auto">
            <a:xfrm flipH="1">
              <a:off x="9111837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6" name="Rectangle 107"/>
            <p:cNvSpPr>
              <a:spLocks noChangeArrowheads="1"/>
            </p:cNvSpPr>
            <p:nvPr/>
          </p:nvSpPr>
          <p:spPr bwMode="auto">
            <a:xfrm flipH="1">
              <a:off x="9073578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7" name="Rectangle 108"/>
            <p:cNvSpPr>
              <a:spLocks noChangeArrowheads="1"/>
            </p:cNvSpPr>
            <p:nvPr/>
          </p:nvSpPr>
          <p:spPr bwMode="auto">
            <a:xfrm flipH="1">
              <a:off x="9035029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8" name="Rectangle 109"/>
            <p:cNvSpPr>
              <a:spLocks noChangeArrowheads="1"/>
            </p:cNvSpPr>
            <p:nvPr/>
          </p:nvSpPr>
          <p:spPr bwMode="auto">
            <a:xfrm flipH="1">
              <a:off x="8996770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9" name="Rectangle 110"/>
            <p:cNvSpPr>
              <a:spLocks noChangeArrowheads="1"/>
            </p:cNvSpPr>
            <p:nvPr/>
          </p:nvSpPr>
          <p:spPr bwMode="auto">
            <a:xfrm flipH="1">
              <a:off x="8958221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0" name="Rectangle 111"/>
            <p:cNvSpPr>
              <a:spLocks noChangeArrowheads="1"/>
            </p:cNvSpPr>
            <p:nvPr/>
          </p:nvSpPr>
          <p:spPr bwMode="auto">
            <a:xfrm flipH="1">
              <a:off x="8919962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1" name="Rectangle 112"/>
            <p:cNvSpPr>
              <a:spLocks noChangeArrowheads="1"/>
            </p:cNvSpPr>
            <p:nvPr/>
          </p:nvSpPr>
          <p:spPr bwMode="auto">
            <a:xfrm flipH="1">
              <a:off x="9141690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2" name="Rectangle 113"/>
            <p:cNvSpPr>
              <a:spLocks noChangeArrowheads="1"/>
            </p:cNvSpPr>
            <p:nvPr/>
          </p:nvSpPr>
          <p:spPr bwMode="auto">
            <a:xfrm flipH="1">
              <a:off x="9109228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3" name="Rectangle 114"/>
            <p:cNvSpPr>
              <a:spLocks noChangeArrowheads="1"/>
            </p:cNvSpPr>
            <p:nvPr/>
          </p:nvSpPr>
          <p:spPr bwMode="auto">
            <a:xfrm flipH="1">
              <a:off x="9076766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4" name="Rectangle 115"/>
            <p:cNvSpPr>
              <a:spLocks noChangeArrowheads="1"/>
            </p:cNvSpPr>
            <p:nvPr/>
          </p:nvSpPr>
          <p:spPr bwMode="auto">
            <a:xfrm flipH="1">
              <a:off x="9044593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5" name="Rectangle 116"/>
            <p:cNvSpPr>
              <a:spLocks noChangeArrowheads="1"/>
            </p:cNvSpPr>
            <p:nvPr/>
          </p:nvSpPr>
          <p:spPr bwMode="auto">
            <a:xfrm flipH="1">
              <a:off x="9012131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6" name="Rectangle 117"/>
            <p:cNvSpPr>
              <a:spLocks noChangeArrowheads="1"/>
            </p:cNvSpPr>
            <p:nvPr/>
          </p:nvSpPr>
          <p:spPr bwMode="auto">
            <a:xfrm flipH="1">
              <a:off x="8979669" y="-841526"/>
              <a:ext cx="1420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7" name="Rectangle 118"/>
            <p:cNvSpPr>
              <a:spLocks noChangeArrowheads="1"/>
            </p:cNvSpPr>
            <p:nvPr/>
          </p:nvSpPr>
          <p:spPr bwMode="auto">
            <a:xfrm flipH="1">
              <a:off x="8947207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8" name="Rectangle 119"/>
            <p:cNvSpPr>
              <a:spLocks noChangeArrowheads="1"/>
            </p:cNvSpPr>
            <p:nvPr/>
          </p:nvSpPr>
          <p:spPr bwMode="auto">
            <a:xfrm flipH="1">
              <a:off x="9128937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9" name="Rectangle 120"/>
            <p:cNvSpPr>
              <a:spLocks noChangeArrowheads="1"/>
            </p:cNvSpPr>
            <p:nvPr/>
          </p:nvSpPr>
          <p:spPr bwMode="auto">
            <a:xfrm flipH="1">
              <a:off x="9105170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0" name="Rectangle 121"/>
            <p:cNvSpPr>
              <a:spLocks noChangeArrowheads="1"/>
            </p:cNvSpPr>
            <p:nvPr/>
          </p:nvSpPr>
          <p:spPr bwMode="auto">
            <a:xfrm flipH="1">
              <a:off x="9081693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1" name="Rectangle 122"/>
            <p:cNvSpPr>
              <a:spLocks noChangeArrowheads="1"/>
            </p:cNvSpPr>
            <p:nvPr/>
          </p:nvSpPr>
          <p:spPr bwMode="auto">
            <a:xfrm flipH="1">
              <a:off x="9057926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2" name="Rectangle 123"/>
            <p:cNvSpPr>
              <a:spLocks noChangeArrowheads="1"/>
            </p:cNvSpPr>
            <p:nvPr/>
          </p:nvSpPr>
          <p:spPr bwMode="auto">
            <a:xfrm flipH="1">
              <a:off x="9034159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3" name="Rectangle 124"/>
            <p:cNvSpPr>
              <a:spLocks noChangeArrowheads="1"/>
            </p:cNvSpPr>
            <p:nvPr/>
          </p:nvSpPr>
          <p:spPr bwMode="auto">
            <a:xfrm flipH="1">
              <a:off x="9010682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4" name="Rectangle 125"/>
            <p:cNvSpPr>
              <a:spLocks noChangeArrowheads="1"/>
            </p:cNvSpPr>
            <p:nvPr/>
          </p:nvSpPr>
          <p:spPr bwMode="auto">
            <a:xfrm flipH="1">
              <a:off x="8986915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5" name="Rectangle 126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44056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6" name="Rectangle 127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11884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7" name="Rectangle 128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37100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8" name="Rectangle 129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9855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9" name="Freeform 130"/>
            <p:cNvSpPr>
              <a:spLocks/>
            </p:cNvSpPr>
            <p:nvPr/>
          </p:nvSpPr>
          <p:spPr bwMode="auto">
            <a:xfrm flipH="1">
              <a:off x="9762821" y="-780369"/>
              <a:ext cx="100285" cy="4058"/>
            </a:xfrm>
            <a:custGeom>
              <a:avLst/>
              <a:gdLst>
                <a:gd name="T0" fmla="*/ 1034 w 1039"/>
                <a:gd name="T1" fmla="*/ 42 h 42"/>
                <a:gd name="T2" fmla="*/ 5 w 1039"/>
                <a:gd name="T3" fmla="*/ 42 h 42"/>
                <a:gd name="T4" fmla="*/ 2 w 1039"/>
                <a:gd name="T5" fmla="*/ 41 h 42"/>
                <a:gd name="T6" fmla="*/ 0 w 1039"/>
                <a:gd name="T7" fmla="*/ 36 h 42"/>
                <a:gd name="T8" fmla="*/ 0 w 1039"/>
                <a:gd name="T9" fmla="*/ 6 h 42"/>
                <a:gd name="T10" fmla="*/ 2 w 1039"/>
                <a:gd name="T11" fmla="*/ 2 h 42"/>
                <a:gd name="T12" fmla="*/ 5 w 1039"/>
                <a:gd name="T13" fmla="*/ 0 h 42"/>
                <a:gd name="T14" fmla="*/ 1033 w 1039"/>
                <a:gd name="T15" fmla="*/ 0 h 42"/>
                <a:gd name="T16" fmla="*/ 1036 w 1039"/>
                <a:gd name="T17" fmla="*/ 2 h 42"/>
                <a:gd name="T18" fmla="*/ 1037 w 1039"/>
                <a:gd name="T19" fmla="*/ 6 h 42"/>
                <a:gd name="T20" fmla="*/ 1037 w 1039"/>
                <a:gd name="T21" fmla="*/ 36 h 42"/>
                <a:gd name="T22" fmla="*/ 1039 w 1039"/>
                <a:gd name="T23" fmla="*/ 41 h 42"/>
                <a:gd name="T24" fmla="*/ 1034 w 1039"/>
                <a:gd name="T25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39" h="42">
                  <a:moveTo>
                    <a:pt x="1034" y="42"/>
                  </a:moveTo>
                  <a:lnTo>
                    <a:pt x="5" y="42"/>
                  </a:lnTo>
                  <a:lnTo>
                    <a:pt x="2" y="41"/>
                  </a:lnTo>
                  <a:lnTo>
                    <a:pt x="0" y="36"/>
                  </a:lnTo>
                  <a:lnTo>
                    <a:pt x="0" y="6"/>
                  </a:lnTo>
                  <a:lnTo>
                    <a:pt x="2" y="2"/>
                  </a:lnTo>
                  <a:lnTo>
                    <a:pt x="5" y="0"/>
                  </a:lnTo>
                  <a:lnTo>
                    <a:pt x="1033" y="0"/>
                  </a:lnTo>
                  <a:lnTo>
                    <a:pt x="1036" y="2"/>
                  </a:lnTo>
                  <a:lnTo>
                    <a:pt x="1037" y="6"/>
                  </a:lnTo>
                  <a:lnTo>
                    <a:pt x="1037" y="36"/>
                  </a:lnTo>
                  <a:lnTo>
                    <a:pt x="1039" y="41"/>
                  </a:lnTo>
                  <a:lnTo>
                    <a:pt x="1034" y="42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0" y="711591"/>
            <a:ext cx="12200772" cy="6146409"/>
            <a:chOff x="1" y="711592"/>
            <a:chExt cx="12200772" cy="6146409"/>
          </a:xfrm>
        </p:grpSpPr>
        <p:sp>
          <p:nvSpPr>
            <p:cNvPr id="164" name="자유형 163"/>
            <p:cNvSpPr/>
            <p:nvPr/>
          </p:nvSpPr>
          <p:spPr>
            <a:xfrm rot="16200000">
              <a:off x="3027182" y="-2315589"/>
              <a:ext cx="6146409" cy="12200772"/>
            </a:xfrm>
            <a:custGeom>
              <a:avLst/>
              <a:gdLst>
                <a:gd name="connsiteX0" fmla="*/ 6146409 w 6146409"/>
                <a:gd name="connsiteY0" fmla="*/ 2222 h 12200772"/>
                <a:gd name="connsiteX1" fmla="*/ 6065629 w 6146409"/>
                <a:gd name="connsiteY1" fmla="*/ 164558 h 12200772"/>
                <a:gd name="connsiteX2" fmla="*/ 6114959 w 6146409"/>
                <a:gd name="connsiteY2" fmla="*/ 314135 h 12200772"/>
                <a:gd name="connsiteX3" fmla="*/ 6138200 w 6146409"/>
                <a:gd name="connsiteY3" fmla="*/ 323564 h 12200772"/>
                <a:gd name="connsiteX4" fmla="*/ 6146409 w 6146409"/>
                <a:gd name="connsiteY4" fmla="*/ 323564 h 12200772"/>
                <a:gd name="connsiteX5" fmla="*/ 6142304 w 6146409"/>
                <a:gd name="connsiteY5" fmla="*/ 325229 h 12200772"/>
                <a:gd name="connsiteX6" fmla="*/ 6146409 w 6146409"/>
                <a:gd name="connsiteY6" fmla="*/ 326894 h 12200772"/>
                <a:gd name="connsiteX7" fmla="*/ 6138200 w 6146409"/>
                <a:gd name="connsiteY7" fmla="*/ 326894 h 12200772"/>
                <a:gd name="connsiteX8" fmla="*/ 6114958 w 6146409"/>
                <a:gd name="connsiteY8" fmla="*/ 336323 h 12200772"/>
                <a:gd name="connsiteX9" fmla="*/ 6065628 w 6146409"/>
                <a:gd name="connsiteY9" fmla="*/ 485900 h 12200772"/>
                <a:gd name="connsiteX10" fmla="*/ 6114958 w 6146409"/>
                <a:gd name="connsiteY10" fmla="*/ 635477 h 12200772"/>
                <a:gd name="connsiteX11" fmla="*/ 6138200 w 6146409"/>
                <a:gd name="connsiteY11" fmla="*/ 644906 h 12200772"/>
                <a:gd name="connsiteX12" fmla="*/ 6146408 w 6146409"/>
                <a:gd name="connsiteY12" fmla="*/ 644906 h 12200772"/>
                <a:gd name="connsiteX13" fmla="*/ 6142304 w 6146409"/>
                <a:gd name="connsiteY13" fmla="*/ 646571 h 12200772"/>
                <a:gd name="connsiteX14" fmla="*/ 6146409 w 6146409"/>
                <a:gd name="connsiteY14" fmla="*/ 648235 h 12200772"/>
                <a:gd name="connsiteX15" fmla="*/ 6138200 w 6146409"/>
                <a:gd name="connsiteY15" fmla="*/ 648235 h 12200772"/>
                <a:gd name="connsiteX16" fmla="*/ 6114958 w 6146409"/>
                <a:gd name="connsiteY16" fmla="*/ 657664 h 12200772"/>
                <a:gd name="connsiteX17" fmla="*/ 6065628 w 6146409"/>
                <a:gd name="connsiteY17" fmla="*/ 807242 h 12200772"/>
                <a:gd name="connsiteX18" fmla="*/ 6114958 w 6146409"/>
                <a:gd name="connsiteY18" fmla="*/ 956818 h 12200772"/>
                <a:gd name="connsiteX19" fmla="*/ 6138200 w 6146409"/>
                <a:gd name="connsiteY19" fmla="*/ 966247 h 12200772"/>
                <a:gd name="connsiteX20" fmla="*/ 6146408 w 6146409"/>
                <a:gd name="connsiteY20" fmla="*/ 966247 h 12200772"/>
                <a:gd name="connsiteX21" fmla="*/ 6142304 w 6146409"/>
                <a:gd name="connsiteY21" fmla="*/ 967912 h 12200772"/>
                <a:gd name="connsiteX22" fmla="*/ 6146408 w 6146409"/>
                <a:gd name="connsiteY22" fmla="*/ 969577 h 12200772"/>
                <a:gd name="connsiteX23" fmla="*/ 6138200 w 6146409"/>
                <a:gd name="connsiteY23" fmla="*/ 969577 h 12200772"/>
                <a:gd name="connsiteX24" fmla="*/ 6114958 w 6146409"/>
                <a:gd name="connsiteY24" fmla="*/ 979006 h 12200772"/>
                <a:gd name="connsiteX25" fmla="*/ 6065628 w 6146409"/>
                <a:gd name="connsiteY25" fmla="*/ 1128583 h 12200772"/>
                <a:gd name="connsiteX26" fmla="*/ 6114958 w 6146409"/>
                <a:gd name="connsiteY26" fmla="*/ 1278160 h 12200772"/>
                <a:gd name="connsiteX27" fmla="*/ 6138200 w 6146409"/>
                <a:gd name="connsiteY27" fmla="*/ 1287589 h 12200772"/>
                <a:gd name="connsiteX28" fmla="*/ 6146408 w 6146409"/>
                <a:gd name="connsiteY28" fmla="*/ 1287589 h 12200772"/>
                <a:gd name="connsiteX29" fmla="*/ 6142304 w 6146409"/>
                <a:gd name="connsiteY29" fmla="*/ 1289254 h 12200772"/>
                <a:gd name="connsiteX30" fmla="*/ 6146408 w 6146409"/>
                <a:gd name="connsiteY30" fmla="*/ 1290919 h 12200772"/>
                <a:gd name="connsiteX31" fmla="*/ 6138199 w 6146409"/>
                <a:gd name="connsiteY31" fmla="*/ 1290919 h 12200772"/>
                <a:gd name="connsiteX32" fmla="*/ 6114958 w 6146409"/>
                <a:gd name="connsiteY32" fmla="*/ 1300348 h 12200772"/>
                <a:gd name="connsiteX33" fmla="*/ 6065628 w 6146409"/>
                <a:gd name="connsiteY33" fmla="*/ 1449925 h 12200772"/>
                <a:gd name="connsiteX34" fmla="*/ 6114958 w 6146409"/>
                <a:gd name="connsiteY34" fmla="*/ 1599502 h 12200772"/>
                <a:gd name="connsiteX35" fmla="*/ 6138199 w 6146409"/>
                <a:gd name="connsiteY35" fmla="*/ 1608931 h 12200772"/>
                <a:gd name="connsiteX36" fmla="*/ 6146408 w 6146409"/>
                <a:gd name="connsiteY36" fmla="*/ 1608931 h 12200772"/>
                <a:gd name="connsiteX37" fmla="*/ 6142304 w 6146409"/>
                <a:gd name="connsiteY37" fmla="*/ 1610596 h 12200772"/>
                <a:gd name="connsiteX38" fmla="*/ 6146408 w 6146409"/>
                <a:gd name="connsiteY38" fmla="*/ 1612261 h 12200772"/>
                <a:gd name="connsiteX39" fmla="*/ 6138199 w 6146409"/>
                <a:gd name="connsiteY39" fmla="*/ 1612261 h 12200772"/>
                <a:gd name="connsiteX40" fmla="*/ 6114958 w 6146409"/>
                <a:gd name="connsiteY40" fmla="*/ 1621690 h 12200772"/>
                <a:gd name="connsiteX41" fmla="*/ 6065628 w 6146409"/>
                <a:gd name="connsiteY41" fmla="*/ 1771267 h 12200772"/>
                <a:gd name="connsiteX42" fmla="*/ 6114958 w 6146409"/>
                <a:gd name="connsiteY42" fmla="*/ 1920843 h 12200772"/>
                <a:gd name="connsiteX43" fmla="*/ 6138199 w 6146409"/>
                <a:gd name="connsiteY43" fmla="*/ 1930273 h 12200772"/>
                <a:gd name="connsiteX44" fmla="*/ 6146408 w 6146409"/>
                <a:gd name="connsiteY44" fmla="*/ 1930273 h 12200772"/>
                <a:gd name="connsiteX45" fmla="*/ 6142303 w 6146409"/>
                <a:gd name="connsiteY45" fmla="*/ 1931938 h 12200772"/>
                <a:gd name="connsiteX46" fmla="*/ 6146408 w 6146409"/>
                <a:gd name="connsiteY46" fmla="*/ 1933603 h 12200772"/>
                <a:gd name="connsiteX47" fmla="*/ 6138199 w 6146409"/>
                <a:gd name="connsiteY47" fmla="*/ 1933603 h 12200772"/>
                <a:gd name="connsiteX48" fmla="*/ 6114957 w 6146409"/>
                <a:gd name="connsiteY48" fmla="*/ 1943032 h 12200772"/>
                <a:gd name="connsiteX49" fmla="*/ 6065627 w 6146409"/>
                <a:gd name="connsiteY49" fmla="*/ 2092608 h 12200772"/>
                <a:gd name="connsiteX50" fmla="*/ 6114957 w 6146409"/>
                <a:gd name="connsiteY50" fmla="*/ 2242185 h 12200772"/>
                <a:gd name="connsiteX51" fmla="*/ 6138199 w 6146409"/>
                <a:gd name="connsiteY51" fmla="*/ 2251614 h 12200772"/>
                <a:gd name="connsiteX52" fmla="*/ 6146407 w 6146409"/>
                <a:gd name="connsiteY52" fmla="*/ 2251614 h 12200772"/>
                <a:gd name="connsiteX53" fmla="*/ 6142303 w 6146409"/>
                <a:gd name="connsiteY53" fmla="*/ 2253279 h 12200772"/>
                <a:gd name="connsiteX54" fmla="*/ 6146408 w 6146409"/>
                <a:gd name="connsiteY54" fmla="*/ 2254944 h 12200772"/>
                <a:gd name="connsiteX55" fmla="*/ 6138199 w 6146409"/>
                <a:gd name="connsiteY55" fmla="*/ 2254944 h 12200772"/>
                <a:gd name="connsiteX56" fmla="*/ 6114957 w 6146409"/>
                <a:gd name="connsiteY56" fmla="*/ 2264374 h 12200772"/>
                <a:gd name="connsiteX57" fmla="*/ 6065627 w 6146409"/>
                <a:gd name="connsiteY57" fmla="*/ 2413950 h 12200772"/>
                <a:gd name="connsiteX58" fmla="*/ 6114957 w 6146409"/>
                <a:gd name="connsiteY58" fmla="*/ 2563526 h 12200772"/>
                <a:gd name="connsiteX59" fmla="*/ 6138199 w 6146409"/>
                <a:gd name="connsiteY59" fmla="*/ 2572956 h 12200772"/>
                <a:gd name="connsiteX60" fmla="*/ 6146407 w 6146409"/>
                <a:gd name="connsiteY60" fmla="*/ 2572956 h 12200772"/>
                <a:gd name="connsiteX61" fmla="*/ 6142303 w 6146409"/>
                <a:gd name="connsiteY61" fmla="*/ 2574620 h 12200772"/>
                <a:gd name="connsiteX62" fmla="*/ 6146407 w 6146409"/>
                <a:gd name="connsiteY62" fmla="*/ 2576286 h 12200772"/>
                <a:gd name="connsiteX63" fmla="*/ 6138199 w 6146409"/>
                <a:gd name="connsiteY63" fmla="*/ 2576286 h 12200772"/>
                <a:gd name="connsiteX64" fmla="*/ 6114957 w 6146409"/>
                <a:gd name="connsiteY64" fmla="*/ 2585714 h 12200772"/>
                <a:gd name="connsiteX65" fmla="*/ 6065627 w 6146409"/>
                <a:gd name="connsiteY65" fmla="*/ 2735292 h 12200772"/>
                <a:gd name="connsiteX66" fmla="*/ 6114957 w 6146409"/>
                <a:gd name="connsiteY66" fmla="*/ 2884868 h 12200772"/>
                <a:gd name="connsiteX67" fmla="*/ 6138199 w 6146409"/>
                <a:gd name="connsiteY67" fmla="*/ 2894298 h 12200772"/>
                <a:gd name="connsiteX68" fmla="*/ 6146407 w 6146409"/>
                <a:gd name="connsiteY68" fmla="*/ 2894298 h 12200772"/>
                <a:gd name="connsiteX69" fmla="*/ 6142303 w 6146409"/>
                <a:gd name="connsiteY69" fmla="*/ 2895963 h 12200772"/>
                <a:gd name="connsiteX70" fmla="*/ 6146407 w 6146409"/>
                <a:gd name="connsiteY70" fmla="*/ 2897627 h 12200772"/>
                <a:gd name="connsiteX71" fmla="*/ 6138199 w 6146409"/>
                <a:gd name="connsiteY71" fmla="*/ 2897627 h 12200772"/>
                <a:gd name="connsiteX72" fmla="*/ 6114957 w 6146409"/>
                <a:gd name="connsiteY72" fmla="*/ 2907056 h 12200772"/>
                <a:gd name="connsiteX73" fmla="*/ 6065627 w 6146409"/>
                <a:gd name="connsiteY73" fmla="*/ 3056633 h 12200772"/>
                <a:gd name="connsiteX74" fmla="*/ 6114957 w 6146409"/>
                <a:gd name="connsiteY74" fmla="*/ 3206209 h 12200772"/>
                <a:gd name="connsiteX75" fmla="*/ 6138199 w 6146409"/>
                <a:gd name="connsiteY75" fmla="*/ 3215638 h 12200772"/>
                <a:gd name="connsiteX76" fmla="*/ 6146407 w 6146409"/>
                <a:gd name="connsiteY76" fmla="*/ 3215638 h 12200772"/>
                <a:gd name="connsiteX77" fmla="*/ 6142303 w 6146409"/>
                <a:gd name="connsiteY77" fmla="*/ 3217303 h 12200772"/>
                <a:gd name="connsiteX78" fmla="*/ 6146407 w 6146409"/>
                <a:gd name="connsiteY78" fmla="*/ 3218969 h 12200772"/>
                <a:gd name="connsiteX79" fmla="*/ 6138198 w 6146409"/>
                <a:gd name="connsiteY79" fmla="*/ 3218969 h 12200772"/>
                <a:gd name="connsiteX80" fmla="*/ 6114956 w 6146409"/>
                <a:gd name="connsiteY80" fmla="*/ 3228397 h 12200772"/>
                <a:gd name="connsiteX81" fmla="*/ 6065626 w 6146409"/>
                <a:gd name="connsiteY81" fmla="*/ 3377975 h 12200772"/>
                <a:gd name="connsiteX82" fmla="*/ 6114956 w 6146409"/>
                <a:gd name="connsiteY82" fmla="*/ 3527551 h 12200772"/>
                <a:gd name="connsiteX83" fmla="*/ 6138198 w 6146409"/>
                <a:gd name="connsiteY83" fmla="*/ 3536980 h 12200772"/>
                <a:gd name="connsiteX84" fmla="*/ 6146407 w 6146409"/>
                <a:gd name="connsiteY84" fmla="*/ 3536980 h 12200772"/>
                <a:gd name="connsiteX85" fmla="*/ 6142303 w 6146409"/>
                <a:gd name="connsiteY85" fmla="*/ 3538645 h 12200772"/>
                <a:gd name="connsiteX86" fmla="*/ 6146407 w 6146409"/>
                <a:gd name="connsiteY86" fmla="*/ 3540310 h 12200772"/>
                <a:gd name="connsiteX87" fmla="*/ 6138198 w 6146409"/>
                <a:gd name="connsiteY87" fmla="*/ 3540310 h 12200772"/>
                <a:gd name="connsiteX88" fmla="*/ 6114956 w 6146409"/>
                <a:gd name="connsiteY88" fmla="*/ 3549739 h 12200772"/>
                <a:gd name="connsiteX89" fmla="*/ 6065626 w 6146409"/>
                <a:gd name="connsiteY89" fmla="*/ 3699316 h 12200772"/>
                <a:gd name="connsiteX90" fmla="*/ 6114956 w 6146409"/>
                <a:gd name="connsiteY90" fmla="*/ 3848893 h 12200772"/>
                <a:gd name="connsiteX91" fmla="*/ 6138198 w 6146409"/>
                <a:gd name="connsiteY91" fmla="*/ 3858322 h 12200772"/>
                <a:gd name="connsiteX92" fmla="*/ 6146406 w 6146409"/>
                <a:gd name="connsiteY92" fmla="*/ 3858322 h 12200772"/>
                <a:gd name="connsiteX93" fmla="*/ 6142302 w 6146409"/>
                <a:gd name="connsiteY93" fmla="*/ 3859987 h 12200772"/>
                <a:gd name="connsiteX94" fmla="*/ 6146407 w 6146409"/>
                <a:gd name="connsiteY94" fmla="*/ 3861652 h 12200772"/>
                <a:gd name="connsiteX95" fmla="*/ 6138198 w 6146409"/>
                <a:gd name="connsiteY95" fmla="*/ 3861652 h 12200772"/>
                <a:gd name="connsiteX96" fmla="*/ 6114956 w 6146409"/>
                <a:gd name="connsiteY96" fmla="*/ 3871081 h 12200772"/>
                <a:gd name="connsiteX97" fmla="*/ 6065626 w 6146409"/>
                <a:gd name="connsiteY97" fmla="*/ 4020658 h 12200772"/>
                <a:gd name="connsiteX98" fmla="*/ 6114956 w 6146409"/>
                <a:gd name="connsiteY98" fmla="*/ 4170234 h 12200772"/>
                <a:gd name="connsiteX99" fmla="*/ 6138198 w 6146409"/>
                <a:gd name="connsiteY99" fmla="*/ 4179664 h 12200772"/>
                <a:gd name="connsiteX100" fmla="*/ 6146406 w 6146409"/>
                <a:gd name="connsiteY100" fmla="*/ 4179664 h 12200772"/>
                <a:gd name="connsiteX101" fmla="*/ 6142302 w 6146409"/>
                <a:gd name="connsiteY101" fmla="*/ 4181329 h 12200772"/>
                <a:gd name="connsiteX102" fmla="*/ 6146406 w 6146409"/>
                <a:gd name="connsiteY102" fmla="*/ 4182993 h 12200772"/>
                <a:gd name="connsiteX103" fmla="*/ 6138198 w 6146409"/>
                <a:gd name="connsiteY103" fmla="*/ 4182993 h 12200772"/>
                <a:gd name="connsiteX104" fmla="*/ 6114956 w 6146409"/>
                <a:gd name="connsiteY104" fmla="*/ 4192423 h 12200772"/>
                <a:gd name="connsiteX105" fmla="*/ 6065626 w 6146409"/>
                <a:gd name="connsiteY105" fmla="*/ 4342000 h 12200772"/>
                <a:gd name="connsiteX106" fmla="*/ 6114956 w 6146409"/>
                <a:gd name="connsiteY106" fmla="*/ 4491576 h 12200772"/>
                <a:gd name="connsiteX107" fmla="*/ 6138198 w 6146409"/>
                <a:gd name="connsiteY107" fmla="*/ 4501005 h 12200772"/>
                <a:gd name="connsiteX108" fmla="*/ 6146406 w 6146409"/>
                <a:gd name="connsiteY108" fmla="*/ 4501005 h 12200772"/>
                <a:gd name="connsiteX109" fmla="*/ 6142302 w 6146409"/>
                <a:gd name="connsiteY109" fmla="*/ 4502670 h 12200772"/>
                <a:gd name="connsiteX110" fmla="*/ 6146406 w 6146409"/>
                <a:gd name="connsiteY110" fmla="*/ 4504335 h 12200772"/>
                <a:gd name="connsiteX111" fmla="*/ 6138198 w 6146409"/>
                <a:gd name="connsiteY111" fmla="*/ 4504335 h 12200772"/>
                <a:gd name="connsiteX112" fmla="*/ 6114956 w 6146409"/>
                <a:gd name="connsiteY112" fmla="*/ 4513765 h 12200772"/>
                <a:gd name="connsiteX113" fmla="*/ 6065626 w 6146409"/>
                <a:gd name="connsiteY113" fmla="*/ 4663342 h 12200772"/>
                <a:gd name="connsiteX114" fmla="*/ 6114956 w 6146409"/>
                <a:gd name="connsiteY114" fmla="*/ 4812918 h 12200772"/>
                <a:gd name="connsiteX115" fmla="*/ 6138197 w 6146409"/>
                <a:gd name="connsiteY115" fmla="*/ 4822348 h 12200772"/>
                <a:gd name="connsiteX116" fmla="*/ 6146406 w 6146409"/>
                <a:gd name="connsiteY116" fmla="*/ 4822348 h 12200772"/>
                <a:gd name="connsiteX117" fmla="*/ 6142302 w 6146409"/>
                <a:gd name="connsiteY117" fmla="*/ 4824012 h 12200772"/>
                <a:gd name="connsiteX118" fmla="*/ 6146406 w 6146409"/>
                <a:gd name="connsiteY118" fmla="*/ 4825677 h 12200772"/>
                <a:gd name="connsiteX119" fmla="*/ 6138197 w 6146409"/>
                <a:gd name="connsiteY119" fmla="*/ 4825677 h 12200772"/>
                <a:gd name="connsiteX120" fmla="*/ 6114955 w 6146409"/>
                <a:gd name="connsiteY120" fmla="*/ 4835106 h 12200772"/>
                <a:gd name="connsiteX121" fmla="*/ 6065625 w 6146409"/>
                <a:gd name="connsiteY121" fmla="*/ 4984683 h 12200772"/>
                <a:gd name="connsiteX122" fmla="*/ 6114955 w 6146409"/>
                <a:gd name="connsiteY122" fmla="*/ 5134260 h 12200772"/>
                <a:gd name="connsiteX123" fmla="*/ 6138197 w 6146409"/>
                <a:gd name="connsiteY123" fmla="*/ 5143689 h 12200772"/>
                <a:gd name="connsiteX124" fmla="*/ 6146405 w 6146409"/>
                <a:gd name="connsiteY124" fmla="*/ 5143689 h 12200772"/>
                <a:gd name="connsiteX125" fmla="*/ 6142301 w 6146409"/>
                <a:gd name="connsiteY125" fmla="*/ 5145354 h 12200772"/>
                <a:gd name="connsiteX126" fmla="*/ 6146406 w 6146409"/>
                <a:gd name="connsiteY126" fmla="*/ 5147018 h 12200772"/>
                <a:gd name="connsiteX127" fmla="*/ 6138197 w 6146409"/>
                <a:gd name="connsiteY127" fmla="*/ 5147018 h 12200772"/>
                <a:gd name="connsiteX128" fmla="*/ 6114955 w 6146409"/>
                <a:gd name="connsiteY128" fmla="*/ 5156448 h 12200772"/>
                <a:gd name="connsiteX129" fmla="*/ 6065625 w 6146409"/>
                <a:gd name="connsiteY129" fmla="*/ 5306025 h 12200772"/>
                <a:gd name="connsiteX130" fmla="*/ 6114955 w 6146409"/>
                <a:gd name="connsiteY130" fmla="*/ 5455601 h 12200772"/>
                <a:gd name="connsiteX131" fmla="*/ 6138197 w 6146409"/>
                <a:gd name="connsiteY131" fmla="*/ 5465031 h 12200772"/>
                <a:gd name="connsiteX132" fmla="*/ 6146405 w 6146409"/>
                <a:gd name="connsiteY132" fmla="*/ 5465031 h 12200772"/>
                <a:gd name="connsiteX133" fmla="*/ 6142301 w 6146409"/>
                <a:gd name="connsiteY133" fmla="*/ 5466695 h 12200772"/>
                <a:gd name="connsiteX134" fmla="*/ 6146405 w 6146409"/>
                <a:gd name="connsiteY134" fmla="*/ 5468361 h 12200772"/>
                <a:gd name="connsiteX135" fmla="*/ 6138197 w 6146409"/>
                <a:gd name="connsiteY135" fmla="*/ 5468361 h 12200772"/>
                <a:gd name="connsiteX136" fmla="*/ 6114955 w 6146409"/>
                <a:gd name="connsiteY136" fmla="*/ 5477790 h 12200772"/>
                <a:gd name="connsiteX137" fmla="*/ 6065625 w 6146409"/>
                <a:gd name="connsiteY137" fmla="*/ 5627367 h 12200772"/>
                <a:gd name="connsiteX138" fmla="*/ 6114955 w 6146409"/>
                <a:gd name="connsiteY138" fmla="*/ 5776943 h 12200772"/>
                <a:gd name="connsiteX139" fmla="*/ 6138197 w 6146409"/>
                <a:gd name="connsiteY139" fmla="*/ 5786373 h 12200772"/>
                <a:gd name="connsiteX140" fmla="*/ 6146405 w 6146409"/>
                <a:gd name="connsiteY140" fmla="*/ 5786373 h 12200772"/>
                <a:gd name="connsiteX141" fmla="*/ 6142301 w 6146409"/>
                <a:gd name="connsiteY141" fmla="*/ 5788037 h 12200772"/>
                <a:gd name="connsiteX142" fmla="*/ 6146405 w 6146409"/>
                <a:gd name="connsiteY142" fmla="*/ 5789702 h 12200772"/>
                <a:gd name="connsiteX143" fmla="*/ 6138197 w 6146409"/>
                <a:gd name="connsiteY143" fmla="*/ 5789702 h 12200772"/>
                <a:gd name="connsiteX144" fmla="*/ 6114955 w 6146409"/>
                <a:gd name="connsiteY144" fmla="*/ 5799131 h 12200772"/>
                <a:gd name="connsiteX145" fmla="*/ 6065625 w 6146409"/>
                <a:gd name="connsiteY145" fmla="*/ 5948709 h 12200772"/>
                <a:gd name="connsiteX146" fmla="*/ 6089279 w 6146409"/>
                <a:gd name="connsiteY146" fmla="*/ 6063492 h 12200772"/>
                <a:gd name="connsiteX147" fmla="*/ 6110280 w 6146409"/>
                <a:gd name="connsiteY147" fmla="*/ 6091951 h 12200772"/>
                <a:gd name="connsiteX148" fmla="*/ 6146409 w 6146409"/>
                <a:gd name="connsiteY148" fmla="*/ 6091951 h 12200772"/>
                <a:gd name="connsiteX149" fmla="*/ 6122875 w 6146409"/>
                <a:gd name="connsiteY149" fmla="*/ 6101498 h 12200772"/>
                <a:gd name="connsiteX150" fmla="*/ 6146405 w 6146409"/>
                <a:gd name="connsiteY150" fmla="*/ 6111044 h 12200772"/>
                <a:gd name="connsiteX151" fmla="*/ 6110284 w 6146409"/>
                <a:gd name="connsiteY151" fmla="*/ 6111044 h 12200772"/>
                <a:gd name="connsiteX152" fmla="*/ 6089282 w 6146409"/>
                <a:gd name="connsiteY152" fmla="*/ 6139503 h 12200772"/>
                <a:gd name="connsiteX153" fmla="*/ 6065629 w 6146409"/>
                <a:gd name="connsiteY153" fmla="*/ 6254286 h 12200772"/>
                <a:gd name="connsiteX154" fmla="*/ 6114959 w 6146409"/>
                <a:gd name="connsiteY154" fmla="*/ 6403863 h 12200772"/>
                <a:gd name="connsiteX155" fmla="*/ 6138200 w 6146409"/>
                <a:gd name="connsiteY155" fmla="*/ 6413292 h 12200772"/>
                <a:gd name="connsiteX156" fmla="*/ 6146409 w 6146409"/>
                <a:gd name="connsiteY156" fmla="*/ 6413292 h 12200772"/>
                <a:gd name="connsiteX157" fmla="*/ 6142304 w 6146409"/>
                <a:gd name="connsiteY157" fmla="*/ 6414957 h 12200772"/>
                <a:gd name="connsiteX158" fmla="*/ 6146409 w 6146409"/>
                <a:gd name="connsiteY158" fmla="*/ 6416622 h 12200772"/>
                <a:gd name="connsiteX159" fmla="*/ 6138200 w 6146409"/>
                <a:gd name="connsiteY159" fmla="*/ 6416622 h 12200772"/>
                <a:gd name="connsiteX160" fmla="*/ 6114958 w 6146409"/>
                <a:gd name="connsiteY160" fmla="*/ 6426051 h 12200772"/>
                <a:gd name="connsiteX161" fmla="*/ 6065628 w 6146409"/>
                <a:gd name="connsiteY161" fmla="*/ 6575628 h 12200772"/>
                <a:gd name="connsiteX162" fmla="*/ 6114958 w 6146409"/>
                <a:gd name="connsiteY162" fmla="*/ 6725204 h 12200772"/>
                <a:gd name="connsiteX163" fmla="*/ 6138200 w 6146409"/>
                <a:gd name="connsiteY163" fmla="*/ 6734633 h 12200772"/>
                <a:gd name="connsiteX164" fmla="*/ 6146408 w 6146409"/>
                <a:gd name="connsiteY164" fmla="*/ 6734633 h 12200772"/>
                <a:gd name="connsiteX165" fmla="*/ 6142304 w 6146409"/>
                <a:gd name="connsiteY165" fmla="*/ 6736299 h 12200772"/>
                <a:gd name="connsiteX166" fmla="*/ 6146409 w 6146409"/>
                <a:gd name="connsiteY166" fmla="*/ 6737963 h 12200772"/>
                <a:gd name="connsiteX167" fmla="*/ 6138200 w 6146409"/>
                <a:gd name="connsiteY167" fmla="*/ 6737963 h 12200772"/>
                <a:gd name="connsiteX168" fmla="*/ 6114958 w 6146409"/>
                <a:gd name="connsiteY168" fmla="*/ 6747392 h 12200772"/>
                <a:gd name="connsiteX169" fmla="*/ 6065628 w 6146409"/>
                <a:gd name="connsiteY169" fmla="*/ 6896970 h 12200772"/>
                <a:gd name="connsiteX170" fmla="*/ 6114958 w 6146409"/>
                <a:gd name="connsiteY170" fmla="*/ 7046546 h 12200772"/>
                <a:gd name="connsiteX171" fmla="*/ 6138200 w 6146409"/>
                <a:gd name="connsiteY171" fmla="*/ 7055975 h 12200772"/>
                <a:gd name="connsiteX172" fmla="*/ 6146408 w 6146409"/>
                <a:gd name="connsiteY172" fmla="*/ 7055975 h 12200772"/>
                <a:gd name="connsiteX173" fmla="*/ 6142304 w 6146409"/>
                <a:gd name="connsiteY173" fmla="*/ 7057640 h 12200772"/>
                <a:gd name="connsiteX174" fmla="*/ 6146408 w 6146409"/>
                <a:gd name="connsiteY174" fmla="*/ 7059305 h 12200772"/>
                <a:gd name="connsiteX175" fmla="*/ 6138200 w 6146409"/>
                <a:gd name="connsiteY175" fmla="*/ 7059305 h 12200772"/>
                <a:gd name="connsiteX176" fmla="*/ 6114958 w 6146409"/>
                <a:gd name="connsiteY176" fmla="*/ 7068734 h 12200772"/>
                <a:gd name="connsiteX177" fmla="*/ 6065628 w 6146409"/>
                <a:gd name="connsiteY177" fmla="*/ 7218311 h 12200772"/>
                <a:gd name="connsiteX178" fmla="*/ 6114958 w 6146409"/>
                <a:gd name="connsiteY178" fmla="*/ 7367888 h 12200772"/>
                <a:gd name="connsiteX179" fmla="*/ 6138200 w 6146409"/>
                <a:gd name="connsiteY179" fmla="*/ 7377317 h 12200772"/>
                <a:gd name="connsiteX180" fmla="*/ 6146408 w 6146409"/>
                <a:gd name="connsiteY180" fmla="*/ 7377317 h 12200772"/>
                <a:gd name="connsiteX181" fmla="*/ 6142304 w 6146409"/>
                <a:gd name="connsiteY181" fmla="*/ 7378982 h 12200772"/>
                <a:gd name="connsiteX182" fmla="*/ 6146408 w 6146409"/>
                <a:gd name="connsiteY182" fmla="*/ 7380647 h 12200772"/>
                <a:gd name="connsiteX183" fmla="*/ 6138199 w 6146409"/>
                <a:gd name="connsiteY183" fmla="*/ 7380647 h 12200772"/>
                <a:gd name="connsiteX184" fmla="*/ 6114958 w 6146409"/>
                <a:gd name="connsiteY184" fmla="*/ 7390076 h 12200772"/>
                <a:gd name="connsiteX185" fmla="*/ 6065628 w 6146409"/>
                <a:gd name="connsiteY185" fmla="*/ 7539653 h 12200772"/>
                <a:gd name="connsiteX186" fmla="*/ 6114958 w 6146409"/>
                <a:gd name="connsiteY186" fmla="*/ 7689230 h 12200772"/>
                <a:gd name="connsiteX187" fmla="*/ 6138199 w 6146409"/>
                <a:gd name="connsiteY187" fmla="*/ 7698659 h 12200772"/>
                <a:gd name="connsiteX188" fmla="*/ 6146408 w 6146409"/>
                <a:gd name="connsiteY188" fmla="*/ 7698659 h 12200772"/>
                <a:gd name="connsiteX189" fmla="*/ 6142304 w 6146409"/>
                <a:gd name="connsiteY189" fmla="*/ 7700324 h 12200772"/>
                <a:gd name="connsiteX190" fmla="*/ 6146408 w 6146409"/>
                <a:gd name="connsiteY190" fmla="*/ 7701989 h 12200772"/>
                <a:gd name="connsiteX191" fmla="*/ 6138199 w 6146409"/>
                <a:gd name="connsiteY191" fmla="*/ 7701989 h 12200772"/>
                <a:gd name="connsiteX192" fmla="*/ 6114958 w 6146409"/>
                <a:gd name="connsiteY192" fmla="*/ 7711418 h 12200772"/>
                <a:gd name="connsiteX193" fmla="*/ 6065628 w 6146409"/>
                <a:gd name="connsiteY193" fmla="*/ 7860994 h 12200772"/>
                <a:gd name="connsiteX194" fmla="*/ 6114958 w 6146409"/>
                <a:gd name="connsiteY194" fmla="*/ 8010571 h 12200772"/>
                <a:gd name="connsiteX195" fmla="*/ 6138199 w 6146409"/>
                <a:gd name="connsiteY195" fmla="*/ 8020001 h 12200772"/>
                <a:gd name="connsiteX196" fmla="*/ 6146408 w 6146409"/>
                <a:gd name="connsiteY196" fmla="*/ 8020001 h 12200772"/>
                <a:gd name="connsiteX197" fmla="*/ 6142303 w 6146409"/>
                <a:gd name="connsiteY197" fmla="*/ 8021666 h 12200772"/>
                <a:gd name="connsiteX198" fmla="*/ 6146408 w 6146409"/>
                <a:gd name="connsiteY198" fmla="*/ 8023331 h 12200772"/>
                <a:gd name="connsiteX199" fmla="*/ 6138199 w 6146409"/>
                <a:gd name="connsiteY199" fmla="*/ 8023331 h 12200772"/>
                <a:gd name="connsiteX200" fmla="*/ 6114957 w 6146409"/>
                <a:gd name="connsiteY200" fmla="*/ 8032759 h 12200772"/>
                <a:gd name="connsiteX201" fmla="*/ 6065627 w 6146409"/>
                <a:gd name="connsiteY201" fmla="*/ 8182336 h 12200772"/>
                <a:gd name="connsiteX202" fmla="*/ 6114957 w 6146409"/>
                <a:gd name="connsiteY202" fmla="*/ 8331913 h 12200772"/>
                <a:gd name="connsiteX203" fmla="*/ 6138199 w 6146409"/>
                <a:gd name="connsiteY203" fmla="*/ 8341342 h 12200772"/>
                <a:gd name="connsiteX204" fmla="*/ 6146407 w 6146409"/>
                <a:gd name="connsiteY204" fmla="*/ 8341342 h 12200772"/>
                <a:gd name="connsiteX205" fmla="*/ 6142303 w 6146409"/>
                <a:gd name="connsiteY205" fmla="*/ 8343007 h 12200772"/>
                <a:gd name="connsiteX206" fmla="*/ 6146408 w 6146409"/>
                <a:gd name="connsiteY206" fmla="*/ 8344672 h 12200772"/>
                <a:gd name="connsiteX207" fmla="*/ 6138199 w 6146409"/>
                <a:gd name="connsiteY207" fmla="*/ 8344672 h 12200772"/>
                <a:gd name="connsiteX208" fmla="*/ 6114957 w 6146409"/>
                <a:gd name="connsiteY208" fmla="*/ 8354101 h 12200772"/>
                <a:gd name="connsiteX209" fmla="*/ 6065627 w 6146409"/>
                <a:gd name="connsiteY209" fmla="*/ 8503678 h 12200772"/>
                <a:gd name="connsiteX210" fmla="*/ 6114957 w 6146409"/>
                <a:gd name="connsiteY210" fmla="*/ 8653254 h 12200772"/>
                <a:gd name="connsiteX211" fmla="*/ 6138199 w 6146409"/>
                <a:gd name="connsiteY211" fmla="*/ 8662684 h 12200772"/>
                <a:gd name="connsiteX212" fmla="*/ 6146407 w 6146409"/>
                <a:gd name="connsiteY212" fmla="*/ 8662684 h 12200772"/>
                <a:gd name="connsiteX213" fmla="*/ 6142303 w 6146409"/>
                <a:gd name="connsiteY213" fmla="*/ 8664348 h 12200772"/>
                <a:gd name="connsiteX214" fmla="*/ 6146407 w 6146409"/>
                <a:gd name="connsiteY214" fmla="*/ 8666014 h 12200772"/>
                <a:gd name="connsiteX215" fmla="*/ 6138199 w 6146409"/>
                <a:gd name="connsiteY215" fmla="*/ 8666014 h 12200772"/>
                <a:gd name="connsiteX216" fmla="*/ 6114957 w 6146409"/>
                <a:gd name="connsiteY216" fmla="*/ 8675442 h 12200772"/>
                <a:gd name="connsiteX217" fmla="*/ 6065627 w 6146409"/>
                <a:gd name="connsiteY217" fmla="*/ 8825020 h 12200772"/>
                <a:gd name="connsiteX218" fmla="*/ 6114957 w 6146409"/>
                <a:gd name="connsiteY218" fmla="*/ 8974596 h 12200772"/>
                <a:gd name="connsiteX219" fmla="*/ 6138199 w 6146409"/>
                <a:gd name="connsiteY219" fmla="*/ 8984026 h 12200772"/>
                <a:gd name="connsiteX220" fmla="*/ 6146407 w 6146409"/>
                <a:gd name="connsiteY220" fmla="*/ 8984026 h 12200772"/>
                <a:gd name="connsiteX221" fmla="*/ 6142303 w 6146409"/>
                <a:gd name="connsiteY221" fmla="*/ 8985690 h 12200772"/>
                <a:gd name="connsiteX222" fmla="*/ 6146407 w 6146409"/>
                <a:gd name="connsiteY222" fmla="*/ 8987354 h 12200772"/>
                <a:gd name="connsiteX223" fmla="*/ 6138199 w 6146409"/>
                <a:gd name="connsiteY223" fmla="*/ 8987354 h 12200772"/>
                <a:gd name="connsiteX224" fmla="*/ 6114957 w 6146409"/>
                <a:gd name="connsiteY224" fmla="*/ 8996784 h 12200772"/>
                <a:gd name="connsiteX225" fmla="*/ 6065627 w 6146409"/>
                <a:gd name="connsiteY225" fmla="*/ 9146360 h 12200772"/>
                <a:gd name="connsiteX226" fmla="*/ 6114957 w 6146409"/>
                <a:gd name="connsiteY226" fmla="*/ 9295936 h 12200772"/>
                <a:gd name="connsiteX227" fmla="*/ 6138199 w 6146409"/>
                <a:gd name="connsiteY227" fmla="*/ 9305366 h 12200772"/>
                <a:gd name="connsiteX228" fmla="*/ 6146407 w 6146409"/>
                <a:gd name="connsiteY228" fmla="*/ 9305366 h 12200772"/>
                <a:gd name="connsiteX229" fmla="*/ 6142303 w 6146409"/>
                <a:gd name="connsiteY229" fmla="*/ 9307030 h 12200772"/>
                <a:gd name="connsiteX230" fmla="*/ 6146407 w 6146409"/>
                <a:gd name="connsiteY230" fmla="*/ 9308696 h 12200772"/>
                <a:gd name="connsiteX231" fmla="*/ 6138198 w 6146409"/>
                <a:gd name="connsiteY231" fmla="*/ 9308696 h 12200772"/>
                <a:gd name="connsiteX232" fmla="*/ 6114956 w 6146409"/>
                <a:gd name="connsiteY232" fmla="*/ 9318126 h 12200772"/>
                <a:gd name="connsiteX233" fmla="*/ 6065626 w 6146409"/>
                <a:gd name="connsiteY233" fmla="*/ 9467702 h 12200772"/>
                <a:gd name="connsiteX234" fmla="*/ 6114956 w 6146409"/>
                <a:gd name="connsiteY234" fmla="*/ 9617278 h 12200772"/>
                <a:gd name="connsiteX235" fmla="*/ 6138198 w 6146409"/>
                <a:gd name="connsiteY235" fmla="*/ 9626708 h 12200772"/>
                <a:gd name="connsiteX236" fmla="*/ 6146407 w 6146409"/>
                <a:gd name="connsiteY236" fmla="*/ 9626708 h 12200772"/>
                <a:gd name="connsiteX237" fmla="*/ 6142303 w 6146409"/>
                <a:gd name="connsiteY237" fmla="*/ 9628372 h 12200772"/>
                <a:gd name="connsiteX238" fmla="*/ 6146407 w 6146409"/>
                <a:gd name="connsiteY238" fmla="*/ 9630038 h 12200772"/>
                <a:gd name="connsiteX239" fmla="*/ 6138198 w 6146409"/>
                <a:gd name="connsiteY239" fmla="*/ 9630038 h 12200772"/>
                <a:gd name="connsiteX240" fmla="*/ 6114956 w 6146409"/>
                <a:gd name="connsiteY240" fmla="*/ 9639466 h 12200772"/>
                <a:gd name="connsiteX241" fmla="*/ 6065626 w 6146409"/>
                <a:gd name="connsiteY241" fmla="*/ 9789044 h 12200772"/>
                <a:gd name="connsiteX242" fmla="*/ 6114956 w 6146409"/>
                <a:gd name="connsiteY242" fmla="*/ 9938620 h 12200772"/>
                <a:gd name="connsiteX243" fmla="*/ 6138198 w 6146409"/>
                <a:gd name="connsiteY243" fmla="*/ 9948050 h 12200772"/>
                <a:gd name="connsiteX244" fmla="*/ 6146406 w 6146409"/>
                <a:gd name="connsiteY244" fmla="*/ 9948050 h 12200772"/>
                <a:gd name="connsiteX245" fmla="*/ 6142302 w 6146409"/>
                <a:gd name="connsiteY245" fmla="*/ 9949714 h 12200772"/>
                <a:gd name="connsiteX246" fmla="*/ 6146407 w 6146409"/>
                <a:gd name="connsiteY246" fmla="*/ 9951380 h 12200772"/>
                <a:gd name="connsiteX247" fmla="*/ 6138198 w 6146409"/>
                <a:gd name="connsiteY247" fmla="*/ 9951380 h 12200772"/>
                <a:gd name="connsiteX248" fmla="*/ 6114956 w 6146409"/>
                <a:gd name="connsiteY248" fmla="*/ 9960808 h 12200772"/>
                <a:gd name="connsiteX249" fmla="*/ 6065626 w 6146409"/>
                <a:gd name="connsiteY249" fmla="*/ 10110386 h 12200772"/>
                <a:gd name="connsiteX250" fmla="*/ 6114956 w 6146409"/>
                <a:gd name="connsiteY250" fmla="*/ 10259962 h 12200772"/>
                <a:gd name="connsiteX251" fmla="*/ 6138198 w 6146409"/>
                <a:gd name="connsiteY251" fmla="*/ 10269392 h 12200772"/>
                <a:gd name="connsiteX252" fmla="*/ 6146406 w 6146409"/>
                <a:gd name="connsiteY252" fmla="*/ 10269392 h 12200772"/>
                <a:gd name="connsiteX253" fmla="*/ 6142302 w 6146409"/>
                <a:gd name="connsiteY253" fmla="*/ 10271056 h 12200772"/>
                <a:gd name="connsiteX254" fmla="*/ 6146406 w 6146409"/>
                <a:gd name="connsiteY254" fmla="*/ 10272722 h 12200772"/>
                <a:gd name="connsiteX255" fmla="*/ 6138198 w 6146409"/>
                <a:gd name="connsiteY255" fmla="*/ 10272722 h 12200772"/>
                <a:gd name="connsiteX256" fmla="*/ 6114956 w 6146409"/>
                <a:gd name="connsiteY256" fmla="*/ 10282150 h 12200772"/>
                <a:gd name="connsiteX257" fmla="*/ 6065626 w 6146409"/>
                <a:gd name="connsiteY257" fmla="*/ 10431728 h 12200772"/>
                <a:gd name="connsiteX258" fmla="*/ 6114956 w 6146409"/>
                <a:gd name="connsiteY258" fmla="*/ 10581304 h 12200772"/>
                <a:gd name="connsiteX259" fmla="*/ 6138198 w 6146409"/>
                <a:gd name="connsiteY259" fmla="*/ 10590734 h 12200772"/>
                <a:gd name="connsiteX260" fmla="*/ 6146406 w 6146409"/>
                <a:gd name="connsiteY260" fmla="*/ 10590734 h 12200772"/>
                <a:gd name="connsiteX261" fmla="*/ 6142302 w 6146409"/>
                <a:gd name="connsiteY261" fmla="*/ 10592398 h 12200772"/>
                <a:gd name="connsiteX262" fmla="*/ 6146406 w 6146409"/>
                <a:gd name="connsiteY262" fmla="*/ 10594062 h 12200772"/>
                <a:gd name="connsiteX263" fmla="*/ 6138198 w 6146409"/>
                <a:gd name="connsiteY263" fmla="*/ 10594062 h 12200772"/>
                <a:gd name="connsiteX264" fmla="*/ 6114956 w 6146409"/>
                <a:gd name="connsiteY264" fmla="*/ 10603492 h 12200772"/>
                <a:gd name="connsiteX265" fmla="*/ 6065626 w 6146409"/>
                <a:gd name="connsiteY265" fmla="*/ 10753070 h 12200772"/>
                <a:gd name="connsiteX266" fmla="*/ 6114956 w 6146409"/>
                <a:gd name="connsiteY266" fmla="*/ 10902646 h 12200772"/>
                <a:gd name="connsiteX267" fmla="*/ 6138197 w 6146409"/>
                <a:gd name="connsiteY267" fmla="*/ 10912076 h 12200772"/>
                <a:gd name="connsiteX268" fmla="*/ 6146406 w 6146409"/>
                <a:gd name="connsiteY268" fmla="*/ 10912076 h 12200772"/>
                <a:gd name="connsiteX269" fmla="*/ 6142302 w 6146409"/>
                <a:gd name="connsiteY269" fmla="*/ 10913740 h 12200772"/>
                <a:gd name="connsiteX270" fmla="*/ 6146406 w 6146409"/>
                <a:gd name="connsiteY270" fmla="*/ 10915404 h 12200772"/>
                <a:gd name="connsiteX271" fmla="*/ 6138197 w 6146409"/>
                <a:gd name="connsiteY271" fmla="*/ 10915404 h 12200772"/>
                <a:gd name="connsiteX272" fmla="*/ 6114955 w 6146409"/>
                <a:gd name="connsiteY272" fmla="*/ 10924834 h 12200772"/>
                <a:gd name="connsiteX273" fmla="*/ 6065625 w 6146409"/>
                <a:gd name="connsiteY273" fmla="*/ 11074412 h 12200772"/>
                <a:gd name="connsiteX274" fmla="*/ 6114955 w 6146409"/>
                <a:gd name="connsiteY274" fmla="*/ 11223988 h 12200772"/>
                <a:gd name="connsiteX275" fmla="*/ 6138197 w 6146409"/>
                <a:gd name="connsiteY275" fmla="*/ 11233416 h 12200772"/>
                <a:gd name="connsiteX276" fmla="*/ 6146405 w 6146409"/>
                <a:gd name="connsiteY276" fmla="*/ 11233416 h 12200772"/>
                <a:gd name="connsiteX277" fmla="*/ 6142301 w 6146409"/>
                <a:gd name="connsiteY277" fmla="*/ 11235082 h 12200772"/>
                <a:gd name="connsiteX278" fmla="*/ 6146406 w 6146409"/>
                <a:gd name="connsiteY278" fmla="*/ 11236746 h 12200772"/>
                <a:gd name="connsiteX279" fmla="*/ 6138197 w 6146409"/>
                <a:gd name="connsiteY279" fmla="*/ 11236746 h 12200772"/>
                <a:gd name="connsiteX280" fmla="*/ 6114955 w 6146409"/>
                <a:gd name="connsiteY280" fmla="*/ 11246176 h 12200772"/>
                <a:gd name="connsiteX281" fmla="*/ 6065625 w 6146409"/>
                <a:gd name="connsiteY281" fmla="*/ 11395752 h 12200772"/>
                <a:gd name="connsiteX282" fmla="*/ 6114955 w 6146409"/>
                <a:gd name="connsiteY282" fmla="*/ 11545330 h 12200772"/>
                <a:gd name="connsiteX283" fmla="*/ 6138197 w 6146409"/>
                <a:gd name="connsiteY283" fmla="*/ 11554758 h 12200772"/>
                <a:gd name="connsiteX284" fmla="*/ 6146405 w 6146409"/>
                <a:gd name="connsiteY284" fmla="*/ 11554758 h 12200772"/>
                <a:gd name="connsiteX285" fmla="*/ 6142301 w 6146409"/>
                <a:gd name="connsiteY285" fmla="*/ 11556424 h 12200772"/>
                <a:gd name="connsiteX286" fmla="*/ 6146405 w 6146409"/>
                <a:gd name="connsiteY286" fmla="*/ 11558088 h 12200772"/>
                <a:gd name="connsiteX287" fmla="*/ 6138197 w 6146409"/>
                <a:gd name="connsiteY287" fmla="*/ 11558088 h 12200772"/>
                <a:gd name="connsiteX288" fmla="*/ 6114955 w 6146409"/>
                <a:gd name="connsiteY288" fmla="*/ 11567518 h 12200772"/>
                <a:gd name="connsiteX289" fmla="*/ 6065625 w 6146409"/>
                <a:gd name="connsiteY289" fmla="*/ 11717094 h 12200772"/>
                <a:gd name="connsiteX290" fmla="*/ 6114955 w 6146409"/>
                <a:gd name="connsiteY290" fmla="*/ 11866672 h 12200772"/>
                <a:gd name="connsiteX291" fmla="*/ 6138197 w 6146409"/>
                <a:gd name="connsiteY291" fmla="*/ 11876100 h 12200772"/>
                <a:gd name="connsiteX292" fmla="*/ 6146405 w 6146409"/>
                <a:gd name="connsiteY292" fmla="*/ 11876100 h 12200772"/>
                <a:gd name="connsiteX293" fmla="*/ 6142301 w 6146409"/>
                <a:gd name="connsiteY293" fmla="*/ 11877766 h 12200772"/>
                <a:gd name="connsiteX294" fmla="*/ 6146405 w 6146409"/>
                <a:gd name="connsiteY294" fmla="*/ 11879430 h 12200772"/>
                <a:gd name="connsiteX295" fmla="*/ 6138197 w 6146409"/>
                <a:gd name="connsiteY295" fmla="*/ 11879430 h 12200772"/>
                <a:gd name="connsiteX296" fmla="*/ 6114955 w 6146409"/>
                <a:gd name="connsiteY296" fmla="*/ 11888860 h 12200772"/>
                <a:gd name="connsiteX297" fmla="*/ 6065625 w 6146409"/>
                <a:gd name="connsiteY297" fmla="*/ 12038436 h 12200772"/>
                <a:gd name="connsiteX298" fmla="*/ 6146405 w 6146409"/>
                <a:gd name="connsiteY298" fmla="*/ 12200772 h 12200772"/>
                <a:gd name="connsiteX299" fmla="*/ 5742600 w 6146409"/>
                <a:gd name="connsiteY299" fmla="*/ 12200772 h 12200772"/>
                <a:gd name="connsiteX300" fmla="*/ 5720978 w 6146409"/>
                <a:gd name="connsiteY300" fmla="*/ 12192000 h 12200772"/>
                <a:gd name="connsiteX301" fmla="*/ 0 w 6146409"/>
                <a:gd name="connsiteY301" fmla="*/ 12191999 h 12200772"/>
                <a:gd name="connsiteX302" fmla="*/ 0 w 6146409"/>
                <a:gd name="connsiteY302" fmla="*/ 0 h 12200772"/>
                <a:gd name="connsiteX303" fmla="*/ 6001104 w 6146409"/>
                <a:gd name="connsiteY303" fmla="*/ 0 h 12200772"/>
                <a:gd name="connsiteX304" fmla="*/ 6001104 w 6146409"/>
                <a:gd name="connsiteY304" fmla="*/ 2222 h 12200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</a:cxnLst>
              <a:rect l="l" t="t" r="r" b="b"/>
              <a:pathLst>
                <a:path w="6146409" h="12200772">
                  <a:moveTo>
                    <a:pt x="6146409" y="2222"/>
                  </a:moveTo>
                  <a:cubicBezTo>
                    <a:pt x="6101779" y="2222"/>
                    <a:pt x="6065629" y="74917"/>
                    <a:pt x="6065629" y="164558"/>
                  </a:cubicBezTo>
                  <a:cubicBezTo>
                    <a:pt x="6065629" y="231790"/>
                    <a:pt x="6085963" y="289488"/>
                    <a:pt x="6114959" y="314135"/>
                  </a:cubicBezTo>
                  <a:lnTo>
                    <a:pt x="6138200" y="323564"/>
                  </a:lnTo>
                  <a:lnTo>
                    <a:pt x="6146409" y="323564"/>
                  </a:lnTo>
                  <a:lnTo>
                    <a:pt x="6142304" y="325229"/>
                  </a:lnTo>
                  <a:lnTo>
                    <a:pt x="6146409" y="326894"/>
                  </a:lnTo>
                  <a:lnTo>
                    <a:pt x="6138200" y="326894"/>
                  </a:lnTo>
                  <a:lnTo>
                    <a:pt x="6114958" y="336323"/>
                  </a:lnTo>
                  <a:cubicBezTo>
                    <a:pt x="6085963" y="360970"/>
                    <a:pt x="6065628" y="418668"/>
                    <a:pt x="6065628" y="485900"/>
                  </a:cubicBezTo>
                  <a:cubicBezTo>
                    <a:pt x="6065628" y="553131"/>
                    <a:pt x="6085963" y="610829"/>
                    <a:pt x="6114958" y="635477"/>
                  </a:cubicBezTo>
                  <a:lnTo>
                    <a:pt x="6138200" y="644906"/>
                  </a:lnTo>
                  <a:lnTo>
                    <a:pt x="6146408" y="644906"/>
                  </a:lnTo>
                  <a:lnTo>
                    <a:pt x="6142304" y="646571"/>
                  </a:lnTo>
                  <a:lnTo>
                    <a:pt x="6146409" y="648235"/>
                  </a:lnTo>
                  <a:lnTo>
                    <a:pt x="6138200" y="648235"/>
                  </a:lnTo>
                  <a:lnTo>
                    <a:pt x="6114958" y="657664"/>
                  </a:lnTo>
                  <a:cubicBezTo>
                    <a:pt x="6085963" y="682312"/>
                    <a:pt x="6065628" y="740010"/>
                    <a:pt x="6065628" y="807242"/>
                  </a:cubicBezTo>
                  <a:cubicBezTo>
                    <a:pt x="6065628" y="874473"/>
                    <a:pt x="6085963" y="932171"/>
                    <a:pt x="6114958" y="956818"/>
                  </a:cubicBezTo>
                  <a:lnTo>
                    <a:pt x="6138200" y="966247"/>
                  </a:lnTo>
                  <a:lnTo>
                    <a:pt x="6146408" y="966247"/>
                  </a:lnTo>
                  <a:lnTo>
                    <a:pt x="6142304" y="967912"/>
                  </a:lnTo>
                  <a:lnTo>
                    <a:pt x="6146408" y="969577"/>
                  </a:lnTo>
                  <a:lnTo>
                    <a:pt x="6138200" y="969577"/>
                  </a:lnTo>
                  <a:lnTo>
                    <a:pt x="6114958" y="979006"/>
                  </a:lnTo>
                  <a:cubicBezTo>
                    <a:pt x="6085962" y="1003653"/>
                    <a:pt x="6065628" y="1061352"/>
                    <a:pt x="6065628" y="1128583"/>
                  </a:cubicBezTo>
                  <a:cubicBezTo>
                    <a:pt x="6065628" y="1195815"/>
                    <a:pt x="6085962" y="1253513"/>
                    <a:pt x="6114958" y="1278160"/>
                  </a:cubicBezTo>
                  <a:lnTo>
                    <a:pt x="6138200" y="1287589"/>
                  </a:lnTo>
                  <a:lnTo>
                    <a:pt x="6146408" y="1287589"/>
                  </a:lnTo>
                  <a:lnTo>
                    <a:pt x="6142304" y="1289254"/>
                  </a:lnTo>
                  <a:lnTo>
                    <a:pt x="6146408" y="1290919"/>
                  </a:lnTo>
                  <a:lnTo>
                    <a:pt x="6138199" y="1290919"/>
                  </a:lnTo>
                  <a:lnTo>
                    <a:pt x="6114958" y="1300348"/>
                  </a:lnTo>
                  <a:cubicBezTo>
                    <a:pt x="6085962" y="1324995"/>
                    <a:pt x="6065628" y="1382693"/>
                    <a:pt x="6065628" y="1449925"/>
                  </a:cubicBezTo>
                  <a:cubicBezTo>
                    <a:pt x="6065628" y="1517157"/>
                    <a:pt x="6085962" y="1574854"/>
                    <a:pt x="6114958" y="1599502"/>
                  </a:cubicBezTo>
                  <a:lnTo>
                    <a:pt x="6138199" y="1608931"/>
                  </a:lnTo>
                  <a:lnTo>
                    <a:pt x="6146408" y="1608931"/>
                  </a:lnTo>
                  <a:lnTo>
                    <a:pt x="6142304" y="1610596"/>
                  </a:lnTo>
                  <a:lnTo>
                    <a:pt x="6146408" y="1612261"/>
                  </a:lnTo>
                  <a:lnTo>
                    <a:pt x="6138199" y="1612261"/>
                  </a:lnTo>
                  <a:lnTo>
                    <a:pt x="6114958" y="1621690"/>
                  </a:lnTo>
                  <a:cubicBezTo>
                    <a:pt x="6085962" y="1646337"/>
                    <a:pt x="6065628" y="1704036"/>
                    <a:pt x="6065628" y="1771267"/>
                  </a:cubicBezTo>
                  <a:cubicBezTo>
                    <a:pt x="6065628" y="1838498"/>
                    <a:pt x="6085962" y="1896196"/>
                    <a:pt x="6114958" y="1920843"/>
                  </a:cubicBezTo>
                  <a:lnTo>
                    <a:pt x="6138199" y="1930273"/>
                  </a:lnTo>
                  <a:lnTo>
                    <a:pt x="6146408" y="1930273"/>
                  </a:lnTo>
                  <a:lnTo>
                    <a:pt x="6142303" y="1931938"/>
                  </a:lnTo>
                  <a:lnTo>
                    <a:pt x="6146408" y="1933603"/>
                  </a:lnTo>
                  <a:lnTo>
                    <a:pt x="6138199" y="1933603"/>
                  </a:lnTo>
                  <a:lnTo>
                    <a:pt x="6114957" y="1943032"/>
                  </a:lnTo>
                  <a:cubicBezTo>
                    <a:pt x="6085962" y="1967679"/>
                    <a:pt x="6065627" y="2025377"/>
                    <a:pt x="6065627" y="2092608"/>
                  </a:cubicBezTo>
                  <a:cubicBezTo>
                    <a:pt x="6065627" y="2159840"/>
                    <a:pt x="6085962" y="2217538"/>
                    <a:pt x="6114957" y="2242185"/>
                  </a:cubicBezTo>
                  <a:lnTo>
                    <a:pt x="6138199" y="2251614"/>
                  </a:lnTo>
                  <a:lnTo>
                    <a:pt x="6146407" y="2251614"/>
                  </a:lnTo>
                  <a:lnTo>
                    <a:pt x="6142303" y="2253279"/>
                  </a:lnTo>
                  <a:lnTo>
                    <a:pt x="6146408" y="2254944"/>
                  </a:lnTo>
                  <a:lnTo>
                    <a:pt x="6138199" y="2254944"/>
                  </a:lnTo>
                  <a:lnTo>
                    <a:pt x="6114957" y="2264374"/>
                  </a:lnTo>
                  <a:cubicBezTo>
                    <a:pt x="6085962" y="2289020"/>
                    <a:pt x="6065627" y="2346718"/>
                    <a:pt x="6065627" y="2413950"/>
                  </a:cubicBezTo>
                  <a:cubicBezTo>
                    <a:pt x="6065627" y="2481182"/>
                    <a:pt x="6085962" y="2538879"/>
                    <a:pt x="6114957" y="2563526"/>
                  </a:cubicBezTo>
                  <a:lnTo>
                    <a:pt x="6138199" y="2572956"/>
                  </a:lnTo>
                  <a:lnTo>
                    <a:pt x="6146407" y="2572956"/>
                  </a:lnTo>
                  <a:lnTo>
                    <a:pt x="6142303" y="2574620"/>
                  </a:lnTo>
                  <a:lnTo>
                    <a:pt x="6146407" y="2576286"/>
                  </a:lnTo>
                  <a:lnTo>
                    <a:pt x="6138199" y="2576286"/>
                  </a:lnTo>
                  <a:lnTo>
                    <a:pt x="6114957" y="2585714"/>
                  </a:lnTo>
                  <a:cubicBezTo>
                    <a:pt x="6085961" y="2610362"/>
                    <a:pt x="6065627" y="2668060"/>
                    <a:pt x="6065627" y="2735292"/>
                  </a:cubicBezTo>
                  <a:cubicBezTo>
                    <a:pt x="6065627" y="2802523"/>
                    <a:pt x="6085961" y="2860222"/>
                    <a:pt x="6114957" y="2884868"/>
                  </a:cubicBezTo>
                  <a:lnTo>
                    <a:pt x="6138199" y="2894298"/>
                  </a:lnTo>
                  <a:lnTo>
                    <a:pt x="6146407" y="2894298"/>
                  </a:lnTo>
                  <a:lnTo>
                    <a:pt x="6142303" y="2895963"/>
                  </a:lnTo>
                  <a:lnTo>
                    <a:pt x="6146407" y="2897627"/>
                  </a:lnTo>
                  <a:lnTo>
                    <a:pt x="6138199" y="2897627"/>
                  </a:lnTo>
                  <a:lnTo>
                    <a:pt x="6114957" y="2907056"/>
                  </a:lnTo>
                  <a:cubicBezTo>
                    <a:pt x="6085961" y="2931704"/>
                    <a:pt x="6065627" y="2989402"/>
                    <a:pt x="6065627" y="3056633"/>
                  </a:cubicBezTo>
                  <a:cubicBezTo>
                    <a:pt x="6065627" y="3123864"/>
                    <a:pt x="6085961" y="3181562"/>
                    <a:pt x="6114957" y="3206209"/>
                  </a:cubicBezTo>
                  <a:lnTo>
                    <a:pt x="6138199" y="3215638"/>
                  </a:lnTo>
                  <a:lnTo>
                    <a:pt x="6146407" y="3215638"/>
                  </a:lnTo>
                  <a:lnTo>
                    <a:pt x="6142303" y="3217303"/>
                  </a:lnTo>
                  <a:lnTo>
                    <a:pt x="6146407" y="3218969"/>
                  </a:lnTo>
                  <a:lnTo>
                    <a:pt x="6138198" y="3218969"/>
                  </a:lnTo>
                  <a:lnTo>
                    <a:pt x="6114956" y="3228397"/>
                  </a:lnTo>
                  <a:cubicBezTo>
                    <a:pt x="6085961" y="3253044"/>
                    <a:pt x="6065626" y="3310743"/>
                    <a:pt x="6065626" y="3377975"/>
                  </a:cubicBezTo>
                  <a:cubicBezTo>
                    <a:pt x="6065626" y="3445206"/>
                    <a:pt x="6085961" y="3502904"/>
                    <a:pt x="6114956" y="3527551"/>
                  </a:cubicBezTo>
                  <a:lnTo>
                    <a:pt x="6138198" y="3536980"/>
                  </a:lnTo>
                  <a:lnTo>
                    <a:pt x="6146407" y="3536980"/>
                  </a:lnTo>
                  <a:lnTo>
                    <a:pt x="6142303" y="3538645"/>
                  </a:lnTo>
                  <a:lnTo>
                    <a:pt x="6146407" y="3540310"/>
                  </a:lnTo>
                  <a:lnTo>
                    <a:pt x="6138198" y="3540310"/>
                  </a:lnTo>
                  <a:lnTo>
                    <a:pt x="6114956" y="3549739"/>
                  </a:lnTo>
                  <a:cubicBezTo>
                    <a:pt x="6085961" y="3574386"/>
                    <a:pt x="6065626" y="3632084"/>
                    <a:pt x="6065626" y="3699316"/>
                  </a:cubicBezTo>
                  <a:cubicBezTo>
                    <a:pt x="6065626" y="3766548"/>
                    <a:pt x="6085961" y="3824246"/>
                    <a:pt x="6114956" y="3848893"/>
                  </a:cubicBezTo>
                  <a:lnTo>
                    <a:pt x="6138198" y="3858322"/>
                  </a:lnTo>
                  <a:lnTo>
                    <a:pt x="6146406" y="3858322"/>
                  </a:lnTo>
                  <a:lnTo>
                    <a:pt x="6142302" y="3859987"/>
                  </a:lnTo>
                  <a:lnTo>
                    <a:pt x="6146407" y="3861652"/>
                  </a:lnTo>
                  <a:lnTo>
                    <a:pt x="6138198" y="3861652"/>
                  </a:lnTo>
                  <a:lnTo>
                    <a:pt x="6114956" y="3871081"/>
                  </a:lnTo>
                  <a:cubicBezTo>
                    <a:pt x="6085961" y="3895728"/>
                    <a:pt x="6065626" y="3953426"/>
                    <a:pt x="6065626" y="4020658"/>
                  </a:cubicBezTo>
                  <a:cubicBezTo>
                    <a:pt x="6065626" y="4087889"/>
                    <a:pt x="6085961" y="4145588"/>
                    <a:pt x="6114956" y="4170234"/>
                  </a:cubicBezTo>
                  <a:lnTo>
                    <a:pt x="6138198" y="4179664"/>
                  </a:lnTo>
                  <a:lnTo>
                    <a:pt x="6146406" y="4179664"/>
                  </a:lnTo>
                  <a:lnTo>
                    <a:pt x="6142302" y="4181329"/>
                  </a:lnTo>
                  <a:lnTo>
                    <a:pt x="6146406" y="4182993"/>
                  </a:lnTo>
                  <a:lnTo>
                    <a:pt x="6138198" y="4182993"/>
                  </a:lnTo>
                  <a:lnTo>
                    <a:pt x="6114956" y="4192423"/>
                  </a:lnTo>
                  <a:cubicBezTo>
                    <a:pt x="6085960" y="4217070"/>
                    <a:pt x="6065626" y="4274768"/>
                    <a:pt x="6065626" y="4342000"/>
                  </a:cubicBezTo>
                  <a:cubicBezTo>
                    <a:pt x="6065626" y="4409231"/>
                    <a:pt x="6085960" y="4466929"/>
                    <a:pt x="6114956" y="4491576"/>
                  </a:cubicBezTo>
                  <a:lnTo>
                    <a:pt x="6138198" y="4501005"/>
                  </a:lnTo>
                  <a:lnTo>
                    <a:pt x="6146406" y="4501005"/>
                  </a:lnTo>
                  <a:lnTo>
                    <a:pt x="6142302" y="4502670"/>
                  </a:lnTo>
                  <a:lnTo>
                    <a:pt x="6146406" y="4504335"/>
                  </a:lnTo>
                  <a:lnTo>
                    <a:pt x="6138198" y="4504335"/>
                  </a:lnTo>
                  <a:lnTo>
                    <a:pt x="6114956" y="4513765"/>
                  </a:lnTo>
                  <a:cubicBezTo>
                    <a:pt x="6085960" y="4538412"/>
                    <a:pt x="6065626" y="4596110"/>
                    <a:pt x="6065626" y="4663342"/>
                  </a:cubicBezTo>
                  <a:cubicBezTo>
                    <a:pt x="6065626" y="4730572"/>
                    <a:pt x="6085960" y="4788272"/>
                    <a:pt x="6114956" y="4812918"/>
                  </a:cubicBezTo>
                  <a:lnTo>
                    <a:pt x="6138197" y="4822348"/>
                  </a:lnTo>
                  <a:lnTo>
                    <a:pt x="6146406" y="4822348"/>
                  </a:lnTo>
                  <a:lnTo>
                    <a:pt x="6142302" y="4824012"/>
                  </a:lnTo>
                  <a:lnTo>
                    <a:pt x="6146406" y="4825677"/>
                  </a:lnTo>
                  <a:lnTo>
                    <a:pt x="6138197" y="4825677"/>
                  </a:lnTo>
                  <a:lnTo>
                    <a:pt x="6114955" y="4835106"/>
                  </a:lnTo>
                  <a:cubicBezTo>
                    <a:pt x="6085960" y="4859754"/>
                    <a:pt x="6065625" y="4917452"/>
                    <a:pt x="6065625" y="4984683"/>
                  </a:cubicBezTo>
                  <a:cubicBezTo>
                    <a:pt x="6065625" y="5051915"/>
                    <a:pt x="6085960" y="5109613"/>
                    <a:pt x="6114955" y="5134260"/>
                  </a:cubicBezTo>
                  <a:lnTo>
                    <a:pt x="6138197" y="5143689"/>
                  </a:lnTo>
                  <a:lnTo>
                    <a:pt x="6146405" y="5143689"/>
                  </a:lnTo>
                  <a:lnTo>
                    <a:pt x="6142301" y="5145354"/>
                  </a:lnTo>
                  <a:lnTo>
                    <a:pt x="6146406" y="5147018"/>
                  </a:lnTo>
                  <a:lnTo>
                    <a:pt x="6138197" y="5147018"/>
                  </a:lnTo>
                  <a:lnTo>
                    <a:pt x="6114955" y="5156448"/>
                  </a:lnTo>
                  <a:cubicBezTo>
                    <a:pt x="6085960" y="5181095"/>
                    <a:pt x="6065625" y="5238793"/>
                    <a:pt x="6065625" y="5306025"/>
                  </a:cubicBezTo>
                  <a:cubicBezTo>
                    <a:pt x="6065625" y="5373257"/>
                    <a:pt x="6085960" y="5430955"/>
                    <a:pt x="6114955" y="5455601"/>
                  </a:cubicBezTo>
                  <a:lnTo>
                    <a:pt x="6138197" y="5465031"/>
                  </a:lnTo>
                  <a:lnTo>
                    <a:pt x="6146405" y="5465031"/>
                  </a:lnTo>
                  <a:lnTo>
                    <a:pt x="6142301" y="5466695"/>
                  </a:lnTo>
                  <a:lnTo>
                    <a:pt x="6146405" y="5468361"/>
                  </a:lnTo>
                  <a:lnTo>
                    <a:pt x="6138197" y="5468361"/>
                  </a:lnTo>
                  <a:lnTo>
                    <a:pt x="6114955" y="5477790"/>
                  </a:lnTo>
                  <a:cubicBezTo>
                    <a:pt x="6085959" y="5502437"/>
                    <a:pt x="6065625" y="5560135"/>
                    <a:pt x="6065625" y="5627367"/>
                  </a:cubicBezTo>
                  <a:cubicBezTo>
                    <a:pt x="6065625" y="5694598"/>
                    <a:pt x="6085959" y="5752297"/>
                    <a:pt x="6114955" y="5776943"/>
                  </a:cubicBezTo>
                  <a:lnTo>
                    <a:pt x="6138197" y="5786373"/>
                  </a:lnTo>
                  <a:lnTo>
                    <a:pt x="6146405" y="5786373"/>
                  </a:lnTo>
                  <a:lnTo>
                    <a:pt x="6142301" y="5788037"/>
                  </a:lnTo>
                  <a:lnTo>
                    <a:pt x="6146405" y="5789702"/>
                  </a:lnTo>
                  <a:lnTo>
                    <a:pt x="6138197" y="5789702"/>
                  </a:lnTo>
                  <a:lnTo>
                    <a:pt x="6114955" y="5799131"/>
                  </a:lnTo>
                  <a:cubicBezTo>
                    <a:pt x="6085959" y="5823779"/>
                    <a:pt x="6065625" y="5881477"/>
                    <a:pt x="6065625" y="5948709"/>
                  </a:cubicBezTo>
                  <a:cubicBezTo>
                    <a:pt x="6065625" y="5993530"/>
                    <a:pt x="6074662" y="6034114"/>
                    <a:pt x="6089279" y="6063492"/>
                  </a:cubicBezTo>
                  <a:lnTo>
                    <a:pt x="6110280" y="6091951"/>
                  </a:lnTo>
                  <a:lnTo>
                    <a:pt x="6146409" y="6091951"/>
                  </a:lnTo>
                  <a:lnTo>
                    <a:pt x="6122875" y="6101498"/>
                  </a:lnTo>
                  <a:lnTo>
                    <a:pt x="6146405" y="6111044"/>
                  </a:lnTo>
                  <a:lnTo>
                    <a:pt x="6110284" y="6111044"/>
                  </a:lnTo>
                  <a:lnTo>
                    <a:pt x="6089282" y="6139503"/>
                  </a:lnTo>
                  <a:cubicBezTo>
                    <a:pt x="6074666" y="6168881"/>
                    <a:pt x="6065629" y="6209465"/>
                    <a:pt x="6065629" y="6254286"/>
                  </a:cubicBezTo>
                  <a:cubicBezTo>
                    <a:pt x="6065629" y="6321517"/>
                    <a:pt x="6085963" y="6379216"/>
                    <a:pt x="6114959" y="6403863"/>
                  </a:cubicBezTo>
                  <a:lnTo>
                    <a:pt x="6138200" y="6413292"/>
                  </a:lnTo>
                  <a:lnTo>
                    <a:pt x="6146409" y="6413292"/>
                  </a:lnTo>
                  <a:lnTo>
                    <a:pt x="6142304" y="6414957"/>
                  </a:lnTo>
                  <a:lnTo>
                    <a:pt x="6146409" y="6416622"/>
                  </a:lnTo>
                  <a:lnTo>
                    <a:pt x="6138200" y="6416622"/>
                  </a:lnTo>
                  <a:lnTo>
                    <a:pt x="6114958" y="6426051"/>
                  </a:lnTo>
                  <a:cubicBezTo>
                    <a:pt x="6085963" y="6450698"/>
                    <a:pt x="6065628" y="6508396"/>
                    <a:pt x="6065628" y="6575628"/>
                  </a:cubicBezTo>
                  <a:cubicBezTo>
                    <a:pt x="6065628" y="6642859"/>
                    <a:pt x="6085963" y="6700557"/>
                    <a:pt x="6114958" y="6725204"/>
                  </a:cubicBezTo>
                  <a:lnTo>
                    <a:pt x="6138200" y="6734633"/>
                  </a:lnTo>
                  <a:lnTo>
                    <a:pt x="6146408" y="6734633"/>
                  </a:lnTo>
                  <a:lnTo>
                    <a:pt x="6142304" y="6736299"/>
                  </a:lnTo>
                  <a:lnTo>
                    <a:pt x="6146409" y="6737963"/>
                  </a:lnTo>
                  <a:lnTo>
                    <a:pt x="6138200" y="6737963"/>
                  </a:lnTo>
                  <a:lnTo>
                    <a:pt x="6114958" y="6747392"/>
                  </a:lnTo>
                  <a:cubicBezTo>
                    <a:pt x="6085963" y="6772040"/>
                    <a:pt x="6065628" y="6829738"/>
                    <a:pt x="6065628" y="6896970"/>
                  </a:cubicBezTo>
                  <a:cubicBezTo>
                    <a:pt x="6065628" y="6964201"/>
                    <a:pt x="6085963" y="7021899"/>
                    <a:pt x="6114958" y="7046546"/>
                  </a:cubicBezTo>
                  <a:lnTo>
                    <a:pt x="6138200" y="7055975"/>
                  </a:lnTo>
                  <a:lnTo>
                    <a:pt x="6146408" y="7055975"/>
                  </a:lnTo>
                  <a:lnTo>
                    <a:pt x="6142304" y="7057640"/>
                  </a:lnTo>
                  <a:lnTo>
                    <a:pt x="6146408" y="7059305"/>
                  </a:lnTo>
                  <a:lnTo>
                    <a:pt x="6138200" y="7059305"/>
                  </a:lnTo>
                  <a:lnTo>
                    <a:pt x="6114958" y="7068734"/>
                  </a:lnTo>
                  <a:cubicBezTo>
                    <a:pt x="6085962" y="7093381"/>
                    <a:pt x="6065628" y="7151080"/>
                    <a:pt x="6065628" y="7218311"/>
                  </a:cubicBezTo>
                  <a:cubicBezTo>
                    <a:pt x="6065628" y="7285542"/>
                    <a:pt x="6085962" y="7343241"/>
                    <a:pt x="6114958" y="7367888"/>
                  </a:cubicBezTo>
                  <a:lnTo>
                    <a:pt x="6138200" y="7377317"/>
                  </a:lnTo>
                  <a:lnTo>
                    <a:pt x="6146408" y="7377317"/>
                  </a:lnTo>
                  <a:lnTo>
                    <a:pt x="6142304" y="7378982"/>
                  </a:lnTo>
                  <a:lnTo>
                    <a:pt x="6146408" y="7380647"/>
                  </a:lnTo>
                  <a:lnTo>
                    <a:pt x="6138199" y="7380647"/>
                  </a:lnTo>
                  <a:lnTo>
                    <a:pt x="6114958" y="7390076"/>
                  </a:lnTo>
                  <a:cubicBezTo>
                    <a:pt x="6085962" y="7414723"/>
                    <a:pt x="6065628" y="7472421"/>
                    <a:pt x="6065628" y="7539653"/>
                  </a:cubicBezTo>
                  <a:cubicBezTo>
                    <a:pt x="6065628" y="7606885"/>
                    <a:pt x="6085962" y="7664582"/>
                    <a:pt x="6114958" y="7689230"/>
                  </a:cubicBezTo>
                  <a:lnTo>
                    <a:pt x="6138199" y="7698659"/>
                  </a:lnTo>
                  <a:lnTo>
                    <a:pt x="6146408" y="7698659"/>
                  </a:lnTo>
                  <a:lnTo>
                    <a:pt x="6142304" y="7700324"/>
                  </a:lnTo>
                  <a:lnTo>
                    <a:pt x="6146408" y="7701989"/>
                  </a:lnTo>
                  <a:lnTo>
                    <a:pt x="6138199" y="7701989"/>
                  </a:lnTo>
                  <a:lnTo>
                    <a:pt x="6114958" y="7711418"/>
                  </a:lnTo>
                  <a:cubicBezTo>
                    <a:pt x="6085962" y="7736065"/>
                    <a:pt x="6065628" y="7793763"/>
                    <a:pt x="6065628" y="7860994"/>
                  </a:cubicBezTo>
                  <a:cubicBezTo>
                    <a:pt x="6065628" y="7928226"/>
                    <a:pt x="6085962" y="7985924"/>
                    <a:pt x="6114958" y="8010571"/>
                  </a:cubicBezTo>
                  <a:lnTo>
                    <a:pt x="6138199" y="8020001"/>
                  </a:lnTo>
                  <a:lnTo>
                    <a:pt x="6146408" y="8020001"/>
                  </a:lnTo>
                  <a:lnTo>
                    <a:pt x="6142303" y="8021666"/>
                  </a:lnTo>
                  <a:lnTo>
                    <a:pt x="6146408" y="8023331"/>
                  </a:lnTo>
                  <a:lnTo>
                    <a:pt x="6138199" y="8023331"/>
                  </a:lnTo>
                  <a:lnTo>
                    <a:pt x="6114957" y="8032759"/>
                  </a:lnTo>
                  <a:cubicBezTo>
                    <a:pt x="6085962" y="8057407"/>
                    <a:pt x="6065627" y="8115105"/>
                    <a:pt x="6065627" y="8182336"/>
                  </a:cubicBezTo>
                  <a:cubicBezTo>
                    <a:pt x="6065627" y="8249568"/>
                    <a:pt x="6085962" y="8307266"/>
                    <a:pt x="6114957" y="8331913"/>
                  </a:cubicBezTo>
                  <a:lnTo>
                    <a:pt x="6138199" y="8341342"/>
                  </a:lnTo>
                  <a:lnTo>
                    <a:pt x="6146407" y="8341342"/>
                  </a:lnTo>
                  <a:lnTo>
                    <a:pt x="6142303" y="8343007"/>
                  </a:lnTo>
                  <a:lnTo>
                    <a:pt x="6146408" y="8344672"/>
                  </a:lnTo>
                  <a:lnTo>
                    <a:pt x="6138199" y="8344672"/>
                  </a:lnTo>
                  <a:lnTo>
                    <a:pt x="6114957" y="8354101"/>
                  </a:lnTo>
                  <a:cubicBezTo>
                    <a:pt x="6085962" y="8378748"/>
                    <a:pt x="6065627" y="8436446"/>
                    <a:pt x="6065627" y="8503678"/>
                  </a:cubicBezTo>
                  <a:cubicBezTo>
                    <a:pt x="6065627" y="8570910"/>
                    <a:pt x="6085962" y="8628606"/>
                    <a:pt x="6114957" y="8653254"/>
                  </a:cubicBezTo>
                  <a:lnTo>
                    <a:pt x="6138199" y="8662684"/>
                  </a:lnTo>
                  <a:lnTo>
                    <a:pt x="6146407" y="8662684"/>
                  </a:lnTo>
                  <a:lnTo>
                    <a:pt x="6142303" y="8664348"/>
                  </a:lnTo>
                  <a:lnTo>
                    <a:pt x="6146407" y="8666014"/>
                  </a:lnTo>
                  <a:lnTo>
                    <a:pt x="6138199" y="8666014"/>
                  </a:lnTo>
                  <a:lnTo>
                    <a:pt x="6114957" y="8675442"/>
                  </a:lnTo>
                  <a:cubicBezTo>
                    <a:pt x="6085961" y="8700090"/>
                    <a:pt x="6065627" y="8757788"/>
                    <a:pt x="6065627" y="8825020"/>
                  </a:cubicBezTo>
                  <a:cubicBezTo>
                    <a:pt x="6065627" y="8892250"/>
                    <a:pt x="6085961" y="8949950"/>
                    <a:pt x="6114957" y="8974596"/>
                  </a:cubicBezTo>
                  <a:lnTo>
                    <a:pt x="6138199" y="8984026"/>
                  </a:lnTo>
                  <a:lnTo>
                    <a:pt x="6146407" y="8984026"/>
                  </a:lnTo>
                  <a:lnTo>
                    <a:pt x="6142303" y="8985690"/>
                  </a:lnTo>
                  <a:lnTo>
                    <a:pt x="6146407" y="8987354"/>
                  </a:lnTo>
                  <a:lnTo>
                    <a:pt x="6138199" y="8987354"/>
                  </a:lnTo>
                  <a:lnTo>
                    <a:pt x="6114957" y="8996784"/>
                  </a:lnTo>
                  <a:cubicBezTo>
                    <a:pt x="6085961" y="9021432"/>
                    <a:pt x="6065627" y="9079130"/>
                    <a:pt x="6065627" y="9146360"/>
                  </a:cubicBezTo>
                  <a:cubicBezTo>
                    <a:pt x="6065627" y="9213592"/>
                    <a:pt x="6085961" y="9271290"/>
                    <a:pt x="6114957" y="9295936"/>
                  </a:cubicBezTo>
                  <a:lnTo>
                    <a:pt x="6138199" y="9305366"/>
                  </a:lnTo>
                  <a:lnTo>
                    <a:pt x="6146407" y="9305366"/>
                  </a:lnTo>
                  <a:lnTo>
                    <a:pt x="6142303" y="9307030"/>
                  </a:lnTo>
                  <a:lnTo>
                    <a:pt x="6146407" y="9308696"/>
                  </a:lnTo>
                  <a:lnTo>
                    <a:pt x="6138198" y="9308696"/>
                  </a:lnTo>
                  <a:lnTo>
                    <a:pt x="6114956" y="9318126"/>
                  </a:lnTo>
                  <a:cubicBezTo>
                    <a:pt x="6085961" y="9342772"/>
                    <a:pt x="6065626" y="9400470"/>
                    <a:pt x="6065626" y="9467702"/>
                  </a:cubicBezTo>
                  <a:cubicBezTo>
                    <a:pt x="6065626" y="9534934"/>
                    <a:pt x="6085961" y="9592632"/>
                    <a:pt x="6114956" y="9617278"/>
                  </a:cubicBezTo>
                  <a:lnTo>
                    <a:pt x="6138198" y="9626708"/>
                  </a:lnTo>
                  <a:lnTo>
                    <a:pt x="6146407" y="9626708"/>
                  </a:lnTo>
                  <a:lnTo>
                    <a:pt x="6142303" y="9628372"/>
                  </a:lnTo>
                  <a:lnTo>
                    <a:pt x="6146407" y="9630038"/>
                  </a:lnTo>
                  <a:lnTo>
                    <a:pt x="6138198" y="9630038"/>
                  </a:lnTo>
                  <a:lnTo>
                    <a:pt x="6114956" y="9639466"/>
                  </a:lnTo>
                  <a:cubicBezTo>
                    <a:pt x="6085961" y="9664114"/>
                    <a:pt x="6065626" y="9721812"/>
                    <a:pt x="6065626" y="9789044"/>
                  </a:cubicBezTo>
                  <a:cubicBezTo>
                    <a:pt x="6065626" y="9856276"/>
                    <a:pt x="6085961" y="9913974"/>
                    <a:pt x="6114956" y="9938620"/>
                  </a:cubicBezTo>
                  <a:lnTo>
                    <a:pt x="6138198" y="9948050"/>
                  </a:lnTo>
                  <a:lnTo>
                    <a:pt x="6146406" y="9948050"/>
                  </a:lnTo>
                  <a:lnTo>
                    <a:pt x="6142302" y="9949714"/>
                  </a:lnTo>
                  <a:lnTo>
                    <a:pt x="6146407" y="9951380"/>
                  </a:lnTo>
                  <a:lnTo>
                    <a:pt x="6138198" y="9951380"/>
                  </a:lnTo>
                  <a:lnTo>
                    <a:pt x="6114956" y="9960808"/>
                  </a:lnTo>
                  <a:cubicBezTo>
                    <a:pt x="6085961" y="9985456"/>
                    <a:pt x="6065626" y="10043154"/>
                    <a:pt x="6065626" y="10110386"/>
                  </a:cubicBezTo>
                  <a:cubicBezTo>
                    <a:pt x="6065626" y="10177616"/>
                    <a:pt x="6085961" y="10235316"/>
                    <a:pt x="6114956" y="10259962"/>
                  </a:cubicBezTo>
                  <a:lnTo>
                    <a:pt x="6138198" y="10269392"/>
                  </a:lnTo>
                  <a:lnTo>
                    <a:pt x="6146406" y="10269392"/>
                  </a:lnTo>
                  <a:lnTo>
                    <a:pt x="6142302" y="10271056"/>
                  </a:lnTo>
                  <a:lnTo>
                    <a:pt x="6146406" y="10272722"/>
                  </a:lnTo>
                  <a:lnTo>
                    <a:pt x="6138198" y="10272722"/>
                  </a:lnTo>
                  <a:lnTo>
                    <a:pt x="6114956" y="10282150"/>
                  </a:lnTo>
                  <a:cubicBezTo>
                    <a:pt x="6085960" y="10306798"/>
                    <a:pt x="6065626" y="10364496"/>
                    <a:pt x="6065626" y="10431728"/>
                  </a:cubicBezTo>
                  <a:cubicBezTo>
                    <a:pt x="6065626" y="10498958"/>
                    <a:pt x="6085960" y="10556658"/>
                    <a:pt x="6114956" y="10581304"/>
                  </a:cubicBezTo>
                  <a:lnTo>
                    <a:pt x="6138198" y="10590734"/>
                  </a:lnTo>
                  <a:lnTo>
                    <a:pt x="6146406" y="10590734"/>
                  </a:lnTo>
                  <a:lnTo>
                    <a:pt x="6142302" y="10592398"/>
                  </a:lnTo>
                  <a:lnTo>
                    <a:pt x="6146406" y="10594062"/>
                  </a:lnTo>
                  <a:lnTo>
                    <a:pt x="6138198" y="10594062"/>
                  </a:lnTo>
                  <a:lnTo>
                    <a:pt x="6114956" y="10603492"/>
                  </a:lnTo>
                  <a:cubicBezTo>
                    <a:pt x="6085960" y="10628140"/>
                    <a:pt x="6065626" y="10685838"/>
                    <a:pt x="6065626" y="10753070"/>
                  </a:cubicBezTo>
                  <a:cubicBezTo>
                    <a:pt x="6065626" y="10820300"/>
                    <a:pt x="6085960" y="10878000"/>
                    <a:pt x="6114956" y="10902646"/>
                  </a:cubicBezTo>
                  <a:lnTo>
                    <a:pt x="6138197" y="10912076"/>
                  </a:lnTo>
                  <a:lnTo>
                    <a:pt x="6146406" y="10912076"/>
                  </a:lnTo>
                  <a:lnTo>
                    <a:pt x="6142302" y="10913740"/>
                  </a:lnTo>
                  <a:lnTo>
                    <a:pt x="6146406" y="10915404"/>
                  </a:lnTo>
                  <a:lnTo>
                    <a:pt x="6138197" y="10915404"/>
                  </a:lnTo>
                  <a:lnTo>
                    <a:pt x="6114955" y="10924834"/>
                  </a:lnTo>
                  <a:cubicBezTo>
                    <a:pt x="6085960" y="10949482"/>
                    <a:pt x="6065625" y="11007180"/>
                    <a:pt x="6065625" y="11074412"/>
                  </a:cubicBezTo>
                  <a:cubicBezTo>
                    <a:pt x="6065625" y="11141642"/>
                    <a:pt x="6085960" y="11199340"/>
                    <a:pt x="6114955" y="11223988"/>
                  </a:cubicBezTo>
                  <a:lnTo>
                    <a:pt x="6138197" y="11233416"/>
                  </a:lnTo>
                  <a:lnTo>
                    <a:pt x="6146405" y="11233416"/>
                  </a:lnTo>
                  <a:lnTo>
                    <a:pt x="6142301" y="11235082"/>
                  </a:lnTo>
                  <a:lnTo>
                    <a:pt x="6146406" y="11236746"/>
                  </a:lnTo>
                  <a:lnTo>
                    <a:pt x="6138197" y="11236746"/>
                  </a:lnTo>
                  <a:lnTo>
                    <a:pt x="6114955" y="11246176"/>
                  </a:lnTo>
                  <a:cubicBezTo>
                    <a:pt x="6085960" y="11270824"/>
                    <a:pt x="6065625" y="11328522"/>
                    <a:pt x="6065625" y="11395752"/>
                  </a:cubicBezTo>
                  <a:cubicBezTo>
                    <a:pt x="6065625" y="11462984"/>
                    <a:pt x="6085960" y="11520682"/>
                    <a:pt x="6114955" y="11545330"/>
                  </a:cubicBezTo>
                  <a:lnTo>
                    <a:pt x="6138197" y="11554758"/>
                  </a:lnTo>
                  <a:lnTo>
                    <a:pt x="6146405" y="11554758"/>
                  </a:lnTo>
                  <a:lnTo>
                    <a:pt x="6142301" y="11556424"/>
                  </a:lnTo>
                  <a:lnTo>
                    <a:pt x="6146405" y="11558088"/>
                  </a:lnTo>
                  <a:lnTo>
                    <a:pt x="6138197" y="11558088"/>
                  </a:lnTo>
                  <a:lnTo>
                    <a:pt x="6114955" y="11567518"/>
                  </a:lnTo>
                  <a:cubicBezTo>
                    <a:pt x="6085959" y="11592166"/>
                    <a:pt x="6065625" y="11649862"/>
                    <a:pt x="6065625" y="11717094"/>
                  </a:cubicBezTo>
                  <a:cubicBezTo>
                    <a:pt x="6065625" y="11784326"/>
                    <a:pt x="6085959" y="11842024"/>
                    <a:pt x="6114955" y="11866672"/>
                  </a:cubicBezTo>
                  <a:lnTo>
                    <a:pt x="6138197" y="11876100"/>
                  </a:lnTo>
                  <a:lnTo>
                    <a:pt x="6146405" y="11876100"/>
                  </a:lnTo>
                  <a:lnTo>
                    <a:pt x="6142301" y="11877766"/>
                  </a:lnTo>
                  <a:lnTo>
                    <a:pt x="6146405" y="11879430"/>
                  </a:lnTo>
                  <a:lnTo>
                    <a:pt x="6138197" y="11879430"/>
                  </a:lnTo>
                  <a:lnTo>
                    <a:pt x="6114955" y="11888860"/>
                  </a:lnTo>
                  <a:cubicBezTo>
                    <a:pt x="6085959" y="11913506"/>
                    <a:pt x="6065625" y="11971206"/>
                    <a:pt x="6065625" y="12038436"/>
                  </a:cubicBezTo>
                  <a:cubicBezTo>
                    <a:pt x="6065625" y="12128078"/>
                    <a:pt x="6101775" y="12200772"/>
                    <a:pt x="6146405" y="12200772"/>
                  </a:cubicBezTo>
                  <a:lnTo>
                    <a:pt x="5742600" y="12200772"/>
                  </a:lnTo>
                  <a:lnTo>
                    <a:pt x="5720978" y="12192000"/>
                  </a:lnTo>
                  <a:lnTo>
                    <a:pt x="0" y="12191999"/>
                  </a:lnTo>
                  <a:lnTo>
                    <a:pt x="0" y="0"/>
                  </a:lnTo>
                  <a:lnTo>
                    <a:pt x="6001104" y="0"/>
                  </a:lnTo>
                  <a:lnTo>
                    <a:pt x="6001104" y="2222"/>
                  </a:lnTo>
                  <a:close/>
                </a:path>
              </a:pathLst>
            </a:custGeom>
            <a:solidFill>
              <a:srgbClr val="8FDAE1"/>
            </a:solidFill>
            <a:ln>
              <a:noFill/>
            </a:ln>
            <a:effectLst>
              <a:outerShdw dist="25400" dir="16200000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65" name="자유형 164"/>
            <p:cNvSpPr/>
            <p:nvPr/>
          </p:nvSpPr>
          <p:spPr>
            <a:xfrm>
              <a:off x="220080" y="850900"/>
              <a:ext cx="11971920" cy="6007101"/>
            </a:xfrm>
            <a:custGeom>
              <a:avLst/>
              <a:gdLst>
                <a:gd name="connsiteX0" fmla="*/ 11959246 w 11971920"/>
                <a:gd name="connsiteY0" fmla="*/ 3886200 h 6007101"/>
                <a:gd name="connsiteX1" fmla="*/ 11971920 w 11971920"/>
                <a:gd name="connsiteY1" fmla="*/ 6007100 h 6007101"/>
                <a:gd name="connsiteX2" fmla="*/ 11959246 w 11971920"/>
                <a:gd name="connsiteY2" fmla="*/ 5998962 h 6007101"/>
                <a:gd name="connsiteX3" fmla="*/ 6826440 w 11971920"/>
                <a:gd name="connsiteY3" fmla="*/ 0 h 6007101"/>
                <a:gd name="connsiteX4" fmla="*/ 9031646 w 11971920"/>
                <a:gd name="connsiteY4" fmla="*/ 393700 h 6007101"/>
                <a:gd name="connsiteX5" fmla="*/ 10527130 w 11971920"/>
                <a:gd name="connsiteY5" fmla="*/ 495300 h 6007101"/>
                <a:gd name="connsiteX6" fmla="*/ 11502997 w 11971920"/>
                <a:gd name="connsiteY6" fmla="*/ 1498600 h 6007101"/>
                <a:gd name="connsiteX7" fmla="*/ 11528344 w 11971920"/>
                <a:gd name="connsiteY7" fmla="*/ 2654300 h 6007101"/>
                <a:gd name="connsiteX8" fmla="*/ 11794490 w 11971920"/>
                <a:gd name="connsiteY8" fmla="*/ 3022600 h 6007101"/>
                <a:gd name="connsiteX9" fmla="*/ 11944756 w 11971920"/>
                <a:gd name="connsiteY9" fmla="*/ 3810247 h 6007101"/>
                <a:gd name="connsiteX10" fmla="*/ 11528344 w 11971920"/>
                <a:gd name="connsiteY10" fmla="*/ 6007100 h 6007101"/>
                <a:gd name="connsiteX11" fmla="*/ 11946572 w 11971920"/>
                <a:gd name="connsiteY11" fmla="*/ 6007100 h 6007101"/>
                <a:gd name="connsiteX12" fmla="*/ 11946573 w 11971920"/>
                <a:gd name="connsiteY12" fmla="*/ 6007101 h 6007101"/>
                <a:gd name="connsiteX13" fmla="*/ 707963 w 11971920"/>
                <a:gd name="connsiteY13" fmla="*/ 6007101 h 6007101"/>
                <a:gd name="connsiteX14" fmla="*/ 64959 w 11971920"/>
                <a:gd name="connsiteY14" fmla="*/ 5114460 h 6007101"/>
                <a:gd name="connsiteX15" fmla="*/ 0 w 11971920"/>
                <a:gd name="connsiteY15" fmla="*/ 5012032 h 6007101"/>
                <a:gd name="connsiteX16" fmla="*/ 161520 w 11971920"/>
                <a:gd name="connsiteY16" fmla="*/ 4241816 h 6007101"/>
                <a:gd name="connsiteX17" fmla="*/ 85479 w 11971920"/>
                <a:gd name="connsiteY17" fmla="*/ 2120916 h 6007101"/>
                <a:gd name="connsiteX18" fmla="*/ 516381 w 11971920"/>
                <a:gd name="connsiteY18" fmla="*/ 1130316 h 6007101"/>
                <a:gd name="connsiteX19" fmla="*/ 2227317 w 11971920"/>
                <a:gd name="connsiteY19" fmla="*/ 431816 h 6007101"/>
                <a:gd name="connsiteX20" fmla="*/ 4900006 w 11971920"/>
                <a:gd name="connsiteY20" fmla="*/ 27551 h 6007101"/>
                <a:gd name="connsiteX21" fmla="*/ 4912695 w 11971920"/>
                <a:gd name="connsiteY21" fmla="*/ 12732 h 6007101"/>
                <a:gd name="connsiteX22" fmla="*/ 6813798 w 11971920"/>
                <a:gd name="connsiteY22" fmla="*/ 12732 h 6007101"/>
                <a:gd name="connsiteX23" fmla="*/ 6822424 w 11971920"/>
                <a:gd name="connsiteY23" fmla="*/ 22806 h 600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971920" h="6007101">
                  <a:moveTo>
                    <a:pt x="11959246" y="3886200"/>
                  </a:moveTo>
                  <a:cubicBezTo>
                    <a:pt x="11963471" y="4593167"/>
                    <a:pt x="11967696" y="5300133"/>
                    <a:pt x="11971920" y="6007100"/>
                  </a:cubicBezTo>
                  <a:lnTo>
                    <a:pt x="11959246" y="5998962"/>
                  </a:lnTo>
                  <a:close/>
                  <a:moveTo>
                    <a:pt x="6826440" y="0"/>
                  </a:moveTo>
                  <a:cubicBezTo>
                    <a:pt x="7561509" y="131233"/>
                    <a:pt x="8414864" y="311150"/>
                    <a:pt x="9031646" y="393700"/>
                  </a:cubicBezTo>
                  <a:cubicBezTo>
                    <a:pt x="9648428" y="476250"/>
                    <a:pt x="10028636" y="461433"/>
                    <a:pt x="10527130" y="495300"/>
                  </a:cubicBezTo>
                  <a:lnTo>
                    <a:pt x="11502997" y="1498600"/>
                  </a:lnTo>
                  <a:lnTo>
                    <a:pt x="11528344" y="2654300"/>
                  </a:lnTo>
                  <a:lnTo>
                    <a:pt x="11794490" y="3022600"/>
                  </a:lnTo>
                  <a:lnTo>
                    <a:pt x="11944756" y="3810247"/>
                  </a:lnTo>
                  <a:lnTo>
                    <a:pt x="11528344" y="6007100"/>
                  </a:lnTo>
                  <a:lnTo>
                    <a:pt x="11946572" y="6007100"/>
                  </a:lnTo>
                  <a:lnTo>
                    <a:pt x="11946573" y="6007101"/>
                  </a:lnTo>
                  <a:lnTo>
                    <a:pt x="707963" y="6007101"/>
                  </a:lnTo>
                  <a:lnTo>
                    <a:pt x="64959" y="5114460"/>
                  </a:lnTo>
                  <a:lnTo>
                    <a:pt x="0" y="5012032"/>
                  </a:lnTo>
                  <a:lnTo>
                    <a:pt x="161520" y="4241816"/>
                  </a:lnTo>
                  <a:lnTo>
                    <a:pt x="85479" y="2120916"/>
                  </a:lnTo>
                  <a:lnTo>
                    <a:pt x="516381" y="1130316"/>
                  </a:lnTo>
                  <a:lnTo>
                    <a:pt x="2227317" y="431816"/>
                  </a:lnTo>
                  <a:lnTo>
                    <a:pt x="4900006" y="27551"/>
                  </a:lnTo>
                  <a:lnTo>
                    <a:pt x="4912695" y="12732"/>
                  </a:lnTo>
                  <a:lnTo>
                    <a:pt x="6813798" y="12732"/>
                  </a:lnTo>
                  <a:lnTo>
                    <a:pt x="6822424" y="228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dist="63500" dir="16200000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5165786" y="150816"/>
            <a:ext cx="1860427" cy="715878"/>
            <a:chOff x="3684588" y="1674813"/>
            <a:chExt cx="4822825" cy="1855787"/>
          </a:xfrm>
        </p:grpSpPr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3684588" y="2152650"/>
              <a:ext cx="4822825" cy="1370013"/>
            </a:xfrm>
            <a:custGeom>
              <a:avLst/>
              <a:gdLst>
                <a:gd name="T0" fmla="*/ 1495 w 9115"/>
                <a:gd name="T1" fmla="*/ 0 h 2589"/>
                <a:gd name="T2" fmla="*/ 0 w 9115"/>
                <a:gd name="T3" fmla="*/ 2589 h 2589"/>
                <a:gd name="T4" fmla="*/ 9115 w 9115"/>
                <a:gd name="T5" fmla="*/ 2589 h 2589"/>
                <a:gd name="T6" fmla="*/ 7527 w 9115"/>
                <a:gd name="T7" fmla="*/ 27 h 2589"/>
                <a:gd name="T8" fmla="*/ 5881 w 9115"/>
                <a:gd name="T9" fmla="*/ 1824 h 2589"/>
                <a:gd name="T10" fmla="*/ 2706 w 9115"/>
                <a:gd name="T11" fmla="*/ 1794 h 2589"/>
                <a:gd name="T12" fmla="*/ 1495 w 9115"/>
                <a:gd name="T13" fmla="*/ 0 h 2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115" h="2589">
                  <a:moveTo>
                    <a:pt x="1495" y="0"/>
                  </a:moveTo>
                  <a:lnTo>
                    <a:pt x="0" y="2589"/>
                  </a:lnTo>
                  <a:lnTo>
                    <a:pt x="9115" y="2589"/>
                  </a:lnTo>
                  <a:lnTo>
                    <a:pt x="7527" y="27"/>
                  </a:lnTo>
                  <a:lnTo>
                    <a:pt x="5881" y="1824"/>
                  </a:lnTo>
                  <a:lnTo>
                    <a:pt x="2706" y="1794"/>
                  </a:lnTo>
                  <a:lnTo>
                    <a:pt x="1495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15"/>
            <p:cNvSpPr>
              <a:spLocks/>
            </p:cNvSpPr>
            <p:nvPr/>
          </p:nvSpPr>
          <p:spPr bwMode="auto">
            <a:xfrm>
              <a:off x="4878388" y="1803400"/>
              <a:ext cx="2557463" cy="1719263"/>
            </a:xfrm>
            <a:custGeom>
              <a:avLst/>
              <a:gdLst>
                <a:gd name="T0" fmla="*/ 0 w 4833"/>
                <a:gd name="T1" fmla="*/ 3250 h 3250"/>
                <a:gd name="T2" fmla="*/ 976 w 4833"/>
                <a:gd name="T3" fmla="*/ 1536 h 3250"/>
                <a:gd name="T4" fmla="*/ 1211 w 4833"/>
                <a:gd name="T5" fmla="*/ 1997 h 3250"/>
                <a:gd name="T6" fmla="*/ 2359 w 4833"/>
                <a:gd name="T7" fmla="*/ 0 h 3250"/>
                <a:gd name="T8" fmla="*/ 3441 w 4833"/>
                <a:gd name="T9" fmla="*/ 2125 h 3250"/>
                <a:gd name="T10" fmla="*/ 4090 w 4833"/>
                <a:gd name="T11" fmla="*/ 992 h 3250"/>
                <a:gd name="T12" fmla="*/ 4833 w 4833"/>
                <a:gd name="T13" fmla="*/ 2451 h 3250"/>
                <a:gd name="T14" fmla="*/ 4761 w 4833"/>
                <a:gd name="T15" fmla="*/ 2565 h 3250"/>
                <a:gd name="T16" fmla="*/ 4603 w 4833"/>
                <a:gd name="T17" fmla="*/ 2781 h 3250"/>
                <a:gd name="T18" fmla="*/ 4426 w 4833"/>
                <a:gd name="T19" fmla="*/ 2981 h 3250"/>
                <a:gd name="T20" fmla="*/ 4231 w 4833"/>
                <a:gd name="T21" fmla="*/ 3165 h 3250"/>
                <a:gd name="T22" fmla="*/ 4128 w 4833"/>
                <a:gd name="T23" fmla="*/ 3250 h 3250"/>
                <a:gd name="T24" fmla="*/ 377 w 4833"/>
                <a:gd name="T25" fmla="*/ 3250 h 3250"/>
                <a:gd name="T26" fmla="*/ 0 w 4833"/>
                <a:gd name="T27" fmla="*/ 325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33" h="3250">
                  <a:moveTo>
                    <a:pt x="0" y="3250"/>
                  </a:moveTo>
                  <a:lnTo>
                    <a:pt x="976" y="1536"/>
                  </a:lnTo>
                  <a:lnTo>
                    <a:pt x="1211" y="1997"/>
                  </a:lnTo>
                  <a:lnTo>
                    <a:pt x="2359" y="0"/>
                  </a:lnTo>
                  <a:lnTo>
                    <a:pt x="3441" y="2125"/>
                  </a:lnTo>
                  <a:lnTo>
                    <a:pt x="4090" y="992"/>
                  </a:lnTo>
                  <a:lnTo>
                    <a:pt x="4833" y="2451"/>
                  </a:lnTo>
                  <a:lnTo>
                    <a:pt x="4761" y="2565"/>
                  </a:lnTo>
                  <a:lnTo>
                    <a:pt x="4603" y="2781"/>
                  </a:lnTo>
                  <a:lnTo>
                    <a:pt x="4426" y="2981"/>
                  </a:lnTo>
                  <a:lnTo>
                    <a:pt x="4231" y="3165"/>
                  </a:lnTo>
                  <a:lnTo>
                    <a:pt x="4128" y="3250"/>
                  </a:lnTo>
                  <a:lnTo>
                    <a:pt x="377" y="3250"/>
                  </a:lnTo>
                  <a:lnTo>
                    <a:pt x="0" y="32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16"/>
            <p:cNvSpPr>
              <a:spLocks/>
            </p:cNvSpPr>
            <p:nvPr/>
          </p:nvSpPr>
          <p:spPr bwMode="auto">
            <a:xfrm>
              <a:off x="5911850" y="1803400"/>
              <a:ext cx="1746250" cy="1719263"/>
            </a:xfrm>
            <a:custGeom>
              <a:avLst/>
              <a:gdLst>
                <a:gd name="T0" fmla="*/ 406 w 3299"/>
                <a:gd name="T1" fmla="*/ 0 h 3250"/>
                <a:gd name="T2" fmla="*/ 1671 w 3299"/>
                <a:gd name="T3" fmla="*/ 2485 h 3250"/>
                <a:gd name="T4" fmla="*/ 2137 w 3299"/>
                <a:gd name="T5" fmla="*/ 992 h 3250"/>
                <a:gd name="T6" fmla="*/ 3299 w 3299"/>
                <a:gd name="T7" fmla="*/ 3250 h 3250"/>
                <a:gd name="T8" fmla="*/ 374 w 3299"/>
                <a:gd name="T9" fmla="*/ 3250 h 3250"/>
                <a:gd name="T10" fmla="*/ 644 w 3299"/>
                <a:gd name="T11" fmla="*/ 3008 h 3250"/>
                <a:gd name="T12" fmla="*/ 0 w 3299"/>
                <a:gd name="T13" fmla="*/ 2681 h 3250"/>
                <a:gd name="T14" fmla="*/ 811 w 3299"/>
                <a:gd name="T15" fmla="*/ 2232 h 3250"/>
                <a:gd name="T16" fmla="*/ 406 w 3299"/>
                <a:gd name="T17" fmla="*/ 2007 h 3250"/>
                <a:gd name="T18" fmla="*/ 406 w 3299"/>
                <a:gd name="T19" fmla="*/ 1774 h 3250"/>
                <a:gd name="T20" fmla="*/ 406 w 3299"/>
                <a:gd name="T21" fmla="*/ 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99" h="3250">
                  <a:moveTo>
                    <a:pt x="406" y="0"/>
                  </a:moveTo>
                  <a:lnTo>
                    <a:pt x="1671" y="2485"/>
                  </a:lnTo>
                  <a:lnTo>
                    <a:pt x="2137" y="992"/>
                  </a:lnTo>
                  <a:lnTo>
                    <a:pt x="3299" y="3250"/>
                  </a:lnTo>
                  <a:lnTo>
                    <a:pt x="374" y="3250"/>
                  </a:lnTo>
                  <a:lnTo>
                    <a:pt x="644" y="3008"/>
                  </a:lnTo>
                  <a:lnTo>
                    <a:pt x="0" y="2681"/>
                  </a:lnTo>
                  <a:lnTo>
                    <a:pt x="811" y="2232"/>
                  </a:lnTo>
                  <a:lnTo>
                    <a:pt x="406" y="2007"/>
                  </a:lnTo>
                  <a:lnTo>
                    <a:pt x="406" y="1774"/>
                  </a:lnTo>
                  <a:lnTo>
                    <a:pt x="406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17"/>
            <p:cNvSpPr>
              <a:spLocks/>
            </p:cNvSpPr>
            <p:nvPr/>
          </p:nvSpPr>
          <p:spPr bwMode="auto">
            <a:xfrm>
              <a:off x="3694113" y="1674813"/>
              <a:ext cx="1595438" cy="1847850"/>
            </a:xfrm>
            <a:custGeom>
              <a:avLst/>
              <a:gdLst>
                <a:gd name="T0" fmla="*/ 1476 w 3014"/>
                <a:gd name="T1" fmla="*/ 902 h 3491"/>
                <a:gd name="T2" fmla="*/ 1974 w 3014"/>
                <a:gd name="T3" fmla="*/ 0 h 3491"/>
                <a:gd name="T4" fmla="*/ 3014 w 3014"/>
                <a:gd name="T5" fmla="*/ 2127 h 3491"/>
                <a:gd name="T6" fmla="*/ 2238 w 3014"/>
                <a:gd name="T7" fmla="*/ 3491 h 3491"/>
                <a:gd name="T8" fmla="*/ 0 w 3014"/>
                <a:gd name="T9" fmla="*/ 3459 h 3491"/>
                <a:gd name="T10" fmla="*/ 1476 w 3014"/>
                <a:gd name="T11" fmla="*/ 902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14" h="3491">
                  <a:moveTo>
                    <a:pt x="1476" y="902"/>
                  </a:moveTo>
                  <a:lnTo>
                    <a:pt x="1974" y="0"/>
                  </a:lnTo>
                  <a:lnTo>
                    <a:pt x="3014" y="2127"/>
                  </a:lnTo>
                  <a:lnTo>
                    <a:pt x="2238" y="3491"/>
                  </a:lnTo>
                  <a:lnTo>
                    <a:pt x="0" y="3459"/>
                  </a:lnTo>
                  <a:lnTo>
                    <a:pt x="1476" y="9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18"/>
            <p:cNvSpPr>
              <a:spLocks/>
            </p:cNvSpPr>
            <p:nvPr/>
          </p:nvSpPr>
          <p:spPr bwMode="auto">
            <a:xfrm>
              <a:off x="4572000" y="1674813"/>
              <a:ext cx="717550" cy="1847850"/>
            </a:xfrm>
            <a:custGeom>
              <a:avLst/>
              <a:gdLst>
                <a:gd name="T0" fmla="*/ 315 w 1355"/>
                <a:gd name="T1" fmla="*/ 0 h 3491"/>
                <a:gd name="T2" fmla="*/ 1355 w 1355"/>
                <a:gd name="T3" fmla="*/ 2127 h 3491"/>
                <a:gd name="T4" fmla="*/ 579 w 1355"/>
                <a:gd name="T5" fmla="*/ 3491 h 3491"/>
                <a:gd name="T6" fmla="*/ 547 w 1355"/>
                <a:gd name="T7" fmla="*/ 3457 h 3491"/>
                <a:gd name="T8" fmla="*/ 493 w 1355"/>
                <a:gd name="T9" fmla="*/ 3370 h 3491"/>
                <a:gd name="T10" fmla="*/ 448 w 1355"/>
                <a:gd name="T11" fmla="*/ 3268 h 3491"/>
                <a:gd name="T12" fmla="*/ 409 w 1355"/>
                <a:gd name="T13" fmla="*/ 3157 h 3491"/>
                <a:gd name="T14" fmla="*/ 359 w 1355"/>
                <a:gd name="T15" fmla="*/ 2983 h 3491"/>
                <a:gd name="T16" fmla="*/ 305 w 1355"/>
                <a:gd name="T17" fmla="*/ 2817 h 3491"/>
                <a:gd name="T18" fmla="*/ 265 w 1355"/>
                <a:gd name="T19" fmla="*/ 2719 h 3491"/>
                <a:gd name="T20" fmla="*/ 241 w 1355"/>
                <a:gd name="T21" fmla="*/ 2677 h 3491"/>
                <a:gd name="T22" fmla="*/ 500 w 1355"/>
                <a:gd name="T23" fmla="*/ 2435 h 3491"/>
                <a:gd name="T24" fmla="*/ 0 w 1355"/>
                <a:gd name="T25" fmla="*/ 2169 h 3491"/>
                <a:gd name="T26" fmla="*/ 631 w 1355"/>
                <a:gd name="T27" fmla="*/ 1806 h 3491"/>
                <a:gd name="T28" fmla="*/ 315 w 1355"/>
                <a:gd name="T29" fmla="*/ 1625 h 3491"/>
                <a:gd name="T30" fmla="*/ 315 w 1355"/>
                <a:gd name="T31" fmla="*/ 1436 h 3491"/>
                <a:gd name="T32" fmla="*/ 315 w 1355"/>
                <a:gd name="T33" fmla="*/ 0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55" h="3491">
                  <a:moveTo>
                    <a:pt x="315" y="0"/>
                  </a:moveTo>
                  <a:lnTo>
                    <a:pt x="1355" y="2127"/>
                  </a:lnTo>
                  <a:lnTo>
                    <a:pt x="579" y="3491"/>
                  </a:lnTo>
                  <a:lnTo>
                    <a:pt x="547" y="3457"/>
                  </a:lnTo>
                  <a:lnTo>
                    <a:pt x="493" y="3370"/>
                  </a:lnTo>
                  <a:lnTo>
                    <a:pt x="448" y="3268"/>
                  </a:lnTo>
                  <a:lnTo>
                    <a:pt x="409" y="3157"/>
                  </a:lnTo>
                  <a:lnTo>
                    <a:pt x="359" y="2983"/>
                  </a:lnTo>
                  <a:lnTo>
                    <a:pt x="305" y="2817"/>
                  </a:lnTo>
                  <a:lnTo>
                    <a:pt x="265" y="2719"/>
                  </a:lnTo>
                  <a:lnTo>
                    <a:pt x="241" y="2677"/>
                  </a:lnTo>
                  <a:lnTo>
                    <a:pt x="500" y="2435"/>
                  </a:lnTo>
                  <a:lnTo>
                    <a:pt x="0" y="2169"/>
                  </a:lnTo>
                  <a:lnTo>
                    <a:pt x="631" y="1806"/>
                  </a:lnTo>
                  <a:lnTo>
                    <a:pt x="315" y="1625"/>
                  </a:lnTo>
                  <a:lnTo>
                    <a:pt x="315" y="1436"/>
                  </a:lnTo>
                  <a:lnTo>
                    <a:pt x="315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19"/>
            <p:cNvSpPr>
              <a:spLocks/>
            </p:cNvSpPr>
            <p:nvPr/>
          </p:nvSpPr>
          <p:spPr bwMode="auto">
            <a:xfrm>
              <a:off x="7059613" y="1679575"/>
              <a:ext cx="1447800" cy="1843088"/>
            </a:xfrm>
            <a:custGeom>
              <a:avLst/>
              <a:gdLst>
                <a:gd name="T0" fmla="*/ 1148 w 2736"/>
                <a:gd name="T1" fmla="*/ 922 h 3484"/>
                <a:gd name="T2" fmla="*/ 628 w 2736"/>
                <a:gd name="T3" fmla="*/ 0 h 3484"/>
                <a:gd name="T4" fmla="*/ 0 w 2736"/>
                <a:gd name="T5" fmla="*/ 1286 h 3484"/>
                <a:gd name="T6" fmla="*/ 711 w 2736"/>
                <a:gd name="T7" fmla="*/ 2685 h 3484"/>
                <a:gd name="T8" fmla="*/ 1130 w 2736"/>
                <a:gd name="T9" fmla="*/ 3484 h 3484"/>
                <a:gd name="T10" fmla="*/ 2736 w 2736"/>
                <a:gd name="T11" fmla="*/ 3484 h 3484"/>
                <a:gd name="T12" fmla="*/ 1148 w 2736"/>
                <a:gd name="T13" fmla="*/ 922 h 3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36" h="3484">
                  <a:moveTo>
                    <a:pt x="1148" y="922"/>
                  </a:moveTo>
                  <a:lnTo>
                    <a:pt x="628" y="0"/>
                  </a:lnTo>
                  <a:lnTo>
                    <a:pt x="0" y="1286"/>
                  </a:lnTo>
                  <a:lnTo>
                    <a:pt x="711" y="2685"/>
                  </a:lnTo>
                  <a:lnTo>
                    <a:pt x="1130" y="3484"/>
                  </a:lnTo>
                  <a:lnTo>
                    <a:pt x="2736" y="3484"/>
                  </a:lnTo>
                  <a:lnTo>
                    <a:pt x="1148" y="922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20"/>
            <p:cNvSpPr>
              <a:spLocks/>
            </p:cNvSpPr>
            <p:nvPr/>
          </p:nvSpPr>
          <p:spPr bwMode="auto">
            <a:xfrm>
              <a:off x="7059613" y="1679575"/>
              <a:ext cx="393700" cy="1257300"/>
            </a:xfrm>
            <a:custGeom>
              <a:avLst/>
              <a:gdLst>
                <a:gd name="T0" fmla="*/ 628 w 743"/>
                <a:gd name="T1" fmla="*/ 0 h 2377"/>
                <a:gd name="T2" fmla="*/ 0 w 743"/>
                <a:gd name="T3" fmla="*/ 1286 h 2377"/>
                <a:gd name="T4" fmla="*/ 554 w 743"/>
                <a:gd name="T5" fmla="*/ 2377 h 2377"/>
                <a:gd name="T6" fmla="*/ 743 w 743"/>
                <a:gd name="T7" fmla="*/ 2078 h 2377"/>
                <a:gd name="T8" fmla="*/ 517 w 743"/>
                <a:gd name="T9" fmla="*/ 1707 h 2377"/>
                <a:gd name="T10" fmla="*/ 716 w 743"/>
                <a:gd name="T11" fmla="*/ 1497 h 2377"/>
                <a:gd name="T12" fmla="*/ 482 w 743"/>
                <a:gd name="T13" fmla="*/ 1331 h 2377"/>
                <a:gd name="T14" fmla="*/ 628 w 743"/>
                <a:gd name="T15" fmla="*/ 0 h 2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43" h="2377">
                  <a:moveTo>
                    <a:pt x="628" y="0"/>
                  </a:moveTo>
                  <a:lnTo>
                    <a:pt x="0" y="1286"/>
                  </a:lnTo>
                  <a:lnTo>
                    <a:pt x="554" y="2377"/>
                  </a:lnTo>
                  <a:lnTo>
                    <a:pt x="743" y="2078"/>
                  </a:lnTo>
                  <a:lnTo>
                    <a:pt x="517" y="1707"/>
                  </a:lnTo>
                  <a:lnTo>
                    <a:pt x="716" y="1497"/>
                  </a:lnTo>
                  <a:lnTo>
                    <a:pt x="482" y="1331"/>
                  </a:lnTo>
                  <a:lnTo>
                    <a:pt x="6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" name="Rectangle 33"/>
            <p:cNvSpPr>
              <a:spLocks noChangeArrowheads="1"/>
            </p:cNvSpPr>
            <p:nvPr/>
          </p:nvSpPr>
          <p:spPr bwMode="auto">
            <a:xfrm>
              <a:off x="3694113" y="3505200"/>
              <a:ext cx="4813300" cy="25400"/>
            </a:xfrm>
            <a:prstGeom prst="rect">
              <a:avLst/>
            </a:prstGeom>
            <a:solidFill>
              <a:srgbClr val="B1B1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86" name="Freeform 10"/>
          <p:cNvSpPr>
            <a:spLocks/>
          </p:cNvSpPr>
          <p:nvPr/>
        </p:nvSpPr>
        <p:spPr bwMode="auto">
          <a:xfrm>
            <a:off x="6987944" y="259097"/>
            <a:ext cx="376918" cy="145971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7" name="Freeform 10"/>
          <p:cNvSpPr>
            <a:spLocks/>
          </p:cNvSpPr>
          <p:nvPr/>
        </p:nvSpPr>
        <p:spPr bwMode="auto">
          <a:xfrm>
            <a:off x="7520563" y="460158"/>
            <a:ext cx="280412" cy="108597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841" y="-127402"/>
            <a:ext cx="1565671" cy="917807"/>
          </a:xfrm>
          <a:prstGeom prst="rect">
            <a:avLst/>
          </a:prstGeom>
        </p:spPr>
      </p:pic>
      <p:sp>
        <p:nvSpPr>
          <p:cNvPr id="161" name="TextBox 2">
            <a:extLst>
              <a:ext uri="{FF2B5EF4-FFF2-40B4-BE49-F238E27FC236}">
                <a16:creationId xmlns:a16="http://schemas.microsoft.com/office/drawing/2014/main" id="{D558D35D-8B43-8042-83FC-0EB170D4FBD2}"/>
              </a:ext>
            </a:extLst>
          </p:cNvPr>
          <p:cNvSpPr txBox="1"/>
          <p:nvPr/>
        </p:nvSpPr>
        <p:spPr>
          <a:xfrm>
            <a:off x="1596194" y="1276899"/>
            <a:ext cx="8611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+mj-lt"/>
              </a:rPr>
              <a:t>지표와 스케줄로 스케일링 트리거 하기</a:t>
            </a:r>
            <a:endParaRPr lang="en-US" altLang="ko-KR" b="1" dirty="0">
              <a:latin typeface="+mj-lt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4BC9C6B-F9CD-2A43-A75B-78945CA296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9635" y="1909834"/>
            <a:ext cx="4564280" cy="4719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2721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" name="그룹 159"/>
          <p:cNvGrpSpPr/>
          <p:nvPr/>
        </p:nvGrpSpPr>
        <p:grpSpPr>
          <a:xfrm>
            <a:off x="10045331" y="465336"/>
            <a:ext cx="1015315" cy="268103"/>
            <a:chOff x="8847791" y="-932246"/>
            <a:chExt cx="1015315" cy="268103"/>
          </a:xfrm>
        </p:grpSpPr>
        <p:sp>
          <p:nvSpPr>
            <p:cNvPr id="42" name="Rectangle 13"/>
            <p:cNvSpPr>
              <a:spLocks noChangeArrowheads="1"/>
            </p:cNvSpPr>
            <p:nvPr/>
          </p:nvSpPr>
          <p:spPr bwMode="auto">
            <a:xfrm flipH="1">
              <a:off x="9765140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Rectangle 14"/>
            <p:cNvSpPr>
              <a:spLocks noChangeArrowheads="1"/>
            </p:cNvSpPr>
            <p:nvPr/>
          </p:nvSpPr>
          <p:spPr bwMode="auto">
            <a:xfrm flipH="1">
              <a:off x="977151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Rectangle 15"/>
            <p:cNvSpPr>
              <a:spLocks noChangeArrowheads="1"/>
            </p:cNvSpPr>
            <p:nvPr/>
          </p:nvSpPr>
          <p:spPr bwMode="auto">
            <a:xfrm flipH="1">
              <a:off x="9777893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Rectangle 16"/>
            <p:cNvSpPr>
              <a:spLocks noChangeArrowheads="1"/>
            </p:cNvSpPr>
            <p:nvPr/>
          </p:nvSpPr>
          <p:spPr bwMode="auto">
            <a:xfrm flipH="1">
              <a:off x="9784269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Rectangle 17"/>
            <p:cNvSpPr>
              <a:spLocks noChangeArrowheads="1"/>
            </p:cNvSpPr>
            <p:nvPr/>
          </p:nvSpPr>
          <p:spPr bwMode="auto">
            <a:xfrm flipH="1">
              <a:off x="979035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Rectangle 18"/>
            <p:cNvSpPr>
              <a:spLocks noChangeArrowheads="1"/>
            </p:cNvSpPr>
            <p:nvPr/>
          </p:nvSpPr>
          <p:spPr bwMode="auto">
            <a:xfrm flipH="1">
              <a:off x="979673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Rectangle 19"/>
            <p:cNvSpPr>
              <a:spLocks noChangeArrowheads="1"/>
            </p:cNvSpPr>
            <p:nvPr/>
          </p:nvSpPr>
          <p:spPr bwMode="auto">
            <a:xfrm flipH="1">
              <a:off x="980281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" name="Rectangle 20"/>
            <p:cNvSpPr>
              <a:spLocks noChangeArrowheads="1"/>
            </p:cNvSpPr>
            <p:nvPr/>
          </p:nvSpPr>
          <p:spPr bwMode="auto">
            <a:xfrm flipH="1">
              <a:off x="980919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" name="Rectangle 21"/>
            <p:cNvSpPr>
              <a:spLocks noChangeArrowheads="1"/>
            </p:cNvSpPr>
            <p:nvPr/>
          </p:nvSpPr>
          <p:spPr bwMode="auto">
            <a:xfrm flipH="1">
              <a:off x="9815572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" name="Rectangle 22"/>
            <p:cNvSpPr>
              <a:spLocks noChangeArrowheads="1"/>
            </p:cNvSpPr>
            <p:nvPr/>
          </p:nvSpPr>
          <p:spPr bwMode="auto">
            <a:xfrm flipH="1">
              <a:off x="982165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" name="Rectangle 23"/>
            <p:cNvSpPr>
              <a:spLocks noChangeArrowheads="1"/>
            </p:cNvSpPr>
            <p:nvPr/>
          </p:nvSpPr>
          <p:spPr bwMode="auto">
            <a:xfrm flipH="1">
              <a:off x="982803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" name="Rectangle 24"/>
            <p:cNvSpPr>
              <a:spLocks noChangeArrowheads="1"/>
            </p:cNvSpPr>
            <p:nvPr/>
          </p:nvSpPr>
          <p:spPr bwMode="auto">
            <a:xfrm flipH="1">
              <a:off x="983441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" name="Rectangle 25"/>
            <p:cNvSpPr>
              <a:spLocks noChangeArrowheads="1"/>
            </p:cNvSpPr>
            <p:nvPr/>
          </p:nvSpPr>
          <p:spPr bwMode="auto">
            <a:xfrm flipH="1">
              <a:off x="984049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" name="Rectangle 26"/>
            <p:cNvSpPr>
              <a:spLocks noChangeArrowheads="1"/>
            </p:cNvSpPr>
            <p:nvPr/>
          </p:nvSpPr>
          <p:spPr bwMode="auto">
            <a:xfrm flipH="1">
              <a:off x="984687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6" name="Rectangle 27"/>
            <p:cNvSpPr>
              <a:spLocks noChangeArrowheads="1"/>
            </p:cNvSpPr>
            <p:nvPr/>
          </p:nvSpPr>
          <p:spPr bwMode="auto">
            <a:xfrm flipH="1">
              <a:off x="9853251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7" name="Rectangle 28"/>
            <p:cNvSpPr>
              <a:spLocks noChangeArrowheads="1"/>
            </p:cNvSpPr>
            <p:nvPr/>
          </p:nvSpPr>
          <p:spPr bwMode="auto">
            <a:xfrm flipH="1">
              <a:off x="985933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8" name="Freeform 29"/>
            <p:cNvSpPr>
              <a:spLocks/>
            </p:cNvSpPr>
            <p:nvPr/>
          </p:nvSpPr>
          <p:spPr bwMode="auto">
            <a:xfrm flipH="1">
              <a:off x="8865181" y="-804716"/>
              <a:ext cx="320855" cy="53911"/>
            </a:xfrm>
            <a:custGeom>
              <a:avLst/>
              <a:gdLst>
                <a:gd name="T0" fmla="*/ 0 w 3320"/>
                <a:gd name="T1" fmla="*/ 559 h 559"/>
                <a:gd name="T2" fmla="*/ 3320 w 3320"/>
                <a:gd name="T3" fmla="*/ 559 h 559"/>
                <a:gd name="T4" fmla="*/ 3314 w 3320"/>
                <a:gd name="T5" fmla="*/ 521 h 559"/>
                <a:gd name="T6" fmla="*/ 3297 w 3320"/>
                <a:gd name="T7" fmla="*/ 446 h 559"/>
                <a:gd name="T8" fmla="*/ 3268 w 3320"/>
                <a:gd name="T9" fmla="*/ 373 h 559"/>
                <a:gd name="T10" fmla="*/ 3231 w 3320"/>
                <a:gd name="T11" fmla="*/ 302 h 559"/>
                <a:gd name="T12" fmla="*/ 3185 w 3320"/>
                <a:gd name="T13" fmla="*/ 232 h 559"/>
                <a:gd name="T14" fmla="*/ 3130 w 3320"/>
                <a:gd name="T15" fmla="*/ 162 h 559"/>
                <a:gd name="T16" fmla="*/ 3065 w 3320"/>
                <a:gd name="T17" fmla="*/ 96 h 559"/>
                <a:gd name="T18" fmla="*/ 2992 w 3320"/>
                <a:gd name="T19" fmla="*/ 31 h 559"/>
                <a:gd name="T20" fmla="*/ 2953 w 3320"/>
                <a:gd name="T21" fmla="*/ 0 h 559"/>
                <a:gd name="T22" fmla="*/ 0 w 3320"/>
                <a:gd name="T23" fmla="*/ 0 h 559"/>
                <a:gd name="T24" fmla="*/ 0 w 3320"/>
                <a:gd name="T25" fmla="*/ 559 h 559"/>
                <a:gd name="T26" fmla="*/ 0 w 3320"/>
                <a:gd name="T27" fmla="*/ 559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20" h="559">
                  <a:moveTo>
                    <a:pt x="0" y="559"/>
                  </a:moveTo>
                  <a:lnTo>
                    <a:pt x="3320" y="559"/>
                  </a:lnTo>
                  <a:lnTo>
                    <a:pt x="3314" y="521"/>
                  </a:lnTo>
                  <a:lnTo>
                    <a:pt x="3297" y="446"/>
                  </a:lnTo>
                  <a:lnTo>
                    <a:pt x="3268" y="373"/>
                  </a:lnTo>
                  <a:lnTo>
                    <a:pt x="3231" y="302"/>
                  </a:lnTo>
                  <a:lnTo>
                    <a:pt x="3185" y="232"/>
                  </a:lnTo>
                  <a:lnTo>
                    <a:pt x="3130" y="162"/>
                  </a:lnTo>
                  <a:lnTo>
                    <a:pt x="3065" y="96"/>
                  </a:lnTo>
                  <a:lnTo>
                    <a:pt x="2992" y="31"/>
                  </a:lnTo>
                  <a:lnTo>
                    <a:pt x="2953" y="0"/>
                  </a:lnTo>
                  <a:lnTo>
                    <a:pt x="0" y="0"/>
                  </a:lnTo>
                  <a:lnTo>
                    <a:pt x="0" y="559"/>
                  </a:lnTo>
                  <a:lnTo>
                    <a:pt x="0" y="559"/>
                  </a:lnTo>
                  <a:close/>
                </a:path>
              </a:pathLst>
            </a:custGeom>
            <a:solidFill>
              <a:srgbClr val="ABB1B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9" name="Freeform 30"/>
            <p:cNvSpPr>
              <a:spLocks/>
            </p:cNvSpPr>
            <p:nvPr/>
          </p:nvSpPr>
          <p:spPr bwMode="auto">
            <a:xfrm flipH="1">
              <a:off x="8914744" y="-850511"/>
              <a:ext cx="250423" cy="45795"/>
            </a:xfrm>
            <a:custGeom>
              <a:avLst/>
              <a:gdLst>
                <a:gd name="T0" fmla="*/ 0 w 2592"/>
                <a:gd name="T1" fmla="*/ 474 h 474"/>
                <a:gd name="T2" fmla="*/ 2592 w 2592"/>
                <a:gd name="T3" fmla="*/ 474 h 474"/>
                <a:gd name="T4" fmla="*/ 2587 w 2592"/>
                <a:gd name="T5" fmla="*/ 442 h 474"/>
                <a:gd name="T6" fmla="*/ 2573 w 2592"/>
                <a:gd name="T7" fmla="*/ 379 h 474"/>
                <a:gd name="T8" fmla="*/ 2551 w 2592"/>
                <a:gd name="T9" fmla="*/ 317 h 474"/>
                <a:gd name="T10" fmla="*/ 2523 w 2592"/>
                <a:gd name="T11" fmla="*/ 256 h 474"/>
                <a:gd name="T12" fmla="*/ 2466 w 2592"/>
                <a:gd name="T13" fmla="*/ 167 h 474"/>
                <a:gd name="T14" fmla="*/ 2367 w 2592"/>
                <a:gd name="T15" fmla="*/ 55 h 474"/>
                <a:gd name="T16" fmla="*/ 2305 w 2592"/>
                <a:gd name="T17" fmla="*/ 0 h 474"/>
                <a:gd name="T18" fmla="*/ 0 w 2592"/>
                <a:gd name="T19" fmla="*/ 0 h 474"/>
                <a:gd name="T20" fmla="*/ 0 w 2592"/>
                <a:gd name="T21" fmla="*/ 474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92" h="474">
                  <a:moveTo>
                    <a:pt x="0" y="474"/>
                  </a:moveTo>
                  <a:lnTo>
                    <a:pt x="2592" y="474"/>
                  </a:lnTo>
                  <a:lnTo>
                    <a:pt x="2587" y="442"/>
                  </a:lnTo>
                  <a:lnTo>
                    <a:pt x="2573" y="379"/>
                  </a:lnTo>
                  <a:lnTo>
                    <a:pt x="2551" y="317"/>
                  </a:lnTo>
                  <a:lnTo>
                    <a:pt x="2523" y="256"/>
                  </a:lnTo>
                  <a:lnTo>
                    <a:pt x="2466" y="167"/>
                  </a:lnTo>
                  <a:lnTo>
                    <a:pt x="2367" y="55"/>
                  </a:lnTo>
                  <a:lnTo>
                    <a:pt x="2305" y="0"/>
                  </a:lnTo>
                  <a:lnTo>
                    <a:pt x="0" y="0"/>
                  </a:lnTo>
                  <a:lnTo>
                    <a:pt x="0" y="474"/>
                  </a:lnTo>
                  <a:close/>
                </a:path>
              </a:pathLst>
            </a:custGeom>
            <a:solidFill>
              <a:srgbClr val="D1D7E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Freeform 31"/>
            <p:cNvSpPr>
              <a:spLocks/>
            </p:cNvSpPr>
            <p:nvPr/>
          </p:nvSpPr>
          <p:spPr bwMode="auto">
            <a:xfrm flipH="1">
              <a:off x="8958221" y="-888190"/>
              <a:ext cx="189846" cy="37679"/>
            </a:xfrm>
            <a:custGeom>
              <a:avLst/>
              <a:gdLst>
                <a:gd name="T0" fmla="*/ 0 w 1963"/>
                <a:gd name="T1" fmla="*/ 389 h 389"/>
                <a:gd name="T2" fmla="*/ 1963 w 1963"/>
                <a:gd name="T3" fmla="*/ 389 h 389"/>
                <a:gd name="T4" fmla="*/ 1957 w 1963"/>
                <a:gd name="T5" fmla="*/ 337 h 389"/>
                <a:gd name="T6" fmla="*/ 1924 w 1963"/>
                <a:gd name="T7" fmla="*/ 235 h 389"/>
                <a:gd name="T8" fmla="*/ 1869 w 1963"/>
                <a:gd name="T9" fmla="*/ 137 h 389"/>
                <a:gd name="T10" fmla="*/ 1793 w 1963"/>
                <a:gd name="T11" fmla="*/ 45 h 389"/>
                <a:gd name="T12" fmla="*/ 1747 w 1963"/>
                <a:gd name="T13" fmla="*/ 0 h 389"/>
                <a:gd name="T14" fmla="*/ 0 w 1963"/>
                <a:gd name="T15" fmla="*/ 0 h 389"/>
                <a:gd name="T16" fmla="*/ 0 w 1963"/>
                <a:gd name="T17" fmla="*/ 389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3" h="389">
                  <a:moveTo>
                    <a:pt x="0" y="389"/>
                  </a:moveTo>
                  <a:lnTo>
                    <a:pt x="1963" y="389"/>
                  </a:lnTo>
                  <a:lnTo>
                    <a:pt x="1957" y="337"/>
                  </a:lnTo>
                  <a:lnTo>
                    <a:pt x="1924" y="235"/>
                  </a:lnTo>
                  <a:lnTo>
                    <a:pt x="1869" y="137"/>
                  </a:lnTo>
                  <a:lnTo>
                    <a:pt x="1793" y="45"/>
                  </a:lnTo>
                  <a:lnTo>
                    <a:pt x="1747" y="0"/>
                  </a:lnTo>
                  <a:lnTo>
                    <a:pt x="0" y="0"/>
                  </a:lnTo>
                  <a:lnTo>
                    <a:pt x="0" y="389"/>
                  </a:lnTo>
                  <a:close/>
                </a:path>
              </a:pathLst>
            </a:custGeom>
            <a:solidFill>
              <a:srgbClr val="E9ECF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Rectangle 32"/>
            <p:cNvSpPr>
              <a:spLocks noChangeArrowheads="1"/>
            </p:cNvSpPr>
            <p:nvPr/>
          </p:nvSpPr>
          <p:spPr bwMode="auto">
            <a:xfrm flipH="1">
              <a:off x="9602828" y="-783847"/>
              <a:ext cx="125501" cy="62896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" name="Rectangle 33"/>
            <p:cNvSpPr>
              <a:spLocks noChangeArrowheads="1"/>
            </p:cNvSpPr>
            <p:nvPr/>
          </p:nvSpPr>
          <p:spPr bwMode="auto">
            <a:xfrm flipH="1">
              <a:off x="9226034" y="-783847"/>
              <a:ext cx="125501" cy="62896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" name="Rectangle 34"/>
            <p:cNvSpPr>
              <a:spLocks noChangeArrowheads="1"/>
            </p:cNvSpPr>
            <p:nvPr/>
          </p:nvSpPr>
          <p:spPr bwMode="auto">
            <a:xfrm flipH="1">
              <a:off x="9711229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4" name="Rectangle 35"/>
            <p:cNvSpPr>
              <a:spLocks noChangeArrowheads="1"/>
            </p:cNvSpPr>
            <p:nvPr/>
          </p:nvSpPr>
          <p:spPr bwMode="auto">
            <a:xfrm flipH="1">
              <a:off x="9694998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" name="Rectangle 36"/>
            <p:cNvSpPr>
              <a:spLocks noChangeArrowheads="1"/>
            </p:cNvSpPr>
            <p:nvPr/>
          </p:nvSpPr>
          <p:spPr bwMode="auto">
            <a:xfrm flipH="1">
              <a:off x="9678477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" name="Rectangle 37"/>
            <p:cNvSpPr>
              <a:spLocks noChangeArrowheads="1"/>
            </p:cNvSpPr>
            <p:nvPr/>
          </p:nvSpPr>
          <p:spPr bwMode="auto">
            <a:xfrm flipH="1">
              <a:off x="9662246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7" name="Rectangle 38"/>
            <p:cNvSpPr>
              <a:spLocks noChangeArrowheads="1"/>
            </p:cNvSpPr>
            <p:nvPr/>
          </p:nvSpPr>
          <p:spPr bwMode="auto">
            <a:xfrm flipH="1">
              <a:off x="9645725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8" name="Rectangle 39"/>
            <p:cNvSpPr>
              <a:spLocks noChangeArrowheads="1"/>
            </p:cNvSpPr>
            <p:nvPr/>
          </p:nvSpPr>
          <p:spPr bwMode="auto">
            <a:xfrm flipH="1">
              <a:off x="9629204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9" name="Rectangle 40"/>
            <p:cNvSpPr>
              <a:spLocks noChangeArrowheads="1"/>
            </p:cNvSpPr>
            <p:nvPr/>
          </p:nvSpPr>
          <p:spPr bwMode="auto">
            <a:xfrm flipH="1">
              <a:off x="9612973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0" name="Rectangle 41"/>
            <p:cNvSpPr>
              <a:spLocks noChangeArrowheads="1"/>
            </p:cNvSpPr>
            <p:nvPr/>
          </p:nvSpPr>
          <p:spPr bwMode="auto">
            <a:xfrm flipH="1">
              <a:off x="9414141" y="-847033"/>
              <a:ext cx="125501" cy="63185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1" name="Rectangle 42"/>
            <p:cNvSpPr>
              <a:spLocks noChangeArrowheads="1"/>
            </p:cNvSpPr>
            <p:nvPr/>
          </p:nvSpPr>
          <p:spPr bwMode="auto">
            <a:xfrm flipH="1">
              <a:off x="9522832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2" name="Rectangle 43"/>
            <p:cNvSpPr>
              <a:spLocks noChangeArrowheads="1"/>
            </p:cNvSpPr>
            <p:nvPr/>
          </p:nvSpPr>
          <p:spPr bwMode="auto">
            <a:xfrm flipH="1">
              <a:off x="9506601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3" name="Rectangle 44"/>
            <p:cNvSpPr>
              <a:spLocks noChangeArrowheads="1"/>
            </p:cNvSpPr>
            <p:nvPr/>
          </p:nvSpPr>
          <p:spPr bwMode="auto">
            <a:xfrm flipH="1">
              <a:off x="9490370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4" name="Rectangle 45"/>
            <p:cNvSpPr>
              <a:spLocks noChangeArrowheads="1"/>
            </p:cNvSpPr>
            <p:nvPr/>
          </p:nvSpPr>
          <p:spPr bwMode="auto">
            <a:xfrm flipH="1">
              <a:off x="9473849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5" name="Rectangle 46"/>
            <p:cNvSpPr>
              <a:spLocks noChangeArrowheads="1"/>
            </p:cNvSpPr>
            <p:nvPr/>
          </p:nvSpPr>
          <p:spPr bwMode="auto">
            <a:xfrm flipH="1">
              <a:off x="9457328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6" name="Rectangle 47"/>
            <p:cNvSpPr>
              <a:spLocks noChangeArrowheads="1"/>
            </p:cNvSpPr>
            <p:nvPr/>
          </p:nvSpPr>
          <p:spPr bwMode="auto">
            <a:xfrm flipH="1">
              <a:off x="9440807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7" name="Rectangle 48"/>
            <p:cNvSpPr>
              <a:spLocks noChangeArrowheads="1"/>
            </p:cNvSpPr>
            <p:nvPr/>
          </p:nvSpPr>
          <p:spPr bwMode="auto">
            <a:xfrm flipH="1">
              <a:off x="9424576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8" name="Rectangle 49"/>
            <p:cNvSpPr>
              <a:spLocks noChangeArrowheads="1"/>
            </p:cNvSpPr>
            <p:nvPr/>
          </p:nvSpPr>
          <p:spPr bwMode="auto">
            <a:xfrm flipH="1">
              <a:off x="9477037" y="-783847"/>
              <a:ext cx="125501" cy="62896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9" name="Rectangle 50"/>
            <p:cNvSpPr>
              <a:spLocks noChangeArrowheads="1"/>
            </p:cNvSpPr>
            <p:nvPr/>
          </p:nvSpPr>
          <p:spPr bwMode="auto">
            <a:xfrm flipH="1">
              <a:off x="9585728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0" name="Rectangle 51"/>
            <p:cNvSpPr>
              <a:spLocks noChangeArrowheads="1"/>
            </p:cNvSpPr>
            <p:nvPr/>
          </p:nvSpPr>
          <p:spPr bwMode="auto">
            <a:xfrm flipH="1">
              <a:off x="9569207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1" name="Rectangle 52"/>
            <p:cNvSpPr>
              <a:spLocks noChangeArrowheads="1"/>
            </p:cNvSpPr>
            <p:nvPr/>
          </p:nvSpPr>
          <p:spPr bwMode="auto">
            <a:xfrm flipH="1">
              <a:off x="9552976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2" name="Rectangle 53"/>
            <p:cNvSpPr>
              <a:spLocks noChangeArrowheads="1"/>
            </p:cNvSpPr>
            <p:nvPr/>
          </p:nvSpPr>
          <p:spPr bwMode="auto">
            <a:xfrm flipH="1">
              <a:off x="9536744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3" name="Rectangle 54"/>
            <p:cNvSpPr>
              <a:spLocks noChangeArrowheads="1"/>
            </p:cNvSpPr>
            <p:nvPr/>
          </p:nvSpPr>
          <p:spPr bwMode="auto">
            <a:xfrm flipH="1">
              <a:off x="9520223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4" name="Rectangle 55"/>
            <p:cNvSpPr>
              <a:spLocks noChangeArrowheads="1"/>
            </p:cNvSpPr>
            <p:nvPr/>
          </p:nvSpPr>
          <p:spPr bwMode="auto">
            <a:xfrm flipH="1">
              <a:off x="9503702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5" name="Rectangle 56"/>
            <p:cNvSpPr>
              <a:spLocks noChangeArrowheads="1"/>
            </p:cNvSpPr>
            <p:nvPr/>
          </p:nvSpPr>
          <p:spPr bwMode="auto">
            <a:xfrm flipH="1">
              <a:off x="9487181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6" name="Rectangle 57"/>
            <p:cNvSpPr>
              <a:spLocks noChangeArrowheads="1"/>
            </p:cNvSpPr>
            <p:nvPr/>
          </p:nvSpPr>
          <p:spPr bwMode="auto">
            <a:xfrm flipH="1">
              <a:off x="9288930" y="-847033"/>
              <a:ext cx="125212" cy="63185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7" name="Rectangle 58"/>
            <p:cNvSpPr>
              <a:spLocks noChangeArrowheads="1"/>
            </p:cNvSpPr>
            <p:nvPr/>
          </p:nvSpPr>
          <p:spPr bwMode="auto">
            <a:xfrm flipH="1">
              <a:off x="9397331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8" name="Rectangle 59"/>
            <p:cNvSpPr>
              <a:spLocks noChangeArrowheads="1"/>
            </p:cNvSpPr>
            <p:nvPr/>
          </p:nvSpPr>
          <p:spPr bwMode="auto">
            <a:xfrm flipH="1">
              <a:off x="938109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9" name="Rectangle 60"/>
            <p:cNvSpPr>
              <a:spLocks noChangeArrowheads="1"/>
            </p:cNvSpPr>
            <p:nvPr/>
          </p:nvSpPr>
          <p:spPr bwMode="auto">
            <a:xfrm flipH="1">
              <a:off x="936457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0" name="Rectangle 61"/>
            <p:cNvSpPr>
              <a:spLocks noChangeArrowheads="1"/>
            </p:cNvSpPr>
            <p:nvPr/>
          </p:nvSpPr>
          <p:spPr bwMode="auto">
            <a:xfrm flipH="1">
              <a:off x="9348058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1" name="Rectangle 62"/>
            <p:cNvSpPr>
              <a:spLocks noChangeArrowheads="1"/>
            </p:cNvSpPr>
            <p:nvPr/>
          </p:nvSpPr>
          <p:spPr bwMode="auto">
            <a:xfrm flipH="1">
              <a:off x="9331826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" name="Rectangle 63"/>
            <p:cNvSpPr>
              <a:spLocks noChangeArrowheads="1"/>
            </p:cNvSpPr>
            <p:nvPr/>
          </p:nvSpPr>
          <p:spPr bwMode="auto">
            <a:xfrm flipH="1">
              <a:off x="9315305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3" name="Rectangle 64"/>
            <p:cNvSpPr>
              <a:spLocks noChangeArrowheads="1"/>
            </p:cNvSpPr>
            <p:nvPr/>
          </p:nvSpPr>
          <p:spPr bwMode="auto">
            <a:xfrm flipH="1">
              <a:off x="9299074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4" name="Rectangle 65"/>
            <p:cNvSpPr>
              <a:spLocks noChangeArrowheads="1"/>
            </p:cNvSpPr>
            <p:nvPr/>
          </p:nvSpPr>
          <p:spPr bwMode="auto">
            <a:xfrm flipH="1">
              <a:off x="9351536" y="-783847"/>
              <a:ext cx="125501" cy="62896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5" name="Rectangle 66"/>
            <p:cNvSpPr>
              <a:spLocks noChangeArrowheads="1"/>
            </p:cNvSpPr>
            <p:nvPr/>
          </p:nvSpPr>
          <p:spPr bwMode="auto">
            <a:xfrm flipH="1">
              <a:off x="9460226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6" name="Rectangle 67"/>
            <p:cNvSpPr>
              <a:spLocks noChangeArrowheads="1"/>
            </p:cNvSpPr>
            <p:nvPr/>
          </p:nvSpPr>
          <p:spPr bwMode="auto">
            <a:xfrm flipH="1">
              <a:off x="9443995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7" name="Rectangle 68"/>
            <p:cNvSpPr>
              <a:spLocks noChangeArrowheads="1"/>
            </p:cNvSpPr>
            <p:nvPr/>
          </p:nvSpPr>
          <p:spPr bwMode="auto">
            <a:xfrm flipH="1">
              <a:off x="9427474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8" name="Rectangle 69"/>
            <p:cNvSpPr>
              <a:spLocks noChangeArrowheads="1"/>
            </p:cNvSpPr>
            <p:nvPr/>
          </p:nvSpPr>
          <p:spPr bwMode="auto">
            <a:xfrm flipH="1">
              <a:off x="9410953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9" name="Rectangle 70"/>
            <p:cNvSpPr>
              <a:spLocks noChangeArrowheads="1"/>
            </p:cNvSpPr>
            <p:nvPr/>
          </p:nvSpPr>
          <p:spPr bwMode="auto">
            <a:xfrm flipH="1">
              <a:off x="9394432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0" name="Rectangle 71"/>
            <p:cNvSpPr>
              <a:spLocks noChangeArrowheads="1"/>
            </p:cNvSpPr>
            <p:nvPr/>
          </p:nvSpPr>
          <p:spPr bwMode="auto">
            <a:xfrm flipH="1">
              <a:off x="9377911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1" name="Rectangle 72"/>
            <p:cNvSpPr>
              <a:spLocks noChangeArrowheads="1"/>
            </p:cNvSpPr>
            <p:nvPr/>
          </p:nvSpPr>
          <p:spPr bwMode="auto">
            <a:xfrm flipH="1">
              <a:off x="9361970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2" name="Rectangle 73"/>
            <p:cNvSpPr>
              <a:spLocks noChangeArrowheads="1"/>
            </p:cNvSpPr>
            <p:nvPr/>
          </p:nvSpPr>
          <p:spPr bwMode="auto">
            <a:xfrm flipH="1">
              <a:off x="9477037" y="-910218"/>
              <a:ext cx="125501" cy="63185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3" name="Rectangle 74"/>
            <p:cNvSpPr>
              <a:spLocks noChangeArrowheads="1"/>
            </p:cNvSpPr>
            <p:nvPr/>
          </p:nvSpPr>
          <p:spPr bwMode="auto">
            <a:xfrm flipH="1">
              <a:off x="9585728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4" name="Rectangle 75"/>
            <p:cNvSpPr>
              <a:spLocks noChangeArrowheads="1"/>
            </p:cNvSpPr>
            <p:nvPr/>
          </p:nvSpPr>
          <p:spPr bwMode="auto">
            <a:xfrm flipH="1">
              <a:off x="9569207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5" name="Rectangle 76"/>
            <p:cNvSpPr>
              <a:spLocks noChangeArrowheads="1"/>
            </p:cNvSpPr>
            <p:nvPr/>
          </p:nvSpPr>
          <p:spPr bwMode="auto">
            <a:xfrm flipH="1">
              <a:off x="9552976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6" name="Rectangle 77"/>
            <p:cNvSpPr>
              <a:spLocks noChangeArrowheads="1"/>
            </p:cNvSpPr>
            <p:nvPr/>
          </p:nvSpPr>
          <p:spPr bwMode="auto">
            <a:xfrm flipH="1">
              <a:off x="9536744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7" name="Rectangle 78"/>
            <p:cNvSpPr>
              <a:spLocks noChangeArrowheads="1"/>
            </p:cNvSpPr>
            <p:nvPr/>
          </p:nvSpPr>
          <p:spPr bwMode="auto">
            <a:xfrm flipH="1">
              <a:off x="9520223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8" name="Rectangle 79"/>
            <p:cNvSpPr>
              <a:spLocks noChangeArrowheads="1"/>
            </p:cNvSpPr>
            <p:nvPr/>
          </p:nvSpPr>
          <p:spPr bwMode="auto">
            <a:xfrm flipH="1">
              <a:off x="9503702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9" name="Rectangle 80"/>
            <p:cNvSpPr>
              <a:spLocks noChangeArrowheads="1"/>
            </p:cNvSpPr>
            <p:nvPr/>
          </p:nvSpPr>
          <p:spPr bwMode="auto">
            <a:xfrm flipH="1">
              <a:off x="9487181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0" name="Rectangle 81"/>
            <p:cNvSpPr>
              <a:spLocks noChangeArrowheads="1"/>
            </p:cNvSpPr>
            <p:nvPr/>
          </p:nvSpPr>
          <p:spPr bwMode="auto">
            <a:xfrm flipH="1">
              <a:off x="9334725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1" name="Rectangle 82"/>
            <p:cNvSpPr>
              <a:spLocks noChangeArrowheads="1"/>
            </p:cNvSpPr>
            <p:nvPr/>
          </p:nvSpPr>
          <p:spPr bwMode="auto">
            <a:xfrm flipH="1">
              <a:off x="9318204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2" name="Rectangle 83"/>
            <p:cNvSpPr>
              <a:spLocks noChangeArrowheads="1"/>
            </p:cNvSpPr>
            <p:nvPr/>
          </p:nvSpPr>
          <p:spPr bwMode="auto">
            <a:xfrm flipH="1">
              <a:off x="9301683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3" name="Rectangle 84"/>
            <p:cNvSpPr>
              <a:spLocks noChangeArrowheads="1"/>
            </p:cNvSpPr>
            <p:nvPr/>
          </p:nvSpPr>
          <p:spPr bwMode="auto">
            <a:xfrm flipH="1">
              <a:off x="9285452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4" name="Rectangle 85"/>
            <p:cNvSpPr>
              <a:spLocks noChangeArrowheads="1"/>
            </p:cNvSpPr>
            <p:nvPr/>
          </p:nvSpPr>
          <p:spPr bwMode="auto">
            <a:xfrm flipH="1">
              <a:off x="9268931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5" name="Rectangle 86"/>
            <p:cNvSpPr>
              <a:spLocks noChangeArrowheads="1"/>
            </p:cNvSpPr>
            <p:nvPr/>
          </p:nvSpPr>
          <p:spPr bwMode="auto">
            <a:xfrm flipH="1">
              <a:off x="9252700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6" name="Rectangle 87"/>
            <p:cNvSpPr>
              <a:spLocks noChangeArrowheads="1"/>
            </p:cNvSpPr>
            <p:nvPr/>
          </p:nvSpPr>
          <p:spPr bwMode="auto">
            <a:xfrm flipH="1">
              <a:off x="9236179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7" name="Rectangle 88"/>
            <p:cNvSpPr>
              <a:spLocks noChangeArrowheads="1"/>
            </p:cNvSpPr>
            <p:nvPr/>
          </p:nvSpPr>
          <p:spPr bwMode="auto">
            <a:xfrm flipH="1">
              <a:off x="9539933" y="-847033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8" name="Rectangle 89"/>
            <p:cNvSpPr>
              <a:spLocks noChangeArrowheads="1"/>
            </p:cNvSpPr>
            <p:nvPr/>
          </p:nvSpPr>
          <p:spPr bwMode="auto">
            <a:xfrm flipH="1">
              <a:off x="9648623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9" name="Rectangle 90"/>
            <p:cNvSpPr>
              <a:spLocks noChangeArrowheads="1"/>
            </p:cNvSpPr>
            <p:nvPr/>
          </p:nvSpPr>
          <p:spPr bwMode="auto">
            <a:xfrm flipH="1">
              <a:off x="9632102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0" name="Rectangle 91"/>
            <p:cNvSpPr>
              <a:spLocks noChangeArrowheads="1"/>
            </p:cNvSpPr>
            <p:nvPr/>
          </p:nvSpPr>
          <p:spPr bwMode="auto">
            <a:xfrm flipH="1">
              <a:off x="9615871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1" name="Rectangle 92"/>
            <p:cNvSpPr>
              <a:spLocks noChangeArrowheads="1"/>
            </p:cNvSpPr>
            <p:nvPr/>
          </p:nvSpPr>
          <p:spPr bwMode="auto">
            <a:xfrm flipH="1">
              <a:off x="9599350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2" name="Rectangle 93"/>
            <p:cNvSpPr>
              <a:spLocks noChangeArrowheads="1"/>
            </p:cNvSpPr>
            <p:nvPr/>
          </p:nvSpPr>
          <p:spPr bwMode="auto">
            <a:xfrm flipH="1">
              <a:off x="9582829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3" name="Rectangle 94"/>
            <p:cNvSpPr>
              <a:spLocks noChangeArrowheads="1"/>
            </p:cNvSpPr>
            <p:nvPr/>
          </p:nvSpPr>
          <p:spPr bwMode="auto">
            <a:xfrm flipH="1">
              <a:off x="9566598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4" name="Rectangle 95"/>
            <p:cNvSpPr>
              <a:spLocks noChangeArrowheads="1"/>
            </p:cNvSpPr>
            <p:nvPr/>
          </p:nvSpPr>
          <p:spPr bwMode="auto">
            <a:xfrm flipH="1">
              <a:off x="9550077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5" name="Rectangle 96"/>
            <p:cNvSpPr>
              <a:spLocks noChangeArrowheads="1"/>
            </p:cNvSpPr>
            <p:nvPr/>
          </p:nvSpPr>
          <p:spPr bwMode="auto">
            <a:xfrm flipH="1">
              <a:off x="9351536" y="-910218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6" name="Rectangle 97"/>
            <p:cNvSpPr>
              <a:spLocks noChangeArrowheads="1"/>
            </p:cNvSpPr>
            <p:nvPr/>
          </p:nvSpPr>
          <p:spPr bwMode="auto">
            <a:xfrm flipH="1">
              <a:off x="9460226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7" name="Rectangle 98"/>
            <p:cNvSpPr>
              <a:spLocks noChangeArrowheads="1"/>
            </p:cNvSpPr>
            <p:nvPr/>
          </p:nvSpPr>
          <p:spPr bwMode="auto">
            <a:xfrm flipH="1">
              <a:off x="9443995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8" name="Rectangle 99"/>
            <p:cNvSpPr>
              <a:spLocks noChangeArrowheads="1"/>
            </p:cNvSpPr>
            <p:nvPr/>
          </p:nvSpPr>
          <p:spPr bwMode="auto">
            <a:xfrm flipH="1">
              <a:off x="9427474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9" name="Rectangle 100"/>
            <p:cNvSpPr>
              <a:spLocks noChangeArrowheads="1"/>
            </p:cNvSpPr>
            <p:nvPr/>
          </p:nvSpPr>
          <p:spPr bwMode="auto">
            <a:xfrm flipH="1">
              <a:off x="9410953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0" name="Rectangle 101"/>
            <p:cNvSpPr>
              <a:spLocks noChangeArrowheads="1"/>
            </p:cNvSpPr>
            <p:nvPr/>
          </p:nvSpPr>
          <p:spPr bwMode="auto">
            <a:xfrm flipH="1">
              <a:off x="9394432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1" name="Rectangle 102"/>
            <p:cNvSpPr>
              <a:spLocks noChangeArrowheads="1"/>
            </p:cNvSpPr>
            <p:nvPr/>
          </p:nvSpPr>
          <p:spPr bwMode="auto">
            <a:xfrm flipH="1">
              <a:off x="9377911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2" name="Rectangle 103"/>
            <p:cNvSpPr>
              <a:spLocks noChangeArrowheads="1"/>
            </p:cNvSpPr>
            <p:nvPr/>
          </p:nvSpPr>
          <p:spPr bwMode="auto">
            <a:xfrm flipH="1">
              <a:off x="9361970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3" name="Freeform 104"/>
            <p:cNvSpPr>
              <a:spLocks/>
            </p:cNvSpPr>
            <p:nvPr/>
          </p:nvSpPr>
          <p:spPr bwMode="auto">
            <a:xfrm flipH="1">
              <a:off x="8847791" y="-771674"/>
              <a:ext cx="1015315" cy="107531"/>
            </a:xfrm>
            <a:custGeom>
              <a:avLst/>
              <a:gdLst>
                <a:gd name="T0" fmla="*/ 6766 w 10509"/>
                <a:gd name="T1" fmla="*/ 168 h 1111"/>
                <a:gd name="T2" fmla="*/ 6546 w 10509"/>
                <a:gd name="T3" fmla="*/ 542 h 1111"/>
                <a:gd name="T4" fmla="*/ 6135 w 10509"/>
                <a:gd name="T5" fmla="*/ 537 h 1111"/>
                <a:gd name="T6" fmla="*/ 3988 w 10509"/>
                <a:gd name="T7" fmla="*/ 509 h 1111"/>
                <a:gd name="T8" fmla="*/ 2528 w 10509"/>
                <a:gd name="T9" fmla="*/ 495 h 1111"/>
                <a:gd name="T10" fmla="*/ 1988 w 10509"/>
                <a:gd name="T11" fmla="*/ 493 h 1111"/>
                <a:gd name="T12" fmla="*/ 1906 w 10509"/>
                <a:gd name="T13" fmla="*/ 493 h 1111"/>
                <a:gd name="T14" fmla="*/ 1757 w 10509"/>
                <a:gd name="T15" fmla="*/ 483 h 1111"/>
                <a:gd name="T16" fmla="*/ 1628 w 10509"/>
                <a:gd name="T17" fmla="*/ 466 h 1111"/>
                <a:gd name="T18" fmla="*/ 1514 w 10509"/>
                <a:gd name="T19" fmla="*/ 440 h 1111"/>
                <a:gd name="T20" fmla="*/ 1416 w 10509"/>
                <a:gd name="T21" fmla="*/ 408 h 1111"/>
                <a:gd name="T22" fmla="*/ 1334 w 10509"/>
                <a:gd name="T23" fmla="*/ 372 h 1111"/>
                <a:gd name="T24" fmla="*/ 1263 w 10509"/>
                <a:gd name="T25" fmla="*/ 334 h 1111"/>
                <a:gd name="T26" fmla="*/ 1206 w 10509"/>
                <a:gd name="T27" fmla="*/ 290 h 1111"/>
                <a:gd name="T28" fmla="*/ 1160 w 10509"/>
                <a:gd name="T29" fmla="*/ 247 h 1111"/>
                <a:gd name="T30" fmla="*/ 1124 w 10509"/>
                <a:gd name="T31" fmla="*/ 204 h 1111"/>
                <a:gd name="T32" fmla="*/ 1083 w 10509"/>
                <a:gd name="T33" fmla="*/ 141 h 1111"/>
                <a:gd name="T34" fmla="*/ 1055 w 10509"/>
                <a:gd name="T35" fmla="*/ 67 h 1111"/>
                <a:gd name="T36" fmla="*/ 1046 w 10509"/>
                <a:gd name="T37" fmla="*/ 14 h 1111"/>
                <a:gd name="T38" fmla="*/ 1045 w 10509"/>
                <a:gd name="T39" fmla="*/ 0 h 1111"/>
                <a:gd name="T40" fmla="*/ 0 w 10509"/>
                <a:gd name="T41" fmla="*/ 0 h 1111"/>
                <a:gd name="T42" fmla="*/ 16 w 10509"/>
                <a:gd name="T43" fmla="*/ 40 h 1111"/>
                <a:gd name="T44" fmla="*/ 64 w 10509"/>
                <a:gd name="T45" fmla="*/ 136 h 1111"/>
                <a:gd name="T46" fmla="*/ 162 w 10509"/>
                <a:gd name="T47" fmla="*/ 295 h 1111"/>
                <a:gd name="T48" fmla="*/ 372 w 10509"/>
                <a:gd name="T49" fmla="*/ 589 h 1111"/>
                <a:gd name="T50" fmla="*/ 415 w 10509"/>
                <a:gd name="T51" fmla="*/ 643 h 1111"/>
                <a:gd name="T52" fmla="*/ 350 w 10509"/>
                <a:gd name="T53" fmla="*/ 697 h 1111"/>
                <a:gd name="T54" fmla="*/ 252 w 10509"/>
                <a:gd name="T55" fmla="*/ 793 h 1111"/>
                <a:gd name="T56" fmla="*/ 192 w 10509"/>
                <a:gd name="T57" fmla="*/ 879 h 1111"/>
                <a:gd name="T58" fmla="*/ 159 w 10509"/>
                <a:gd name="T59" fmla="*/ 953 h 1111"/>
                <a:gd name="T60" fmla="*/ 147 w 10509"/>
                <a:gd name="T61" fmla="*/ 1013 h 1111"/>
                <a:gd name="T62" fmla="*/ 149 w 10509"/>
                <a:gd name="T63" fmla="*/ 1061 h 1111"/>
                <a:gd name="T64" fmla="*/ 162 w 10509"/>
                <a:gd name="T65" fmla="*/ 1106 h 1111"/>
                <a:gd name="T66" fmla="*/ 166 w 10509"/>
                <a:gd name="T67" fmla="*/ 1111 h 1111"/>
                <a:gd name="T68" fmla="*/ 9805 w 10509"/>
                <a:gd name="T69" fmla="*/ 1111 h 1111"/>
                <a:gd name="T70" fmla="*/ 9861 w 10509"/>
                <a:gd name="T71" fmla="*/ 1107 h 1111"/>
                <a:gd name="T72" fmla="*/ 9963 w 10509"/>
                <a:gd name="T73" fmla="*/ 1088 h 1111"/>
                <a:gd name="T74" fmla="*/ 10054 w 10509"/>
                <a:gd name="T75" fmla="*/ 1057 h 1111"/>
                <a:gd name="T76" fmla="*/ 10135 w 10509"/>
                <a:gd name="T77" fmla="*/ 1012 h 1111"/>
                <a:gd name="T78" fmla="*/ 10204 w 10509"/>
                <a:gd name="T79" fmla="*/ 959 h 1111"/>
                <a:gd name="T80" fmla="*/ 10266 w 10509"/>
                <a:gd name="T81" fmla="*/ 895 h 1111"/>
                <a:gd name="T82" fmla="*/ 10317 w 10509"/>
                <a:gd name="T83" fmla="*/ 826 h 1111"/>
                <a:gd name="T84" fmla="*/ 10362 w 10509"/>
                <a:gd name="T85" fmla="*/ 753 h 1111"/>
                <a:gd name="T86" fmla="*/ 10415 w 10509"/>
                <a:gd name="T87" fmla="*/ 637 h 1111"/>
                <a:gd name="T88" fmla="*/ 10464 w 10509"/>
                <a:gd name="T89" fmla="*/ 480 h 1111"/>
                <a:gd name="T90" fmla="*/ 10493 w 10509"/>
                <a:gd name="T91" fmla="*/ 335 h 1111"/>
                <a:gd name="T92" fmla="*/ 10506 w 10509"/>
                <a:gd name="T93" fmla="*/ 213 h 1111"/>
                <a:gd name="T94" fmla="*/ 10509 w 10509"/>
                <a:gd name="T95" fmla="*/ 168 h 1111"/>
                <a:gd name="T96" fmla="*/ 6766 w 10509"/>
                <a:gd name="T97" fmla="*/ 168 h 1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0509" h="1111">
                  <a:moveTo>
                    <a:pt x="6766" y="168"/>
                  </a:moveTo>
                  <a:lnTo>
                    <a:pt x="6546" y="542"/>
                  </a:lnTo>
                  <a:lnTo>
                    <a:pt x="6135" y="537"/>
                  </a:lnTo>
                  <a:lnTo>
                    <a:pt x="3988" y="509"/>
                  </a:lnTo>
                  <a:lnTo>
                    <a:pt x="2528" y="495"/>
                  </a:lnTo>
                  <a:lnTo>
                    <a:pt x="1988" y="493"/>
                  </a:lnTo>
                  <a:lnTo>
                    <a:pt x="1906" y="493"/>
                  </a:lnTo>
                  <a:lnTo>
                    <a:pt x="1757" y="483"/>
                  </a:lnTo>
                  <a:lnTo>
                    <a:pt x="1628" y="466"/>
                  </a:lnTo>
                  <a:lnTo>
                    <a:pt x="1514" y="440"/>
                  </a:lnTo>
                  <a:lnTo>
                    <a:pt x="1416" y="408"/>
                  </a:lnTo>
                  <a:lnTo>
                    <a:pt x="1334" y="372"/>
                  </a:lnTo>
                  <a:lnTo>
                    <a:pt x="1263" y="334"/>
                  </a:lnTo>
                  <a:lnTo>
                    <a:pt x="1206" y="290"/>
                  </a:lnTo>
                  <a:lnTo>
                    <a:pt x="1160" y="247"/>
                  </a:lnTo>
                  <a:lnTo>
                    <a:pt x="1124" y="204"/>
                  </a:lnTo>
                  <a:lnTo>
                    <a:pt x="1083" y="141"/>
                  </a:lnTo>
                  <a:lnTo>
                    <a:pt x="1055" y="67"/>
                  </a:lnTo>
                  <a:lnTo>
                    <a:pt x="1046" y="14"/>
                  </a:lnTo>
                  <a:lnTo>
                    <a:pt x="1045" y="0"/>
                  </a:lnTo>
                  <a:lnTo>
                    <a:pt x="0" y="0"/>
                  </a:lnTo>
                  <a:lnTo>
                    <a:pt x="16" y="40"/>
                  </a:lnTo>
                  <a:lnTo>
                    <a:pt x="64" y="136"/>
                  </a:lnTo>
                  <a:lnTo>
                    <a:pt x="162" y="295"/>
                  </a:lnTo>
                  <a:lnTo>
                    <a:pt x="372" y="589"/>
                  </a:lnTo>
                  <a:lnTo>
                    <a:pt x="415" y="643"/>
                  </a:lnTo>
                  <a:lnTo>
                    <a:pt x="350" y="697"/>
                  </a:lnTo>
                  <a:lnTo>
                    <a:pt x="252" y="793"/>
                  </a:lnTo>
                  <a:lnTo>
                    <a:pt x="192" y="879"/>
                  </a:lnTo>
                  <a:lnTo>
                    <a:pt x="159" y="953"/>
                  </a:lnTo>
                  <a:lnTo>
                    <a:pt x="147" y="1013"/>
                  </a:lnTo>
                  <a:lnTo>
                    <a:pt x="149" y="1061"/>
                  </a:lnTo>
                  <a:lnTo>
                    <a:pt x="162" y="1106"/>
                  </a:lnTo>
                  <a:lnTo>
                    <a:pt x="166" y="1111"/>
                  </a:lnTo>
                  <a:lnTo>
                    <a:pt x="9805" y="1111"/>
                  </a:lnTo>
                  <a:lnTo>
                    <a:pt x="9861" y="1107"/>
                  </a:lnTo>
                  <a:lnTo>
                    <a:pt x="9963" y="1088"/>
                  </a:lnTo>
                  <a:lnTo>
                    <a:pt x="10054" y="1057"/>
                  </a:lnTo>
                  <a:lnTo>
                    <a:pt x="10135" y="1012"/>
                  </a:lnTo>
                  <a:lnTo>
                    <a:pt x="10204" y="959"/>
                  </a:lnTo>
                  <a:lnTo>
                    <a:pt x="10266" y="895"/>
                  </a:lnTo>
                  <a:lnTo>
                    <a:pt x="10317" y="826"/>
                  </a:lnTo>
                  <a:lnTo>
                    <a:pt x="10362" y="753"/>
                  </a:lnTo>
                  <a:lnTo>
                    <a:pt x="10415" y="637"/>
                  </a:lnTo>
                  <a:lnTo>
                    <a:pt x="10464" y="480"/>
                  </a:lnTo>
                  <a:lnTo>
                    <a:pt x="10493" y="335"/>
                  </a:lnTo>
                  <a:lnTo>
                    <a:pt x="10506" y="213"/>
                  </a:lnTo>
                  <a:lnTo>
                    <a:pt x="10509" y="168"/>
                  </a:lnTo>
                  <a:lnTo>
                    <a:pt x="6766" y="168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4" name="Rectangle 105"/>
            <p:cNvSpPr>
              <a:spLocks noChangeArrowheads="1"/>
            </p:cNvSpPr>
            <p:nvPr/>
          </p:nvSpPr>
          <p:spPr bwMode="auto">
            <a:xfrm flipH="1">
              <a:off x="9150096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5" name="Rectangle 106"/>
            <p:cNvSpPr>
              <a:spLocks noChangeArrowheads="1"/>
            </p:cNvSpPr>
            <p:nvPr/>
          </p:nvSpPr>
          <p:spPr bwMode="auto">
            <a:xfrm flipH="1">
              <a:off x="9111837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6" name="Rectangle 107"/>
            <p:cNvSpPr>
              <a:spLocks noChangeArrowheads="1"/>
            </p:cNvSpPr>
            <p:nvPr/>
          </p:nvSpPr>
          <p:spPr bwMode="auto">
            <a:xfrm flipH="1">
              <a:off x="9073578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7" name="Rectangle 108"/>
            <p:cNvSpPr>
              <a:spLocks noChangeArrowheads="1"/>
            </p:cNvSpPr>
            <p:nvPr/>
          </p:nvSpPr>
          <p:spPr bwMode="auto">
            <a:xfrm flipH="1">
              <a:off x="9035029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8" name="Rectangle 109"/>
            <p:cNvSpPr>
              <a:spLocks noChangeArrowheads="1"/>
            </p:cNvSpPr>
            <p:nvPr/>
          </p:nvSpPr>
          <p:spPr bwMode="auto">
            <a:xfrm flipH="1">
              <a:off x="8996770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9" name="Rectangle 110"/>
            <p:cNvSpPr>
              <a:spLocks noChangeArrowheads="1"/>
            </p:cNvSpPr>
            <p:nvPr/>
          </p:nvSpPr>
          <p:spPr bwMode="auto">
            <a:xfrm flipH="1">
              <a:off x="8958221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0" name="Rectangle 111"/>
            <p:cNvSpPr>
              <a:spLocks noChangeArrowheads="1"/>
            </p:cNvSpPr>
            <p:nvPr/>
          </p:nvSpPr>
          <p:spPr bwMode="auto">
            <a:xfrm flipH="1">
              <a:off x="8919962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1" name="Rectangle 112"/>
            <p:cNvSpPr>
              <a:spLocks noChangeArrowheads="1"/>
            </p:cNvSpPr>
            <p:nvPr/>
          </p:nvSpPr>
          <p:spPr bwMode="auto">
            <a:xfrm flipH="1">
              <a:off x="9141690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2" name="Rectangle 113"/>
            <p:cNvSpPr>
              <a:spLocks noChangeArrowheads="1"/>
            </p:cNvSpPr>
            <p:nvPr/>
          </p:nvSpPr>
          <p:spPr bwMode="auto">
            <a:xfrm flipH="1">
              <a:off x="9109228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3" name="Rectangle 114"/>
            <p:cNvSpPr>
              <a:spLocks noChangeArrowheads="1"/>
            </p:cNvSpPr>
            <p:nvPr/>
          </p:nvSpPr>
          <p:spPr bwMode="auto">
            <a:xfrm flipH="1">
              <a:off x="9076766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4" name="Rectangle 115"/>
            <p:cNvSpPr>
              <a:spLocks noChangeArrowheads="1"/>
            </p:cNvSpPr>
            <p:nvPr/>
          </p:nvSpPr>
          <p:spPr bwMode="auto">
            <a:xfrm flipH="1">
              <a:off x="9044593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5" name="Rectangle 116"/>
            <p:cNvSpPr>
              <a:spLocks noChangeArrowheads="1"/>
            </p:cNvSpPr>
            <p:nvPr/>
          </p:nvSpPr>
          <p:spPr bwMode="auto">
            <a:xfrm flipH="1">
              <a:off x="9012131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6" name="Rectangle 117"/>
            <p:cNvSpPr>
              <a:spLocks noChangeArrowheads="1"/>
            </p:cNvSpPr>
            <p:nvPr/>
          </p:nvSpPr>
          <p:spPr bwMode="auto">
            <a:xfrm flipH="1">
              <a:off x="8979669" y="-841526"/>
              <a:ext cx="1420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7" name="Rectangle 118"/>
            <p:cNvSpPr>
              <a:spLocks noChangeArrowheads="1"/>
            </p:cNvSpPr>
            <p:nvPr/>
          </p:nvSpPr>
          <p:spPr bwMode="auto">
            <a:xfrm flipH="1">
              <a:off x="8947207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8" name="Rectangle 119"/>
            <p:cNvSpPr>
              <a:spLocks noChangeArrowheads="1"/>
            </p:cNvSpPr>
            <p:nvPr/>
          </p:nvSpPr>
          <p:spPr bwMode="auto">
            <a:xfrm flipH="1">
              <a:off x="9128937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9" name="Rectangle 120"/>
            <p:cNvSpPr>
              <a:spLocks noChangeArrowheads="1"/>
            </p:cNvSpPr>
            <p:nvPr/>
          </p:nvSpPr>
          <p:spPr bwMode="auto">
            <a:xfrm flipH="1">
              <a:off x="9105170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0" name="Rectangle 121"/>
            <p:cNvSpPr>
              <a:spLocks noChangeArrowheads="1"/>
            </p:cNvSpPr>
            <p:nvPr/>
          </p:nvSpPr>
          <p:spPr bwMode="auto">
            <a:xfrm flipH="1">
              <a:off x="9081693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1" name="Rectangle 122"/>
            <p:cNvSpPr>
              <a:spLocks noChangeArrowheads="1"/>
            </p:cNvSpPr>
            <p:nvPr/>
          </p:nvSpPr>
          <p:spPr bwMode="auto">
            <a:xfrm flipH="1">
              <a:off x="9057926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2" name="Rectangle 123"/>
            <p:cNvSpPr>
              <a:spLocks noChangeArrowheads="1"/>
            </p:cNvSpPr>
            <p:nvPr/>
          </p:nvSpPr>
          <p:spPr bwMode="auto">
            <a:xfrm flipH="1">
              <a:off x="9034159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3" name="Rectangle 124"/>
            <p:cNvSpPr>
              <a:spLocks noChangeArrowheads="1"/>
            </p:cNvSpPr>
            <p:nvPr/>
          </p:nvSpPr>
          <p:spPr bwMode="auto">
            <a:xfrm flipH="1">
              <a:off x="9010682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4" name="Rectangle 125"/>
            <p:cNvSpPr>
              <a:spLocks noChangeArrowheads="1"/>
            </p:cNvSpPr>
            <p:nvPr/>
          </p:nvSpPr>
          <p:spPr bwMode="auto">
            <a:xfrm flipH="1">
              <a:off x="8986915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5" name="Rectangle 126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44056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6" name="Rectangle 127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11884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7" name="Rectangle 128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37100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8" name="Rectangle 129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9855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9" name="Freeform 130"/>
            <p:cNvSpPr>
              <a:spLocks/>
            </p:cNvSpPr>
            <p:nvPr/>
          </p:nvSpPr>
          <p:spPr bwMode="auto">
            <a:xfrm flipH="1">
              <a:off x="9762821" y="-780369"/>
              <a:ext cx="100285" cy="4058"/>
            </a:xfrm>
            <a:custGeom>
              <a:avLst/>
              <a:gdLst>
                <a:gd name="T0" fmla="*/ 1034 w 1039"/>
                <a:gd name="T1" fmla="*/ 42 h 42"/>
                <a:gd name="T2" fmla="*/ 5 w 1039"/>
                <a:gd name="T3" fmla="*/ 42 h 42"/>
                <a:gd name="T4" fmla="*/ 2 w 1039"/>
                <a:gd name="T5" fmla="*/ 41 h 42"/>
                <a:gd name="T6" fmla="*/ 0 w 1039"/>
                <a:gd name="T7" fmla="*/ 36 h 42"/>
                <a:gd name="T8" fmla="*/ 0 w 1039"/>
                <a:gd name="T9" fmla="*/ 6 h 42"/>
                <a:gd name="T10" fmla="*/ 2 w 1039"/>
                <a:gd name="T11" fmla="*/ 2 h 42"/>
                <a:gd name="T12" fmla="*/ 5 w 1039"/>
                <a:gd name="T13" fmla="*/ 0 h 42"/>
                <a:gd name="T14" fmla="*/ 1033 w 1039"/>
                <a:gd name="T15" fmla="*/ 0 h 42"/>
                <a:gd name="T16" fmla="*/ 1036 w 1039"/>
                <a:gd name="T17" fmla="*/ 2 h 42"/>
                <a:gd name="T18" fmla="*/ 1037 w 1039"/>
                <a:gd name="T19" fmla="*/ 6 h 42"/>
                <a:gd name="T20" fmla="*/ 1037 w 1039"/>
                <a:gd name="T21" fmla="*/ 36 h 42"/>
                <a:gd name="T22" fmla="*/ 1039 w 1039"/>
                <a:gd name="T23" fmla="*/ 41 h 42"/>
                <a:gd name="T24" fmla="*/ 1034 w 1039"/>
                <a:gd name="T25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39" h="42">
                  <a:moveTo>
                    <a:pt x="1034" y="42"/>
                  </a:moveTo>
                  <a:lnTo>
                    <a:pt x="5" y="42"/>
                  </a:lnTo>
                  <a:lnTo>
                    <a:pt x="2" y="41"/>
                  </a:lnTo>
                  <a:lnTo>
                    <a:pt x="0" y="36"/>
                  </a:lnTo>
                  <a:lnTo>
                    <a:pt x="0" y="6"/>
                  </a:lnTo>
                  <a:lnTo>
                    <a:pt x="2" y="2"/>
                  </a:lnTo>
                  <a:lnTo>
                    <a:pt x="5" y="0"/>
                  </a:lnTo>
                  <a:lnTo>
                    <a:pt x="1033" y="0"/>
                  </a:lnTo>
                  <a:lnTo>
                    <a:pt x="1036" y="2"/>
                  </a:lnTo>
                  <a:lnTo>
                    <a:pt x="1037" y="6"/>
                  </a:lnTo>
                  <a:lnTo>
                    <a:pt x="1037" y="36"/>
                  </a:lnTo>
                  <a:lnTo>
                    <a:pt x="1039" y="41"/>
                  </a:lnTo>
                  <a:lnTo>
                    <a:pt x="1034" y="42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0" y="711591"/>
            <a:ext cx="12200772" cy="6146409"/>
            <a:chOff x="1" y="711592"/>
            <a:chExt cx="12200772" cy="6146409"/>
          </a:xfrm>
        </p:grpSpPr>
        <p:sp>
          <p:nvSpPr>
            <p:cNvPr id="164" name="자유형 163"/>
            <p:cNvSpPr/>
            <p:nvPr/>
          </p:nvSpPr>
          <p:spPr>
            <a:xfrm rot="16200000">
              <a:off x="3027182" y="-2315589"/>
              <a:ext cx="6146409" cy="12200772"/>
            </a:xfrm>
            <a:custGeom>
              <a:avLst/>
              <a:gdLst>
                <a:gd name="connsiteX0" fmla="*/ 6146409 w 6146409"/>
                <a:gd name="connsiteY0" fmla="*/ 2222 h 12200772"/>
                <a:gd name="connsiteX1" fmla="*/ 6065629 w 6146409"/>
                <a:gd name="connsiteY1" fmla="*/ 164558 h 12200772"/>
                <a:gd name="connsiteX2" fmla="*/ 6114959 w 6146409"/>
                <a:gd name="connsiteY2" fmla="*/ 314135 h 12200772"/>
                <a:gd name="connsiteX3" fmla="*/ 6138200 w 6146409"/>
                <a:gd name="connsiteY3" fmla="*/ 323564 h 12200772"/>
                <a:gd name="connsiteX4" fmla="*/ 6146409 w 6146409"/>
                <a:gd name="connsiteY4" fmla="*/ 323564 h 12200772"/>
                <a:gd name="connsiteX5" fmla="*/ 6142304 w 6146409"/>
                <a:gd name="connsiteY5" fmla="*/ 325229 h 12200772"/>
                <a:gd name="connsiteX6" fmla="*/ 6146409 w 6146409"/>
                <a:gd name="connsiteY6" fmla="*/ 326894 h 12200772"/>
                <a:gd name="connsiteX7" fmla="*/ 6138200 w 6146409"/>
                <a:gd name="connsiteY7" fmla="*/ 326894 h 12200772"/>
                <a:gd name="connsiteX8" fmla="*/ 6114958 w 6146409"/>
                <a:gd name="connsiteY8" fmla="*/ 336323 h 12200772"/>
                <a:gd name="connsiteX9" fmla="*/ 6065628 w 6146409"/>
                <a:gd name="connsiteY9" fmla="*/ 485900 h 12200772"/>
                <a:gd name="connsiteX10" fmla="*/ 6114958 w 6146409"/>
                <a:gd name="connsiteY10" fmla="*/ 635477 h 12200772"/>
                <a:gd name="connsiteX11" fmla="*/ 6138200 w 6146409"/>
                <a:gd name="connsiteY11" fmla="*/ 644906 h 12200772"/>
                <a:gd name="connsiteX12" fmla="*/ 6146408 w 6146409"/>
                <a:gd name="connsiteY12" fmla="*/ 644906 h 12200772"/>
                <a:gd name="connsiteX13" fmla="*/ 6142304 w 6146409"/>
                <a:gd name="connsiteY13" fmla="*/ 646571 h 12200772"/>
                <a:gd name="connsiteX14" fmla="*/ 6146409 w 6146409"/>
                <a:gd name="connsiteY14" fmla="*/ 648235 h 12200772"/>
                <a:gd name="connsiteX15" fmla="*/ 6138200 w 6146409"/>
                <a:gd name="connsiteY15" fmla="*/ 648235 h 12200772"/>
                <a:gd name="connsiteX16" fmla="*/ 6114958 w 6146409"/>
                <a:gd name="connsiteY16" fmla="*/ 657664 h 12200772"/>
                <a:gd name="connsiteX17" fmla="*/ 6065628 w 6146409"/>
                <a:gd name="connsiteY17" fmla="*/ 807242 h 12200772"/>
                <a:gd name="connsiteX18" fmla="*/ 6114958 w 6146409"/>
                <a:gd name="connsiteY18" fmla="*/ 956818 h 12200772"/>
                <a:gd name="connsiteX19" fmla="*/ 6138200 w 6146409"/>
                <a:gd name="connsiteY19" fmla="*/ 966247 h 12200772"/>
                <a:gd name="connsiteX20" fmla="*/ 6146408 w 6146409"/>
                <a:gd name="connsiteY20" fmla="*/ 966247 h 12200772"/>
                <a:gd name="connsiteX21" fmla="*/ 6142304 w 6146409"/>
                <a:gd name="connsiteY21" fmla="*/ 967912 h 12200772"/>
                <a:gd name="connsiteX22" fmla="*/ 6146408 w 6146409"/>
                <a:gd name="connsiteY22" fmla="*/ 969577 h 12200772"/>
                <a:gd name="connsiteX23" fmla="*/ 6138200 w 6146409"/>
                <a:gd name="connsiteY23" fmla="*/ 969577 h 12200772"/>
                <a:gd name="connsiteX24" fmla="*/ 6114958 w 6146409"/>
                <a:gd name="connsiteY24" fmla="*/ 979006 h 12200772"/>
                <a:gd name="connsiteX25" fmla="*/ 6065628 w 6146409"/>
                <a:gd name="connsiteY25" fmla="*/ 1128583 h 12200772"/>
                <a:gd name="connsiteX26" fmla="*/ 6114958 w 6146409"/>
                <a:gd name="connsiteY26" fmla="*/ 1278160 h 12200772"/>
                <a:gd name="connsiteX27" fmla="*/ 6138200 w 6146409"/>
                <a:gd name="connsiteY27" fmla="*/ 1287589 h 12200772"/>
                <a:gd name="connsiteX28" fmla="*/ 6146408 w 6146409"/>
                <a:gd name="connsiteY28" fmla="*/ 1287589 h 12200772"/>
                <a:gd name="connsiteX29" fmla="*/ 6142304 w 6146409"/>
                <a:gd name="connsiteY29" fmla="*/ 1289254 h 12200772"/>
                <a:gd name="connsiteX30" fmla="*/ 6146408 w 6146409"/>
                <a:gd name="connsiteY30" fmla="*/ 1290919 h 12200772"/>
                <a:gd name="connsiteX31" fmla="*/ 6138199 w 6146409"/>
                <a:gd name="connsiteY31" fmla="*/ 1290919 h 12200772"/>
                <a:gd name="connsiteX32" fmla="*/ 6114958 w 6146409"/>
                <a:gd name="connsiteY32" fmla="*/ 1300348 h 12200772"/>
                <a:gd name="connsiteX33" fmla="*/ 6065628 w 6146409"/>
                <a:gd name="connsiteY33" fmla="*/ 1449925 h 12200772"/>
                <a:gd name="connsiteX34" fmla="*/ 6114958 w 6146409"/>
                <a:gd name="connsiteY34" fmla="*/ 1599502 h 12200772"/>
                <a:gd name="connsiteX35" fmla="*/ 6138199 w 6146409"/>
                <a:gd name="connsiteY35" fmla="*/ 1608931 h 12200772"/>
                <a:gd name="connsiteX36" fmla="*/ 6146408 w 6146409"/>
                <a:gd name="connsiteY36" fmla="*/ 1608931 h 12200772"/>
                <a:gd name="connsiteX37" fmla="*/ 6142304 w 6146409"/>
                <a:gd name="connsiteY37" fmla="*/ 1610596 h 12200772"/>
                <a:gd name="connsiteX38" fmla="*/ 6146408 w 6146409"/>
                <a:gd name="connsiteY38" fmla="*/ 1612261 h 12200772"/>
                <a:gd name="connsiteX39" fmla="*/ 6138199 w 6146409"/>
                <a:gd name="connsiteY39" fmla="*/ 1612261 h 12200772"/>
                <a:gd name="connsiteX40" fmla="*/ 6114958 w 6146409"/>
                <a:gd name="connsiteY40" fmla="*/ 1621690 h 12200772"/>
                <a:gd name="connsiteX41" fmla="*/ 6065628 w 6146409"/>
                <a:gd name="connsiteY41" fmla="*/ 1771267 h 12200772"/>
                <a:gd name="connsiteX42" fmla="*/ 6114958 w 6146409"/>
                <a:gd name="connsiteY42" fmla="*/ 1920843 h 12200772"/>
                <a:gd name="connsiteX43" fmla="*/ 6138199 w 6146409"/>
                <a:gd name="connsiteY43" fmla="*/ 1930273 h 12200772"/>
                <a:gd name="connsiteX44" fmla="*/ 6146408 w 6146409"/>
                <a:gd name="connsiteY44" fmla="*/ 1930273 h 12200772"/>
                <a:gd name="connsiteX45" fmla="*/ 6142303 w 6146409"/>
                <a:gd name="connsiteY45" fmla="*/ 1931938 h 12200772"/>
                <a:gd name="connsiteX46" fmla="*/ 6146408 w 6146409"/>
                <a:gd name="connsiteY46" fmla="*/ 1933603 h 12200772"/>
                <a:gd name="connsiteX47" fmla="*/ 6138199 w 6146409"/>
                <a:gd name="connsiteY47" fmla="*/ 1933603 h 12200772"/>
                <a:gd name="connsiteX48" fmla="*/ 6114957 w 6146409"/>
                <a:gd name="connsiteY48" fmla="*/ 1943032 h 12200772"/>
                <a:gd name="connsiteX49" fmla="*/ 6065627 w 6146409"/>
                <a:gd name="connsiteY49" fmla="*/ 2092608 h 12200772"/>
                <a:gd name="connsiteX50" fmla="*/ 6114957 w 6146409"/>
                <a:gd name="connsiteY50" fmla="*/ 2242185 h 12200772"/>
                <a:gd name="connsiteX51" fmla="*/ 6138199 w 6146409"/>
                <a:gd name="connsiteY51" fmla="*/ 2251614 h 12200772"/>
                <a:gd name="connsiteX52" fmla="*/ 6146407 w 6146409"/>
                <a:gd name="connsiteY52" fmla="*/ 2251614 h 12200772"/>
                <a:gd name="connsiteX53" fmla="*/ 6142303 w 6146409"/>
                <a:gd name="connsiteY53" fmla="*/ 2253279 h 12200772"/>
                <a:gd name="connsiteX54" fmla="*/ 6146408 w 6146409"/>
                <a:gd name="connsiteY54" fmla="*/ 2254944 h 12200772"/>
                <a:gd name="connsiteX55" fmla="*/ 6138199 w 6146409"/>
                <a:gd name="connsiteY55" fmla="*/ 2254944 h 12200772"/>
                <a:gd name="connsiteX56" fmla="*/ 6114957 w 6146409"/>
                <a:gd name="connsiteY56" fmla="*/ 2264374 h 12200772"/>
                <a:gd name="connsiteX57" fmla="*/ 6065627 w 6146409"/>
                <a:gd name="connsiteY57" fmla="*/ 2413950 h 12200772"/>
                <a:gd name="connsiteX58" fmla="*/ 6114957 w 6146409"/>
                <a:gd name="connsiteY58" fmla="*/ 2563526 h 12200772"/>
                <a:gd name="connsiteX59" fmla="*/ 6138199 w 6146409"/>
                <a:gd name="connsiteY59" fmla="*/ 2572956 h 12200772"/>
                <a:gd name="connsiteX60" fmla="*/ 6146407 w 6146409"/>
                <a:gd name="connsiteY60" fmla="*/ 2572956 h 12200772"/>
                <a:gd name="connsiteX61" fmla="*/ 6142303 w 6146409"/>
                <a:gd name="connsiteY61" fmla="*/ 2574620 h 12200772"/>
                <a:gd name="connsiteX62" fmla="*/ 6146407 w 6146409"/>
                <a:gd name="connsiteY62" fmla="*/ 2576286 h 12200772"/>
                <a:gd name="connsiteX63" fmla="*/ 6138199 w 6146409"/>
                <a:gd name="connsiteY63" fmla="*/ 2576286 h 12200772"/>
                <a:gd name="connsiteX64" fmla="*/ 6114957 w 6146409"/>
                <a:gd name="connsiteY64" fmla="*/ 2585714 h 12200772"/>
                <a:gd name="connsiteX65" fmla="*/ 6065627 w 6146409"/>
                <a:gd name="connsiteY65" fmla="*/ 2735292 h 12200772"/>
                <a:gd name="connsiteX66" fmla="*/ 6114957 w 6146409"/>
                <a:gd name="connsiteY66" fmla="*/ 2884868 h 12200772"/>
                <a:gd name="connsiteX67" fmla="*/ 6138199 w 6146409"/>
                <a:gd name="connsiteY67" fmla="*/ 2894298 h 12200772"/>
                <a:gd name="connsiteX68" fmla="*/ 6146407 w 6146409"/>
                <a:gd name="connsiteY68" fmla="*/ 2894298 h 12200772"/>
                <a:gd name="connsiteX69" fmla="*/ 6142303 w 6146409"/>
                <a:gd name="connsiteY69" fmla="*/ 2895963 h 12200772"/>
                <a:gd name="connsiteX70" fmla="*/ 6146407 w 6146409"/>
                <a:gd name="connsiteY70" fmla="*/ 2897627 h 12200772"/>
                <a:gd name="connsiteX71" fmla="*/ 6138199 w 6146409"/>
                <a:gd name="connsiteY71" fmla="*/ 2897627 h 12200772"/>
                <a:gd name="connsiteX72" fmla="*/ 6114957 w 6146409"/>
                <a:gd name="connsiteY72" fmla="*/ 2907056 h 12200772"/>
                <a:gd name="connsiteX73" fmla="*/ 6065627 w 6146409"/>
                <a:gd name="connsiteY73" fmla="*/ 3056633 h 12200772"/>
                <a:gd name="connsiteX74" fmla="*/ 6114957 w 6146409"/>
                <a:gd name="connsiteY74" fmla="*/ 3206209 h 12200772"/>
                <a:gd name="connsiteX75" fmla="*/ 6138199 w 6146409"/>
                <a:gd name="connsiteY75" fmla="*/ 3215638 h 12200772"/>
                <a:gd name="connsiteX76" fmla="*/ 6146407 w 6146409"/>
                <a:gd name="connsiteY76" fmla="*/ 3215638 h 12200772"/>
                <a:gd name="connsiteX77" fmla="*/ 6142303 w 6146409"/>
                <a:gd name="connsiteY77" fmla="*/ 3217303 h 12200772"/>
                <a:gd name="connsiteX78" fmla="*/ 6146407 w 6146409"/>
                <a:gd name="connsiteY78" fmla="*/ 3218969 h 12200772"/>
                <a:gd name="connsiteX79" fmla="*/ 6138198 w 6146409"/>
                <a:gd name="connsiteY79" fmla="*/ 3218969 h 12200772"/>
                <a:gd name="connsiteX80" fmla="*/ 6114956 w 6146409"/>
                <a:gd name="connsiteY80" fmla="*/ 3228397 h 12200772"/>
                <a:gd name="connsiteX81" fmla="*/ 6065626 w 6146409"/>
                <a:gd name="connsiteY81" fmla="*/ 3377975 h 12200772"/>
                <a:gd name="connsiteX82" fmla="*/ 6114956 w 6146409"/>
                <a:gd name="connsiteY82" fmla="*/ 3527551 h 12200772"/>
                <a:gd name="connsiteX83" fmla="*/ 6138198 w 6146409"/>
                <a:gd name="connsiteY83" fmla="*/ 3536980 h 12200772"/>
                <a:gd name="connsiteX84" fmla="*/ 6146407 w 6146409"/>
                <a:gd name="connsiteY84" fmla="*/ 3536980 h 12200772"/>
                <a:gd name="connsiteX85" fmla="*/ 6142303 w 6146409"/>
                <a:gd name="connsiteY85" fmla="*/ 3538645 h 12200772"/>
                <a:gd name="connsiteX86" fmla="*/ 6146407 w 6146409"/>
                <a:gd name="connsiteY86" fmla="*/ 3540310 h 12200772"/>
                <a:gd name="connsiteX87" fmla="*/ 6138198 w 6146409"/>
                <a:gd name="connsiteY87" fmla="*/ 3540310 h 12200772"/>
                <a:gd name="connsiteX88" fmla="*/ 6114956 w 6146409"/>
                <a:gd name="connsiteY88" fmla="*/ 3549739 h 12200772"/>
                <a:gd name="connsiteX89" fmla="*/ 6065626 w 6146409"/>
                <a:gd name="connsiteY89" fmla="*/ 3699316 h 12200772"/>
                <a:gd name="connsiteX90" fmla="*/ 6114956 w 6146409"/>
                <a:gd name="connsiteY90" fmla="*/ 3848893 h 12200772"/>
                <a:gd name="connsiteX91" fmla="*/ 6138198 w 6146409"/>
                <a:gd name="connsiteY91" fmla="*/ 3858322 h 12200772"/>
                <a:gd name="connsiteX92" fmla="*/ 6146406 w 6146409"/>
                <a:gd name="connsiteY92" fmla="*/ 3858322 h 12200772"/>
                <a:gd name="connsiteX93" fmla="*/ 6142302 w 6146409"/>
                <a:gd name="connsiteY93" fmla="*/ 3859987 h 12200772"/>
                <a:gd name="connsiteX94" fmla="*/ 6146407 w 6146409"/>
                <a:gd name="connsiteY94" fmla="*/ 3861652 h 12200772"/>
                <a:gd name="connsiteX95" fmla="*/ 6138198 w 6146409"/>
                <a:gd name="connsiteY95" fmla="*/ 3861652 h 12200772"/>
                <a:gd name="connsiteX96" fmla="*/ 6114956 w 6146409"/>
                <a:gd name="connsiteY96" fmla="*/ 3871081 h 12200772"/>
                <a:gd name="connsiteX97" fmla="*/ 6065626 w 6146409"/>
                <a:gd name="connsiteY97" fmla="*/ 4020658 h 12200772"/>
                <a:gd name="connsiteX98" fmla="*/ 6114956 w 6146409"/>
                <a:gd name="connsiteY98" fmla="*/ 4170234 h 12200772"/>
                <a:gd name="connsiteX99" fmla="*/ 6138198 w 6146409"/>
                <a:gd name="connsiteY99" fmla="*/ 4179664 h 12200772"/>
                <a:gd name="connsiteX100" fmla="*/ 6146406 w 6146409"/>
                <a:gd name="connsiteY100" fmla="*/ 4179664 h 12200772"/>
                <a:gd name="connsiteX101" fmla="*/ 6142302 w 6146409"/>
                <a:gd name="connsiteY101" fmla="*/ 4181329 h 12200772"/>
                <a:gd name="connsiteX102" fmla="*/ 6146406 w 6146409"/>
                <a:gd name="connsiteY102" fmla="*/ 4182993 h 12200772"/>
                <a:gd name="connsiteX103" fmla="*/ 6138198 w 6146409"/>
                <a:gd name="connsiteY103" fmla="*/ 4182993 h 12200772"/>
                <a:gd name="connsiteX104" fmla="*/ 6114956 w 6146409"/>
                <a:gd name="connsiteY104" fmla="*/ 4192423 h 12200772"/>
                <a:gd name="connsiteX105" fmla="*/ 6065626 w 6146409"/>
                <a:gd name="connsiteY105" fmla="*/ 4342000 h 12200772"/>
                <a:gd name="connsiteX106" fmla="*/ 6114956 w 6146409"/>
                <a:gd name="connsiteY106" fmla="*/ 4491576 h 12200772"/>
                <a:gd name="connsiteX107" fmla="*/ 6138198 w 6146409"/>
                <a:gd name="connsiteY107" fmla="*/ 4501005 h 12200772"/>
                <a:gd name="connsiteX108" fmla="*/ 6146406 w 6146409"/>
                <a:gd name="connsiteY108" fmla="*/ 4501005 h 12200772"/>
                <a:gd name="connsiteX109" fmla="*/ 6142302 w 6146409"/>
                <a:gd name="connsiteY109" fmla="*/ 4502670 h 12200772"/>
                <a:gd name="connsiteX110" fmla="*/ 6146406 w 6146409"/>
                <a:gd name="connsiteY110" fmla="*/ 4504335 h 12200772"/>
                <a:gd name="connsiteX111" fmla="*/ 6138198 w 6146409"/>
                <a:gd name="connsiteY111" fmla="*/ 4504335 h 12200772"/>
                <a:gd name="connsiteX112" fmla="*/ 6114956 w 6146409"/>
                <a:gd name="connsiteY112" fmla="*/ 4513765 h 12200772"/>
                <a:gd name="connsiteX113" fmla="*/ 6065626 w 6146409"/>
                <a:gd name="connsiteY113" fmla="*/ 4663342 h 12200772"/>
                <a:gd name="connsiteX114" fmla="*/ 6114956 w 6146409"/>
                <a:gd name="connsiteY114" fmla="*/ 4812918 h 12200772"/>
                <a:gd name="connsiteX115" fmla="*/ 6138197 w 6146409"/>
                <a:gd name="connsiteY115" fmla="*/ 4822348 h 12200772"/>
                <a:gd name="connsiteX116" fmla="*/ 6146406 w 6146409"/>
                <a:gd name="connsiteY116" fmla="*/ 4822348 h 12200772"/>
                <a:gd name="connsiteX117" fmla="*/ 6142302 w 6146409"/>
                <a:gd name="connsiteY117" fmla="*/ 4824012 h 12200772"/>
                <a:gd name="connsiteX118" fmla="*/ 6146406 w 6146409"/>
                <a:gd name="connsiteY118" fmla="*/ 4825677 h 12200772"/>
                <a:gd name="connsiteX119" fmla="*/ 6138197 w 6146409"/>
                <a:gd name="connsiteY119" fmla="*/ 4825677 h 12200772"/>
                <a:gd name="connsiteX120" fmla="*/ 6114955 w 6146409"/>
                <a:gd name="connsiteY120" fmla="*/ 4835106 h 12200772"/>
                <a:gd name="connsiteX121" fmla="*/ 6065625 w 6146409"/>
                <a:gd name="connsiteY121" fmla="*/ 4984683 h 12200772"/>
                <a:gd name="connsiteX122" fmla="*/ 6114955 w 6146409"/>
                <a:gd name="connsiteY122" fmla="*/ 5134260 h 12200772"/>
                <a:gd name="connsiteX123" fmla="*/ 6138197 w 6146409"/>
                <a:gd name="connsiteY123" fmla="*/ 5143689 h 12200772"/>
                <a:gd name="connsiteX124" fmla="*/ 6146405 w 6146409"/>
                <a:gd name="connsiteY124" fmla="*/ 5143689 h 12200772"/>
                <a:gd name="connsiteX125" fmla="*/ 6142301 w 6146409"/>
                <a:gd name="connsiteY125" fmla="*/ 5145354 h 12200772"/>
                <a:gd name="connsiteX126" fmla="*/ 6146406 w 6146409"/>
                <a:gd name="connsiteY126" fmla="*/ 5147018 h 12200772"/>
                <a:gd name="connsiteX127" fmla="*/ 6138197 w 6146409"/>
                <a:gd name="connsiteY127" fmla="*/ 5147018 h 12200772"/>
                <a:gd name="connsiteX128" fmla="*/ 6114955 w 6146409"/>
                <a:gd name="connsiteY128" fmla="*/ 5156448 h 12200772"/>
                <a:gd name="connsiteX129" fmla="*/ 6065625 w 6146409"/>
                <a:gd name="connsiteY129" fmla="*/ 5306025 h 12200772"/>
                <a:gd name="connsiteX130" fmla="*/ 6114955 w 6146409"/>
                <a:gd name="connsiteY130" fmla="*/ 5455601 h 12200772"/>
                <a:gd name="connsiteX131" fmla="*/ 6138197 w 6146409"/>
                <a:gd name="connsiteY131" fmla="*/ 5465031 h 12200772"/>
                <a:gd name="connsiteX132" fmla="*/ 6146405 w 6146409"/>
                <a:gd name="connsiteY132" fmla="*/ 5465031 h 12200772"/>
                <a:gd name="connsiteX133" fmla="*/ 6142301 w 6146409"/>
                <a:gd name="connsiteY133" fmla="*/ 5466695 h 12200772"/>
                <a:gd name="connsiteX134" fmla="*/ 6146405 w 6146409"/>
                <a:gd name="connsiteY134" fmla="*/ 5468361 h 12200772"/>
                <a:gd name="connsiteX135" fmla="*/ 6138197 w 6146409"/>
                <a:gd name="connsiteY135" fmla="*/ 5468361 h 12200772"/>
                <a:gd name="connsiteX136" fmla="*/ 6114955 w 6146409"/>
                <a:gd name="connsiteY136" fmla="*/ 5477790 h 12200772"/>
                <a:gd name="connsiteX137" fmla="*/ 6065625 w 6146409"/>
                <a:gd name="connsiteY137" fmla="*/ 5627367 h 12200772"/>
                <a:gd name="connsiteX138" fmla="*/ 6114955 w 6146409"/>
                <a:gd name="connsiteY138" fmla="*/ 5776943 h 12200772"/>
                <a:gd name="connsiteX139" fmla="*/ 6138197 w 6146409"/>
                <a:gd name="connsiteY139" fmla="*/ 5786373 h 12200772"/>
                <a:gd name="connsiteX140" fmla="*/ 6146405 w 6146409"/>
                <a:gd name="connsiteY140" fmla="*/ 5786373 h 12200772"/>
                <a:gd name="connsiteX141" fmla="*/ 6142301 w 6146409"/>
                <a:gd name="connsiteY141" fmla="*/ 5788037 h 12200772"/>
                <a:gd name="connsiteX142" fmla="*/ 6146405 w 6146409"/>
                <a:gd name="connsiteY142" fmla="*/ 5789702 h 12200772"/>
                <a:gd name="connsiteX143" fmla="*/ 6138197 w 6146409"/>
                <a:gd name="connsiteY143" fmla="*/ 5789702 h 12200772"/>
                <a:gd name="connsiteX144" fmla="*/ 6114955 w 6146409"/>
                <a:gd name="connsiteY144" fmla="*/ 5799131 h 12200772"/>
                <a:gd name="connsiteX145" fmla="*/ 6065625 w 6146409"/>
                <a:gd name="connsiteY145" fmla="*/ 5948709 h 12200772"/>
                <a:gd name="connsiteX146" fmla="*/ 6089279 w 6146409"/>
                <a:gd name="connsiteY146" fmla="*/ 6063492 h 12200772"/>
                <a:gd name="connsiteX147" fmla="*/ 6110280 w 6146409"/>
                <a:gd name="connsiteY147" fmla="*/ 6091951 h 12200772"/>
                <a:gd name="connsiteX148" fmla="*/ 6146409 w 6146409"/>
                <a:gd name="connsiteY148" fmla="*/ 6091951 h 12200772"/>
                <a:gd name="connsiteX149" fmla="*/ 6122875 w 6146409"/>
                <a:gd name="connsiteY149" fmla="*/ 6101498 h 12200772"/>
                <a:gd name="connsiteX150" fmla="*/ 6146405 w 6146409"/>
                <a:gd name="connsiteY150" fmla="*/ 6111044 h 12200772"/>
                <a:gd name="connsiteX151" fmla="*/ 6110284 w 6146409"/>
                <a:gd name="connsiteY151" fmla="*/ 6111044 h 12200772"/>
                <a:gd name="connsiteX152" fmla="*/ 6089282 w 6146409"/>
                <a:gd name="connsiteY152" fmla="*/ 6139503 h 12200772"/>
                <a:gd name="connsiteX153" fmla="*/ 6065629 w 6146409"/>
                <a:gd name="connsiteY153" fmla="*/ 6254286 h 12200772"/>
                <a:gd name="connsiteX154" fmla="*/ 6114959 w 6146409"/>
                <a:gd name="connsiteY154" fmla="*/ 6403863 h 12200772"/>
                <a:gd name="connsiteX155" fmla="*/ 6138200 w 6146409"/>
                <a:gd name="connsiteY155" fmla="*/ 6413292 h 12200772"/>
                <a:gd name="connsiteX156" fmla="*/ 6146409 w 6146409"/>
                <a:gd name="connsiteY156" fmla="*/ 6413292 h 12200772"/>
                <a:gd name="connsiteX157" fmla="*/ 6142304 w 6146409"/>
                <a:gd name="connsiteY157" fmla="*/ 6414957 h 12200772"/>
                <a:gd name="connsiteX158" fmla="*/ 6146409 w 6146409"/>
                <a:gd name="connsiteY158" fmla="*/ 6416622 h 12200772"/>
                <a:gd name="connsiteX159" fmla="*/ 6138200 w 6146409"/>
                <a:gd name="connsiteY159" fmla="*/ 6416622 h 12200772"/>
                <a:gd name="connsiteX160" fmla="*/ 6114958 w 6146409"/>
                <a:gd name="connsiteY160" fmla="*/ 6426051 h 12200772"/>
                <a:gd name="connsiteX161" fmla="*/ 6065628 w 6146409"/>
                <a:gd name="connsiteY161" fmla="*/ 6575628 h 12200772"/>
                <a:gd name="connsiteX162" fmla="*/ 6114958 w 6146409"/>
                <a:gd name="connsiteY162" fmla="*/ 6725204 h 12200772"/>
                <a:gd name="connsiteX163" fmla="*/ 6138200 w 6146409"/>
                <a:gd name="connsiteY163" fmla="*/ 6734633 h 12200772"/>
                <a:gd name="connsiteX164" fmla="*/ 6146408 w 6146409"/>
                <a:gd name="connsiteY164" fmla="*/ 6734633 h 12200772"/>
                <a:gd name="connsiteX165" fmla="*/ 6142304 w 6146409"/>
                <a:gd name="connsiteY165" fmla="*/ 6736299 h 12200772"/>
                <a:gd name="connsiteX166" fmla="*/ 6146409 w 6146409"/>
                <a:gd name="connsiteY166" fmla="*/ 6737963 h 12200772"/>
                <a:gd name="connsiteX167" fmla="*/ 6138200 w 6146409"/>
                <a:gd name="connsiteY167" fmla="*/ 6737963 h 12200772"/>
                <a:gd name="connsiteX168" fmla="*/ 6114958 w 6146409"/>
                <a:gd name="connsiteY168" fmla="*/ 6747392 h 12200772"/>
                <a:gd name="connsiteX169" fmla="*/ 6065628 w 6146409"/>
                <a:gd name="connsiteY169" fmla="*/ 6896970 h 12200772"/>
                <a:gd name="connsiteX170" fmla="*/ 6114958 w 6146409"/>
                <a:gd name="connsiteY170" fmla="*/ 7046546 h 12200772"/>
                <a:gd name="connsiteX171" fmla="*/ 6138200 w 6146409"/>
                <a:gd name="connsiteY171" fmla="*/ 7055975 h 12200772"/>
                <a:gd name="connsiteX172" fmla="*/ 6146408 w 6146409"/>
                <a:gd name="connsiteY172" fmla="*/ 7055975 h 12200772"/>
                <a:gd name="connsiteX173" fmla="*/ 6142304 w 6146409"/>
                <a:gd name="connsiteY173" fmla="*/ 7057640 h 12200772"/>
                <a:gd name="connsiteX174" fmla="*/ 6146408 w 6146409"/>
                <a:gd name="connsiteY174" fmla="*/ 7059305 h 12200772"/>
                <a:gd name="connsiteX175" fmla="*/ 6138200 w 6146409"/>
                <a:gd name="connsiteY175" fmla="*/ 7059305 h 12200772"/>
                <a:gd name="connsiteX176" fmla="*/ 6114958 w 6146409"/>
                <a:gd name="connsiteY176" fmla="*/ 7068734 h 12200772"/>
                <a:gd name="connsiteX177" fmla="*/ 6065628 w 6146409"/>
                <a:gd name="connsiteY177" fmla="*/ 7218311 h 12200772"/>
                <a:gd name="connsiteX178" fmla="*/ 6114958 w 6146409"/>
                <a:gd name="connsiteY178" fmla="*/ 7367888 h 12200772"/>
                <a:gd name="connsiteX179" fmla="*/ 6138200 w 6146409"/>
                <a:gd name="connsiteY179" fmla="*/ 7377317 h 12200772"/>
                <a:gd name="connsiteX180" fmla="*/ 6146408 w 6146409"/>
                <a:gd name="connsiteY180" fmla="*/ 7377317 h 12200772"/>
                <a:gd name="connsiteX181" fmla="*/ 6142304 w 6146409"/>
                <a:gd name="connsiteY181" fmla="*/ 7378982 h 12200772"/>
                <a:gd name="connsiteX182" fmla="*/ 6146408 w 6146409"/>
                <a:gd name="connsiteY182" fmla="*/ 7380647 h 12200772"/>
                <a:gd name="connsiteX183" fmla="*/ 6138199 w 6146409"/>
                <a:gd name="connsiteY183" fmla="*/ 7380647 h 12200772"/>
                <a:gd name="connsiteX184" fmla="*/ 6114958 w 6146409"/>
                <a:gd name="connsiteY184" fmla="*/ 7390076 h 12200772"/>
                <a:gd name="connsiteX185" fmla="*/ 6065628 w 6146409"/>
                <a:gd name="connsiteY185" fmla="*/ 7539653 h 12200772"/>
                <a:gd name="connsiteX186" fmla="*/ 6114958 w 6146409"/>
                <a:gd name="connsiteY186" fmla="*/ 7689230 h 12200772"/>
                <a:gd name="connsiteX187" fmla="*/ 6138199 w 6146409"/>
                <a:gd name="connsiteY187" fmla="*/ 7698659 h 12200772"/>
                <a:gd name="connsiteX188" fmla="*/ 6146408 w 6146409"/>
                <a:gd name="connsiteY188" fmla="*/ 7698659 h 12200772"/>
                <a:gd name="connsiteX189" fmla="*/ 6142304 w 6146409"/>
                <a:gd name="connsiteY189" fmla="*/ 7700324 h 12200772"/>
                <a:gd name="connsiteX190" fmla="*/ 6146408 w 6146409"/>
                <a:gd name="connsiteY190" fmla="*/ 7701989 h 12200772"/>
                <a:gd name="connsiteX191" fmla="*/ 6138199 w 6146409"/>
                <a:gd name="connsiteY191" fmla="*/ 7701989 h 12200772"/>
                <a:gd name="connsiteX192" fmla="*/ 6114958 w 6146409"/>
                <a:gd name="connsiteY192" fmla="*/ 7711418 h 12200772"/>
                <a:gd name="connsiteX193" fmla="*/ 6065628 w 6146409"/>
                <a:gd name="connsiteY193" fmla="*/ 7860994 h 12200772"/>
                <a:gd name="connsiteX194" fmla="*/ 6114958 w 6146409"/>
                <a:gd name="connsiteY194" fmla="*/ 8010571 h 12200772"/>
                <a:gd name="connsiteX195" fmla="*/ 6138199 w 6146409"/>
                <a:gd name="connsiteY195" fmla="*/ 8020001 h 12200772"/>
                <a:gd name="connsiteX196" fmla="*/ 6146408 w 6146409"/>
                <a:gd name="connsiteY196" fmla="*/ 8020001 h 12200772"/>
                <a:gd name="connsiteX197" fmla="*/ 6142303 w 6146409"/>
                <a:gd name="connsiteY197" fmla="*/ 8021666 h 12200772"/>
                <a:gd name="connsiteX198" fmla="*/ 6146408 w 6146409"/>
                <a:gd name="connsiteY198" fmla="*/ 8023331 h 12200772"/>
                <a:gd name="connsiteX199" fmla="*/ 6138199 w 6146409"/>
                <a:gd name="connsiteY199" fmla="*/ 8023331 h 12200772"/>
                <a:gd name="connsiteX200" fmla="*/ 6114957 w 6146409"/>
                <a:gd name="connsiteY200" fmla="*/ 8032759 h 12200772"/>
                <a:gd name="connsiteX201" fmla="*/ 6065627 w 6146409"/>
                <a:gd name="connsiteY201" fmla="*/ 8182336 h 12200772"/>
                <a:gd name="connsiteX202" fmla="*/ 6114957 w 6146409"/>
                <a:gd name="connsiteY202" fmla="*/ 8331913 h 12200772"/>
                <a:gd name="connsiteX203" fmla="*/ 6138199 w 6146409"/>
                <a:gd name="connsiteY203" fmla="*/ 8341342 h 12200772"/>
                <a:gd name="connsiteX204" fmla="*/ 6146407 w 6146409"/>
                <a:gd name="connsiteY204" fmla="*/ 8341342 h 12200772"/>
                <a:gd name="connsiteX205" fmla="*/ 6142303 w 6146409"/>
                <a:gd name="connsiteY205" fmla="*/ 8343007 h 12200772"/>
                <a:gd name="connsiteX206" fmla="*/ 6146408 w 6146409"/>
                <a:gd name="connsiteY206" fmla="*/ 8344672 h 12200772"/>
                <a:gd name="connsiteX207" fmla="*/ 6138199 w 6146409"/>
                <a:gd name="connsiteY207" fmla="*/ 8344672 h 12200772"/>
                <a:gd name="connsiteX208" fmla="*/ 6114957 w 6146409"/>
                <a:gd name="connsiteY208" fmla="*/ 8354101 h 12200772"/>
                <a:gd name="connsiteX209" fmla="*/ 6065627 w 6146409"/>
                <a:gd name="connsiteY209" fmla="*/ 8503678 h 12200772"/>
                <a:gd name="connsiteX210" fmla="*/ 6114957 w 6146409"/>
                <a:gd name="connsiteY210" fmla="*/ 8653254 h 12200772"/>
                <a:gd name="connsiteX211" fmla="*/ 6138199 w 6146409"/>
                <a:gd name="connsiteY211" fmla="*/ 8662684 h 12200772"/>
                <a:gd name="connsiteX212" fmla="*/ 6146407 w 6146409"/>
                <a:gd name="connsiteY212" fmla="*/ 8662684 h 12200772"/>
                <a:gd name="connsiteX213" fmla="*/ 6142303 w 6146409"/>
                <a:gd name="connsiteY213" fmla="*/ 8664348 h 12200772"/>
                <a:gd name="connsiteX214" fmla="*/ 6146407 w 6146409"/>
                <a:gd name="connsiteY214" fmla="*/ 8666014 h 12200772"/>
                <a:gd name="connsiteX215" fmla="*/ 6138199 w 6146409"/>
                <a:gd name="connsiteY215" fmla="*/ 8666014 h 12200772"/>
                <a:gd name="connsiteX216" fmla="*/ 6114957 w 6146409"/>
                <a:gd name="connsiteY216" fmla="*/ 8675442 h 12200772"/>
                <a:gd name="connsiteX217" fmla="*/ 6065627 w 6146409"/>
                <a:gd name="connsiteY217" fmla="*/ 8825020 h 12200772"/>
                <a:gd name="connsiteX218" fmla="*/ 6114957 w 6146409"/>
                <a:gd name="connsiteY218" fmla="*/ 8974596 h 12200772"/>
                <a:gd name="connsiteX219" fmla="*/ 6138199 w 6146409"/>
                <a:gd name="connsiteY219" fmla="*/ 8984026 h 12200772"/>
                <a:gd name="connsiteX220" fmla="*/ 6146407 w 6146409"/>
                <a:gd name="connsiteY220" fmla="*/ 8984026 h 12200772"/>
                <a:gd name="connsiteX221" fmla="*/ 6142303 w 6146409"/>
                <a:gd name="connsiteY221" fmla="*/ 8985690 h 12200772"/>
                <a:gd name="connsiteX222" fmla="*/ 6146407 w 6146409"/>
                <a:gd name="connsiteY222" fmla="*/ 8987354 h 12200772"/>
                <a:gd name="connsiteX223" fmla="*/ 6138199 w 6146409"/>
                <a:gd name="connsiteY223" fmla="*/ 8987354 h 12200772"/>
                <a:gd name="connsiteX224" fmla="*/ 6114957 w 6146409"/>
                <a:gd name="connsiteY224" fmla="*/ 8996784 h 12200772"/>
                <a:gd name="connsiteX225" fmla="*/ 6065627 w 6146409"/>
                <a:gd name="connsiteY225" fmla="*/ 9146360 h 12200772"/>
                <a:gd name="connsiteX226" fmla="*/ 6114957 w 6146409"/>
                <a:gd name="connsiteY226" fmla="*/ 9295936 h 12200772"/>
                <a:gd name="connsiteX227" fmla="*/ 6138199 w 6146409"/>
                <a:gd name="connsiteY227" fmla="*/ 9305366 h 12200772"/>
                <a:gd name="connsiteX228" fmla="*/ 6146407 w 6146409"/>
                <a:gd name="connsiteY228" fmla="*/ 9305366 h 12200772"/>
                <a:gd name="connsiteX229" fmla="*/ 6142303 w 6146409"/>
                <a:gd name="connsiteY229" fmla="*/ 9307030 h 12200772"/>
                <a:gd name="connsiteX230" fmla="*/ 6146407 w 6146409"/>
                <a:gd name="connsiteY230" fmla="*/ 9308696 h 12200772"/>
                <a:gd name="connsiteX231" fmla="*/ 6138198 w 6146409"/>
                <a:gd name="connsiteY231" fmla="*/ 9308696 h 12200772"/>
                <a:gd name="connsiteX232" fmla="*/ 6114956 w 6146409"/>
                <a:gd name="connsiteY232" fmla="*/ 9318126 h 12200772"/>
                <a:gd name="connsiteX233" fmla="*/ 6065626 w 6146409"/>
                <a:gd name="connsiteY233" fmla="*/ 9467702 h 12200772"/>
                <a:gd name="connsiteX234" fmla="*/ 6114956 w 6146409"/>
                <a:gd name="connsiteY234" fmla="*/ 9617278 h 12200772"/>
                <a:gd name="connsiteX235" fmla="*/ 6138198 w 6146409"/>
                <a:gd name="connsiteY235" fmla="*/ 9626708 h 12200772"/>
                <a:gd name="connsiteX236" fmla="*/ 6146407 w 6146409"/>
                <a:gd name="connsiteY236" fmla="*/ 9626708 h 12200772"/>
                <a:gd name="connsiteX237" fmla="*/ 6142303 w 6146409"/>
                <a:gd name="connsiteY237" fmla="*/ 9628372 h 12200772"/>
                <a:gd name="connsiteX238" fmla="*/ 6146407 w 6146409"/>
                <a:gd name="connsiteY238" fmla="*/ 9630038 h 12200772"/>
                <a:gd name="connsiteX239" fmla="*/ 6138198 w 6146409"/>
                <a:gd name="connsiteY239" fmla="*/ 9630038 h 12200772"/>
                <a:gd name="connsiteX240" fmla="*/ 6114956 w 6146409"/>
                <a:gd name="connsiteY240" fmla="*/ 9639466 h 12200772"/>
                <a:gd name="connsiteX241" fmla="*/ 6065626 w 6146409"/>
                <a:gd name="connsiteY241" fmla="*/ 9789044 h 12200772"/>
                <a:gd name="connsiteX242" fmla="*/ 6114956 w 6146409"/>
                <a:gd name="connsiteY242" fmla="*/ 9938620 h 12200772"/>
                <a:gd name="connsiteX243" fmla="*/ 6138198 w 6146409"/>
                <a:gd name="connsiteY243" fmla="*/ 9948050 h 12200772"/>
                <a:gd name="connsiteX244" fmla="*/ 6146406 w 6146409"/>
                <a:gd name="connsiteY244" fmla="*/ 9948050 h 12200772"/>
                <a:gd name="connsiteX245" fmla="*/ 6142302 w 6146409"/>
                <a:gd name="connsiteY245" fmla="*/ 9949714 h 12200772"/>
                <a:gd name="connsiteX246" fmla="*/ 6146407 w 6146409"/>
                <a:gd name="connsiteY246" fmla="*/ 9951380 h 12200772"/>
                <a:gd name="connsiteX247" fmla="*/ 6138198 w 6146409"/>
                <a:gd name="connsiteY247" fmla="*/ 9951380 h 12200772"/>
                <a:gd name="connsiteX248" fmla="*/ 6114956 w 6146409"/>
                <a:gd name="connsiteY248" fmla="*/ 9960808 h 12200772"/>
                <a:gd name="connsiteX249" fmla="*/ 6065626 w 6146409"/>
                <a:gd name="connsiteY249" fmla="*/ 10110386 h 12200772"/>
                <a:gd name="connsiteX250" fmla="*/ 6114956 w 6146409"/>
                <a:gd name="connsiteY250" fmla="*/ 10259962 h 12200772"/>
                <a:gd name="connsiteX251" fmla="*/ 6138198 w 6146409"/>
                <a:gd name="connsiteY251" fmla="*/ 10269392 h 12200772"/>
                <a:gd name="connsiteX252" fmla="*/ 6146406 w 6146409"/>
                <a:gd name="connsiteY252" fmla="*/ 10269392 h 12200772"/>
                <a:gd name="connsiteX253" fmla="*/ 6142302 w 6146409"/>
                <a:gd name="connsiteY253" fmla="*/ 10271056 h 12200772"/>
                <a:gd name="connsiteX254" fmla="*/ 6146406 w 6146409"/>
                <a:gd name="connsiteY254" fmla="*/ 10272722 h 12200772"/>
                <a:gd name="connsiteX255" fmla="*/ 6138198 w 6146409"/>
                <a:gd name="connsiteY255" fmla="*/ 10272722 h 12200772"/>
                <a:gd name="connsiteX256" fmla="*/ 6114956 w 6146409"/>
                <a:gd name="connsiteY256" fmla="*/ 10282150 h 12200772"/>
                <a:gd name="connsiteX257" fmla="*/ 6065626 w 6146409"/>
                <a:gd name="connsiteY257" fmla="*/ 10431728 h 12200772"/>
                <a:gd name="connsiteX258" fmla="*/ 6114956 w 6146409"/>
                <a:gd name="connsiteY258" fmla="*/ 10581304 h 12200772"/>
                <a:gd name="connsiteX259" fmla="*/ 6138198 w 6146409"/>
                <a:gd name="connsiteY259" fmla="*/ 10590734 h 12200772"/>
                <a:gd name="connsiteX260" fmla="*/ 6146406 w 6146409"/>
                <a:gd name="connsiteY260" fmla="*/ 10590734 h 12200772"/>
                <a:gd name="connsiteX261" fmla="*/ 6142302 w 6146409"/>
                <a:gd name="connsiteY261" fmla="*/ 10592398 h 12200772"/>
                <a:gd name="connsiteX262" fmla="*/ 6146406 w 6146409"/>
                <a:gd name="connsiteY262" fmla="*/ 10594062 h 12200772"/>
                <a:gd name="connsiteX263" fmla="*/ 6138198 w 6146409"/>
                <a:gd name="connsiteY263" fmla="*/ 10594062 h 12200772"/>
                <a:gd name="connsiteX264" fmla="*/ 6114956 w 6146409"/>
                <a:gd name="connsiteY264" fmla="*/ 10603492 h 12200772"/>
                <a:gd name="connsiteX265" fmla="*/ 6065626 w 6146409"/>
                <a:gd name="connsiteY265" fmla="*/ 10753070 h 12200772"/>
                <a:gd name="connsiteX266" fmla="*/ 6114956 w 6146409"/>
                <a:gd name="connsiteY266" fmla="*/ 10902646 h 12200772"/>
                <a:gd name="connsiteX267" fmla="*/ 6138197 w 6146409"/>
                <a:gd name="connsiteY267" fmla="*/ 10912076 h 12200772"/>
                <a:gd name="connsiteX268" fmla="*/ 6146406 w 6146409"/>
                <a:gd name="connsiteY268" fmla="*/ 10912076 h 12200772"/>
                <a:gd name="connsiteX269" fmla="*/ 6142302 w 6146409"/>
                <a:gd name="connsiteY269" fmla="*/ 10913740 h 12200772"/>
                <a:gd name="connsiteX270" fmla="*/ 6146406 w 6146409"/>
                <a:gd name="connsiteY270" fmla="*/ 10915404 h 12200772"/>
                <a:gd name="connsiteX271" fmla="*/ 6138197 w 6146409"/>
                <a:gd name="connsiteY271" fmla="*/ 10915404 h 12200772"/>
                <a:gd name="connsiteX272" fmla="*/ 6114955 w 6146409"/>
                <a:gd name="connsiteY272" fmla="*/ 10924834 h 12200772"/>
                <a:gd name="connsiteX273" fmla="*/ 6065625 w 6146409"/>
                <a:gd name="connsiteY273" fmla="*/ 11074412 h 12200772"/>
                <a:gd name="connsiteX274" fmla="*/ 6114955 w 6146409"/>
                <a:gd name="connsiteY274" fmla="*/ 11223988 h 12200772"/>
                <a:gd name="connsiteX275" fmla="*/ 6138197 w 6146409"/>
                <a:gd name="connsiteY275" fmla="*/ 11233416 h 12200772"/>
                <a:gd name="connsiteX276" fmla="*/ 6146405 w 6146409"/>
                <a:gd name="connsiteY276" fmla="*/ 11233416 h 12200772"/>
                <a:gd name="connsiteX277" fmla="*/ 6142301 w 6146409"/>
                <a:gd name="connsiteY277" fmla="*/ 11235082 h 12200772"/>
                <a:gd name="connsiteX278" fmla="*/ 6146406 w 6146409"/>
                <a:gd name="connsiteY278" fmla="*/ 11236746 h 12200772"/>
                <a:gd name="connsiteX279" fmla="*/ 6138197 w 6146409"/>
                <a:gd name="connsiteY279" fmla="*/ 11236746 h 12200772"/>
                <a:gd name="connsiteX280" fmla="*/ 6114955 w 6146409"/>
                <a:gd name="connsiteY280" fmla="*/ 11246176 h 12200772"/>
                <a:gd name="connsiteX281" fmla="*/ 6065625 w 6146409"/>
                <a:gd name="connsiteY281" fmla="*/ 11395752 h 12200772"/>
                <a:gd name="connsiteX282" fmla="*/ 6114955 w 6146409"/>
                <a:gd name="connsiteY282" fmla="*/ 11545330 h 12200772"/>
                <a:gd name="connsiteX283" fmla="*/ 6138197 w 6146409"/>
                <a:gd name="connsiteY283" fmla="*/ 11554758 h 12200772"/>
                <a:gd name="connsiteX284" fmla="*/ 6146405 w 6146409"/>
                <a:gd name="connsiteY284" fmla="*/ 11554758 h 12200772"/>
                <a:gd name="connsiteX285" fmla="*/ 6142301 w 6146409"/>
                <a:gd name="connsiteY285" fmla="*/ 11556424 h 12200772"/>
                <a:gd name="connsiteX286" fmla="*/ 6146405 w 6146409"/>
                <a:gd name="connsiteY286" fmla="*/ 11558088 h 12200772"/>
                <a:gd name="connsiteX287" fmla="*/ 6138197 w 6146409"/>
                <a:gd name="connsiteY287" fmla="*/ 11558088 h 12200772"/>
                <a:gd name="connsiteX288" fmla="*/ 6114955 w 6146409"/>
                <a:gd name="connsiteY288" fmla="*/ 11567518 h 12200772"/>
                <a:gd name="connsiteX289" fmla="*/ 6065625 w 6146409"/>
                <a:gd name="connsiteY289" fmla="*/ 11717094 h 12200772"/>
                <a:gd name="connsiteX290" fmla="*/ 6114955 w 6146409"/>
                <a:gd name="connsiteY290" fmla="*/ 11866672 h 12200772"/>
                <a:gd name="connsiteX291" fmla="*/ 6138197 w 6146409"/>
                <a:gd name="connsiteY291" fmla="*/ 11876100 h 12200772"/>
                <a:gd name="connsiteX292" fmla="*/ 6146405 w 6146409"/>
                <a:gd name="connsiteY292" fmla="*/ 11876100 h 12200772"/>
                <a:gd name="connsiteX293" fmla="*/ 6142301 w 6146409"/>
                <a:gd name="connsiteY293" fmla="*/ 11877766 h 12200772"/>
                <a:gd name="connsiteX294" fmla="*/ 6146405 w 6146409"/>
                <a:gd name="connsiteY294" fmla="*/ 11879430 h 12200772"/>
                <a:gd name="connsiteX295" fmla="*/ 6138197 w 6146409"/>
                <a:gd name="connsiteY295" fmla="*/ 11879430 h 12200772"/>
                <a:gd name="connsiteX296" fmla="*/ 6114955 w 6146409"/>
                <a:gd name="connsiteY296" fmla="*/ 11888860 h 12200772"/>
                <a:gd name="connsiteX297" fmla="*/ 6065625 w 6146409"/>
                <a:gd name="connsiteY297" fmla="*/ 12038436 h 12200772"/>
                <a:gd name="connsiteX298" fmla="*/ 6146405 w 6146409"/>
                <a:gd name="connsiteY298" fmla="*/ 12200772 h 12200772"/>
                <a:gd name="connsiteX299" fmla="*/ 5742600 w 6146409"/>
                <a:gd name="connsiteY299" fmla="*/ 12200772 h 12200772"/>
                <a:gd name="connsiteX300" fmla="*/ 5720978 w 6146409"/>
                <a:gd name="connsiteY300" fmla="*/ 12192000 h 12200772"/>
                <a:gd name="connsiteX301" fmla="*/ 0 w 6146409"/>
                <a:gd name="connsiteY301" fmla="*/ 12191999 h 12200772"/>
                <a:gd name="connsiteX302" fmla="*/ 0 w 6146409"/>
                <a:gd name="connsiteY302" fmla="*/ 0 h 12200772"/>
                <a:gd name="connsiteX303" fmla="*/ 6001104 w 6146409"/>
                <a:gd name="connsiteY303" fmla="*/ 0 h 12200772"/>
                <a:gd name="connsiteX304" fmla="*/ 6001104 w 6146409"/>
                <a:gd name="connsiteY304" fmla="*/ 2222 h 12200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</a:cxnLst>
              <a:rect l="l" t="t" r="r" b="b"/>
              <a:pathLst>
                <a:path w="6146409" h="12200772">
                  <a:moveTo>
                    <a:pt x="6146409" y="2222"/>
                  </a:moveTo>
                  <a:cubicBezTo>
                    <a:pt x="6101779" y="2222"/>
                    <a:pt x="6065629" y="74917"/>
                    <a:pt x="6065629" y="164558"/>
                  </a:cubicBezTo>
                  <a:cubicBezTo>
                    <a:pt x="6065629" y="231790"/>
                    <a:pt x="6085963" y="289488"/>
                    <a:pt x="6114959" y="314135"/>
                  </a:cubicBezTo>
                  <a:lnTo>
                    <a:pt x="6138200" y="323564"/>
                  </a:lnTo>
                  <a:lnTo>
                    <a:pt x="6146409" y="323564"/>
                  </a:lnTo>
                  <a:lnTo>
                    <a:pt x="6142304" y="325229"/>
                  </a:lnTo>
                  <a:lnTo>
                    <a:pt x="6146409" y="326894"/>
                  </a:lnTo>
                  <a:lnTo>
                    <a:pt x="6138200" y="326894"/>
                  </a:lnTo>
                  <a:lnTo>
                    <a:pt x="6114958" y="336323"/>
                  </a:lnTo>
                  <a:cubicBezTo>
                    <a:pt x="6085963" y="360970"/>
                    <a:pt x="6065628" y="418668"/>
                    <a:pt x="6065628" y="485900"/>
                  </a:cubicBezTo>
                  <a:cubicBezTo>
                    <a:pt x="6065628" y="553131"/>
                    <a:pt x="6085963" y="610829"/>
                    <a:pt x="6114958" y="635477"/>
                  </a:cubicBezTo>
                  <a:lnTo>
                    <a:pt x="6138200" y="644906"/>
                  </a:lnTo>
                  <a:lnTo>
                    <a:pt x="6146408" y="644906"/>
                  </a:lnTo>
                  <a:lnTo>
                    <a:pt x="6142304" y="646571"/>
                  </a:lnTo>
                  <a:lnTo>
                    <a:pt x="6146409" y="648235"/>
                  </a:lnTo>
                  <a:lnTo>
                    <a:pt x="6138200" y="648235"/>
                  </a:lnTo>
                  <a:lnTo>
                    <a:pt x="6114958" y="657664"/>
                  </a:lnTo>
                  <a:cubicBezTo>
                    <a:pt x="6085963" y="682312"/>
                    <a:pt x="6065628" y="740010"/>
                    <a:pt x="6065628" y="807242"/>
                  </a:cubicBezTo>
                  <a:cubicBezTo>
                    <a:pt x="6065628" y="874473"/>
                    <a:pt x="6085963" y="932171"/>
                    <a:pt x="6114958" y="956818"/>
                  </a:cubicBezTo>
                  <a:lnTo>
                    <a:pt x="6138200" y="966247"/>
                  </a:lnTo>
                  <a:lnTo>
                    <a:pt x="6146408" y="966247"/>
                  </a:lnTo>
                  <a:lnTo>
                    <a:pt x="6142304" y="967912"/>
                  </a:lnTo>
                  <a:lnTo>
                    <a:pt x="6146408" y="969577"/>
                  </a:lnTo>
                  <a:lnTo>
                    <a:pt x="6138200" y="969577"/>
                  </a:lnTo>
                  <a:lnTo>
                    <a:pt x="6114958" y="979006"/>
                  </a:lnTo>
                  <a:cubicBezTo>
                    <a:pt x="6085962" y="1003653"/>
                    <a:pt x="6065628" y="1061352"/>
                    <a:pt x="6065628" y="1128583"/>
                  </a:cubicBezTo>
                  <a:cubicBezTo>
                    <a:pt x="6065628" y="1195815"/>
                    <a:pt x="6085962" y="1253513"/>
                    <a:pt x="6114958" y="1278160"/>
                  </a:cubicBezTo>
                  <a:lnTo>
                    <a:pt x="6138200" y="1287589"/>
                  </a:lnTo>
                  <a:lnTo>
                    <a:pt x="6146408" y="1287589"/>
                  </a:lnTo>
                  <a:lnTo>
                    <a:pt x="6142304" y="1289254"/>
                  </a:lnTo>
                  <a:lnTo>
                    <a:pt x="6146408" y="1290919"/>
                  </a:lnTo>
                  <a:lnTo>
                    <a:pt x="6138199" y="1290919"/>
                  </a:lnTo>
                  <a:lnTo>
                    <a:pt x="6114958" y="1300348"/>
                  </a:lnTo>
                  <a:cubicBezTo>
                    <a:pt x="6085962" y="1324995"/>
                    <a:pt x="6065628" y="1382693"/>
                    <a:pt x="6065628" y="1449925"/>
                  </a:cubicBezTo>
                  <a:cubicBezTo>
                    <a:pt x="6065628" y="1517157"/>
                    <a:pt x="6085962" y="1574854"/>
                    <a:pt x="6114958" y="1599502"/>
                  </a:cubicBezTo>
                  <a:lnTo>
                    <a:pt x="6138199" y="1608931"/>
                  </a:lnTo>
                  <a:lnTo>
                    <a:pt x="6146408" y="1608931"/>
                  </a:lnTo>
                  <a:lnTo>
                    <a:pt x="6142304" y="1610596"/>
                  </a:lnTo>
                  <a:lnTo>
                    <a:pt x="6146408" y="1612261"/>
                  </a:lnTo>
                  <a:lnTo>
                    <a:pt x="6138199" y="1612261"/>
                  </a:lnTo>
                  <a:lnTo>
                    <a:pt x="6114958" y="1621690"/>
                  </a:lnTo>
                  <a:cubicBezTo>
                    <a:pt x="6085962" y="1646337"/>
                    <a:pt x="6065628" y="1704036"/>
                    <a:pt x="6065628" y="1771267"/>
                  </a:cubicBezTo>
                  <a:cubicBezTo>
                    <a:pt x="6065628" y="1838498"/>
                    <a:pt x="6085962" y="1896196"/>
                    <a:pt x="6114958" y="1920843"/>
                  </a:cubicBezTo>
                  <a:lnTo>
                    <a:pt x="6138199" y="1930273"/>
                  </a:lnTo>
                  <a:lnTo>
                    <a:pt x="6146408" y="1930273"/>
                  </a:lnTo>
                  <a:lnTo>
                    <a:pt x="6142303" y="1931938"/>
                  </a:lnTo>
                  <a:lnTo>
                    <a:pt x="6146408" y="1933603"/>
                  </a:lnTo>
                  <a:lnTo>
                    <a:pt x="6138199" y="1933603"/>
                  </a:lnTo>
                  <a:lnTo>
                    <a:pt x="6114957" y="1943032"/>
                  </a:lnTo>
                  <a:cubicBezTo>
                    <a:pt x="6085962" y="1967679"/>
                    <a:pt x="6065627" y="2025377"/>
                    <a:pt x="6065627" y="2092608"/>
                  </a:cubicBezTo>
                  <a:cubicBezTo>
                    <a:pt x="6065627" y="2159840"/>
                    <a:pt x="6085962" y="2217538"/>
                    <a:pt x="6114957" y="2242185"/>
                  </a:cubicBezTo>
                  <a:lnTo>
                    <a:pt x="6138199" y="2251614"/>
                  </a:lnTo>
                  <a:lnTo>
                    <a:pt x="6146407" y="2251614"/>
                  </a:lnTo>
                  <a:lnTo>
                    <a:pt x="6142303" y="2253279"/>
                  </a:lnTo>
                  <a:lnTo>
                    <a:pt x="6146408" y="2254944"/>
                  </a:lnTo>
                  <a:lnTo>
                    <a:pt x="6138199" y="2254944"/>
                  </a:lnTo>
                  <a:lnTo>
                    <a:pt x="6114957" y="2264374"/>
                  </a:lnTo>
                  <a:cubicBezTo>
                    <a:pt x="6085962" y="2289020"/>
                    <a:pt x="6065627" y="2346718"/>
                    <a:pt x="6065627" y="2413950"/>
                  </a:cubicBezTo>
                  <a:cubicBezTo>
                    <a:pt x="6065627" y="2481182"/>
                    <a:pt x="6085962" y="2538879"/>
                    <a:pt x="6114957" y="2563526"/>
                  </a:cubicBezTo>
                  <a:lnTo>
                    <a:pt x="6138199" y="2572956"/>
                  </a:lnTo>
                  <a:lnTo>
                    <a:pt x="6146407" y="2572956"/>
                  </a:lnTo>
                  <a:lnTo>
                    <a:pt x="6142303" y="2574620"/>
                  </a:lnTo>
                  <a:lnTo>
                    <a:pt x="6146407" y="2576286"/>
                  </a:lnTo>
                  <a:lnTo>
                    <a:pt x="6138199" y="2576286"/>
                  </a:lnTo>
                  <a:lnTo>
                    <a:pt x="6114957" y="2585714"/>
                  </a:lnTo>
                  <a:cubicBezTo>
                    <a:pt x="6085961" y="2610362"/>
                    <a:pt x="6065627" y="2668060"/>
                    <a:pt x="6065627" y="2735292"/>
                  </a:cubicBezTo>
                  <a:cubicBezTo>
                    <a:pt x="6065627" y="2802523"/>
                    <a:pt x="6085961" y="2860222"/>
                    <a:pt x="6114957" y="2884868"/>
                  </a:cubicBezTo>
                  <a:lnTo>
                    <a:pt x="6138199" y="2894298"/>
                  </a:lnTo>
                  <a:lnTo>
                    <a:pt x="6146407" y="2894298"/>
                  </a:lnTo>
                  <a:lnTo>
                    <a:pt x="6142303" y="2895963"/>
                  </a:lnTo>
                  <a:lnTo>
                    <a:pt x="6146407" y="2897627"/>
                  </a:lnTo>
                  <a:lnTo>
                    <a:pt x="6138199" y="2897627"/>
                  </a:lnTo>
                  <a:lnTo>
                    <a:pt x="6114957" y="2907056"/>
                  </a:lnTo>
                  <a:cubicBezTo>
                    <a:pt x="6085961" y="2931704"/>
                    <a:pt x="6065627" y="2989402"/>
                    <a:pt x="6065627" y="3056633"/>
                  </a:cubicBezTo>
                  <a:cubicBezTo>
                    <a:pt x="6065627" y="3123864"/>
                    <a:pt x="6085961" y="3181562"/>
                    <a:pt x="6114957" y="3206209"/>
                  </a:cubicBezTo>
                  <a:lnTo>
                    <a:pt x="6138199" y="3215638"/>
                  </a:lnTo>
                  <a:lnTo>
                    <a:pt x="6146407" y="3215638"/>
                  </a:lnTo>
                  <a:lnTo>
                    <a:pt x="6142303" y="3217303"/>
                  </a:lnTo>
                  <a:lnTo>
                    <a:pt x="6146407" y="3218969"/>
                  </a:lnTo>
                  <a:lnTo>
                    <a:pt x="6138198" y="3218969"/>
                  </a:lnTo>
                  <a:lnTo>
                    <a:pt x="6114956" y="3228397"/>
                  </a:lnTo>
                  <a:cubicBezTo>
                    <a:pt x="6085961" y="3253044"/>
                    <a:pt x="6065626" y="3310743"/>
                    <a:pt x="6065626" y="3377975"/>
                  </a:cubicBezTo>
                  <a:cubicBezTo>
                    <a:pt x="6065626" y="3445206"/>
                    <a:pt x="6085961" y="3502904"/>
                    <a:pt x="6114956" y="3527551"/>
                  </a:cubicBezTo>
                  <a:lnTo>
                    <a:pt x="6138198" y="3536980"/>
                  </a:lnTo>
                  <a:lnTo>
                    <a:pt x="6146407" y="3536980"/>
                  </a:lnTo>
                  <a:lnTo>
                    <a:pt x="6142303" y="3538645"/>
                  </a:lnTo>
                  <a:lnTo>
                    <a:pt x="6146407" y="3540310"/>
                  </a:lnTo>
                  <a:lnTo>
                    <a:pt x="6138198" y="3540310"/>
                  </a:lnTo>
                  <a:lnTo>
                    <a:pt x="6114956" y="3549739"/>
                  </a:lnTo>
                  <a:cubicBezTo>
                    <a:pt x="6085961" y="3574386"/>
                    <a:pt x="6065626" y="3632084"/>
                    <a:pt x="6065626" y="3699316"/>
                  </a:cubicBezTo>
                  <a:cubicBezTo>
                    <a:pt x="6065626" y="3766548"/>
                    <a:pt x="6085961" y="3824246"/>
                    <a:pt x="6114956" y="3848893"/>
                  </a:cubicBezTo>
                  <a:lnTo>
                    <a:pt x="6138198" y="3858322"/>
                  </a:lnTo>
                  <a:lnTo>
                    <a:pt x="6146406" y="3858322"/>
                  </a:lnTo>
                  <a:lnTo>
                    <a:pt x="6142302" y="3859987"/>
                  </a:lnTo>
                  <a:lnTo>
                    <a:pt x="6146407" y="3861652"/>
                  </a:lnTo>
                  <a:lnTo>
                    <a:pt x="6138198" y="3861652"/>
                  </a:lnTo>
                  <a:lnTo>
                    <a:pt x="6114956" y="3871081"/>
                  </a:lnTo>
                  <a:cubicBezTo>
                    <a:pt x="6085961" y="3895728"/>
                    <a:pt x="6065626" y="3953426"/>
                    <a:pt x="6065626" y="4020658"/>
                  </a:cubicBezTo>
                  <a:cubicBezTo>
                    <a:pt x="6065626" y="4087889"/>
                    <a:pt x="6085961" y="4145588"/>
                    <a:pt x="6114956" y="4170234"/>
                  </a:cubicBezTo>
                  <a:lnTo>
                    <a:pt x="6138198" y="4179664"/>
                  </a:lnTo>
                  <a:lnTo>
                    <a:pt x="6146406" y="4179664"/>
                  </a:lnTo>
                  <a:lnTo>
                    <a:pt x="6142302" y="4181329"/>
                  </a:lnTo>
                  <a:lnTo>
                    <a:pt x="6146406" y="4182993"/>
                  </a:lnTo>
                  <a:lnTo>
                    <a:pt x="6138198" y="4182993"/>
                  </a:lnTo>
                  <a:lnTo>
                    <a:pt x="6114956" y="4192423"/>
                  </a:lnTo>
                  <a:cubicBezTo>
                    <a:pt x="6085960" y="4217070"/>
                    <a:pt x="6065626" y="4274768"/>
                    <a:pt x="6065626" y="4342000"/>
                  </a:cubicBezTo>
                  <a:cubicBezTo>
                    <a:pt x="6065626" y="4409231"/>
                    <a:pt x="6085960" y="4466929"/>
                    <a:pt x="6114956" y="4491576"/>
                  </a:cubicBezTo>
                  <a:lnTo>
                    <a:pt x="6138198" y="4501005"/>
                  </a:lnTo>
                  <a:lnTo>
                    <a:pt x="6146406" y="4501005"/>
                  </a:lnTo>
                  <a:lnTo>
                    <a:pt x="6142302" y="4502670"/>
                  </a:lnTo>
                  <a:lnTo>
                    <a:pt x="6146406" y="4504335"/>
                  </a:lnTo>
                  <a:lnTo>
                    <a:pt x="6138198" y="4504335"/>
                  </a:lnTo>
                  <a:lnTo>
                    <a:pt x="6114956" y="4513765"/>
                  </a:lnTo>
                  <a:cubicBezTo>
                    <a:pt x="6085960" y="4538412"/>
                    <a:pt x="6065626" y="4596110"/>
                    <a:pt x="6065626" y="4663342"/>
                  </a:cubicBezTo>
                  <a:cubicBezTo>
                    <a:pt x="6065626" y="4730572"/>
                    <a:pt x="6085960" y="4788272"/>
                    <a:pt x="6114956" y="4812918"/>
                  </a:cubicBezTo>
                  <a:lnTo>
                    <a:pt x="6138197" y="4822348"/>
                  </a:lnTo>
                  <a:lnTo>
                    <a:pt x="6146406" y="4822348"/>
                  </a:lnTo>
                  <a:lnTo>
                    <a:pt x="6142302" y="4824012"/>
                  </a:lnTo>
                  <a:lnTo>
                    <a:pt x="6146406" y="4825677"/>
                  </a:lnTo>
                  <a:lnTo>
                    <a:pt x="6138197" y="4825677"/>
                  </a:lnTo>
                  <a:lnTo>
                    <a:pt x="6114955" y="4835106"/>
                  </a:lnTo>
                  <a:cubicBezTo>
                    <a:pt x="6085960" y="4859754"/>
                    <a:pt x="6065625" y="4917452"/>
                    <a:pt x="6065625" y="4984683"/>
                  </a:cubicBezTo>
                  <a:cubicBezTo>
                    <a:pt x="6065625" y="5051915"/>
                    <a:pt x="6085960" y="5109613"/>
                    <a:pt x="6114955" y="5134260"/>
                  </a:cubicBezTo>
                  <a:lnTo>
                    <a:pt x="6138197" y="5143689"/>
                  </a:lnTo>
                  <a:lnTo>
                    <a:pt x="6146405" y="5143689"/>
                  </a:lnTo>
                  <a:lnTo>
                    <a:pt x="6142301" y="5145354"/>
                  </a:lnTo>
                  <a:lnTo>
                    <a:pt x="6146406" y="5147018"/>
                  </a:lnTo>
                  <a:lnTo>
                    <a:pt x="6138197" y="5147018"/>
                  </a:lnTo>
                  <a:lnTo>
                    <a:pt x="6114955" y="5156448"/>
                  </a:lnTo>
                  <a:cubicBezTo>
                    <a:pt x="6085960" y="5181095"/>
                    <a:pt x="6065625" y="5238793"/>
                    <a:pt x="6065625" y="5306025"/>
                  </a:cubicBezTo>
                  <a:cubicBezTo>
                    <a:pt x="6065625" y="5373257"/>
                    <a:pt x="6085960" y="5430955"/>
                    <a:pt x="6114955" y="5455601"/>
                  </a:cubicBezTo>
                  <a:lnTo>
                    <a:pt x="6138197" y="5465031"/>
                  </a:lnTo>
                  <a:lnTo>
                    <a:pt x="6146405" y="5465031"/>
                  </a:lnTo>
                  <a:lnTo>
                    <a:pt x="6142301" y="5466695"/>
                  </a:lnTo>
                  <a:lnTo>
                    <a:pt x="6146405" y="5468361"/>
                  </a:lnTo>
                  <a:lnTo>
                    <a:pt x="6138197" y="5468361"/>
                  </a:lnTo>
                  <a:lnTo>
                    <a:pt x="6114955" y="5477790"/>
                  </a:lnTo>
                  <a:cubicBezTo>
                    <a:pt x="6085959" y="5502437"/>
                    <a:pt x="6065625" y="5560135"/>
                    <a:pt x="6065625" y="5627367"/>
                  </a:cubicBezTo>
                  <a:cubicBezTo>
                    <a:pt x="6065625" y="5694598"/>
                    <a:pt x="6085959" y="5752297"/>
                    <a:pt x="6114955" y="5776943"/>
                  </a:cubicBezTo>
                  <a:lnTo>
                    <a:pt x="6138197" y="5786373"/>
                  </a:lnTo>
                  <a:lnTo>
                    <a:pt x="6146405" y="5786373"/>
                  </a:lnTo>
                  <a:lnTo>
                    <a:pt x="6142301" y="5788037"/>
                  </a:lnTo>
                  <a:lnTo>
                    <a:pt x="6146405" y="5789702"/>
                  </a:lnTo>
                  <a:lnTo>
                    <a:pt x="6138197" y="5789702"/>
                  </a:lnTo>
                  <a:lnTo>
                    <a:pt x="6114955" y="5799131"/>
                  </a:lnTo>
                  <a:cubicBezTo>
                    <a:pt x="6085959" y="5823779"/>
                    <a:pt x="6065625" y="5881477"/>
                    <a:pt x="6065625" y="5948709"/>
                  </a:cubicBezTo>
                  <a:cubicBezTo>
                    <a:pt x="6065625" y="5993530"/>
                    <a:pt x="6074662" y="6034114"/>
                    <a:pt x="6089279" y="6063492"/>
                  </a:cubicBezTo>
                  <a:lnTo>
                    <a:pt x="6110280" y="6091951"/>
                  </a:lnTo>
                  <a:lnTo>
                    <a:pt x="6146409" y="6091951"/>
                  </a:lnTo>
                  <a:lnTo>
                    <a:pt x="6122875" y="6101498"/>
                  </a:lnTo>
                  <a:lnTo>
                    <a:pt x="6146405" y="6111044"/>
                  </a:lnTo>
                  <a:lnTo>
                    <a:pt x="6110284" y="6111044"/>
                  </a:lnTo>
                  <a:lnTo>
                    <a:pt x="6089282" y="6139503"/>
                  </a:lnTo>
                  <a:cubicBezTo>
                    <a:pt x="6074666" y="6168881"/>
                    <a:pt x="6065629" y="6209465"/>
                    <a:pt x="6065629" y="6254286"/>
                  </a:cubicBezTo>
                  <a:cubicBezTo>
                    <a:pt x="6065629" y="6321517"/>
                    <a:pt x="6085963" y="6379216"/>
                    <a:pt x="6114959" y="6403863"/>
                  </a:cubicBezTo>
                  <a:lnTo>
                    <a:pt x="6138200" y="6413292"/>
                  </a:lnTo>
                  <a:lnTo>
                    <a:pt x="6146409" y="6413292"/>
                  </a:lnTo>
                  <a:lnTo>
                    <a:pt x="6142304" y="6414957"/>
                  </a:lnTo>
                  <a:lnTo>
                    <a:pt x="6146409" y="6416622"/>
                  </a:lnTo>
                  <a:lnTo>
                    <a:pt x="6138200" y="6416622"/>
                  </a:lnTo>
                  <a:lnTo>
                    <a:pt x="6114958" y="6426051"/>
                  </a:lnTo>
                  <a:cubicBezTo>
                    <a:pt x="6085963" y="6450698"/>
                    <a:pt x="6065628" y="6508396"/>
                    <a:pt x="6065628" y="6575628"/>
                  </a:cubicBezTo>
                  <a:cubicBezTo>
                    <a:pt x="6065628" y="6642859"/>
                    <a:pt x="6085963" y="6700557"/>
                    <a:pt x="6114958" y="6725204"/>
                  </a:cubicBezTo>
                  <a:lnTo>
                    <a:pt x="6138200" y="6734633"/>
                  </a:lnTo>
                  <a:lnTo>
                    <a:pt x="6146408" y="6734633"/>
                  </a:lnTo>
                  <a:lnTo>
                    <a:pt x="6142304" y="6736299"/>
                  </a:lnTo>
                  <a:lnTo>
                    <a:pt x="6146409" y="6737963"/>
                  </a:lnTo>
                  <a:lnTo>
                    <a:pt x="6138200" y="6737963"/>
                  </a:lnTo>
                  <a:lnTo>
                    <a:pt x="6114958" y="6747392"/>
                  </a:lnTo>
                  <a:cubicBezTo>
                    <a:pt x="6085963" y="6772040"/>
                    <a:pt x="6065628" y="6829738"/>
                    <a:pt x="6065628" y="6896970"/>
                  </a:cubicBezTo>
                  <a:cubicBezTo>
                    <a:pt x="6065628" y="6964201"/>
                    <a:pt x="6085963" y="7021899"/>
                    <a:pt x="6114958" y="7046546"/>
                  </a:cubicBezTo>
                  <a:lnTo>
                    <a:pt x="6138200" y="7055975"/>
                  </a:lnTo>
                  <a:lnTo>
                    <a:pt x="6146408" y="7055975"/>
                  </a:lnTo>
                  <a:lnTo>
                    <a:pt x="6142304" y="7057640"/>
                  </a:lnTo>
                  <a:lnTo>
                    <a:pt x="6146408" y="7059305"/>
                  </a:lnTo>
                  <a:lnTo>
                    <a:pt x="6138200" y="7059305"/>
                  </a:lnTo>
                  <a:lnTo>
                    <a:pt x="6114958" y="7068734"/>
                  </a:lnTo>
                  <a:cubicBezTo>
                    <a:pt x="6085962" y="7093381"/>
                    <a:pt x="6065628" y="7151080"/>
                    <a:pt x="6065628" y="7218311"/>
                  </a:cubicBezTo>
                  <a:cubicBezTo>
                    <a:pt x="6065628" y="7285542"/>
                    <a:pt x="6085962" y="7343241"/>
                    <a:pt x="6114958" y="7367888"/>
                  </a:cubicBezTo>
                  <a:lnTo>
                    <a:pt x="6138200" y="7377317"/>
                  </a:lnTo>
                  <a:lnTo>
                    <a:pt x="6146408" y="7377317"/>
                  </a:lnTo>
                  <a:lnTo>
                    <a:pt x="6142304" y="7378982"/>
                  </a:lnTo>
                  <a:lnTo>
                    <a:pt x="6146408" y="7380647"/>
                  </a:lnTo>
                  <a:lnTo>
                    <a:pt x="6138199" y="7380647"/>
                  </a:lnTo>
                  <a:lnTo>
                    <a:pt x="6114958" y="7390076"/>
                  </a:lnTo>
                  <a:cubicBezTo>
                    <a:pt x="6085962" y="7414723"/>
                    <a:pt x="6065628" y="7472421"/>
                    <a:pt x="6065628" y="7539653"/>
                  </a:cubicBezTo>
                  <a:cubicBezTo>
                    <a:pt x="6065628" y="7606885"/>
                    <a:pt x="6085962" y="7664582"/>
                    <a:pt x="6114958" y="7689230"/>
                  </a:cubicBezTo>
                  <a:lnTo>
                    <a:pt x="6138199" y="7698659"/>
                  </a:lnTo>
                  <a:lnTo>
                    <a:pt x="6146408" y="7698659"/>
                  </a:lnTo>
                  <a:lnTo>
                    <a:pt x="6142304" y="7700324"/>
                  </a:lnTo>
                  <a:lnTo>
                    <a:pt x="6146408" y="7701989"/>
                  </a:lnTo>
                  <a:lnTo>
                    <a:pt x="6138199" y="7701989"/>
                  </a:lnTo>
                  <a:lnTo>
                    <a:pt x="6114958" y="7711418"/>
                  </a:lnTo>
                  <a:cubicBezTo>
                    <a:pt x="6085962" y="7736065"/>
                    <a:pt x="6065628" y="7793763"/>
                    <a:pt x="6065628" y="7860994"/>
                  </a:cubicBezTo>
                  <a:cubicBezTo>
                    <a:pt x="6065628" y="7928226"/>
                    <a:pt x="6085962" y="7985924"/>
                    <a:pt x="6114958" y="8010571"/>
                  </a:cubicBezTo>
                  <a:lnTo>
                    <a:pt x="6138199" y="8020001"/>
                  </a:lnTo>
                  <a:lnTo>
                    <a:pt x="6146408" y="8020001"/>
                  </a:lnTo>
                  <a:lnTo>
                    <a:pt x="6142303" y="8021666"/>
                  </a:lnTo>
                  <a:lnTo>
                    <a:pt x="6146408" y="8023331"/>
                  </a:lnTo>
                  <a:lnTo>
                    <a:pt x="6138199" y="8023331"/>
                  </a:lnTo>
                  <a:lnTo>
                    <a:pt x="6114957" y="8032759"/>
                  </a:lnTo>
                  <a:cubicBezTo>
                    <a:pt x="6085962" y="8057407"/>
                    <a:pt x="6065627" y="8115105"/>
                    <a:pt x="6065627" y="8182336"/>
                  </a:cubicBezTo>
                  <a:cubicBezTo>
                    <a:pt x="6065627" y="8249568"/>
                    <a:pt x="6085962" y="8307266"/>
                    <a:pt x="6114957" y="8331913"/>
                  </a:cubicBezTo>
                  <a:lnTo>
                    <a:pt x="6138199" y="8341342"/>
                  </a:lnTo>
                  <a:lnTo>
                    <a:pt x="6146407" y="8341342"/>
                  </a:lnTo>
                  <a:lnTo>
                    <a:pt x="6142303" y="8343007"/>
                  </a:lnTo>
                  <a:lnTo>
                    <a:pt x="6146408" y="8344672"/>
                  </a:lnTo>
                  <a:lnTo>
                    <a:pt x="6138199" y="8344672"/>
                  </a:lnTo>
                  <a:lnTo>
                    <a:pt x="6114957" y="8354101"/>
                  </a:lnTo>
                  <a:cubicBezTo>
                    <a:pt x="6085962" y="8378748"/>
                    <a:pt x="6065627" y="8436446"/>
                    <a:pt x="6065627" y="8503678"/>
                  </a:cubicBezTo>
                  <a:cubicBezTo>
                    <a:pt x="6065627" y="8570910"/>
                    <a:pt x="6085962" y="8628606"/>
                    <a:pt x="6114957" y="8653254"/>
                  </a:cubicBezTo>
                  <a:lnTo>
                    <a:pt x="6138199" y="8662684"/>
                  </a:lnTo>
                  <a:lnTo>
                    <a:pt x="6146407" y="8662684"/>
                  </a:lnTo>
                  <a:lnTo>
                    <a:pt x="6142303" y="8664348"/>
                  </a:lnTo>
                  <a:lnTo>
                    <a:pt x="6146407" y="8666014"/>
                  </a:lnTo>
                  <a:lnTo>
                    <a:pt x="6138199" y="8666014"/>
                  </a:lnTo>
                  <a:lnTo>
                    <a:pt x="6114957" y="8675442"/>
                  </a:lnTo>
                  <a:cubicBezTo>
                    <a:pt x="6085961" y="8700090"/>
                    <a:pt x="6065627" y="8757788"/>
                    <a:pt x="6065627" y="8825020"/>
                  </a:cubicBezTo>
                  <a:cubicBezTo>
                    <a:pt x="6065627" y="8892250"/>
                    <a:pt x="6085961" y="8949950"/>
                    <a:pt x="6114957" y="8974596"/>
                  </a:cubicBezTo>
                  <a:lnTo>
                    <a:pt x="6138199" y="8984026"/>
                  </a:lnTo>
                  <a:lnTo>
                    <a:pt x="6146407" y="8984026"/>
                  </a:lnTo>
                  <a:lnTo>
                    <a:pt x="6142303" y="8985690"/>
                  </a:lnTo>
                  <a:lnTo>
                    <a:pt x="6146407" y="8987354"/>
                  </a:lnTo>
                  <a:lnTo>
                    <a:pt x="6138199" y="8987354"/>
                  </a:lnTo>
                  <a:lnTo>
                    <a:pt x="6114957" y="8996784"/>
                  </a:lnTo>
                  <a:cubicBezTo>
                    <a:pt x="6085961" y="9021432"/>
                    <a:pt x="6065627" y="9079130"/>
                    <a:pt x="6065627" y="9146360"/>
                  </a:cubicBezTo>
                  <a:cubicBezTo>
                    <a:pt x="6065627" y="9213592"/>
                    <a:pt x="6085961" y="9271290"/>
                    <a:pt x="6114957" y="9295936"/>
                  </a:cubicBezTo>
                  <a:lnTo>
                    <a:pt x="6138199" y="9305366"/>
                  </a:lnTo>
                  <a:lnTo>
                    <a:pt x="6146407" y="9305366"/>
                  </a:lnTo>
                  <a:lnTo>
                    <a:pt x="6142303" y="9307030"/>
                  </a:lnTo>
                  <a:lnTo>
                    <a:pt x="6146407" y="9308696"/>
                  </a:lnTo>
                  <a:lnTo>
                    <a:pt x="6138198" y="9308696"/>
                  </a:lnTo>
                  <a:lnTo>
                    <a:pt x="6114956" y="9318126"/>
                  </a:lnTo>
                  <a:cubicBezTo>
                    <a:pt x="6085961" y="9342772"/>
                    <a:pt x="6065626" y="9400470"/>
                    <a:pt x="6065626" y="9467702"/>
                  </a:cubicBezTo>
                  <a:cubicBezTo>
                    <a:pt x="6065626" y="9534934"/>
                    <a:pt x="6085961" y="9592632"/>
                    <a:pt x="6114956" y="9617278"/>
                  </a:cubicBezTo>
                  <a:lnTo>
                    <a:pt x="6138198" y="9626708"/>
                  </a:lnTo>
                  <a:lnTo>
                    <a:pt x="6146407" y="9626708"/>
                  </a:lnTo>
                  <a:lnTo>
                    <a:pt x="6142303" y="9628372"/>
                  </a:lnTo>
                  <a:lnTo>
                    <a:pt x="6146407" y="9630038"/>
                  </a:lnTo>
                  <a:lnTo>
                    <a:pt x="6138198" y="9630038"/>
                  </a:lnTo>
                  <a:lnTo>
                    <a:pt x="6114956" y="9639466"/>
                  </a:lnTo>
                  <a:cubicBezTo>
                    <a:pt x="6085961" y="9664114"/>
                    <a:pt x="6065626" y="9721812"/>
                    <a:pt x="6065626" y="9789044"/>
                  </a:cubicBezTo>
                  <a:cubicBezTo>
                    <a:pt x="6065626" y="9856276"/>
                    <a:pt x="6085961" y="9913974"/>
                    <a:pt x="6114956" y="9938620"/>
                  </a:cubicBezTo>
                  <a:lnTo>
                    <a:pt x="6138198" y="9948050"/>
                  </a:lnTo>
                  <a:lnTo>
                    <a:pt x="6146406" y="9948050"/>
                  </a:lnTo>
                  <a:lnTo>
                    <a:pt x="6142302" y="9949714"/>
                  </a:lnTo>
                  <a:lnTo>
                    <a:pt x="6146407" y="9951380"/>
                  </a:lnTo>
                  <a:lnTo>
                    <a:pt x="6138198" y="9951380"/>
                  </a:lnTo>
                  <a:lnTo>
                    <a:pt x="6114956" y="9960808"/>
                  </a:lnTo>
                  <a:cubicBezTo>
                    <a:pt x="6085961" y="9985456"/>
                    <a:pt x="6065626" y="10043154"/>
                    <a:pt x="6065626" y="10110386"/>
                  </a:cubicBezTo>
                  <a:cubicBezTo>
                    <a:pt x="6065626" y="10177616"/>
                    <a:pt x="6085961" y="10235316"/>
                    <a:pt x="6114956" y="10259962"/>
                  </a:cubicBezTo>
                  <a:lnTo>
                    <a:pt x="6138198" y="10269392"/>
                  </a:lnTo>
                  <a:lnTo>
                    <a:pt x="6146406" y="10269392"/>
                  </a:lnTo>
                  <a:lnTo>
                    <a:pt x="6142302" y="10271056"/>
                  </a:lnTo>
                  <a:lnTo>
                    <a:pt x="6146406" y="10272722"/>
                  </a:lnTo>
                  <a:lnTo>
                    <a:pt x="6138198" y="10272722"/>
                  </a:lnTo>
                  <a:lnTo>
                    <a:pt x="6114956" y="10282150"/>
                  </a:lnTo>
                  <a:cubicBezTo>
                    <a:pt x="6085960" y="10306798"/>
                    <a:pt x="6065626" y="10364496"/>
                    <a:pt x="6065626" y="10431728"/>
                  </a:cubicBezTo>
                  <a:cubicBezTo>
                    <a:pt x="6065626" y="10498958"/>
                    <a:pt x="6085960" y="10556658"/>
                    <a:pt x="6114956" y="10581304"/>
                  </a:cubicBezTo>
                  <a:lnTo>
                    <a:pt x="6138198" y="10590734"/>
                  </a:lnTo>
                  <a:lnTo>
                    <a:pt x="6146406" y="10590734"/>
                  </a:lnTo>
                  <a:lnTo>
                    <a:pt x="6142302" y="10592398"/>
                  </a:lnTo>
                  <a:lnTo>
                    <a:pt x="6146406" y="10594062"/>
                  </a:lnTo>
                  <a:lnTo>
                    <a:pt x="6138198" y="10594062"/>
                  </a:lnTo>
                  <a:lnTo>
                    <a:pt x="6114956" y="10603492"/>
                  </a:lnTo>
                  <a:cubicBezTo>
                    <a:pt x="6085960" y="10628140"/>
                    <a:pt x="6065626" y="10685838"/>
                    <a:pt x="6065626" y="10753070"/>
                  </a:cubicBezTo>
                  <a:cubicBezTo>
                    <a:pt x="6065626" y="10820300"/>
                    <a:pt x="6085960" y="10878000"/>
                    <a:pt x="6114956" y="10902646"/>
                  </a:cubicBezTo>
                  <a:lnTo>
                    <a:pt x="6138197" y="10912076"/>
                  </a:lnTo>
                  <a:lnTo>
                    <a:pt x="6146406" y="10912076"/>
                  </a:lnTo>
                  <a:lnTo>
                    <a:pt x="6142302" y="10913740"/>
                  </a:lnTo>
                  <a:lnTo>
                    <a:pt x="6146406" y="10915404"/>
                  </a:lnTo>
                  <a:lnTo>
                    <a:pt x="6138197" y="10915404"/>
                  </a:lnTo>
                  <a:lnTo>
                    <a:pt x="6114955" y="10924834"/>
                  </a:lnTo>
                  <a:cubicBezTo>
                    <a:pt x="6085960" y="10949482"/>
                    <a:pt x="6065625" y="11007180"/>
                    <a:pt x="6065625" y="11074412"/>
                  </a:cubicBezTo>
                  <a:cubicBezTo>
                    <a:pt x="6065625" y="11141642"/>
                    <a:pt x="6085960" y="11199340"/>
                    <a:pt x="6114955" y="11223988"/>
                  </a:cubicBezTo>
                  <a:lnTo>
                    <a:pt x="6138197" y="11233416"/>
                  </a:lnTo>
                  <a:lnTo>
                    <a:pt x="6146405" y="11233416"/>
                  </a:lnTo>
                  <a:lnTo>
                    <a:pt x="6142301" y="11235082"/>
                  </a:lnTo>
                  <a:lnTo>
                    <a:pt x="6146406" y="11236746"/>
                  </a:lnTo>
                  <a:lnTo>
                    <a:pt x="6138197" y="11236746"/>
                  </a:lnTo>
                  <a:lnTo>
                    <a:pt x="6114955" y="11246176"/>
                  </a:lnTo>
                  <a:cubicBezTo>
                    <a:pt x="6085960" y="11270824"/>
                    <a:pt x="6065625" y="11328522"/>
                    <a:pt x="6065625" y="11395752"/>
                  </a:cubicBezTo>
                  <a:cubicBezTo>
                    <a:pt x="6065625" y="11462984"/>
                    <a:pt x="6085960" y="11520682"/>
                    <a:pt x="6114955" y="11545330"/>
                  </a:cubicBezTo>
                  <a:lnTo>
                    <a:pt x="6138197" y="11554758"/>
                  </a:lnTo>
                  <a:lnTo>
                    <a:pt x="6146405" y="11554758"/>
                  </a:lnTo>
                  <a:lnTo>
                    <a:pt x="6142301" y="11556424"/>
                  </a:lnTo>
                  <a:lnTo>
                    <a:pt x="6146405" y="11558088"/>
                  </a:lnTo>
                  <a:lnTo>
                    <a:pt x="6138197" y="11558088"/>
                  </a:lnTo>
                  <a:lnTo>
                    <a:pt x="6114955" y="11567518"/>
                  </a:lnTo>
                  <a:cubicBezTo>
                    <a:pt x="6085959" y="11592166"/>
                    <a:pt x="6065625" y="11649862"/>
                    <a:pt x="6065625" y="11717094"/>
                  </a:cubicBezTo>
                  <a:cubicBezTo>
                    <a:pt x="6065625" y="11784326"/>
                    <a:pt x="6085959" y="11842024"/>
                    <a:pt x="6114955" y="11866672"/>
                  </a:cubicBezTo>
                  <a:lnTo>
                    <a:pt x="6138197" y="11876100"/>
                  </a:lnTo>
                  <a:lnTo>
                    <a:pt x="6146405" y="11876100"/>
                  </a:lnTo>
                  <a:lnTo>
                    <a:pt x="6142301" y="11877766"/>
                  </a:lnTo>
                  <a:lnTo>
                    <a:pt x="6146405" y="11879430"/>
                  </a:lnTo>
                  <a:lnTo>
                    <a:pt x="6138197" y="11879430"/>
                  </a:lnTo>
                  <a:lnTo>
                    <a:pt x="6114955" y="11888860"/>
                  </a:lnTo>
                  <a:cubicBezTo>
                    <a:pt x="6085959" y="11913506"/>
                    <a:pt x="6065625" y="11971206"/>
                    <a:pt x="6065625" y="12038436"/>
                  </a:cubicBezTo>
                  <a:cubicBezTo>
                    <a:pt x="6065625" y="12128078"/>
                    <a:pt x="6101775" y="12200772"/>
                    <a:pt x="6146405" y="12200772"/>
                  </a:cubicBezTo>
                  <a:lnTo>
                    <a:pt x="5742600" y="12200772"/>
                  </a:lnTo>
                  <a:lnTo>
                    <a:pt x="5720978" y="12192000"/>
                  </a:lnTo>
                  <a:lnTo>
                    <a:pt x="0" y="12191999"/>
                  </a:lnTo>
                  <a:lnTo>
                    <a:pt x="0" y="0"/>
                  </a:lnTo>
                  <a:lnTo>
                    <a:pt x="6001104" y="0"/>
                  </a:lnTo>
                  <a:lnTo>
                    <a:pt x="6001104" y="2222"/>
                  </a:lnTo>
                  <a:close/>
                </a:path>
              </a:pathLst>
            </a:custGeom>
            <a:solidFill>
              <a:srgbClr val="8FDAE1"/>
            </a:solidFill>
            <a:ln>
              <a:noFill/>
            </a:ln>
            <a:effectLst>
              <a:outerShdw dist="25400" dir="16200000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65" name="자유형 164"/>
            <p:cNvSpPr/>
            <p:nvPr/>
          </p:nvSpPr>
          <p:spPr>
            <a:xfrm>
              <a:off x="220080" y="850900"/>
              <a:ext cx="11971920" cy="6007101"/>
            </a:xfrm>
            <a:custGeom>
              <a:avLst/>
              <a:gdLst>
                <a:gd name="connsiteX0" fmla="*/ 11959246 w 11971920"/>
                <a:gd name="connsiteY0" fmla="*/ 3886200 h 6007101"/>
                <a:gd name="connsiteX1" fmla="*/ 11971920 w 11971920"/>
                <a:gd name="connsiteY1" fmla="*/ 6007100 h 6007101"/>
                <a:gd name="connsiteX2" fmla="*/ 11959246 w 11971920"/>
                <a:gd name="connsiteY2" fmla="*/ 5998962 h 6007101"/>
                <a:gd name="connsiteX3" fmla="*/ 6826440 w 11971920"/>
                <a:gd name="connsiteY3" fmla="*/ 0 h 6007101"/>
                <a:gd name="connsiteX4" fmla="*/ 9031646 w 11971920"/>
                <a:gd name="connsiteY4" fmla="*/ 393700 h 6007101"/>
                <a:gd name="connsiteX5" fmla="*/ 10527130 w 11971920"/>
                <a:gd name="connsiteY5" fmla="*/ 495300 h 6007101"/>
                <a:gd name="connsiteX6" fmla="*/ 11502997 w 11971920"/>
                <a:gd name="connsiteY6" fmla="*/ 1498600 h 6007101"/>
                <a:gd name="connsiteX7" fmla="*/ 11528344 w 11971920"/>
                <a:gd name="connsiteY7" fmla="*/ 2654300 h 6007101"/>
                <a:gd name="connsiteX8" fmla="*/ 11794490 w 11971920"/>
                <a:gd name="connsiteY8" fmla="*/ 3022600 h 6007101"/>
                <a:gd name="connsiteX9" fmla="*/ 11944756 w 11971920"/>
                <a:gd name="connsiteY9" fmla="*/ 3810247 h 6007101"/>
                <a:gd name="connsiteX10" fmla="*/ 11528344 w 11971920"/>
                <a:gd name="connsiteY10" fmla="*/ 6007100 h 6007101"/>
                <a:gd name="connsiteX11" fmla="*/ 11946572 w 11971920"/>
                <a:gd name="connsiteY11" fmla="*/ 6007100 h 6007101"/>
                <a:gd name="connsiteX12" fmla="*/ 11946573 w 11971920"/>
                <a:gd name="connsiteY12" fmla="*/ 6007101 h 6007101"/>
                <a:gd name="connsiteX13" fmla="*/ 707963 w 11971920"/>
                <a:gd name="connsiteY13" fmla="*/ 6007101 h 6007101"/>
                <a:gd name="connsiteX14" fmla="*/ 64959 w 11971920"/>
                <a:gd name="connsiteY14" fmla="*/ 5114460 h 6007101"/>
                <a:gd name="connsiteX15" fmla="*/ 0 w 11971920"/>
                <a:gd name="connsiteY15" fmla="*/ 5012032 h 6007101"/>
                <a:gd name="connsiteX16" fmla="*/ 161520 w 11971920"/>
                <a:gd name="connsiteY16" fmla="*/ 4241816 h 6007101"/>
                <a:gd name="connsiteX17" fmla="*/ 85479 w 11971920"/>
                <a:gd name="connsiteY17" fmla="*/ 2120916 h 6007101"/>
                <a:gd name="connsiteX18" fmla="*/ 516381 w 11971920"/>
                <a:gd name="connsiteY18" fmla="*/ 1130316 h 6007101"/>
                <a:gd name="connsiteX19" fmla="*/ 2227317 w 11971920"/>
                <a:gd name="connsiteY19" fmla="*/ 431816 h 6007101"/>
                <a:gd name="connsiteX20" fmla="*/ 4900006 w 11971920"/>
                <a:gd name="connsiteY20" fmla="*/ 27551 h 6007101"/>
                <a:gd name="connsiteX21" fmla="*/ 4912695 w 11971920"/>
                <a:gd name="connsiteY21" fmla="*/ 12732 h 6007101"/>
                <a:gd name="connsiteX22" fmla="*/ 6813798 w 11971920"/>
                <a:gd name="connsiteY22" fmla="*/ 12732 h 6007101"/>
                <a:gd name="connsiteX23" fmla="*/ 6822424 w 11971920"/>
                <a:gd name="connsiteY23" fmla="*/ 22806 h 600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971920" h="6007101">
                  <a:moveTo>
                    <a:pt x="11959246" y="3886200"/>
                  </a:moveTo>
                  <a:cubicBezTo>
                    <a:pt x="11963471" y="4593167"/>
                    <a:pt x="11967696" y="5300133"/>
                    <a:pt x="11971920" y="6007100"/>
                  </a:cubicBezTo>
                  <a:lnTo>
                    <a:pt x="11959246" y="5998962"/>
                  </a:lnTo>
                  <a:close/>
                  <a:moveTo>
                    <a:pt x="6826440" y="0"/>
                  </a:moveTo>
                  <a:cubicBezTo>
                    <a:pt x="7561509" y="131233"/>
                    <a:pt x="8414864" y="311150"/>
                    <a:pt x="9031646" y="393700"/>
                  </a:cubicBezTo>
                  <a:cubicBezTo>
                    <a:pt x="9648428" y="476250"/>
                    <a:pt x="10028636" y="461433"/>
                    <a:pt x="10527130" y="495300"/>
                  </a:cubicBezTo>
                  <a:lnTo>
                    <a:pt x="11502997" y="1498600"/>
                  </a:lnTo>
                  <a:lnTo>
                    <a:pt x="11528344" y="2654300"/>
                  </a:lnTo>
                  <a:lnTo>
                    <a:pt x="11794490" y="3022600"/>
                  </a:lnTo>
                  <a:lnTo>
                    <a:pt x="11944756" y="3810247"/>
                  </a:lnTo>
                  <a:lnTo>
                    <a:pt x="11528344" y="6007100"/>
                  </a:lnTo>
                  <a:lnTo>
                    <a:pt x="11946572" y="6007100"/>
                  </a:lnTo>
                  <a:lnTo>
                    <a:pt x="11946573" y="6007101"/>
                  </a:lnTo>
                  <a:lnTo>
                    <a:pt x="707963" y="6007101"/>
                  </a:lnTo>
                  <a:lnTo>
                    <a:pt x="64959" y="5114460"/>
                  </a:lnTo>
                  <a:lnTo>
                    <a:pt x="0" y="5012032"/>
                  </a:lnTo>
                  <a:lnTo>
                    <a:pt x="161520" y="4241816"/>
                  </a:lnTo>
                  <a:lnTo>
                    <a:pt x="85479" y="2120916"/>
                  </a:lnTo>
                  <a:lnTo>
                    <a:pt x="516381" y="1130316"/>
                  </a:lnTo>
                  <a:lnTo>
                    <a:pt x="2227317" y="431816"/>
                  </a:lnTo>
                  <a:lnTo>
                    <a:pt x="4900006" y="27551"/>
                  </a:lnTo>
                  <a:lnTo>
                    <a:pt x="4912695" y="12732"/>
                  </a:lnTo>
                  <a:lnTo>
                    <a:pt x="6813798" y="12732"/>
                  </a:lnTo>
                  <a:lnTo>
                    <a:pt x="6822424" y="228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dist="63500" dir="16200000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5165786" y="150816"/>
            <a:ext cx="1860427" cy="715878"/>
            <a:chOff x="3684588" y="1674813"/>
            <a:chExt cx="4822825" cy="1855787"/>
          </a:xfrm>
        </p:grpSpPr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3684588" y="2152650"/>
              <a:ext cx="4822825" cy="1370013"/>
            </a:xfrm>
            <a:custGeom>
              <a:avLst/>
              <a:gdLst>
                <a:gd name="T0" fmla="*/ 1495 w 9115"/>
                <a:gd name="T1" fmla="*/ 0 h 2589"/>
                <a:gd name="T2" fmla="*/ 0 w 9115"/>
                <a:gd name="T3" fmla="*/ 2589 h 2589"/>
                <a:gd name="T4" fmla="*/ 9115 w 9115"/>
                <a:gd name="T5" fmla="*/ 2589 h 2589"/>
                <a:gd name="T6" fmla="*/ 7527 w 9115"/>
                <a:gd name="T7" fmla="*/ 27 h 2589"/>
                <a:gd name="T8" fmla="*/ 5881 w 9115"/>
                <a:gd name="T9" fmla="*/ 1824 h 2589"/>
                <a:gd name="T10" fmla="*/ 2706 w 9115"/>
                <a:gd name="T11" fmla="*/ 1794 h 2589"/>
                <a:gd name="T12" fmla="*/ 1495 w 9115"/>
                <a:gd name="T13" fmla="*/ 0 h 2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115" h="2589">
                  <a:moveTo>
                    <a:pt x="1495" y="0"/>
                  </a:moveTo>
                  <a:lnTo>
                    <a:pt x="0" y="2589"/>
                  </a:lnTo>
                  <a:lnTo>
                    <a:pt x="9115" y="2589"/>
                  </a:lnTo>
                  <a:lnTo>
                    <a:pt x="7527" y="27"/>
                  </a:lnTo>
                  <a:lnTo>
                    <a:pt x="5881" y="1824"/>
                  </a:lnTo>
                  <a:lnTo>
                    <a:pt x="2706" y="1794"/>
                  </a:lnTo>
                  <a:lnTo>
                    <a:pt x="1495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15"/>
            <p:cNvSpPr>
              <a:spLocks/>
            </p:cNvSpPr>
            <p:nvPr/>
          </p:nvSpPr>
          <p:spPr bwMode="auto">
            <a:xfrm>
              <a:off x="4878388" y="1803400"/>
              <a:ext cx="2557463" cy="1719263"/>
            </a:xfrm>
            <a:custGeom>
              <a:avLst/>
              <a:gdLst>
                <a:gd name="T0" fmla="*/ 0 w 4833"/>
                <a:gd name="T1" fmla="*/ 3250 h 3250"/>
                <a:gd name="T2" fmla="*/ 976 w 4833"/>
                <a:gd name="T3" fmla="*/ 1536 h 3250"/>
                <a:gd name="T4" fmla="*/ 1211 w 4833"/>
                <a:gd name="T5" fmla="*/ 1997 h 3250"/>
                <a:gd name="T6" fmla="*/ 2359 w 4833"/>
                <a:gd name="T7" fmla="*/ 0 h 3250"/>
                <a:gd name="T8" fmla="*/ 3441 w 4833"/>
                <a:gd name="T9" fmla="*/ 2125 h 3250"/>
                <a:gd name="T10" fmla="*/ 4090 w 4833"/>
                <a:gd name="T11" fmla="*/ 992 h 3250"/>
                <a:gd name="T12" fmla="*/ 4833 w 4833"/>
                <a:gd name="T13" fmla="*/ 2451 h 3250"/>
                <a:gd name="T14" fmla="*/ 4761 w 4833"/>
                <a:gd name="T15" fmla="*/ 2565 h 3250"/>
                <a:gd name="T16" fmla="*/ 4603 w 4833"/>
                <a:gd name="T17" fmla="*/ 2781 h 3250"/>
                <a:gd name="T18" fmla="*/ 4426 w 4833"/>
                <a:gd name="T19" fmla="*/ 2981 h 3250"/>
                <a:gd name="T20" fmla="*/ 4231 w 4833"/>
                <a:gd name="T21" fmla="*/ 3165 h 3250"/>
                <a:gd name="T22" fmla="*/ 4128 w 4833"/>
                <a:gd name="T23" fmla="*/ 3250 h 3250"/>
                <a:gd name="T24" fmla="*/ 377 w 4833"/>
                <a:gd name="T25" fmla="*/ 3250 h 3250"/>
                <a:gd name="T26" fmla="*/ 0 w 4833"/>
                <a:gd name="T27" fmla="*/ 325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33" h="3250">
                  <a:moveTo>
                    <a:pt x="0" y="3250"/>
                  </a:moveTo>
                  <a:lnTo>
                    <a:pt x="976" y="1536"/>
                  </a:lnTo>
                  <a:lnTo>
                    <a:pt x="1211" y="1997"/>
                  </a:lnTo>
                  <a:lnTo>
                    <a:pt x="2359" y="0"/>
                  </a:lnTo>
                  <a:lnTo>
                    <a:pt x="3441" y="2125"/>
                  </a:lnTo>
                  <a:lnTo>
                    <a:pt x="4090" y="992"/>
                  </a:lnTo>
                  <a:lnTo>
                    <a:pt x="4833" y="2451"/>
                  </a:lnTo>
                  <a:lnTo>
                    <a:pt x="4761" y="2565"/>
                  </a:lnTo>
                  <a:lnTo>
                    <a:pt x="4603" y="2781"/>
                  </a:lnTo>
                  <a:lnTo>
                    <a:pt x="4426" y="2981"/>
                  </a:lnTo>
                  <a:lnTo>
                    <a:pt x="4231" y="3165"/>
                  </a:lnTo>
                  <a:lnTo>
                    <a:pt x="4128" y="3250"/>
                  </a:lnTo>
                  <a:lnTo>
                    <a:pt x="377" y="3250"/>
                  </a:lnTo>
                  <a:lnTo>
                    <a:pt x="0" y="32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16"/>
            <p:cNvSpPr>
              <a:spLocks/>
            </p:cNvSpPr>
            <p:nvPr/>
          </p:nvSpPr>
          <p:spPr bwMode="auto">
            <a:xfrm>
              <a:off x="5911850" y="1803400"/>
              <a:ext cx="1746250" cy="1719263"/>
            </a:xfrm>
            <a:custGeom>
              <a:avLst/>
              <a:gdLst>
                <a:gd name="T0" fmla="*/ 406 w 3299"/>
                <a:gd name="T1" fmla="*/ 0 h 3250"/>
                <a:gd name="T2" fmla="*/ 1671 w 3299"/>
                <a:gd name="T3" fmla="*/ 2485 h 3250"/>
                <a:gd name="T4" fmla="*/ 2137 w 3299"/>
                <a:gd name="T5" fmla="*/ 992 h 3250"/>
                <a:gd name="T6" fmla="*/ 3299 w 3299"/>
                <a:gd name="T7" fmla="*/ 3250 h 3250"/>
                <a:gd name="T8" fmla="*/ 374 w 3299"/>
                <a:gd name="T9" fmla="*/ 3250 h 3250"/>
                <a:gd name="T10" fmla="*/ 644 w 3299"/>
                <a:gd name="T11" fmla="*/ 3008 h 3250"/>
                <a:gd name="T12" fmla="*/ 0 w 3299"/>
                <a:gd name="T13" fmla="*/ 2681 h 3250"/>
                <a:gd name="T14" fmla="*/ 811 w 3299"/>
                <a:gd name="T15" fmla="*/ 2232 h 3250"/>
                <a:gd name="T16" fmla="*/ 406 w 3299"/>
                <a:gd name="T17" fmla="*/ 2007 h 3250"/>
                <a:gd name="T18" fmla="*/ 406 w 3299"/>
                <a:gd name="T19" fmla="*/ 1774 h 3250"/>
                <a:gd name="T20" fmla="*/ 406 w 3299"/>
                <a:gd name="T21" fmla="*/ 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99" h="3250">
                  <a:moveTo>
                    <a:pt x="406" y="0"/>
                  </a:moveTo>
                  <a:lnTo>
                    <a:pt x="1671" y="2485"/>
                  </a:lnTo>
                  <a:lnTo>
                    <a:pt x="2137" y="992"/>
                  </a:lnTo>
                  <a:lnTo>
                    <a:pt x="3299" y="3250"/>
                  </a:lnTo>
                  <a:lnTo>
                    <a:pt x="374" y="3250"/>
                  </a:lnTo>
                  <a:lnTo>
                    <a:pt x="644" y="3008"/>
                  </a:lnTo>
                  <a:lnTo>
                    <a:pt x="0" y="2681"/>
                  </a:lnTo>
                  <a:lnTo>
                    <a:pt x="811" y="2232"/>
                  </a:lnTo>
                  <a:lnTo>
                    <a:pt x="406" y="2007"/>
                  </a:lnTo>
                  <a:lnTo>
                    <a:pt x="406" y="1774"/>
                  </a:lnTo>
                  <a:lnTo>
                    <a:pt x="406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17"/>
            <p:cNvSpPr>
              <a:spLocks/>
            </p:cNvSpPr>
            <p:nvPr/>
          </p:nvSpPr>
          <p:spPr bwMode="auto">
            <a:xfrm>
              <a:off x="3694113" y="1674813"/>
              <a:ext cx="1595438" cy="1847850"/>
            </a:xfrm>
            <a:custGeom>
              <a:avLst/>
              <a:gdLst>
                <a:gd name="T0" fmla="*/ 1476 w 3014"/>
                <a:gd name="T1" fmla="*/ 902 h 3491"/>
                <a:gd name="T2" fmla="*/ 1974 w 3014"/>
                <a:gd name="T3" fmla="*/ 0 h 3491"/>
                <a:gd name="T4" fmla="*/ 3014 w 3014"/>
                <a:gd name="T5" fmla="*/ 2127 h 3491"/>
                <a:gd name="T6" fmla="*/ 2238 w 3014"/>
                <a:gd name="T7" fmla="*/ 3491 h 3491"/>
                <a:gd name="T8" fmla="*/ 0 w 3014"/>
                <a:gd name="T9" fmla="*/ 3459 h 3491"/>
                <a:gd name="T10" fmla="*/ 1476 w 3014"/>
                <a:gd name="T11" fmla="*/ 902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14" h="3491">
                  <a:moveTo>
                    <a:pt x="1476" y="902"/>
                  </a:moveTo>
                  <a:lnTo>
                    <a:pt x="1974" y="0"/>
                  </a:lnTo>
                  <a:lnTo>
                    <a:pt x="3014" y="2127"/>
                  </a:lnTo>
                  <a:lnTo>
                    <a:pt x="2238" y="3491"/>
                  </a:lnTo>
                  <a:lnTo>
                    <a:pt x="0" y="3459"/>
                  </a:lnTo>
                  <a:lnTo>
                    <a:pt x="1476" y="9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18"/>
            <p:cNvSpPr>
              <a:spLocks/>
            </p:cNvSpPr>
            <p:nvPr/>
          </p:nvSpPr>
          <p:spPr bwMode="auto">
            <a:xfrm>
              <a:off x="4572000" y="1674813"/>
              <a:ext cx="717550" cy="1847850"/>
            </a:xfrm>
            <a:custGeom>
              <a:avLst/>
              <a:gdLst>
                <a:gd name="T0" fmla="*/ 315 w 1355"/>
                <a:gd name="T1" fmla="*/ 0 h 3491"/>
                <a:gd name="T2" fmla="*/ 1355 w 1355"/>
                <a:gd name="T3" fmla="*/ 2127 h 3491"/>
                <a:gd name="T4" fmla="*/ 579 w 1355"/>
                <a:gd name="T5" fmla="*/ 3491 h 3491"/>
                <a:gd name="T6" fmla="*/ 547 w 1355"/>
                <a:gd name="T7" fmla="*/ 3457 h 3491"/>
                <a:gd name="T8" fmla="*/ 493 w 1355"/>
                <a:gd name="T9" fmla="*/ 3370 h 3491"/>
                <a:gd name="T10" fmla="*/ 448 w 1355"/>
                <a:gd name="T11" fmla="*/ 3268 h 3491"/>
                <a:gd name="T12" fmla="*/ 409 w 1355"/>
                <a:gd name="T13" fmla="*/ 3157 h 3491"/>
                <a:gd name="T14" fmla="*/ 359 w 1355"/>
                <a:gd name="T15" fmla="*/ 2983 h 3491"/>
                <a:gd name="T16" fmla="*/ 305 w 1355"/>
                <a:gd name="T17" fmla="*/ 2817 h 3491"/>
                <a:gd name="T18" fmla="*/ 265 w 1355"/>
                <a:gd name="T19" fmla="*/ 2719 h 3491"/>
                <a:gd name="T20" fmla="*/ 241 w 1355"/>
                <a:gd name="T21" fmla="*/ 2677 h 3491"/>
                <a:gd name="T22" fmla="*/ 500 w 1355"/>
                <a:gd name="T23" fmla="*/ 2435 h 3491"/>
                <a:gd name="T24" fmla="*/ 0 w 1355"/>
                <a:gd name="T25" fmla="*/ 2169 h 3491"/>
                <a:gd name="T26" fmla="*/ 631 w 1355"/>
                <a:gd name="T27" fmla="*/ 1806 h 3491"/>
                <a:gd name="T28" fmla="*/ 315 w 1355"/>
                <a:gd name="T29" fmla="*/ 1625 h 3491"/>
                <a:gd name="T30" fmla="*/ 315 w 1355"/>
                <a:gd name="T31" fmla="*/ 1436 h 3491"/>
                <a:gd name="T32" fmla="*/ 315 w 1355"/>
                <a:gd name="T33" fmla="*/ 0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55" h="3491">
                  <a:moveTo>
                    <a:pt x="315" y="0"/>
                  </a:moveTo>
                  <a:lnTo>
                    <a:pt x="1355" y="2127"/>
                  </a:lnTo>
                  <a:lnTo>
                    <a:pt x="579" y="3491"/>
                  </a:lnTo>
                  <a:lnTo>
                    <a:pt x="547" y="3457"/>
                  </a:lnTo>
                  <a:lnTo>
                    <a:pt x="493" y="3370"/>
                  </a:lnTo>
                  <a:lnTo>
                    <a:pt x="448" y="3268"/>
                  </a:lnTo>
                  <a:lnTo>
                    <a:pt x="409" y="3157"/>
                  </a:lnTo>
                  <a:lnTo>
                    <a:pt x="359" y="2983"/>
                  </a:lnTo>
                  <a:lnTo>
                    <a:pt x="305" y="2817"/>
                  </a:lnTo>
                  <a:lnTo>
                    <a:pt x="265" y="2719"/>
                  </a:lnTo>
                  <a:lnTo>
                    <a:pt x="241" y="2677"/>
                  </a:lnTo>
                  <a:lnTo>
                    <a:pt x="500" y="2435"/>
                  </a:lnTo>
                  <a:lnTo>
                    <a:pt x="0" y="2169"/>
                  </a:lnTo>
                  <a:lnTo>
                    <a:pt x="631" y="1806"/>
                  </a:lnTo>
                  <a:lnTo>
                    <a:pt x="315" y="1625"/>
                  </a:lnTo>
                  <a:lnTo>
                    <a:pt x="315" y="1436"/>
                  </a:lnTo>
                  <a:lnTo>
                    <a:pt x="315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19"/>
            <p:cNvSpPr>
              <a:spLocks/>
            </p:cNvSpPr>
            <p:nvPr/>
          </p:nvSpPr>
          <p:spPr bwMode="auto">
            <a:xfrm>
              <a:off x="7059613" y="1679575"/>
              <a:ext cx="1447800" cy="1843088"/>
            </a:xfrm>
            <a:custGeom>
              <a:avLst/>
              <a:gdLst>
                <a:gd name="T0" fmla="*/ 1148 w 2736"/>
                <a:gd name="T1" fmla="*/ 922 h 3484"/>
                <a:gd name="T2" fmla="*/ 628 w 2736"/>
                <a:gd name="T3" fmla="*/ 0 h 3484"/>
                <a:gd name="T4" fmla="*/ 0 w 2736"/>
                <a:gd name="T5" fmla="*/ 1286 h 3484"/>
                <a:gd name="T6" fmla="*/ 711 w 2736"/>
                <a:gd name="T7" fmla="*/ 2685 h 3484"/>
                <a:gd name="T8" fmla="*/ 1130 w 2736"/>
                <a:gd name="T9" fmla="*/ 3484 h 3484"/>
                <a:gd name="T10" fmla="*/ 2736 w 2736"/>
                <a:gd name="T11" fmla="*/ 3484 h 3484"/>
                <a:gd name="T12" fmla="*/ 1148 w 2736"/>
                <a:gd name="T13" fmla="*/ 922 h 3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36" h="3484">
                  <a:moveTo>
                    <a:pt x="1148" y="922"/>
                  </a:moveTo>
                  <a:lnTo>
                    <a:pt x="628" y="0"/>
                  </a:lnTo>
                  <a:lnTo>
                    <a:pt x="0" y="1286"/>
                  </a:lnTo>
                  <a:lnTo>
                    <a:pt x="711" y="2685"/>
                  </a:lnTo>
                  <a:lnTo>
                    <a:pt x="1130" y="3484"/>
                  </a:lnTo>
                  <a:lnTo>
                    <a:pt x="2736" y="3484"/>
                  </a:lnTo>
                  <a:lnTo>
                    <a:pt x="1148" y="922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20"/>
            <p:cNvSpPr>
              <a:spLocks/>
            </p:cNvSpPr>
            <p:nvPr/>
          </p:nvSpPr>
          <p:spPr bwMode="auto">
            <a:xfrm>
              <a:off x="7059613" y="1679575"/>
              <a:ext cx="393700" cy="1257300"/>
            </a:xfrm>
            <a:custGeom>
              <a:avLst/>
              <a:gdLst>
                <a:gd name="T0" fmla="*/ 628 w 743"/>
                <a:gd name="T1" fmla="*/ 0 h 2377"/>
                <a:gd name="T2" fmla="*/ 0 w 743"/>
                <a:gd name="T3" fmla="*/ 1286 h 2377"/>
                <a:gd name="T4" fmla="*/ 554 w 743"/>
                <a:gd name="T5" fmla="*/ 2377 h 2377"/>
                <a:gd name="T6" fmla="*/ 743 w 743"/>
                <a:gd name="T7" fmla="*/ 2078 h 2377"/>
                <a:gd name="T8" fmla="*/ 517 w 743"/>
                <a:gd name="T9" fmla="*/ 1707 h 2377"/>
                <a:gd name="T10" fmla="*/ 716 w 743"/>
                <a:gd name="T11" fmla="*/ 1497 h 2377"/>
                <a:gd name="T12" fmla="*/ 482 w 743"/>
                <a:gd name="T13" fmla="*/ 1331 h 2377"/>
                <a:gd name="T14" fmla="*/ 628 w 743"/>
                <a:gd name="T15" fmla="*/ 0 h 2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43" h="2377">
                  <a:moveTo>
                    <a:pt x="628" y="0"/>
                  </a:moveTo>
                  <a:lnTo>
                    <a:pt x="0" y="1286"/>
                  </a:lnTo>
                  <a:lnTo>
                    <a:pt x="554" y="2377"/>
                  </a:lnTo>
                  <a:lnTo>
                    <a:pt x="743" y="2078"/>
                  </a:lnTo>
                  <a:lnTo>
                    <a:pt x="517" y="1707"/>
                  </a:lnTo>
                  <a:lnTo>
                    <a:pt x="716" y="1497"/>
                  </a:lnTo>
                  <a:lnTo>
                    <a:pt x="482" y="1331"/>
                  </a:lnTo>
                  <a:lnTo>
                    <a:pt x="6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" name="Rectangle 33"/>
            <p:cNvSpPr>
              <a:spLocks noChangeArrowheads="1"/>
            </p:cNvSpPr>
            <p:nvPr/>
          </p:nvSpPr>
          <p:spPr bwMode="auto">
            <a:xfrm>
              <a:off x="3694113" y="3505200"/>
              <a:ext cx="4813300" cy="25400"/>
            </a:xfrm>
            <a:prstGeom prst="rect">
              <a:avLst/>
            </a:prstGeom>
            <a:solidFill>
              <a:srgbClr val="B1B1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86" name="Freeform 10"/>
          <p:cNvSpPr>
            <a:spLocks/>
          </p:cNvSpPr>
          <p:nvPr/>
        </p:nvSpPr>
        <p:spPr bwMode="auto">
          <a:xfrm>
            <a:off x="6987944" y="259097"/>
            <a:ext cx="376918" cy="145971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7" name="Freeform 10"/>
          <p:cNvSpPr>
            <a:spLocks/>
          </p:cNvSpPr>
          <p:nvPr/>
        </p:nvSpPr>
        <p:spPr bwMode="auto">
          <a:xfrm>
            <a:off x="7520563" y="460158"/>
            <a:ext cx="280412" cy="108597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841" y="-127402"/>
            <a:ext cx="1565671" cy="917807"/>
          </a:xfrm>
          <a:prstGeom prst="rect">
            <a:avLst/>
          </a:prstGeom>
        </p:spPr>
      </p:pic>
      <p:sp>
        <p:nvSpPr>
          <p:cNvPr id="161" name="TextBox 2">
            <a:extLst>
              <a:ext uri="{FF2B5EF4-FFF2-40B4-BE49-F238E27FC236}">
                <a16:creationId xmlns:a16="http://schemas.microsoft.com/office/drawing/2014/main" id="{D558D35D-8B43-8042-83FC-0EB170D4FBD2}"/>
              </a:ext>
            </a:extLst>
          </p:cNvPr>
          <p:cNvSpPr txBox="1"/>
          <p:nvPr/>
        </p:nvSpPr>
        <p:spPr>
          <a:xfrm>
            <a:off x="1611959" y="1171341"/>
            <a:ext cx="8611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>
                <a:latin typeface="+mj-lt"/>
              </a:rPr>
              <a:t>클라우드와치</a:t>
            </a:r>
            <a:r>
              <a:rPr lang="ko-KR" altLang="en-US" b="1" dirty="0">
                <a:latin typeface="+mj-lt"/>
              </a:rPr>
              <a:t> 지표 기반 스케일링</a:t>
            </a:r>
            <a:endParaRPr lang="en-US" altLang="ko-KR" b="1" dirty="0">
              <a:latin typeface="+mj-lt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5CBE350-B2C7-D640-B9E4-DB042DA1E5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9845" y="1666112"/>
            <a:ext cx="4280339" cy="5010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8403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" name="그룹 159"/>
          <p:cNvGrpSpPr/>
          <p:nvPr/>
        </p:nvGrpSpPr>
        <p:grpSpPr>
          <a:xfrm>
            <a:off x="10045331" y="465336"/>
            <a:ext cx="1015315" cy="268103"/>
            <a:chOff x="8847791" y="-932246"/>
            <a:chExt cx="1015315" cy="268103"/>
          </a:xfrm>
        </p:grpSpPr>
        <p:sp>
          <p:nvSpPr>
            <p:cNvPr id="42" name="Rectangle 13"/>
            <p:cNvSpPr>
              <a:spLocks noChangeArrowheads="1"/>
            </p:cNvSpPr>
            <p:nvPr/>
          </p:nvSpPr>
          <p:spPr bwMode="auto">
            <a:xfrm flipH="1">
              <a:off x="9765140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Rectangle 14"/>
            <p:cNvSpPr>
              <a:spLocks noChangeArrowheads="1"/>
            </p:cNvSpPr>
            <p:nvPr/>
          </p:nvSpPr>
          <p:spPr bwMode="auto">
            <a:xfrm flipH="1">
              <a:off x="977151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Rectangle 15"/>
            <p:cNvSpPr>
              <a:spLocks noChangeArrowheads="1"/>
            </p:cNvSpPr>
            <p:nvPr/>
          </p:nvSpPr>
          <p:spPr bwMode="auto">
            <a:xfrm flipH="1">
              <a:off x="9777893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Rectangle 16"/>
            <p:cNvSpPr>
              <a:spLocks noChangeArrowheads="1"/>
            </p:cNvSpPr>
            <p:nvPr/>
          </p:nvSpPr>
          <p:spPr bwMode="auto">
            <a:xfrm flipH="1">
              <a:off x="9784269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Rectangle 17"/>
            <p:cNvSpPr>
              <a:spLocks noChangeArrowheads="1"/>
            </p:cNvSpPr>
            <p:nvPr/>
          </p:nvSpPr>
          <p:spPr bwMode="auto">
            <a:xfrm flipH="1">
              <a:off x="979035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Rectangle 18"/>
            <p:cNvSpPr>
              <a:spLocks noChangeArrowheads="1"/>
            </p:cNvSpPr>
            <p:nvPr/>
          </p:nvSpPr>
          <p:spPr bwMode="auto">
            <a:xfrm flipH="1">
              <a:off x="979673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Rectangle 19"/>
            <p:cNvSpPr>
              <a:spLocks noChangeArrowheads="1"/>
            </p:cNvSpPr>
            <p:nvPr/>
          </p:nvSpPr>
          <p:spPr bwMode="auto">
            <a:xfrm flipH="1">
              <a:off x="980281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" name="Rectangle 20"/>
            <p:cNvSpPr>
              <a:spLocks noChangeArrowheads="1"/>
            </p:cNvSpPr>
            <p:nvPr/>
          </p:nvSpPr>
          <p:spPr bwMode="auto">
            <a:xfrm flipH="1">
              <a:off x="980919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" name="Rectangle 21"/>
            <p:cNvSpPr>
              <a:spLocks noChangeArrowheads="1"/>
            </p:cNvSpPr>
            <p:nvPr/>
          </p:nvSpPr>
          <p:spPr bwMode="auto">
            <a:xfrm flipH="1">
              <a:off x="9815572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" name="Rectangle 22"/>
            <p:cNvSpPr>
              <a:spLocks noChangeArrowheads="1"/>
            </p:cNvSpPr>
            <p:nvPr/>
          </p:nvSpPr>
          <p:spPr bwMode="auto">
            <a:xfrm flipH="1">
              <a:off x="982165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" name="Rectangle 23"/>
            <p:cNvSpPr>
              <a:spLocks noChangeArrowheads="1"/>
            </p:cNvSpPr>
            <p:nvPr/>
          </p:nvSpPr>
          <p:spPr bwMode="auto">
            <a:xfrm flipH="1">
              <a:off x="982803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" name="Rectangle 24"/>
            <p:cNvSpPr>
              <a:spLocks noChangeArrowheads="1"/>
            </p:cNvSpPr>
            <p:nvPr/>
          </p:nvSpPr>
          <p:spPr bwMode="auto">
            <a:xfrm flipH="1">
              <a:off x="983441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" name="Rectangle 25"/>
            <p:cNvSpPr>
              <a:spLocks noChangeArrowheads="1"/>
            </p:cNvSpPr>
            <p:nvPr/>
          </p:nvSpPr>
          <p:spPr bwMode="auto">
            <a:xfrm flipH="1">
              <a:off x="984049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" name="Rectangle 26"/>
            <p:cNvSpPr>
              <a:spLocks noChangeArrowheads="1"/>
            </p:cNvSpPr>
            <p:nvPr/>
          </p:nvSpPr>
          <p:spPr bwMode="auto">
            <a:xfrm flipH="1">
              <a:off x="984687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6" name="Rectangle 27"/>
            <p:cNvSpPr>
              <a:spLocks noChangeArrowheads="1"/>
            </p:cNvSpPr>
            <p:nvPr/>
          </p:nvSpPr>
          <p:spPr bwMode="auto">
            <a:xfrm flipH="1">
              <a:off x="9853251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7" name="Rectangle 28"/>
            <p:cNvSpPr>
              <a:spLocks noChangeArrowheads="1"/>
            </p:cNvSpPr>
            <p:nvPr/>
          </p:nvSpPr>
          <p:spPr bwMode="auto">
            <a:xfrm flipH="1">
              <a:off x="985933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8" name="Freeform 29"/>
            <p:cNvSpPr>
              <a:spLocks/>
            </p:cNvSpPr>
            <p:nvPr/>
          </p:nvSpPr>
          <p:spPr bwMode="auto">
            <a:xfrm flipH="1">
              <a:off x="8865181" y="-804716"/>
              <a:ext cx="320855" cy="53911"/>
            </a:xfrm>
            <a:custGeom>
              <a:avLst/>
              <a:gdLst>
                <a:gd name="T0" fmla="*/ 0 w 3320"/>
                <a:gd name="T1" fmla="*/ 559 h 559"/>
                <a:gd name="T2" fmla="*/ 3320 w 3320"/>
                <a:gd name="T3" fmla="*/ 559 h 559"/>
                <a:gd name="T4" fmla="*/ 3314 w 3320"/>
                <a:gd name="T5" fmla="*/ 521 h 559"/>
                <a:gd name="T6" fmla="*/ 3297 w 3320"/>
                <a:gd name="T7" fmla="*/ 446 h 559"/>
                <a:gd name="T8" fmla="*/ 3268 w 3320"/>
                <a:gd name="T9" fmla="*/ 373 h 559"/>
                <a:gd name="T10" fmla="*/ 3231 w 3320"/>
                <a:gd name="T11" fmla="*/ 302 h 559"/>
                <a:gd name="T12" fmla="*/ 3185 w 3320"/>
                <a:gd name="T13" fmla="*/ 232 h 559"/>
                <a:gd name="T14" fmla="*/ 3130 w 3320"/>
                <a:gd name="T15" fmla="*/ 162 h 559"/>
                <a:gd name="T16" fmla="*/ 3065 w 3320"/>
                <a:gd name="T17" fmla="*/ 96 h 559"/>
                <a:gd name="T18" fmla="*/ 2992 w 3320"/>
                <a:gd name="T19" fmla="*/ 31 h 559"/>
                <a:gd name="T20" fmla="*/ 2953 w 3320"/>
                <a:gd name="T21" fmla="*/ 0 h 559"/>
                <a:gd name="T22" fmla="*/ 0 w 3320"/>
                <a:gd name="T23" fmla="*/ 0 h 559"/>
                <a:gd name="T24" fmla="*/ 0 w 3320"/>
                <a:gd name="T25" fmla="*/ 559 h 559"/>
                <a:gd name="T26" fmla="*/ 0 w 3320"/>
                <a:gd name="T27" fmla="*/ 559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20" h="559">
                  <a:moveTo>
                    <a:pt x="0" y="559"/>
                  </a:moveTo>
                  <a:lnTo>
                    <a:pt x="3320" y="559"/>
                  </a:lnTo>
                  <a:lnTo>
                    <a:pt x="3314" y="521"/>
                  </a:lnTo>
                  <a:lnTo>
                    <a:pt x="3297" y="446"/>
                  </a:lnTo>
                  <a:lnTo>
                    <a:pt x="3268" y="373"/>
                  </a:lnTo>
                  <a:lnTo>
                    <a:pt x="3231" y="302"/>
                  </a:lnTo>
                  <a:lnTo>
                    <a:pt x="3185" y="232"/>
                  </a:lnTo>
                  <a:lnTo>
                    <a:pt x="3130" y="162"/>
                  </a:lnTo>
                  <a:lnTo>
                    <a:pt x="3065" y="96"/>
                  </a:lnTo>
                  <a:lnTo>
                    <a:pt x="2992" y="31"/>
                  </a:lnTo>
                  <a:lnTo>
                    <a:pt x="2953" y="0"/>
                  </a:lnTo>
                  <a:lnTo>
                    <a:pt x="0" y="0"/>
                  </a:lnTo>
                  <a:lnTo>
                    <a:pt x="0" y="559"/>
                  </a:lnTo>
                  <a:lnTo>
                    <a:pt x="0" y="559"/>
                  </a:lnTo>
                  <a:close/>
                </a:path>
              </a:pathLst>
            </a:custGeom>
            <a:solidFill>
              <a:srgbClr val="ABB1B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9" name="Freeform 30"/>
            <p:cNvSpPr>
              <a:spLocks/>
            </p:cNvSpPr>
            <p:nvPr/>
          </p:nvSpPr>
          <p:spPr bwMode="auto">
            <a:xfrm flipH="1">
              <a:off x="8914744" y="-850511"/>
              <a:ext cx="250423" cy="45795"/>
            </a:xfrm>
            <a:custGeom>
              <a:avLst/>
              <a:gdLst>
                <a:gd name="T0" fmla="*/ 0 w 2592"/>
                <a:gd name="T1" fmla="*/ 474 h 474"/>
                <a:gd name="T2" fmla="*/ 2592 w 2592"/>
                <a:gd name="T3" fmla="*/ 474 h 474"/>
                <a:gd name="T4" fmla="*/ 2587 w 2592"/>
                <a:gd name="T5" fmla="*/ 442 h 474"/>
                <a:gd name="T6" fmla="*/ 2573 w 2592"/>
                <a:gd name="T7" fmla="*/ 379 h 474"/>
                <a:gd name="T8" fmla="*/ 2551 w 2592"/>
                <a:gd name="T9" fmla="*/ 317 h 474"/>
                <a:gd name="T10" fmla="*/ 2523 w 2592"/>
                <a:gd name="T11" fmla="*/ 256 h 474"/>
                <a:gd name="T12" fmla="*/ 2466 w 2592"/>
                <a:gd name="T13" fmla="*/ 167 h 474"/>
                <a:gd name="T14" fmla="*/ 2367 w 2592"/>
                <a:gd name="T15" fmla="*/ 55 h 474"/>
                <a:gd name="T16" fmla="*/ 2305 w 2592"/>
                <a:gd name="T17" fmla="*/ 0 h 474"/>
                <a:gd name="T18" fmla="*/ 0 w 2592"/>
                <a:gd name="T19" fmla="*/ 0 h 474"/>
                <a:gd name="T20" fmla="*/ 0 w 2592"/>
                <a:gd name="T21" fmla="*/ 474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92" h="474">
                  <a:moveTo>
                    <a:pt x="0" y="474"/>
                  </a:moveTo>
                  <a:lnTo>
                    <a:pt x="2592" y="474"/>
                  </a:lnTo>
                  <a:lnTo>
                    <a:pt x="2587" y="442"/>
                  </a:lnTo>
                  <a:lnTo>
                    <a:pt x="2573" y="379"/>
                  </a:lnTo>
                  <a:lnTo>
                    <a:pt x="2551" y="317"/>
                  </a:lnTo>
                  <a:lnTo>
                    <a:pt x="2523" y="256"/>
                  </a:lnTo>
                  <a:lnTo>
                    <a:pt x="2466" y="167"/>
                  </a:lnTo>
                  <a:lnTo>
                    <a:pt x="2367" y="55"/>
                  </a:lnTo>
                  <a:lnTo>
                    <a:pt x="2305" y="0"/>
                  </a:lnTo>
                  <a:lnTo>
                    <a:pt x="0" y="0"/>
                  </a:lnTo>
                  <a:lnTo>
                    <a:pt x="0" y="474"/>
                  </a:lnTo>
                  <a:close/>
                </a:path>
              </a:pathLst>
            </a:custGeom>
            <a:solidFill>
              <a:srgbClr val="D1D7E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Freeform 31"/>
            <p:cNvSpPr>
              <a:spLocks/>
            </p:cNvSpPr>
            <p:nvPr/>
          </p:nvSpPr>
          <p:spPr bwMode="auto">
            <a:xfrm flipH="1">
              <a:off x="8958221" y="-888190"/>
              <a:ext cx="189846" cy="37679"/>
            </a:xfrm>
            <a:custGeom>
              <a:avLst/>
              <a:gdLst>
                <a:gd name="T0" fmla="*/ 0 w 1963"/>
                <a:gd name="T1" fmla="*/ 389 h 389"/>
                <a:gd name="T2" fmla="*/ 1963 w 1963"/>
                <a:gd name="T3" fmla="*/ 389 h 389"/>
                <a:gd name="T4" fmla="*/ 1957 w 1963"/>
                <a:gd name="T5" fmla="*/ 337 h 389"/>
                <a:gd name="T6" fmla="*/ 1924 w 1963"/>
                <a:gd name="T7" fmla="*/ 235 h 389"/>
                <a:gd name="T8" fmla="*/ 1869 w 1963"/>
                <a:gd name="T9" fmla="*/ 137 h 389"/>
                <a:gd name="T10" fmla="*/ 1793 w 1963"/>
                <a:gd name="T11" fmla="*/ 45 h 389"/>
                <a:gd name="T12" fmla="*/ 1747 w 1963"/>
                <a:gd name="T13" fmla="*/ 0 h 389"/>
                <a:gd name="T14" fmla="*/ 0 w 1963"/>
                <a:gd name="T15" fmla="*/ 0 h 389"/>
                <a:gd name="T16" fmla="*/ 0 w 1963"/>
                <a:gd name="T17" fmla="*/ 389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3" h="389">
                  <a:moveTo>
                    <a:pt x="0" y="389"/>
                  </a:moveTo>
                  <a:lnTo>
                    <a:pt x="1963" y="389"/>
                  </a:lnTo>
                  <a:lnTo>
                    <a:pt x="1957" y="337"/>
                  </a:lnTo>
                  <a:lnTo>
                    <a:pt x="1924" y="235"/>
                  </a:lnTo>
                  <a:lnTo>
                    <a:pt x="1869" y="137"/>
                  </a:lnTo>
                  <a:lnTo>
                    <a:pt x="1793" y="45"/>
                  </a:lnTo>
                  <a:lnTo>
                    <a:pt x="1747" y="0"/>
                  </a:lnTo>
                  <a:lnTo>
                    <a:pt x="0" y="0"/>
                  </a:lnTo>
                  <a:lnTo>
                    <a:pt x="0" y="389"/>
                  </a:lnTo>
                  <a:close/>
                </a:path>
              </a:pathLst>
            </a:custGeom>
            <a:solidFill>
              <a:srgbClr val="E9ECF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Rectangle 32"/>
            <p:cNvSpPr>
              <a:spLocks noChangeArrowheads="1"/>
            </p:cNvSpPr>
            <p:nvPr/>
          </p:nvSpPr>
          <p:spPr bwMode="auto">
            <a:xfrm flipH="1">
              <a:off x="9602828" y="-783847"/>
              <a:ext cx="125501" cy="62896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" name="Rectangle 33"/>
            <p:cNvSpPr>
              <a:spLocks noChangeArrowheads="1"/>
            </p:cNvSpPr>
            <p:nvPr/>
          </p:nvSpPr>
          <p:spPr bwMode="auto">
            <a:xfrm flipH="1">
              <a:off x="9226034" y="-783847"/>
              <a:ext cx="125501" cy="62896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" name="Rectangle 34"/>
            <p:cNvSpPr>
              <a:spLocks noChangeArrowheads="1"/>
            </p:cNvSpPr>
            <p:nvPr/>
          </p:nvSpPr>
          <p:spPr bwMode="auto">
            <a:xfrm flipH="1">
              <a:off x="9711229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4" name="Rectangle 35"/>
            <p:cNvSpPr>
              <a:spLocks noChangeArrowheads="1"/>
            </p:cNvSpPr>
            <p:nvPr/>
          </p:nvSpPr>
          <p:spPr bwMode="auto">
            <a:xfrm flipH="1">
              <a:off x="9694998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" name="Rectangle 36"/>
            <p:cNvSpPr>
              <a:spLocks noChangeArrowheads="1"/>
            </p:cNvSpPr>
            <p:nvPr/>
          </p:nvSpPr>
          <p:spPr bwMode="auto">
            <a:xfrm flipH="1">
              <a:off x="9678477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" name="Rectangle 37"/>
            <p:cNvSpPr>
              <a:spLocks noChangeArrowheads="1"/>
            </p:cNvSpPr>
            <p:nvPr/>
          </p:nvSpPr>
          <p:spPr bwMode="auto">
            <a:xfrm flipH="1">
              <a:off x="9662246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7" name="Rectangle 38"/>
            <p:cNvSpPr>
              <a:spLocks noChangeArrowheads="1"/>
            </p:cNvSpPr>
            <p:nvPr/>
          </p:nvSpPr>
          <p:spPr bwMode="auto">
            <a:xfrm flipH="1">
              <a:off x="9645725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8" name="Rectangle 39"/>
            <p:cNvSpPr>
              <a:spLocks noChangeArrowheads="1"/>
            </p:cNvSpPr>
            <p:nvPr/>
          </p:nvSpPr>
          <p:spPr bwMode="auto">
            <a:xfrm flipH="1">
              <a:off x="9629204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9" name="Rectangle 40"/>
            <p:cNvSpPr>
              <a:spLocks noChangeArrowheads="1"/>
            </p:cNvSpPr>
            <p:nvPr/>
          </p:nvSpPr>
          <p:spPr bwMode="auto">
            <a:xfrm flipH="1">
              <a:off x="9612973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0" name="Rectangle 41"/>
            <p:cNvSpPr>
              <a:spLocks noChangeArrowheads="1"/>
            </p:cNvSpPr>
            <p:nvPr/>
          </p:nvSpPr>
          <p:spPr bwMode="auto">
            <a:xfrm flipH="1">
              <a:off x="9414141" y="-847033"/>
              <a:ext cx="125501" cy="63185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1" name="Rectangle 42"/>
            <p:cNvSpPr>
              <a:spLocks noChangeArrowheads="1"/>
            </p:cNvSpPr>
            <p:nvPr/>
          </p:nvSpPr>
          <p:spPr bwMode="auto">
            <a:xfrm flipH="1">
              <a:off x="9522832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2" name="Rectangle 43"/>
            <p:cNvSpPr>
              <a:spLocks noChangeArrowheads="1"/>
            </p:cNvSpPr>
            <p:nvPr/>
          </p:nvSpPr>
          <p:spPr bwMode="auto">
            <a:xfrm flipH="1">
              <a:off x="9506601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3" name="Rectangle 44"/>
            <p:cNvSpPr>
              <a:spLocks noChangeArrowheads="1"/>
            </p:cNvSpPr>
            <p:nvPr/>
          </p:nvSpPr>
          <p:spPr bwMode="auto">
            <a:xfrm flipH="1">
              <a:off x="9490370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4" name="Rectangle 45"/>
            <p:cNvSpPr>
              <a:spLocks noChangeArrowheads="1"/>
            </p:cNvSpPr>
            <p:nvPr/>
          </p:nvSpPr>
          <p:spPr bwMode="auto">
            <a:xfrm flipH="1">
              <a:off x="9473849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5" name="Rectangle 46"/>
            <p:cNvSpPr>
              <a:spLocks noChangeArrowheads="1"/>
            </p:cNvSpPr>
            <p:nvPr/>
          </p:nvSpPr>
          <p:spPr bwMode="auto">
            <a:xfrm flipH="1">
              <a:off x="9457328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6" name="Rectangle 47"/>
            <p:cNvSpPr>
              <a:spLocks noChangeArrowheads="1"/>
            </p:cNvSpPr>
            <p:nvPr/>
          </p:nvSpPr>
          <p:spPr bwMode="auto">
            <a:xfrm flipH="1">
              <a:off x="9440807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7" name="Rectangle 48"/>
            <p:cNvSpPr>
              <a:spLocks noChangeArrowheads="1"/>
            </p:cNvSpPr>
            <p:nvPr/>
          </p:nvSpPr>
          <p:spPr bwMode="auto">
            <a:xfrm flipH="1">
              <a:off x="9424576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8" name="Rectangle 49"/>
            <p:cNvSpPr>
              <a:spLocks noChangeArrowheads="1"/>
            </p:cNvSpPr>
            <p:nvPr/>
          </p:nvSpPr>
          <p:spPr bwMode="auto">
            <a:xfrm flipH="1">
              <a:off x="9477037" y="-783847"/>
              <a:ext cx="125501" cy="62896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9" name="Rectangle 50"/>
            <p:cNvSpPr>
              <a:spLocks noChangeArrowheads="1"/>
            </p:cNvSpPr>
            <p:nvPr/>
          </p:nvSpPr>
          <p:spPr bwMode="auto">
            <a:xfrm flipH="1">
              <a:off x="9585728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0" name="Rectangle 51"/>
            <p:cNvSpPr>
              <a:spLocks noChangeArrowheads="1"/>
            </p:cNvSpPr>
            <p:nvPr/>
          </p:nvSpPr>
          <p:spPr bwMode="auto">
            <a:xfrm flipH="1">
              <a:off x="9569207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1" name="Rectangle 52"/>
            <p:cNvSpPr>
              <a:spLocks noChangeArrowheads="1"/>
            </p:cNvSpPr>
            <p:nvPr/>
          </p:nvSpPr>
          <p:spPr bwMode="auto">
            <a:xfrm flipH="1">
              <a:off x="9552976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2" name="Rectangle 53"/>
            <p:cNvSpPr>
              <a:spLocks noChangeArrowheads="1"/>
            </p:cNvSpPr>
            <p:nvPr/>
          </p:nvSpPr>
          <p:spPr bwMode="auto">
            <a:xfrm flipH="1">
              <a:off x="9536744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3" name="Rectangle 54"/>
            <p:cNvSpPr>
              <a:spLocks noChangeArrowheads="1"/>
            </p:cNvSpPr>
            <p:nvPr/>
          </p:nvSpPr>
          <p:spPr bwMode="auto">
            <a:xfrm flipH="1">
              <a:off x="9520223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4" name="Rectangle 55"/>
            <p:cNvSpPr>
              <a:spLocks noChangeArrowheads="1"/>
            </p:cNvSpPr>
            <p:nvPr/>
          </p:nvSpPr>
          <p:spPr bwMode="auto">
            <a:xfrm flipH="1">
              <a:off x="9503702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5" name="Rectangle 56"/>
            <p:cNvSpPr>
              <a:spLocks noChangeArrowheads="1"/>
            </p:cNvSpPr>
            <p:nvPr/>
          </p:nvSpPr>
          <p:spPr bwMode="auto">
            <a:xfrm flipH="1">
              <a:off x="9487181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6" name="Rectangle 57"/>
            <p:cNvSpPr>
              <a:spLocks noChangeArrowheads="1"/>
            </p:cNvSpPr>
            <p:nvPr/>
          </p:nvSpPr>
          <p:spPr bwMode="auto">
            <a:xfrm flipH="1">
              <a:off x="9288930" y="-847033"/>
              <a:ext cx="125212" cy="63185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7" name="Rectangle 58"/>
            <p:cNvSpPr>
              <a:spLocks noChangeArrowheads="1"/>
            </p:cNvSpPr>
            <p:nvPr/>
          </p:nvSpPr>
          <p:spPr bwMode="auto">
            <a:xfrm flipH="1">
              <a:off x="9397331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8" name="Rectangle 59"/>
            <p:cNvSpPr>
              <a:spLocks noChangeArrowheads="1"/>
            </p:cNvSpPr>
            <p:nvPr/>
          </p:nvSpPr>
          <p:spPr bwMode="auto">
            <a:xfrm flipH="1">
              <a:off x="938109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9" name="Rectangle 60"/>
            <p:cNvSpPr>
              <a:spLocks noChangeArrowheads="1"/>
            </p:cNvSpPr>
            <p:nvPr/>
          </p:nvSpPr>
          <p:spPr bwMode="auto">
            <a:xfrm flipH="1">
              <a:off x="936457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0" name="Rectangle 61"/>
            <p:cNvSpPr>
              <a:spLocks noChangeArrowheads="1"/>
            </p:cNvSpPr>
            <p:nvPr/>
          </p:nvSpPr>
          <p:spPr bwMode="auto">
            <a:xfrm flipH="1">
              <a:off x="9348058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1" name="Rectangle 62"/>
            <p:cNvSpPr>
              <a:spLocks noChangeArrowheads="1"/>
            </p:cNvSpPr>
            <p:nvPr/>
          </p:nvSpPr>
          <p:spPr bwMode="auto">
            <a:xfrm flipH="1">
              <a:off x="9331826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" name="Rectangle 63"/>
            <p:cNvSpPr>
              <a:spLocks noChangeArrowheads="1"/>
            </p:cNvSpPr>
            <p:nvPr/>
          </p:nvSpPr>
          <p:spPr bwMode="auto">
            <a:xfrm flipH="1">
              <a:off x="9315305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3" name="Rectangle 64"/>
            <p:cNvSpPr>
              <a:spLocks noChangeArrowheads="1"/>
            </p:cNvSpPr>
            <p:nvPr/>
          </p:nvSpPr>
          <p:spPr bwMode="auto">
            <a:xfrm flipH="1">
              <a:off x="9299074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4" name="Rectangle 65"/>
            <p:cNvSpPr>
              <a:spLocks noChangeArrowheads="1"/>
            </p:cNvSpPr>
            <p:nvPr/>
          </p:nvSpPr>
          <p:spPr bwMode="auto">
            <a:xfrm flipH="1">
              <a:off x="9351536" y="-783847"/>
              <a:ext cx="125501" cy="62896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5" name="Rectangle 66"/>
            <p:cNvSpPr>
              <a:spLocks noChangeArrowheads="1"/>
            </p:cNvSpPr>
            <p:nvPr/>
          </p:nvSpPr>
          <p:spPr bwMode="auto">
            <a:xfrm flipH="1">
              <a:off x="9460226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6" name="Rectangle 67"/>
            <p:cNvSpPr>
              <a:spLocks noChangeArrowheads="1"/>
            </p:cNvSpPr>
            <p:nvPr/>
          </p:nvSpPr>
          <p:spPr bwMode="auto">
            <a:xfrm flipH="1">
              <a:off x="9443995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7" name="Rectangle 68"/>
            <p:cNvSpPr>
              <a:spLocks noChangeArrowheads="1"/>
            </p:cNvSpPr>
            <p:nvPr/>
          </p:nvSpPr>
          <p:spPr bwMode="auto">
            <a:xfrm flipH="1">
              <a:off x="9427474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8" name="Rectangle 69"/>
            <p:cNvSpPr>
              <a:spLocks noChangeArrowheads="1"/>
            </p:cNvSpPr>
            <p:nvPr/>
          </p:nvSpPr>
          <p:spPr bwMode="auto">
            <a:xfrm flipH="1">
              <a:off x="9410953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9" name="Rectangle 70"/>
            <p:cNvSpPr>
              <a:spLocks noChangeArrowheads="1"/>
            </p:cNvSpPr>
            <p:nvPr/>
          </p:nvSpPr>
          <p:spPr bwMode="auto">
            <a:xfrm flipH="1">
              <a:off x="9394432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0" name="Rectangle 71"/>
            <p:cNvSpPr>
              <a:spLocks noChangeArrowheads="1"/>
            </p:cNvSpPr>
            <p:nvPr/>
          </p:nvSpPr>
          <p:spPr bwMode="auto">
            <a:xfrm flipH="1">
              <a:off x="9377911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1" name="Rectangle 72"/>
            <p:cNvSpPr>
              <a:spLocks noChangeArrowheads="1"/>
            </p:cNvSpPr>
            <p:nvPr/>
          </p:nvSpPr>
          <p:spPr bwMode="auto">
            <a:xfrm flipH="1">
              <a:off x="9361970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2" name="Rectangle 73"/>
            <p:cNvSpPr>
              <a:spLocks noChangeArrowheads="1"/>
            </p:cNvSpPr>
            <p:nvPr/>
          </p:nvSpPr>
          <p:spPr bwMode="auto">
            <a:xfrm flipH="1">
              <a:off x="9477037" y="-910218"/>
              <a:ext cx="125501" cy="63185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3" name="Rectangle 74"/>
            <p:cNvSpPr>
              <a:spLocks noChangeArrowheads="1"/>
            </p:cNvSpPr>
            <p:nvPr/>
          </p:nvSpPr>
          <p:spPr bwMode="auto">
            <a:xfrm flipH="1">
              <a:off x="9585728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4" name="Rectangle 75"/>
            <p:cNvSpPr>
              <a:spLocks noChangeArrowheads="1"/>
            </p:cNvSpPr>
            <p:nvPr/>
          </p:nvSpPr>
          <p:spPr bwMode="auto">
            <a:xfrm flipH="1">
              <a:off x="9569207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5" name="Rectangle 76"/>
            <p:cNvSpPr>
              <a:spLocks noChangeArrowheads="1"/>
            </p:cNvSpPr>
            <p:nvPr/>
          </p:nvSpPr>
          <p:spPr bwMode="auto">
            <a:xfrm flipH="1">
              <a:off x="9552976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6" name="Rectangle 77"/>
            <p:cNvSpPr>
              <a:spLocks noChangeArrowheads="1"/>
            </p:cNvSpPr>
            <p:nvPr/>
          </p:nvSpPr>
          <p:spPr bwMode="auto">
            <a:xfrm flipH="1">
              <a:off x="9536744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7" name="Rectangle 78"/>
            <p:cNvSpPr>
              <a:spLocks noChangeArrowheads="1"/>
            </p:cNvSpPr>
            <p:nvPr/>
          </p:nvSpPr>
          <p:spPr bwMode="auto">
            <a:xfrm flipH="1">
              <a:off x="9520223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8" name="Rectangle 79"/>
            <p:cNvSpPr>
              <a:spLocks noChangeArrowheads="1"/>
            </p:cNvSpPr>
            <p:nvPr/>
          </p:nvSpPr>
          <p:spPr bwMode="auto">
            <a:xfrm flipH="1">
              <a:off x="9503702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9" name="Rectangle 80"/>
            <p:cNvSpPr>
              <a:spLocks noChangeArrowheads="1"/>
            </p:cNvSpPr>
            <p:nvPr/>
          </p:nvSpPr>
          <p:spPr bwMode="auto">
            <a:xfrm flipH="1">
              <a:off x="9487181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0" name="Rectangle 81"/>
            <p:cNvSpPr>
              <a:spLocks noChangeArrowheads="1"/>
            </p:cNvSpPr>
            <p:nvPr/>
          </p:nvSpPr>
          <p:spPr bwMode="auto">
            <a:xfrm flipH="1">
              <a:off x="9334725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1" name="Rectangle 82"/>
            <p:cNvSpPr>
              <a:spLocks noChangeArrowheads="1"/>
            </p:cNvSpPr>
            <p:nvPr/>
          </p:nvSpPr>
          <p:spPr bwMode="auto">
            <a:xfrm flipH="1">
              <a:off x="9318204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2" name="Rectangle 83"/>
            <p:cNvSpPr>
              <a:spLocks noChangeArrowheads="1"/>
            </p:cNvSpPr>
            <p:nvPr/>
          </p:nvSpPr>
          <p:spPr bwMode="auto">
            <a:xfrm flipH="1">
              <a:off x="9301683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3" name="Rectangle 84"/>
            <p:cNvSpPr>
              <a:spLocks noChangeArrowheads="1"/>
            </p:cNvSpPr>
            <p:nvPr/>
          </p:nvSpPr>
          <p:spPr bwMode="auto">
            <a:xfrm flipH="1">
              <a:off x="9285452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4" name="Rectangle 85"/>
            <p:cNvSpPr>
              <a:spLocks noChangeArrowheads="1"/>
            </p:cNvSpPr>
            <p:nvPr/>
          </p:nvSpPr>
          <p:spPr bwMode="auto">
            <a:xfrm flipH="1">
              <a:off x="9268931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5" name="Rectangle 86"/>
            <p:cNvSpPr>
              <a:spLocks noChangeArrowheads="1"/>
            </p:cNvSpPr>
            <p:nvPr/>
          </p:nvSpPr>
          <p:spPr bwMode="auto">
            <a:xfrm flipH="1">
              <a:off x="9252700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6" name="Rectangle 87"/>
            <p:cNvSpPr>
              <a:spLocks noChangeArrowheads="1"/>
            </p:cNvSpPr>
            <p:nvPr/>
          </p:nvSpPr>
          <p:spPr bwMode="auto">
            <a:xfrm flipH="1">
              <a:off x="9236179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7" name="Rectangle 88"/>
            <p:cNvSpPr>
              <a:spLocks noChangeArrowheads="1"/>
            </p:cNvSpPr>
            <p:nvPr/>
          </p:nvSpPr>
          <p:spPr bwMode="auto">
            <a:xfrm flipH="1">
              <a:off x="9539933" y="-847033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8" name="Rectangle 89"/>
            <p:cNvSpPr>
              <a:spLocks noChangeArrowheads="1"/>
            </p:cNvSpPr>
            <p:nvPr/>
          </p:nvSpPr>
          <p:spPr bwMode="auto">
            <a:xfrm flipH="1">
              <a:off x="9648623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9" name="Rectangle 90"/>
            <p:cNvSpPr>
              <a:spLocks noChangeArrowheads="1"/>
            </p:cNvSpPr>
            <p:nvPr/>
          </p:nvSpPr>
          <p:spPr bwMode="auto">
            <a:xfrm flipH="1">
              <a:off x="9632102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0" name="Rectangle 91"/>
            <p:cNvSpPr>
              <a:spLocks noChangeArrowheads="1"/>
            </p:cNvSpPr>
            <p:nvPr/>
          </p:nvSpPr>
          <p:spPr bwMode="auto">
            <a:xfrm flipH="1">
              <a:off x="9615871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1" name="Rectangle 92"/>
            <p:cNvSpPr>
              <a:spLocks noChangeArrowheads="1"/>
            </p:cNvSpPr>
            <p:nvPr/>
          </p:nvSpPr>
          <p:spPr bwMode="auto">
            <a:xfrm flipH="1">
              <a:off x="9599350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2" name="Rectangle 93"/>
            <p:cNvSpPr>
              <a:spLocks noChangeArrowheads="1"/>
            </p:cNvSpPr>
            <p:nvPr/>
          </p:nvSpPr>
          <p:spPr bwMode="auto">
            <a:xfrm flipH="1">
              <a:off x="9582829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3" name="Rectangle 94"/>
            <p:cNvSpPr>
              <a:spLocks noChangeArrowheads="1"/>
            </p:cNvSpPr>
            <p:nvPr/>
          </p:nvSpPr>
          <p:spPr bwMode="auto">
            <a:xfrm flipH="1">
              <a:off x="9566598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4" name="Rectangle 95"/>
            <p:cNvSpPr>
              <a:spLocks noChangeArrowheads="1"/>
            </p:cNvSpPr>
            <p:nvPr/>
          </p:nvSpPr>
          <p:spPr bwMode="auto">
            <a:xfrm flipH="1">
              <a:off x="9550077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5" name="Rectangle 96"/>
            <p:cNvSpPr>
              <a:spLocks noChangeArrowheads="1"/>
            </p:cNvSpPr>
            <p:nvPr/>
          </p:nvSpPr>
          <p:spPr bwMode="auto">
            <a:xfrm flipH="1">
              <a:off x="9351536" y="-910218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6" name="Rectangle 97"/>
            <p:cNvSpPr>
              <a:spLocks noChangeArrowheads="1"/>
            </p:cNvSpPr>
            <p:nvPr/>
          </p:nvSpPr>
          <p:spPr bwMode="auto">
            <a:xfrm flipH="1">
              <a:off x="9460226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7" name="Rectangle 98"/>
            <p:cNvSpPr>
              <a:spLocks noChangeArrowheads="1"/>
            </p:cNvSpPr>
            <p:nvPr/>
          </p:nvSpPr>
          <p:spPr bwMode="auto">
            <a:xfrm flipH="1">
              <a:off x="9443995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8" name="Rectangle 99"/>
            <p:cNvSpPr>
              <a:spLocks noChangeArrowheads="1"/>
            </p:cNvSpPr>
            <p:nvPr/>
          </p:nvSpPr>
          <p:spPr bwMode="auto">
            <a:xfrm flipH="1">
              <a:off x="9427474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9" name="Rectangle 100"/>
            <p:cNvSpPr>
              <a:spLocks noChangeArrowheads="1"/>
            </p:cNvSpPr>
            <p:nvPr/>
          </p:nvSpPr>
          <p:spPr bwMode="auto">
            <a:xfrm flipH="1">
              <a:off x="9410953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0" name="Rectangle 101"/>
            <p:cNvSpPr>
              <a:spLocks noChangeArrowheads="1"/>
            </p:cNvSpPr>
            <p:nvPr/>
          </p:nvSpPr>
          <p:spPr bwMode="auto">
            <a:xfrm flipH="1">
              <a:off x="9394432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1" name="Rectangle 102"/>
            <p:cNvSpPr>
              <a:spLocks noChangeArrowheads="1"/>
            </p:cNvSpPr>
            <p:nvPr/>
          </p:nvSpPr>
          <p:spPr bwMode="auto">
            <a:xfrm flipH="1">
              <a:off x="9377911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2" name="Rectangle 103"/>
            <p:cNvSpPr>
              <a:spLocks noChangeArrowheads="1"/>
            </p:cNvSpPr>
            <p:nvPr/>
          </p:nvSpPr>
          <p:spPr bwMode="auto">
            <a:xfrm flipH="1">
              <a:off x="9361970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3" name="Freeform 104"/>
            <p:cNvSpPr>
              <a:spLocks/>
            </p:cNvSpPr>
            <p:nvPr/>
          </p:nvSpPr>
          <p:spPr bwMode="auto">
            <a:xfrm flipH="1">
              <a:off x="8847791" y="-771674"/>
              <a:ext cx="1015315" cy="107531"/>
            </a:xfrm>
            <a:custGeom>
              <a:avLst/>
              <a:gdLst>
                <a:gd name="T0" fmla="*/ 6766 w 10509"/>
                <a:gd name="T1" fmla="*/ 168 h 1111"/>
                <a:gd name="T2" fmla="*/ 6546 w 10509"/>
                <a:gd name="T3" fmla="*/ 542 h 1111"/>
                <a:gd name="T4" fmla="*/ 6135 w 10509"/>
                <a:gd name="T5" fmla="*/ 537 h 1111"/>
                <a:gd name="T6" fmla="*/ 3988 w 10509"/>
                <a:gd name="T7" fmla="*/ 509 h 1111"/>
                <a:gd name="T8" fmla="*/ 2528 w 10509"/>
                <a:gd name="T9" fmla="*/ 495 h 1111"/>
                <a:gd name="T10" fmla="*/ 1988 w 10509"/>
                <a:gd name="T11" fmla="*/ 493 h 1111"/>
                <a:gd name="T12" fmla="*/ 1906 w 10509"/>
                <a:gd name="T13" fmla="*/ 493 h 1111"/>
                <a:gd name="T14" fmla="*/ 1757 w 10509"/>
                <a:gd name="T15" fmla="*/ 483 h 1111"/>
                <a:gd name="T16" fmla="*/ 1628 w 10509"/>
                <a:gd name="T17" fmla="*/ 466 h 1111"/>
                <a:gd name="T18" fmla="*/ 1514 w 10509"/>
                <a:gd name="T19" fmla="*/ 440 h 1111"/>
                <a:gd name="T20" fmla="*/ 1416 w 10509"/>
                <a:gd name="T21" fmla="*/ 408 h 1111"/>
                <a:gd name="T22" fmla="*/ 1334 w 10509"/>
                <a:gd name="T23" fmla="*/ 372 h 1111"/>
                <a:gd name="T24" fmla="*/ 1263 w 10509"/>
                <a:gd name="T25" fmla="*/ 334 h 1111"/>
                <a:gd name="T26" fmla="*/ 1206 w 10509"/>
                <a:gd name="T27" fmla="*/ 290 h 1111"/>
                <a:gd name="T28" fmla="*/ 1160 w 10509"/>
                <a:gd name="T29" fmla="*/ 247 h 1111"/>
                <a:gd name="T30" fmla="*/ 1124 w 10509"/>
                <a:gd name="T31" fmla="*/ 204 h 1111"/>
                <a:gd name="T32" fmla="*/ 1083 w 10509"/>
                <a:gd name="T33" fmla="*/ 141 h 1111"/>
                <a:gd name="T34" fmla="*/ 1055 w 10509"/>
                <a:gd name="T35" fmla="*/ 67 h 1111"/>
                <a:gd name="T36" fmla="*/ 1046 w 10509"/>
                <a:gd name="T37" fmla="*/ 14 h 1111"/>
                <a:gd name="T38" fmla="*/ 1045 w 10509"/>
                <a:gd name="T39" fmla="*/ 0 h 1111"/>
                <a:gd name="T40" fmla="*/ 0 w 10509"/>
                <a:gd name="T41" fmla="*/ 0 h 1111"/>
                <a:gd name="T42" fmla="*/ 16 w 10509"/>
                <a:gd name="T43" fmla="*/ 40 h 1111"/>
                <a:gd name="T44" fmla="*/ 64 w 10509"/>
                <a:gd name="T45" fmla="*/ 136 h 1111"/>
                <a:gd name="T46" fmla="*/ 162 w 10509"/>
                <a:gd name="T47" fmla="*/ 295 h 1111"/>
                <a:gd name="T48" fmla="*/ 372 w 10509"/>
                <a:gd name="T49" fmla="*/ 589 h 1111"/>
                <a:gd name="T50" fmla="*/ 415 w 10509"/>
                <a:gd name="T51" fmla="*/ 643 h 1111"/>
                <a:gd name="T52" fmla="*/ 350 w 10509"/>
                <a:gd name="T53" fmla="*/ 697 h 1111"/>
                <a:gd name="T54" fmla="*/ 252 w 10509"/>
                <a:gd name="T55" fmla="*/ 793 h 1111"/>
                <a:gd name="T56" fmla="*/ 192 w 10509"/>
                <a:gd name="T57" fmla="*/ 879 h 1111"/>
                <a:gd name="T58" fmla="*/ 159 w 10509"/>
                <a:gd name="T59" fmla="*/ 953 h 1111"/>
                <a:gd name="T60" fmla="*/ 147 w 10509"/>
                <a:gd name="T61" fmla="*/ 1013 h 1111"/>
                <a:gd name="T62" fmla="*/ 149 w 10509"/>
                <a:gd name="T63" fmla="*/ 1061 h 1111"/>
                <a:gd name="T64" fmla="*/ 162 w 10509"/>
                <a:gd name="T65" fmla="*/ 1106 h 1111"/>
                <a:gd name="T66" fmla="*/ 166 w 10509"/>
                <a:gd name="T67" fmla="*/ 1111 h 1111"/>
                <a:gd name="T68" fmla="*/ 9805 w 10509"/>
                <a:gd name="T69" fmla="*/ 1111 h 1111"/>
                <a:gd name="T70" fmla="*/ 9861 w 10509"/>
                <a:gd name="T71" fmla="*/ 1107 h 1111"/>
                <a:gd name="T72" fmla="*/ 9963 w 10509"/>
                <a:gd name="T73" fmla="*/ 1088 h 1111"/>
                <a:gd name="T74" fmla="*/ 10054 w 10509"/>
                <a:gd name="T75" fmla="*/ 1057 h 1111"/>
                <a:gd name="T76" fmla="*/ 10135 w 10509"/>
                <a:gd name="T77" fmla="*/ 1012 h 1111"/>
                <a:gd name="T78" fmla="*/ 10204 w 10509"/>
                <a:gd name="T79" fmla="*/ 959 h 1111"/>
                <a:gd name="T80" fmla="*/ 10266 w 10509"/>
                <a:gd name="T81" fmla="*/ 895 h 1111"/>
                <a:gd name="T82" fmla="*/ 10317 w 10509"/>
                <a:gd name="T83" fmla="*/ 826 h 1111"/>
                <a:gd name="T84" fmla="*/ 10362 w 10509"/>
                <a:gd name="T85" fmla="*/ 753 h 1111"/>
                <a:gd name="T86" fmla="*/ 10415 w 10509"/>
                <a:gd name="T87" fmla="*/ 637 h 1111"/>
                <a:gd name="T88" fmla="*/ 10464 w 10509"/>
                <a:gd name="T89" fmla="*/ 480 h 1111"/>
                <a:gd name="T90" fmla="*/ 10493 w 10509"/>
                <a:gd name="T91" fmla="*/ 335 h 1111"/>
                <a:gd name="T92" fmla="*/ 10506 w 10509"/>
                <a:gd name="T93" fmla="*/ 213 h 1111"/>
                <a:gd name="T94" fmla="*/ 10509 w 10509"/>
                <a:gd name="T95" fmla="*/ 168 h 1111"/>
                <a:gd name="T96" fmla="*/ 6766 w 10509"/>
                <a:gd name="T97" fmla="*/ 168 h 1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0509" h="1111">
                  <a:moveTo>
                    <a:pt x="6766" y="168"/>
                  </a:moveTo>
                  <a:lnTo>
                    <a:pt x="6546" y="542"/>
                  </a:lnTo>
                  <a:lnTo>
                    <a:pt x="6135" y="537"/>
                  </a:lnTo>
                  <a:lnTo>
                    <a:pt x="3988" y="509"/>
                  </a:lnTo>
                  <a:lnTo>
                    <a:pt x="2528" y="495"/>
                  </a:lnTo>
                  <a:lnTo>
                    <a:pt x="1988" y="493"/>
                  </a:lnTo>
                  <a:lnTo>
                    <a:pt x="1906" y="493"/>
                  </a:lnTo>
                  <a:lnTo>
                    <a:pt x="1757" y="483"/>
                  </a:lnTo>
                  <a:lnTo>
                    <a:pt x="1628" y="466"/>
                  </a:lnTo>
                  <a:lnTo>
                    <a:pt x="1514" y="440"/>
                  </a:lnTo>
                  <a:lnTo>
                    <a:pt x="1416" y="408"/>
                  </a:lnTo>
                  <a:lnTo>
                    <a:pt x="1334" y="372"/>
                  </a:lnTo>
                  <a:lnTo>
                    <a:pt x="1263" y="334"/>
                  </a:lnTo>
                  <a:lnTo>
                    <a:pt x="1206" y="290"/>
                  </a:lnTo>
                  <a:lnTo>
                    <a:pt x="1160" y="247"/>
                  </a:lnTo>
                  <a:lnTo>
                    <a:pt x="1124" y="204"/>
                  </a:lnTo>
                  <a:lnTo>
                    <a:pt x="1083" y="141"/>
                  </a:lnTo>
                  <a:lnTo>
                    <a:pt x="1055" y="67"/>
                  </a:lnTo>
                  <a:lnTo>
                    <a:pt x="1046" y="14"/>
                  </a:lnTo>
                  <a:lnTo>
                    <a:pt x="1045" y="0"/>
                  </a:lnTo>
                  <a:lnTo>
                    <a:pt x="0" y="0"/>
                  </a:lnTo>
                  <a:lnTo>
                    <a:pt x="16" y="40"/>
                  </a:lnTo>
                  <a:lnTo>
                    <a:pt x="64" y="136"/>
                  </a:lnTo>
                  <a:lnTo>
                    <a:pt x="162" y="295"/>
                  </a:lnTo>
                  <a:lnTo>
                    <a:pt x="372" y="589"/>
                  </a:lnTo>
                  <a:lnTo>
                    <a:pt x="415" y="643"/>
                  </a:lnTo>
                  <a:lnTo>
                    <a:pt x="350" y="697"/>
                  </a:lnTo>
                  <a:lnTo>
                    <a:pt x="252" y="793"/>
                  </a:lnTo>
                  <a:lnTo>
                    <a:pt x="192" y="879"/>
                  </a:lnTo>
                  <a:lnTo>
                    <a:pt x="159" y="953"/>
                  </a:lnTo>
                  <a:lnTo>
                    <a:pt x="147" y="1013"/>
                  </a:lnTo>
                  <a:lnTo>
                    <a:pt x="149" y="1061"/>
                  </a:lnTo>
                  <a:lnTo>
                    <a:pt x="162" y="1106"/>
                  </a:lnTo>
                  <a:lnTo>
                    <a:pt x="166" y="1111"/>
                  </a:lnTo>
                  <a:lnTo>
                    <a:pt x="9805" y="1111"/>
                  </a:lnTo>
                  <a:lnTo>
                    <a:pt x="9861" y="1107"/>
                  </a:lnTo>
                  <a:lnTo>
                    <a:pt x="9963" y="1088"/>
                  </a:lnTo>
                  <a:lnTo>
                    <a:pt x="10054" y="1057"/>
                  </a:lnTo>
                  <a:lnTo>
                    <a:pt x="10135" y="1012"/>
                  </a:lnTo>
                  <a:lnTo>
                    <a:pt x="10204" y="959"/>
                  </a:lnTo>
                  <a:lnTo>
                    <a:pt x="10266" y="895"/>
                  </a:lnTo>
                  <a:lnTo>
                    <a:pt x="10317" y="826"/>
                  </a:lnTo>
                  <a:lnTo>
                    <a:pt x="10362" y="753"/>
                  </a:lnTo>
                  <a:lnTo>
                    <a:pt x="10415" y="637"/>
                  </a:lnTo>
                  <a:lnTo>
                    <a:pt x="10464" y="480"/>
                  </a:lnTo>
                  <a:lnTo>
                    <a:pt x="10493" y="335"/>
                  </a:lnTo>
                  <a:lnTo>
                    <a:pt x="10506" y="213"/>
                  </a:lnTo>
                  <a:lnTo>
                    <a:pt x="10509" y="168"/>
                  </a:lnTo>
                  <a:lnTo>
                    <a:pt x="6766" y="168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4" name="Rectangle 105"/>
            <p:cNvSpPr>
              <a:spLocks noChangeArrowheads="1"/>
            </p:cNvSpPr>
            <p:nvPr/>
          </p:nvSpPr>
          <p:spPr bwMode="auto">
            <a:xfrm flipH="1">
              <a:off x="9150096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5" name="Rectangle 106"/>
            <p:cNvSpPr>
              <a:spLocks noChangeArrowheads="1"/>
            </p:cNvSpPr>
            <p:nvPr/>
          </p:nvSpPr>
          <p:spPr bwMode="auto">
            <a:xfrm flipH="1">
              <a:off x="9111837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6" name="Rectangle 107"/>
            <p:cNvSpPr>
              <a:spLocks noChangeArrowheads="1"/>
            </p:cNvSpPr>
            <p:nvPr/>
          </p:nvSpPr>
          <p:spPr bwMode="auto">
            <a:xfrm flipH="1">
              <a:off x="9073578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7" name="Rectangle 108"/>
            <p:cNvSpPr>
              <a:spLocks noChangeArrowheads="1"/>
            </p:cNvSpPr>
            <p:nvPr/>
          </p:nvSpPr>
          <p:spPr bwMode="auto">
            <a:xfrm flipH="1">
              <a:off x="9035029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8" name="Rectangle 109"/>
            <p:cNvSpPr>
              <a:spLocks noChangeArrowheads="1"/>
            </p:cNvSpPr>
            <p:nvPr/>
          </p:nvSpPr>
          <p:spPr bwMode="auto">
            <a:xfrm flipH="1">
              <a:off x="8996770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9" name="Rectangle 110"/>
            <p:cNvSpPr>
              <a:spLocks noChangeArrowheads="1"/>
            </p:cNvSpPr>
            <p:nvPr/>
          </p:nvSpPr>
          <p:spPr bwMode="auto">
            <a:xfrm flipH="1">
              <a:off x="8958221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0" name="Rectangle 111"/>
            <p:cNvSpPr>
              <a:spLocks noChangeArrowheads="1"/>
            </p:cNvSpPr>
            <p:nvPr/>
          </p:nvSpPr>
          <p:spPr bwMode="auto">
            <a:xfrm flipH="1">
              <a:off x="8919962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1" name="Rectangle 112"/>
            <p:cNvSpPr>
              <a:spLocks noChangeArrowheads="1"/>
            </p:cNvSpPr>
            <p:nvPr/>
          </p:nvSpPr>
          <p:spPr bwMode="auto">
            <a:xfrm flipH="1">
              <a:off x="9141690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2" name="Rectangle 113"/>
            <p:cNvSpPr>
              <a:spLocks noChangeArrowheads="1"/>
            </p:cNvSpPr>
            <p:nvPr/>
          </p:nvSpPr>
          <p:spPr bwMode="auto">
            <a:xfrm flipH="1">
              <a:off x="9109228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3" name="Rectangle 114"/>
            <p:cNvSpPr>
              <a:spLocks noChangeArrowheads="1"/>
            </p:cNvSpPr>
            <p:nvPr/>
          </p:nvSpPr>
          <p:spPr bwMode="auto">
            <a:xfrm flipH="1">
              <a:off x="9076766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4" name="Rectangle 115"/>
            <p:cNvSpPr>
              <a:spLocks noChangeArrowheads="1"/>
            </p:cNvSpPr>
            <p:nvPr/>
          </p:nvSpPr>
          <p:spPr bwMode="auto">
            <a:xfrm flipH="1">
              <a:off x="9044593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5" name="Rectangle 116"/>
            <p:cNvSpPr>
              <a:spLocks noChangeArrowheads="1"/>
            </p:cNvSpPr>
            <p:nvPr/>
          </p:nvSpPr>
          <p:spPr bwMode="auto">
            <a:xfrm flipH="1">
              <a:off x="9012131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6" name="Rectangle 117"/>
            <p:cNvSpPr>
              <a:spLocks noChangeArrowheads="1"/>
            </p:cNvSpPr>
            <p:nvPr/>
          </p:nvSpPr>
          <p:spPr bwMode="auto">
            <a:xfrm flipH="1">
              <a:off x="8979669" y="-841526"/>
              <a:ext cx="1420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7" name="Rectangle 118"/>
            <p:cNvSpPr>
              <a:spLocks noChangeArrowheads="1"/>
            </p:cNvSpPr>
            <p:nvPr/>
          </p:nvSpPr>
          <p:spPr bwMode="auto">
            <a:xfrm flipH="1">
              <a:off x="8947207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8" name="Rectangle 119"/>
            <p:cNvSpPr>
              <a:spLocks noChangeArrowheads="1"/>
            </p:cNvSpPr>
            <p:nvPr/>
          </p:nvSpPr>
          <p:spPr bwMode="auto">
            <a:xfrm flipH="1">
              <a:off x="9128937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9" name="Rectangle 120"/>
            <p:cNvSpPr>
              <a:spLocks noChangeArrowheads="1"/>
            </p:cNvSpPr>
            <p:nvPr/>
          </p:nvSpPr>
          <p:spPr bwMode="auto">
            <a:xfrm flipH="1">
              <a:off x="9105170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0" name="Rectangle 121"/>
            <p:cNvSpPr>
              <a:spLocks noChangeArrowheads="1"/>
            </p:cNvSpPr>
            <p:nvPr/>
          </p:nvSpPr>
          <p:spPr bwMode="auto">
            <a:xfrm flipH="1">
              <a:off x="9081693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1" name="Rectangle 122"/>
            <p:cNvSpPr>
              <a:spLocks noChangeArrowheads="1"/>
            </p:cNvSpPr>
            <p:nvPr/>
          </p:nvSpPr>
          <p:spPr bwMode="auto">
            <a:xfrm flipH="1">
              <a:off x="9057926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2" name="Rectangle 123"/>
            <p:cNvSpPr>
              <a:spLocks noChangeArrowheads="1"/>
            </p:cNvSpPr>
            <p:nvPr/>
          </p:nvSpPr>
          <p:spPr bwMode="auto">
            <a:xfrm flipH="1">
              <a:off x="9034159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3" name="Rectangle 124"/>
            <p:cNvSpPr>
              <a:spLocks noChangeArrowheads="1"/>
            </p:cNvSpPr>
            <p:nvPr/>
          </p:nvSpPr>
          <p:spPr bwMode="auto">
            <a:xfrm flipH="1">
              <a:off x="9010682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4" name="Rectangle 125"/>
            <p:cNvSpPr>
              <a:spLocks noChangeArrowheads="1"/>
            </p:cNvSpPr>
            <p:nvPr/>
          </p:nvSpPr>
          <p:spPr bwMode="auto">
            <a:xfrm flipH="1">
              <a:off x="8986915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5" name="Rectangle 126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44056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6" name="Rectangle 127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11884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7" name="Rectangle 128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37100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8" name="Rectangle 129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9855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9" name="Freeform 130"/>
            <p:cNvSpPr>
              <a:spLocks/>
            </p:cNvSpPr>
            <p:nvPr/>
          </p:nvSpPr>
          <p:spPr bwMode="auto">
            <a:xfrm flipH="1">
              <a:off x="9762821" y="-780369"/>
              <a:ext cx="100285" cy="4058"/>
            </a:xfrm>
            <a:custGeom>
              <a:avLst/>
              <a:gdLst>
                <a:gd name="T0" fmla="*/ 1034 w 1039"/>
                <a:gd name="T1" fmla="*/ 42 h 42"/>
                <a:gd name="T2" fmla="*/ 5 w 1039"/>
                <a:gd name="T3" fmla="*/ 42 h 42"/>
                <a:gd name="T4" fmla="*/ 2 w 1039"/>
                <a:gd name="T5" fmla="*/ 41 h 42"/>
                <a:gd name="T6" fmla="*/ 0 w 1039"/>
                <a:gd name="T7" fmla="*/ 36 h 42"/>
                <a:gd name="T8" fmla="*/ 0 w 1039"/>
                <a:gd name="T9" fmla="*/ 6 h 42"/>
                <a:gd name="T10" fmla="*/ 2 w 1039"/>
                <a:gd name="T11" fmla="*/ 2 h 42"/>
                <a:gd name="T12" fmla="*/ 5 w 1039"/>
                <a:gd name="T13" fmla="*/ 0 h 42"/>
                <a:gd name="T14" fmla="*/ 1033 w 1039"/>
                <a:gd name="T15" fmla="*/ 0 h 42"/>
                <a:gd name="T16" fmla="*/ 1036 w 1039"/>
                <a:gd name="T17" fmla="*/ 2 h 42"/>
                <a:gd name="T18" fmla="*/ 1037 w 1039"/>
                <a:gd name="T19" fmla="*/ 6 h 42"/>
                <a:gd name="T20" fmla="*/ 1037 w 1039"/>
                <a:gd name="T21" fmla="*/ 36 h 42"/>
                <a:gd name="T22" fmla="*/ 1039 w 1039"/>
                <a:gd name="T23" fmla="*/ 41 h 42"/>
                <a:gd name="T24" fmla="*/ 1034 w 1039"/>
                <a:gd name="T25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39" h="42">
                  <a:moveTo>
                    <a:pt x="1034" y="42"/>
                  </a:moveTo>
                  <a:lnTo>
                    <a:pt x="5" y="42"/>
                  </a:lnTo>
                  <a:lnTo>
                    <a:pt x="2" y="41"/>
                  </a:lnTo>
                  <a:lnTo>
                    <a:pt x="0" y="36"/>
                  </a:lnTo>
                  <a:lnTo>
                    <a:pt x="0" y="6"/>
                  </a:lnTo>
                  <a:lnTo>
                    <a:pt x="2" y="2"/>
                  </a:lnTo>
                  <a:lnTo>
                    <a:pt x="5" y="0"/>
                  </a:lnTo>
                  <a:lnTo>
                    <a:pt x="1033" y="0"/>
                  </a:lnTo>
                  <a:lnTo>
                    <a:pt x="1036" y="2"/>
                  </a:lnTo>
                  <a:lnTo>
                    <a:pt x="1037" y="6"/>
                  </a:lnTo>
                  <a:lnTo>
                    <a:pt x="1037" y="36"/>
                  </a:lnTo>
                  <a:lnTo>
                    <a:pt x="1039" y="41"/>
                  </a:lnTo>
                  <a:lnTo>
                    <a:pt x="1034" y="42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0" y="711591"/>
            <a:ext cx="12200772" cy="6146409"/>
            <a:chOff x="1" y="711592"/>
            <a:chExt cx="12200772" cy="6146409"/>
          </a:xfrm>
        </p:grpSpPr>
        <p:sp>
          <p:nvSpPr>
            <p:cNvPr id="164" name="자유형 163"/>
            <p:cNvSpPr/>
            <p:nvPr/>
          </p:nvSpPr>
          <p:spPr>
            <a:xfrm rot="16200000">
              <a:off x="3027182" y="-2315589"/>
              <a:ext cx="6146409" cy="12200772"/>
            </a:xfrm>
            <a:custGeom>
              <a:avLst/>
              <a:gdLst>
                <a:gd name="connsiteX0" fmla="*/ 6146409 w 6146409"/>
                <a:gd name="connsiteY0" fmla="*/ 2222 h 12200772"/>
                <a:gd name="connsiteX1" fmla="*/ 6065629 w 6146409"/>
                <a:gd name="connsiteY1" fmla="*/ 164558 h 12200772"/>
                <a:gd name="connsiteX2" fmla="*/ 6114959 w 6146409"/>
                <a:gd name="connsiteY2" fmla="*/ 314135 h 12200772"/>
                <a:gd name="connsiteX3" fmla="*/ 6138200 w 6146409"/>
                <a:gd name="connsiteY3" fmla="*/ 323564 h 12200772"/>
                <a:gd name="connsiteX4" fmla="*/ 6146409 w 6146409"/>
                <a:gd name="connsiteY4" fmla="*/ 323564 h 12200772"/>
                <a:gd name="connsiteX5" fmla="*/ 6142304 w 6146409"/>
                <a:gd name="connsiteY5" fmla="*/ 325229 h 12200772"/>
                <a:gd name="connsiteX6" fmla="*/ 6146409 w 6146409"/>
                <a:gd name="connsiteY6" fmla="*/ 326894 h 12200772"/>
                <a:gd name="connsiteX7" fmla="*/ 6138200 w 6146409"/>
                <a:gd name="connsiteY7" fmla="*/ 326894 h 12200772"/>
                <a:gd name="connsiteX8" fmla="*/ 6114958 w 6146409"/>
                <a:gd name="connsiteY8" fmla="*/ 336323 h 12200772"/>
                <a:gd name="connsiteX9" fmla="*/ 6065628 w 6146409"/>
                <a:gd name="connsiteY9" fmla="*/ 485900 h 12200772"/>
                <a:gd name="connsiteX10" fmla="*/ 6114958 w 6146409"/>
                <a:gd name="connsiteY10" fmla="*/ 635477 h 12200772"/>
                <a:gd name="connsiteX11" fmla="*/ 6138200 w 6146409"/>
                <a:gd name="connsiteY11" fmla="*/ 644906 h 12200772"/>
                <a:gd name="connsiteX12" fmla="*/ 6146408 w 6146409"/>
                <a:gd name="connsiteY12" fmla="*/ 644906 h 12200772"/>
                <a:gd name="connsiteX13" fmla="*/ 6142304 w 6146409"/>
                <a:gd name="connsiteY13" fmla="*/ 646571 h 12200772"/>
                <a:gd name="connsiteX14" fmla="*/ 6146409 w 6146409"/>
                <a:gd name="connsiteY14" fmla="*/ 648235 h 12200772"/>
                <a:gd name="connsiteX15" fmla="*/ 6138200 w 6146409"/>
                <a:gd name="connsiteY15" fmla="*/ 648235 h 12200772"/>
                <a:gd name="connsiteX16" fmla="*/ 6114958 w 6146409"/>
                <a:gd name="connsiteY16" fmla="*/ 657664 h 12200772"/>
                <a:gd name="connsiteX17" fmla="*/ 6065628 w 6146409"/>
                <a:gd name="connsiteY17" fmla="*/ 807242 h 12200772"/>
                <a:gd name="connsiteX18" fmla="*/ 6114958 w 6146409"/>
                <a:gd name="connsiteY18" fmla="*/ 956818 h 12200772"/>
                <a:gd name="connsiteX19" fmla="*/ 6138200 w 6146409"/>
                <a:gd name="connsiteY19" fmla="*/ 966247 h 12200772"/>
                <a:gd name="connsiteX20" fmla="*/ 6146408 w 6146409"/>
                <a:gd name="connsiteY20" fmla="*/ 966247 h 12200772"/>
                <a:gd name="connsiteX21" fmla="*/ 6142304 w 6146409"/>
                <a:gd name="connsiteY21" fmla="*/ 967912 h 12200772"/>
                <a:gd name="connsiteX22" fmla="*/ 6146408 w 6146409"/>
                <a:gd name="connsiteY22" fmla="*/ 969577 h 12200772"/>
                <a:gd name="connsiteX23" fmla="*/ 6138200 w 6146409"/>
                <a:gd name="connsiteY23" fmla="*/ 969577 h 12200772"/>
                <a:gd name="connsiteX24" fmla="*/ 6114958 w 6146409"/>
                <a:gd name="connsiteY24" fmla="*/ 979006 h 12200772"/>
                <a:gd name="connsiteX25" fmla="*/ 6065628 w 6146409"/>
                <a:gd name="connsiteY25" fmla="*/ 1128583 h 12200772"/>
                <a:gd name="connsiteX26" fmla="*/ 6114958 w 6146409"/>
                <a:gd name="connsiteY26" fmla="*/ 1278160 h 12200772"/>
                <a:gd name="connsiteX27" fmla="*/ 6138200 w 6146409"/>
                <a:gd name="connsiteY27" fmla="*/ 1287589 h 12200772"/>
                <a:gd name="connsiteX28" fmla="*/ 6146408 w 6146409"/>
                <a:gd name="connsiteY28" fmla="*/ 1287589 h 12200772"/>
                <a:gd name="connsiteX29" fmla="*/ 6142304 w 6146409"/>
                <a:gd name="connsiteY29" fmla="*/ 1289254 h 12200772"/>
                <a:gd name="connsiteX30" fmla="*/ 6146408 w 6146409"/>
                <a:gd name="connsiteY30" fmla="*/ 1290919 h 12200772"/>
                <a:gd name="connsiteX31" fmla="*/ 6138199 w 6146409"/>
                <a:gd name="connsiteY31" fmla="*/ 1290919 h 12200772"/>
                <a:gd name="connsiteX32" fmla="*/ 6114958 w 6146409"/>
                <a:gd name="connsiteY32" fmla="*/ 1300348 h 12200772"/>
                <a:gd name="connsiteX33" fmla="*/ 6065628 w 6146409"/>
                <a:gd name="connsiteY33" fmla="*/ 1449925 h 12200772"/>
                <a:gd name="connsiteX34" fmla="*/ 6114958 w 6146409"/>
                <a:gd name="connsiteY34" fmla="*/ 1599502 h 12200772"/>
                <a:gd name="connsiteX35" fmla="*/ 6138199 w 6146409"/>
                <a:gd name="connsiteY35" fmla="*/ 1608931 h 12200772"/>
                <a:gd name="connsiteX36" fmla="*/ 6146408 w 6146409"/>
                <a:gd name="connsiteY36" fmla="*/ 1608931 h 12200772"/>
                <a:gd name="connsiteX37" fmla="*/ 6142304 w 6146409"/>
                <a:gd name="connsiteY37" fmla="*/ 1610596 h 12200772"/>
                <a:gd name="connsiteX38" fmla="*/ 6146408 w 6146409"/>
                <a:gd name="connsiteY38" fmla="*/ 1612261 h 12200772"/>
                <a:gd name="connsiteX39" fmla="*/ 6138199 w 6146409"/>
                <a:gd name="connsiteY39" fmla="*/ 1612261 h 12200772"/>
                <a:gd name="connsiteX40" fmla="*/ 6114958 w 6146409"/>
                <a:gd name="connsiteY40" fmla="*/ 1621690 h 12200772"/>
                <a:gd name="connsiteX41" fmla="*/ 6065628 w 6146409"/>
                <a:gd name="connsiteY41" fmla="*/ 1771267 h 12200772"/>
                <a:gd name="connsiteX42" fmla="*/ 6114958 w 6146409"/>
                <a:gd name="connsiteY42" fmla="*/ 1920843 h 12200772"/>
                <a:gd name="connsiteX43" fmla="*/ 6138199 w 6146409"/>
                <a:gd name="connsiteY43" fmla="*/ 1930273 h 12200772"/>
                <a:gd name="connsiteX44" fmla="*/ 6146408 w 6146409"/>
                <a:gd name="connsiteY44" fmla="*/ 1930273 h 12200772"/>
                <a:gd name="connsiteX45" fmla="*/ 6142303 w 6146409"/>
                <a:gd name="connsiteY45" fmla="*/ 1931938 h 12200772"/>
                <a:gd name="connsiteX46" fmla="*/ 6146408 w 6146409"/>
                <a:gd name="connsiteY46" fmla="*/ 1933603 h 12200772"/>
                <a:gd name="connsiteX47" fmla="*/ 6138199 w 6146409"/>
                <a:gd name="connsiteY47" fmla="*/ 1933603 h 12200772"/>
                <a:gd name="connsiteX48" fmla="*/ 6114957 w 6146409"/>
                <a:gd name="connsiteY48" fmla="*/ 1943032 h 12200772"/>
                <a:gd name="connsiteX49" fmla="*/ 6065627 w 6146409"/>
                <a:gd name="connsiteY49" fmla="*/ 2092608 h 12200772"/>
                <a:gd name="connsiteX50" fmla="*/ 6114957 w 6146409"/>
                <a:gd name="connsiteY50" fmla="*/ 2242185 h 12200772"/>
                <a:gd name="connsiteX51" fmla="*/ 6138199 w 6146409"/>
                <a:gd name="connsiteY51" fmla="*/ 2251614 h 12200772"/>
                <a:gd name="connsiteX52" fmla="*/ 6146407 w 6146409"/>
                <a:gd name="connsiteY52" fmla="*/ 2251614 h 12200772"/>
                <a:gd name="connsiteX53" fmla="*/ 6142303 w 6146409"/>
                <a:gd name="connsiteY53" fmla="*/ 2253279 h 12200772"/>
                <a:gd name="connsiteX54" fmla="*/ 6146408 w 6146409"/>
                <a:gd name="connsiteY54" fmla="*/ 2254944 h 12200772"/>
                <a:gd name="connsiteX55" fmla="*/ 6138199 w 6146409"/>
                <a:gd name="connsiteY55" fmla="*/ 2254944 h 12200772"/>
                <a:gd name="connsiteX56" fmla="*/ 6114957 w 6146409"/>
                <a:gd name="connsiteY56" fmla="*/ 2264374 h 12200772"/>
                <a:gd name="connsiteX57" fmla="*/ 6065627 w 6146409"/>
                <a:gd name="connsiteY57" fmla="*/ 2413950 h 12200772"/>
                <a:gd name="connsiteX58" fmla="*/ 6114957 w 6146409"/>
                <a:gd name="connsiteY58" fmla="*/ 2563526 h 12200772"/>
                <a:gd name="connsiteX59" fmla="*/ 6138199 w 6146409"/>
                <a:gd name="connsiteY59" fmla="*/ 2572956 h 12200772"/>
                <a:gd name="connsiteX60" fmla="*/ 6146407 w 6146409"/>
                <a:gd name="connsiteY60" fmla="*/ 2572956 h 12200772"/>
                <a:gd name="connsiteX61" fmla="*/ 6142303 w 6146409"/>
                <a:gd name="connsiteY61" fmla="*/ 2574620 h 12200772"/>
                <a:gd name="connsiteX62" fmla="*/ 6146407 w 6146409"/>
                <a:gd name="connsiteY62" fmla="*/ 2576286 h 12200772"/>
                <a:gd name="connsiteX63" fmla="*/ 6138199 w 6146409"/>
                <a:gd name="connsiteY63" fmla="*/ 2576286 h 12200772"/>
                <a:gd name="connsiteX64" fmla="*/ 6114957 w 6146409"/>
                <a:gd name="connsiteY64" fmla="*/ 2585714 h 12200772"/>
                <a:gd name="connsiteX65" fmla="*/ 6065627 w 6146409"/>
                <a:gd name="connsiteY65" fmla="*/ 2735292 h 12200772"/>
                <a:gd name="connsiteX66" fmla="*/ 6114957 w 6146409"/>
                <a:gd name="connsiteY66" fmla="*/ 2884868 h 12200772"/>
                <a:gd name="connsiteX67" fmla="*/ 6138199 w 6146409"/>
                <a:gd name="connsiteY67" fmla="*/ 2894298 h 12200772"/>
                <a:gd name="connsiteX68" fmla="*/ 6146407 w 6146409"/>
                <a:gd name="connsiteY68" fmla="*/ 2894298 h 12200772"/>
                <a:gd name="connsiteX69" fmla="*/ 6142303 w 6146409"/>
                <a:gd name="connsiteY69" fmla="*/ 2895963 h 12200772"/>
                <a:gd name="connsiteX70" fmla="*/ 6146407 w 6146409"/>
                <a:gd name="connsiteY70" fmla="*/ 2897627 h 12200772"/>
                <a:gd name="connsiteX71" fmla="*/ 6138199 w 6146409"/>
                <a:gd name="connsiteY71" fmla="*/ 2897627 h 12200772"/>
                <a:gd name="connsiteX72" fmla="*/ 6114957 w 6146409"/>
                <a:gd name="connsiteY72" fmla="*/ 2907056 h 12200772"/>
                <a:gd name="connsiteX73" fmla="*/ 6065627 w 6146409"/>
                <a:gd name="connsiteY73" fmla="*/ 3056633 h 12200772"/>
                <a:gd name="connsiteX74" fmla="*/ 6114957 w 6146409"/>
                <a:gd name="connsiteY74" fmla="*/ 3206209 h 12200772"/>
                <a:gd name="connsiteX75" fmla="*/ 6138199 w 6146409"/>
                <a:gd name="connsiteY75" fmla="*/ 3215638 h 12200772"/>
                <a:gd name="connsiteX76" fmla="*/ 6146407 w 6146409"/>
                <a:gd name="connsiteY76" fmla="*/ 3215638 h 12200772"/>
                <a:gd name="connsiteX77" fmla="*/ 6142303 w 6146409"/>
                <a:gd name="connsiteY77" fmla="*/ 3217303 h 12200772"/>
                <a:gd name="connsiteX78" fmla="*/ 6146407 w 6146409"/>
                <a:gd name="connsiteY78" fmla="*/ 3218969 h 12200772"/>
                <a:gd name="connsiteX79" fmla="*/ 6138198 w 6146409"/>
                <a:gd name="connsiteY79" fmla="*/ 3218969 h 12200772"/>
                <a:gd name="connsiteX80" fmla="*/ 6114956 w 6146409"/>
                <a:gd name="connsiteY80" fmla="*/ 3228397 h 12200772"/>
                <a:gd name="connsiteX81" fmla="*/ 6065626 w 6146409"/>
                <a:gd name="connsiteY81" fmla="*/ 3377975 h 12200772"/>
                <a:gd name="connsiteX82" fmla="*/ 6114956 w 6146409"/>
                <a:gd name="connsiteY82" fmla="*/ 3527551 h 12200772"/>
                <a:gd name="connsiteX83" fmla="*/ 6138198 w 6146409"/>
                <a:gd name="connsiteY83" fmla="*/ 3536980 h 12200772"/>
                <a:gd name="connsiteX84" fmla="*/ 6146407 w 6146409"/>
                <a:gd name="connsiteY84" fmla="*/ 3536980 h 12200772"/>
                <a:gd name="connsiteX85" fmla="*/ 6142303 w 6146409"/>
                <a:gd name="connsiteY85" fmla="*/ 3538645 h 12200772"/>
                <a:gd name="connsiteX86" fmla="*/ 6146407 w 6146409"/>
                <a:gd name="connsiteY86" fmla="*/ 3540310 h 12200772"/>
                <a:gd name="connsiteX87" fmla="*/ 6138198 w 6146409"/>
                <a:gd name="connsiteY87" fmla="*/ 3540310 h 12200772"/>
                <a:gd name="connsiteX88" fmla="*/ 6114956 w 6146409"/>
                <a:gd name="connsiteY88" fmla="*/ 3549739 h 12200772"/>
                <a:gd name="connsiteX89" fmla="*/ 6065626 w 6146409"/>
                <a:gd name="connsiteY89" fmla="*/ 3699316 h 12200772"/>
                <a:gd name="connsiteX90" fmla="*/ 6114956 w 6146409"/>
                <a:gd name="connsiteY90" fmla="*/ 3848893 h 12200772"/>
                <a:gd name="connsiteX91" fmla="*/ 6138198 w 6146409"/>
                <a:gd name="connsiteY91" fmla="*/ 3858322 h 12200772"/>
                <a:gd name="connsiteX92" fmla="*/ 6146406 w 6146409"/>
                <a:gd name="connsiteY92" fmla="*/ 3858322 h 12200772"/>
                <a:gd name="connsiteX93" fmla="*/ 6142302 w 6146409"/>
                <a:gd name="connsiteY93" fmla="*/ 3859987 h 12200772"/>
                <a:gd name="connsiteX94" fmla="*/ 6146407 w 6146409"/>
                <a:gd name="connsiteY94" fmla="*/ 3861652 h 12200772"/>
                <a:gd name="connsiteX95" fmla="*/ 6138198 w 6146409"/>
                <a:gd name="connsiteY95" fmla="*/ 3861652 h 12200772"/>
                <a:gd name="connsiteX96" fmla="*/ 6114956 w 6146409"/>
                <a:gd name="connsiteY96" fmla="*/ 3871081 h 12200772"/>
                <a:gd name="connsiteX97" fmla="*/ 6065626 w 6146409"/>
                <a:gd name="connsiteY97" fmla="*/ 4020658 h 12200772"/>
                <a:gd name="connsiteX98" fmla="*/ 6114956 w 6146409"/>
                <a:gd name="connsiteY98" fmla="*/ 4170234 h 12200772"/>
                <a:gd name="connsiteX99" fmla="*/ 6138198 w 6146409"/>
                <a:gd name="connsiteY99" fmla="*/ 4179664 h 12200772"/>
                <a:gd name="connsiteX100" fmla="*/ 6146406 w 6146409"/>
                <a:gd name="connsiteY100" fmla="*/ 4179664 h 12200772"/>
                <a:gd name="connsiteX101" fmla="*/ 6142302 w 6146409"/>
                <a:gd name="connsiteY101" fmla="*/ 4181329 h 12200772"/>
                <a:gd name="connsiteX102" fmla="*/ 6146406 w 6146409"/>
                <a:gd name="connsiteY102" fmla="*/ 4182993 h 12200772"/>
                <a:gd name="connsiteX103" fmla="*/ 6138198 w 6146409"/>
                <a:gd name="connsiteY103" fmla="*/ 4182993 h 12200772"/>
                <a:gd name="connsiteX104" fmla="*/ 6114956 w 6146409"/>
                <a:gd name="connsiteY104" fmla="*/ 4192423 h 12200772"/>
                <a:gd name="connsiteX105" fmla="*/ 6065626 w 6146409"/>
                <a:gd name="connsiteY105" fmla="*/ 4342000 h 12200772"/>
                <a:gd name="connsiteX106" fmla="*/ 6114956 w 6146409"/>
                <a:gd name="connsiteY106" fmla="*/ 4491576 h 12200772"/>
                <a:gd name="connsiteX107" fmla="*/ 6138198 w 6146409"/>
                <a:gd name="connsiteY107" fmla="*/ 4501005 h 12200772"/>
                <a:gd name="connsiteX108" fmla="*/ 6146406 w 6146409"/>
                <a:gd name="connsiteY108" fmla="*/ 4501005 h 12200772"/>
                <a:gd name="connsiteX109" fmla="*/ 6142302 w 6146409"/>
                <a:gd name="connsiteY109" fmla="*/ 4502670 h 12200772"/>
                <a:gd name="connsiteX110" fmla="*/ 6146406 w 6146409"/>
                <a:gd name="connsiteY110" fmla="*/ 4504335 h 12200772"/>
                <a:gd name="connsiteX111" fmla="*/ 6138198 w 6146409"/>
                <a:gd name="connsiteY111" fmla="*/ 4504335 h 12200772"/>
                <a:gd name="connsiteX112" fmla="*/ 6114956 w 6146409"/>
                <a:gd name="connsiteY112" fmla="*/ 4513765 h 12200772"/>
                <a:gd name="connsiteX113" fmla="*/ 6065626 w 6146409"/>
                <a:gd name="connsiteY113" fmla="*/ 4663342 h 12200772"/>
                <a:gd name="connsiteX114" fmla="*/ 6114956 w 6146409"/>
                <a:gd name="connsiteY114" fmla="*/ 4812918 h 12200772"/>
                <a:gd name="connsiteX115" fmla="*/ 6138197 w 6146409"/>
                <a:gd name="connsiteY115" fmla="*/ 4822348 h 12200772"/>
                <a:gd name="connsiteX116" fmla="*/ 6146406 w 6146409"/>
                <a:gd name="connsiteY116" fmla="*/ 4822348 h 12200772"/>
                <a:gd name="connsiteX117" fmla="*/ 6142302 w 6146409"/>
                <a:gd name="connsiteY117" fmla="*/ 4824012 h 12200772"/>
                <a:gd name="connsiteX118" fmla="*/ 6146406 w 6146409"/>
                <a:gd name="connsiteY118" fmla="*/ 4825677 h 12200772"/>
                <a:gd name="connsiteX119" fmla="*/ 6138197 w 6146409"/>
                <a:gd name="connsiteY119" fmla="*/ 4825677 h 12200772"/>
                <a:gd name="connsiteX120" fmla="*/ 6114955 w 6146409"/>
                <a:gd name="connsiteY120" fmla="*/ 4835106 h 12200772"/>
                <a:gd name="connsiteX121" fmla="*/ 6065625 w 6146409"/>
                <a:gd name="connsiteY121" fmla="*/ 4984683 h 12200772"/>
                <a:gd name="connsiteX122" fmla="*/ 6114955 w 6146409"/>
                <a:gd name="connsiteY122" fmla="*/ 5134260 h 12200772"/>
                <a:gd name="connsiteX123" fmla="*/ 6138197 w 6146409"/>
                <a:gd name="connsiteY123" fmla="*/ 5143689 h 12200772"/>
                <a:gd name="connsiteX124" fmla="*/ 6146405 w 6146409"/>
                <a:gd name="connsiteY124" fmla="*/ 5143689 h 12200772"/>
                <a:gd name="connsiteX125" fmla="*/ 6142301 w 6146409"/>
                <a:gd name="connsiteY125" fmla="*/ 5145354 h 12200772"/>
                <a:gd name="connsiteX126" fmla="*/ 6146406 w 6146409"/>
                <a:gd name="connsiteY126" fmla="*/ 5147018 h 12200772"/>
                <a:gd name="connsiteX127" fmla="*/ 6138197 w 6146409"/>
                <a:gd name="connsiteY127" fmla="*/ 5147018 h 12200772"/>
                <a:gd name="connsiteX128" fmla="*/ 6114955 w 6146409"/>
                <a:gd name="connsiteY128" fmla="*/ 5156448 h 12200772"/>
                <a:gd name="connsiteX129" fmla="*/ 6065625 w 6146409"/>
                <a:gd name="connsiteY129" fmla="*/ 5306025 h 12200772"/>
                <a:gd name="connsiteX130" fmla="*/ 6114955 w 6146409"/>
                <a:gd name="connsiteY130" fmla="*/ 5455601 h 12200772"/>
                <a:gd name="connsiteX131" fmla="*/ 6138197 w 6146409"/>
                <a:gd name="connsiteY131" fmla="*/ 5465031 h 12200772"/>
                <a:gd name="connsiteX132" fmla="*/ 6146405 w 6146409"/>
                <a:gd name="connsiteY132" fmla="*/ 5465031 h 12200772"/>
                <a:gd name="connsiteX133" fmla="*/ 6142301 w 6146409"/>
                <a:gd name="connsiteY133" fmla="*/ 5466695 h 12200772"/>
                <a:gd name="connsiteX134" fmla="*/ 6146405 w 6146409"/>
                <a:gd name="connsiteY134" fmla="*/ 5468361 h 12200772"/>
                <a:gd name="connsiteX135" fmla="*/ 6138197 w 6146409"/>
                <a:gd name="connsiteY135" fmla="*/ 5468361 h 12200772"/>
                <a:gd name="connsiteX136" fmla="*/ 6114955 w 6146409"/>
                <a:gd name="connsiteY136" fmla="*/ 5477790 h 12200772"/>
                <a:gd name="connsiteX137" fmla="*/ 6065625 w 6146409"/>
                <a:gd name="connsiteY137" fmla="*/ 5627367 h 12200772"/>
                <a:gd name="connsiteX138" fmla="*/ 6114955 w 6146409"/>
                <a:gd name="connsiteY138" fmla="*/ 5776943 h 12200772"/>
                <a:gd name="connsiteX139" fmla="*/ 6138197 w 6146409"/>
                <a:gd name="connsiteY139" fmla="*/ 5786373 h 12200772"/>
                <a:gd name="connsiteX140" fmla="*/ 6146405 w 6146409"/>
                <a:gd name="connsiteY140" fmla="*/ 5786373 h 12200772"/>
                <a:gd name="connsiteX141" fmla="*/ 6142301 w 6146409"/>
                <a:gd name="connsiteY141" fmla="*/ 5788037 h 12200772"/>
                <a:gd name="connsiteX142" fmla="*/ 6146405 w 6146409"/>
                <a:gd name="connsiteY142" fmla="*/ 5789702 h 12200772"/>
                <a:gd name="connsiteX143" fmla="*/ 6138197 w 6146409"/>
                <a:gd name="connsiteY143" fmla="*/ 5789702 h 12200772"/>
                <a:gd name="connsiteX144" fmla="*/ 6114955 w 6146409"/>
                <a:gd name="connsiteY144" fmla="*/ 5799131 h 12200772"/>
                <a:gd name="connsiteX145" fmla="*/ 6065625 w 6146409"/>
                <a:gd name="connsiteY145" fmla="*/ 5948709 h 12200772"/>
                <a:gd name="connsiteX146" fmla="*/ 6089279 w 6146409"/>
                <a:gd name="connsiteY146" fmla="*/ 6063492 h 12200772"/>
                <a:gd name="connsiteX147" fmla="*/ 6110280 w 6146409"/>
                <a:gd name="connsiteY147" fmla="*/ 6091951 h 12200772"/>
                <a:gd name="connsiteX148" fmla="*/ 6146409 w 6146409"/>
                <a:gd name="connsiteY148" fmla="*/ 6091951 h 12200772"/>
                <a:gd name="connsiteX149" fmla="*/ 6122875 w 6146409"/>
                <a:gd name="connsiteY149" fmla="*/ 6101498 h 12200772"/>
                <a:gd name="connsiteX150" fmla="*/ 6146405 w 6146409"/>
                <a:gd name="connsiteY150" fmla="*/ 6111044 h 12200772"/>
                <a:gd name="connsiteX151" fmla="*/ 6110284 w 6146409"/>
                <a:gd name="connsiteY151" fmla="*/ 6111044 h 12200772"/>
                <a:gd name="connsiteX152" fmla="*/ 6089282 w 6146409"/>
                <a:gd name="connsiteY152" fmla="*/ 6139503 h 12200772"/>
                <a:gd name="connsiteX153" fmla="*/ 6065629 w 6146409"/>
                <a:gd name="connsiteY153" fmla="*/ 6254286 h 12200772"/>
                <a:gd name="connsiteX154" fmla="*/ 6114959 w 6146409"/>
                <a:gd name="connsiteY154" fmla="*/ 6403863 h 12200772"/>
                <a:gd name="connsiteX155" fmla="*/ 6138200 w 6146409"/>
                <a:gd name="connsiteY155" fmla="*/ 6413292 h 12200772"/>
                <a:gd name="connsiteX156" fmla="*/ 6146409 w 6146409"/>
                <a:gd name="connsiteY156" fmla="*/ 6413292 h 12200772"/>
                <a:gd name="connsiteX157" fmla="*/ 6142304 w 6146409"/>
                <a:gd name="connsiteY157" fmla="*/ 6414957 h 12200772"/>
                <a:gd name="connsiteX158" fmla="*/ 6146409 w 6146409"/>
                <a:gd name="connsiteY158" fmla="*/ 6416622 h 12200772"/>
                <a:gd name="connsiteX159" fmla="*/ 6138200 w 6146409"/>
                <a:gd name="connsiteY159" fmla="*/ 6416622 h 12200772"/>
                <a:gd name="connsiteX160" fmla="*/ 6114958 w 6146409"/>
                <a:gd name="connsiteY160" fmla="*/ 6426051 h 12200772"/>
                <a:gd name="connsiteX161" fmla="*/ 6065628 w 6146409"/>
                <a:gd name="connsiteY161" fmla="*/ 6575628 h 12200772"/>
                <a:gd name="connsiteX162" fmla="*/ 6114958 w 6146409"/>
                <a:gd name="connsiteY162" fmla="*/ 6725204 h 12200772"/>
                <a:gd name="connsiteX163" fmla="*/ 6138200 w 6146409"/>
                <a:gd name="connsiteY163" fmla="*/ 6734633 h 12200772"/>
                <a:gd name="connsiteX164" fmla="*/ 6146408 w 6146409"/>
                <a:gd name="connsiteY164" fmla="*/ 6734633 h 12200772"/>
                <a:gd name="connsiteX165" fmla="*/ 6142304 w 6146409"/>
                <a:gd name="connsiteY165" fmla="*/ 6736299 h 12200772"/>
                <a:gd name="connsiteX166" fmla="*/ 6146409 w 6146409"/>
                <a:gd name="connsiteY166" fmla="*/ 6737963 h 12200772"/>
                <a:gd name="connsiteX167" fmla="*/ 6138200 w 6146409"/>
                <a:gd name="connsiteY167" fmla="*/ 6737963 h 12200772"/>
                <a:gd name="connsiteX168" fmla="*/ 6114958 w 6146409"/>
                <a:gd name="connsiteY168" fmla="*/ 6747392 h 12200772"/>
                <a:gd name="connsiteX169" fmla="*/ 6065628 w 6146409"/>
                <a:gd name="connsiteY169" fmla="*/ 6896970 h 12200772"/>
                <a:gd name="connsiteX170" fmla="*/ 6114958 w 6146409"/>
                <a:gd name="connsiteY170" fmla="*/ 7046546 h 12200772"/>
                <a:gd name="connsiteX171" fmla="*/ 6138200 w 6146409"/>
                <a:gd name="connsiteY171" fmla="*/ 7055975 h 12200772"/>
                <a:gd name="connsiteX172" fmla="*/ 6146408 w 6146409"/>
                <a:gd name="connsiteY172" fmla="*/ 7055975 h 12200772"/>
                <a:gd name="connsiteX173" fmla="*/ 6142304 w 6146409"/>
                <a:gd name="connsiteY173" fmla="*/ 7057640 h 12200772"/>
                <a:gd name="connsiteX174" fmla="*/ 6146408 w 6146409"/>
                <a:gd name="connsiteY174" fmla="*/ 7059305 h 12200772"/>
                <a:gd name="connsiteX175" fmla="*/ 6138200 w 6146409"/>
                <a:gd name="connsiteY175" fmla="*/ 7059305 h 12200772"/>
                <a:gd name="connsiteX176" fmla="*/ 6114958 w 6146409"/>
                <a:gd name="connsiteY176" fmla="*/ 7068734 h 12200772"/>
                <a:gd name="connsiteX177" fmla="*/ 6065628 w 6146409"/>
                <a:gd name="connsiteY177" fmla="*/ 7218311 h 12200772"/>
                <a:gd name="connsiteX178" fmla="*/ 6114958 w 6146409"/>
                <a:gd name="connsiteY178" fmla="*/ 7367888 h 12200772"/>
                <a:gd name="connsiteX179" fmla="*/ 6138200 w 6146409"/>
                <a:gd name="connsiteY179" fmla="*/ 7377317 h 12200772"/>
                <a:gd name="connsiteX180" fmla="*/ 6146408 w 6146409"/>
                <a:gd name="connsiteY180" fmla="*/ 7377317 h 12200772"/>
                <a:gd name="connsiteX181" fmla="*/ 6142304 w 6146409"/>
                <a:gd name="connsiteY181" fmla="*/ 7378982 h 12200772"/>
                <a:gd name="connsiteX182" fmla="*/ 6146408 w 6146409"/>
                <a:gd name="connsiteY182" fmla="*/ 7380647 h 12200772"/>
                <a:gd name="connsiteX183" fmla="*/ 6138199 w 6146409"/>
                <a:gd name="connsiteY183" fmla="*/ 7380647 h 12200772"/>
                <a:gd name="connsiteX184" fmla="*/ 6114958 w 6146409"/>
                <a:gd name="connsiteY184" fmla="*/ 7390076 h 12200772"/>
                <a:gd name="connsiteX185" fmla="*/ 6065628 w 6146409"/>
                <a:gd name="connsiteY185" fmla="*/ 7539653 h 12200772"/>
                <a:gd name="connsiteX186" fmla="*/ 6114958 w 6146409"/>
                <a:gd name="connsiteY186" fmla="*/ 7689230 h 12200772"/>
                <a:gd name="connsiteX187" fmla="*/ 6138199 w 6146409"/>
                <a:gd name="connsiteY187" fmla="*/ 7698659 h 12200772"/>
                <a:gd name="connsiteX188" fmla="*/ 6146408 w 6146409"/>
                <a:gd name="connsiteY188" fmla="*/ 7698659 h 12200772"/>
                <a:gd name="connsiteX189" fmla="*/ 6142304 w 6146409"/>
                <a:gd name="connsiteY189" fmla="*/ 7700324 h 12200772"/>
                <a:gd name="connsiteX190" fmla="*/ 6146408 w 6146409"/>
                <a:gd name="connsiteY190" fmla="*/ 7701989 h 12200772"/>
                <a:gd name="connsiteX191" fmla="*/ 6138199 w 6146409"/>
                <a:gd name="connsiteY191" fmla="*/ 7701989 h 12200772"/>
                <a:gd name="connsiteX192" fmla="*/ 6114958 w 6146409"/>
                <a:gd name="connsiteY192" fmla="*/ 7711418 h 12200772"/>
                <a:gd name="connsiteX193" fmla="*/ 6065628 w 6146409"/>
                <a:gd name="connsiteY193" fmla="*/ 7860994 h 12200772"/>
                <a:gd name="connsiteX194" fmla="*/ 6114958 w 6146409"/>
                <a:gd name="connsiteY194" fmla="*/ 8010571 h 12200772"/>
                <a:gd name="connsiteX195" fmla="*/ 6138199 w 6146409"/>
                <a:gd name="connsiteY195" fmla="*/ 8020001 h 12200772"/>
                <a:gd name="connsiteX196" fmla="*/ 6146408 w 6146409"/>
                <a:gd name="connsiteY196" fmla="*/ 8020001 h 12200772"/>
                <a:gd name="connsiteX197" fmla="*/ 6142303 w 6146409"/>
                <a:gd name="connsiteY197" fmla="*/ 8021666 h 12200772"/>
                <a:gd name="connsiteX198" fmla="*/ 6146408 w 6146409"/>
                <a:gd name="connsiteY198" fmla="*/ 8023331 h 12200772"/>
                <a:gd name="connsiteX199" fmla="*/ 6138199 w 6146409"/>
                <a:gd name="connsiteY199" fmla="*/ 8023331 h 12200772"/>
                <a:gd name="connsiteX200" fmla="*/ 6114957 w 6146409"/>
                <a:gd name="connsiteY200" fmla="*/ 8032759 h 12200772"/>
                <a:gd name="connsiteX201" fmla="*/ 6065627 w 6146409"/>
                <a:gd name="connsiteY201" fmla="*/ 8182336 h 12200772"/>
                <a:gd name="connsiteX202" fmla="*/ 6114957 w 6146409"/>
                <a:gd name="connsiteY202" fmla="*/ 8331913 h 12200772"/>
                <a:gd name="connsiteX203" fmla="*/ 6138199 w 6146409"/>
                <a:gd name="connsiteY203" fmla="*/ 8341342 h 12200772"/>
                <a:gd name="connsiteX204" fmla="*/ 6146407 w 6146409"/>
                <a:gd name="connsiteY204" fmla="*/ 8341342 h 12200772"/>
                <a:gd name="connsiteX205" fmla="*/ 6142303 w 6146409"/>
                <a:gd name="connsiteY205" fmla="*/ 8343007 h 12200772"/>
                <a:gd name="connsiteX206" fmla="*/ 6146408 w 6146409"/>
                <a:gd name="connsiteY206" fmla="*/ 8344672 h 12200772"/>
                <a:gd name="connsiteX207" fmla="*/ 6138199 w 6146409"/>
                <a:gd name="connsiteY207" fmla="*/ 8344672 h 12200772"/>
                <a:gd name="connsiteX208" fmla="*/ 6114957 w 6146409"/>
                <a:gd name="connsiteY208" fmla="*/ 8354101 h 12200772"/>
                <a:gd name="connsiteX209" fmla="*/ 6065627 w 6146409"/>
                <a:gd name="connsiteY209" fmla="*/ 8503678 h 12200772"/>
                <a:gd name="connsiteX210" fmla="*/ 6114957 w 6146409"/>
                <a:gd name="connsiteY210" fmla="*/ 8653254 h 12200772"/>
                <a:gd name="connsiteX211" fmla="*/ 6138199 w 6146409"/>
                <a:gd name="connsiteY211" fmla="*/ 8662684 h 12200772"/>
                <a:gd name="connsiteX212" fmla="*/ 6146407 w 6146409"/>
                <a:gd name="connsiteY212" fmla="*/ 8662684 h 12200772"/>
                <a:gd name="connsiteX213" fmla="*/ 6142303 w 6146409"/>
                <a:gd name="connsiteY213" fmla="*/ 8664348 h 12200772"/>
                <a:gd name="connsiteX214" fmla="*/ 6146407 w 6146409"/>
                <a:gd name="connsiteY214" fmla="*/ 8666014 h 12200772"/>
                <a:gd name="connsiteX215" fmla="*/ 6138199 w 6146409"/>
                <a:gd name="connsiteY215" fmla="*/ 8666014 h 12200772"/>
                <a:gd name="connsiteX216" fmla="*/ 6114957 w 6146409"/>
                <a:gd name="connsiteY216" fmla="*/ 8675442 h 12200772"/>
                <a:gd name="connsiteX217" fmla="*/ 6065627 w 6146409"/>
                <a:gd name="connsiteY217" fmla="*/ 8825020 h 12200772"/>
                <a:gd name="connsiteX218" fmla="*/ 6114957 w 6146409"/>
                <a:gd name="connsiteY218" fmla="*/ 8974596 h 12200772"/>
                <a:gd name="connsiteX219" fmla="*/ 6138199 w 6146409"/>
                <a:gd name="connsiteY219" fmla="*/ 8984026 h 12200772"/>
                <a:gd name="connsiteX220" fmla="*/ 6146407 w 6146409"/>
                <a:gd name="connsiteY220" fmla="*/ 8984026 h 12200772"/>
                <a:gd name="connsiteX221" fmla="*/ 6142303 w 6146409"/>
                <a:gd name="connsiteY221" fmla="*/ 8985690 h 12200772"/>
                <a:gd name="connsiteX222" fmla="*/ 6146407 w 6146409"/>
                <a:gd name="connsiteY222" fmla="*/ 8987354 h 12200772"/>
                <a:gd name="connsiteX223" fmla="*/ 6138199 w 6146409"/>
                <a:gd name="connsiteY223" fmla="*/ 8987354 h 12200772"/>
                <a:gd name="connsiteX224" fmla="*/ 6114957 w 6146409"/>
                <a:gd name="connsiteY224" fmla="*/ 8996784 h 12200772"/>
                <a:gd name="connsiteX225" fmla="*/ 6065627 w 6146409"/>
                <a:gd name="connsiteY225" fmla="*/ 9146360 h 12200772"/>
                <a:gd name="connsiteX226" fmla="*/ 6114957 w 6146409"/>
                <a:gd name="connsiteY226" fmla="*/ 9295936 h 12200772"/>
                <a:gd name="connsiteX227" fmla="*/ 6138199 w 6146409"/>
                <a:gd name="connsiteY227" fmla="*/ 9305366 h 12200772"/>
                <a:gd name="connsiteX228" fmla="*/ 6146407 w 6146409"/>
                <a:gd name="connsiteY228" fmla="*/ 9305366 h 12200772"/>
                <a:gd name="connsiteX229" fmla="*/ 6142303 w 6146409"/>
                <a:gd name="connsiteY229" fmla="*/ 9307030 h 12200772"/>
                <a:gd name="connsiteX230" fmla="*/ 6146407 w 6146409"/>
                <a:gd name="connsiteY230" fmla="*/ 9308696 h 12200772"/>
                <a:gd name="connsiteX231" fmla="*/ 6138198 w 6146409"/>
                <a:gd name="connsiteY231" fmla="*/ 9308696 h 12200772"/>
                <a:gd name="connsiteX232" fmla="*/ 6114956 w 6146409"/>
                <a:gd name="connsiteY232" fmla="*/ 9318126 h 12200772"/>
                <a:gd name="connsiteX233" fmla="*/ 6065626 w 6146409"/>
                <a:gd name="connsiteY233" fmla="*/ 9467702 h 12200772"/>
                <a:gd name="connsiteX234" fmla="*/ 6114956 w 6146409"/>
                <a:gd name="connsiteY234" fmla="*/ 9617278 h 12200772"/>
                <a:gd name="connsiteX235" fmla="*/ 6138198 w 6146409"/>
                <a:gd name="connsiteY235" fmla="*/ 9626708 h 12200772"/>
                <a:gd name="connsiteX236" fmla="*/ 6146407 w 6146409"/>
                <a:gd name="connsiteY236" fmla="*/ 9626708 h 12200772"/>
                <a:gd name="connsiteX237" fmla="*/ 6142303 w 6146409"/>
                <a:gd name="connsiteY237" fmla="*/ 9628372 h 12200772"/>
                <a:gd name="connsiteX238" fmla="*/ 6146407 w 6146409"/>
                <a:gd name="connsiteY238" fmla="*/ 9630038 h 12200772"/>
                <a:gd name="connsiteX239" fmla="*/ 6138198 w 6146409"/>
                <a:gd name="connsiteY239" fmla="*/ 9630038 h 12200772"/>
                <a:gd name="connsiteX240" fmla="*/ 6114956 w 6146409"/>
                <a:gd name="connsiteY240" fmla="*/ 9639466 h 12200772"/>
                <a:gd name="connsiteX241" fmla="*/ 6065626 w 6146409"/>
                <a:gd name="connsiteY241" fmla="*/ 9789044 h 12200772"/>
                <a:gd name="connsiteX242" fmla="*/ 6114956 w 6146409"/>
                <a:gd name="connsiteY242" fmla="*/ 9938620 h 12200772"/>
                <a:gd name="connsiteX243" fmla="*/ 6138198 w 6146409"/>
                <a:gd name="connsiteY243" fmla="*/ 9948050 h 12200772"/>
                <a:gd name="connsiteX244" fmla="*/ 6146406 w 6146409"/>
                <a:gd name="connsiteY244" fmla="*/ 9948050 h 12200772"/>
                <a:gd name="connsiteX245" fmla="*/ 6142302 w 6146409"/>
                <a:gd name="connsiteY245" fmla="*/ 9949714 h 12200772"/>
                <a:gd name="connsiteX246" fmla="*/ 6146407 w 6146409"/>
                <a:gd name="connsiteY246" fmla="*/ 9951380 h 12200772"/>
                <a:gd name="connsiteX247" fmla="*/ 6138198 w 6146409"/>
                <a:gd name="connsiteY247" fmla="*/ 9951380 h 12200772"/>
                <a:gd name="connsiteX248" fmla="*/ 6114956 w 6146409"/>
                <a:gd name="connsiteY248" fmla="*/ 9960808 h 12200772"/>
                <a:gd name="connsiteX249" fmla="*/ 6065626 w 6146409"/>
                <a:gd name="connsiteY249" fmla="*/ 10110386 h 12200772"/>
                <a:gd name="connsiteX250" fmla="*/ 6114956 w 6146409"/>
                <a:gd name="connsiteY250" fmla="*/ 10259962 h 12200772"/>
                <a:gd name="connsiteX251" fmla="*/ 6138198 w 6146409"/>
                <a:gd name="connsiteY251" fmla="*/ 10269392 h 12200772"/>
                <a:gd name="connsiteX252" fmla="*/ 6146406 w 6146409"/>
                <a:gd name="connsiteY252" fmla="*/ 10269392 h 12200772"/>
                <a:gd name="connsiteX253" fmla="*/ 6142302 w 6146409"/>
                <a:gd name="connsiteY253" fmla="*/ 10271056 h 12200772"/>
                <a:gd name="connsiteX254" fmla="*/ 6146406 w 6146409"/>
                <a:gd name="connsiteY254" fmla="*/ 10272722 h 12200772"/>
                <a:gd name="connsiteX255" fmla="*/ 6138198 w 6146409"/>
                <a:gd name="connsiteY255" fmla="*/ 10272722 h 12200772"/>
                <a:gd name="connsiteX256" fmla="*/ 6114956 w 6146409"/>
                <a:gd name="connsiteY256" fmla="*/ 10282150 h 12200772"/>
                <a:gd name="connsiteX257" fmla="*/ 6065626 w 6146409"/>
                <a:gd name="connsiteY257" fmla="*/ 10431728 h 12200772"/>
                <a:gd name="connsiteX258" fmla="*/ 6114956 w 6146409"/>
                <a:gd name="connsiteY258" fmla="*/ 10581304 h 12200772"/>
                <a:gd name="connsiteX259" fmla="*/ 6138198 w 6146409"/>
                <a:gd name="connsiteY259" fmla="*/ 10590734 h 12200772"/>
                <a:gd name="connsiteX260" fmla="*/ 6146406 w 6146409"/>
                <a:gd name="connsiteY260" fmla="*/ 10590734 h 12200772"/>
                <a:gd name="connsiteX261" fmla="*/ 6142302 w 6146409"/>
                <a:gd name="connsiteY261" fmla="*/ 10592398 h 12200772"/>
                <a:gd name="connsiteX262" fmla="*/ 6146406 w 6146409"/>
                <a:gd name="connsiteY262" fmla="*/ 10594062 h 12200772"/>
                <a:gd name="connsiteX263" fmla="*/ 6138198 w 6146409"/>
                <a:gd name="connsiteY263" fmla="*/ 10594062 h 12200772"/>
                <a:gd name="connsiteX264" fmla="*/ 6114956 w 6146409"/>
                <a:gd name="connsiteY264" fmla="*/ 10603492 h 12200772"/>
                <a:gd name="connsiteX265" fmla="*/ 6065626 w 6146409"/>
                <a:gd name="connsiteY265" fmla="*/ 10753070 h 12200772"/>
                <a:gd name="connsiteX266" fmla="*/ 6114956 w 6146409"/>
                <a:gd name="connsiteY266" fmla="*/ 10902646 h 12200772"/>
                <a:gd name="connsiteX267" fmla="*/ 6138197 w 6146409"/>
                <a:gd name="connsiteY267" fmla="*/ 10912076 h 12200772"/>
                <a:gd name="connsiteX268" fmla="*/ 6146406 w 6146409"/>
                <a:gd name="connsiteY268" fmla="*/ 10912076 h 12200772"/>
                <a:gd name="connsiteX269" fmla="*/ 6142302 w 6146409"/>
                <a:gd name="connsiteY269" fmla="*/ 10913740 h 12200772"/>
                <a:gd name="connsiteX270" fmla="*/ 6146406 w 6146409"/>
                <a:gd name="connsiteY270" fmla="*/ 10915404 h 12200772"/>
                <a:gd name="connsiteX271" fmla="*/ 6138197 w 6146409"/>
                <a:gd name="connsiteY271" fmla="*/ 10915404 h 12200772"/>
                <a:gd name="connsiteX272" fmla="*/ 6114955 w 6146409"/>
                <a:gd name="connsiteY272" fmla="*/ 10924834 h 12200772"/>
                <a:gd name="connsiteX273" fmla="*/ 6065625 w 6146409"/>
                <a:gd name="connsiteY273" fmla="*/ 11074412 h 12200772"/>
                <a:gd name="connsiteX274" fmla="*/ 6114955 w 6146409"/>
                <a:gd name="connsiteY274" fmla="*/ 11223988 h 12200772"/>
                <a:gd name="connsiteX275" fmla="*/ 6138197 w 6146409"/>
                <a:gd name="connsiteY275" fmla="*/ 11233416 h 12200772"/>
                <a:gd name="connsiteX276" fmla="*/ 6146405 w 6146409"/>
                <a:gd name="connsiteY276" fmla="*/ 11233416 h 12200772"/>
                <a:gd name="connsiteX277" fmla="*/ 6142301 w 6146409"/>
                <a:gd name="connsiteY277" fmla="*/ 11235082 h 12200772"/>
                <a:gd name="connsiteX278" fmla="*/ 6146406 w 6146409"/>
                <a:gd name="connsiteY278" fmla="*/ 11236746 h 12200772"/>
                <a:gd name="connsiteX279" fmla="*/ 6138197 w 6146409"/>
                <a:gd name="connsiteY279" fmla="*/ 11236746 h 12200772"/>
                <a:gd name="connsiteX280" fmla="*/ 6114955 w 6146409"/>
                <a:gd name="connsiteY280" fmla="*/ 11246176 h 12200772"/>
                <a:gd name="connsiteX281" fmla="*/ 6065625 w 6146409"/>
                <a:gd name="connsiteY281" fmla="*/ 11395752 h 12200772"/>
                <a:gd name="connsiteX282" fmla="*/ 6114955 w 6146409"/>
                <a:gd name="connsiteY282" fmla="*/ 11545330 h 12200772"/>
                <a:gd name="connsiteX283" fmla="*/ 6138197 w 6146409"/>
                <a:gd name="connsiteY283" fmla="*/ 11554758 h 12200772"/>
                <a:gd name="connsiteX284" fmla="*/ 6146405 w 6146409"/>
                <a:gd name="connsiteY284" fmla="*/ 11554758 h 12200772"/>
                <a:gd name="connsiteX285" fmla="*/ 6142301 w 6146409"/>
                <a:gd name="connsiteY285" fmla="*/ 11556424 h 12200772"/>
                <a:gd name="connsiteX286" fmla="*/ 6146405 w 6146409"/>
                <a:gd name="connsiteY286" fmla="*/ 11558088 h 12200772"/>
                <a:gd name="connsiteX287" fmla="*/ 6138197 w 6146409"/>
                <a:gd name="connsiteY287" fmla="*/ 11558088 h 12200772"/>
                <a:gd name="connsiteX288" fmla="*/ 6114955 w 6146409"/>
                <a:gd name="connsiteY288" fmla="*/ 11567518 h 12200772"/>
                <a:gd name="connsiteX289" fmla="*/ 6065625 w 6146409"/>
                <a:gd name="connsiteY289" fmla="*/ 11717094 h 12200772"/>
                <a:gd name="connsiteX290" fmla="*/ 6114955 w 6146409"/>
                <a:gd name="connsiteY290" fmla="*/ 11866672 h 12200772"/>
                <a:gd name="connsiteX291" fmla="*/ 6138197 w 6146409"/>
                <a:gd name="connsiteY291" fmla="*/ 11876100 h 12200772"/>
                <a:gd name="connsiteX292" fmla="*/ 6146405 w 6146409"/>
                <a:gd name="connsiteY292" fmla="*/ 11876100 h 12200772"/>
                <a:gd name="connsiteX293" fmla="*/ 6142301 w 6146409"/>
                <a:gd name="connsiteY293" fmla="*/ 11877766 h 12200772"/>
                <a:gd name="connsiteX294" fmla="*/ 6146405 w 6146409"/>
                <a:gd name="connsiteY294" fmla="*/ 11879430 h 12200772"/>
                <a:gd name="connsiteX295" fmla="*/ 6138197 w 6146409"/>
                <a:gd name="connsiteY295" fmla="*/ 11879430 h 12200772"/>
                <a:gd name="connsiteX296" fmla="*/ 6114955 w 6146409"/>
                <a:gd name="connsiteY296" fmla="*/ 11888860 h 12200772"/>
                <a:gd name="connsiteX297" fmla="*/ 6065625 w 6146409"/>
                <a:gd name="connsiteY297" fmla="*/ 12038436 h 12200772"/>
                <a:gd name="connsiteX298" fmla="*/ 6146405 w 6146409"/>
                <a:gd name="connsiteY298" fmla="*/ 12200772 h 12200772"/>
                <a:gd name="connsiteX299" fmla="*/ 5742600 w 6146409"/>
                <a:gd name="connsiteY299" fmla="*/ 12200772 h 12200772"/>
                <a:gd name="connsiteX300" fmla="*/ 5720978 w 6146409"/>
                <a:gd name="connsiteY300" fmla="*/ 12192000 h 12200772"/>
                <a:gd name="connsiteX301" fmla="*/ 0 w 6146409"/>
                <a:gd name="connsiteY301" fmla="*/ 12191999 h 12200772"/>
                <a:gd name="connsiteX302" fmla="*/ 0 w 6146409"/>
                <a:gd name="connsiteY302" fmla="*/ 0 h 12200772"/>
                <a:gd name="connsiteX303" fmla="*/ 6001104 w 6146409"/>
                <a:gd name="connsiteY303" fmla="*/ 0 h 12200772"/>
                <a:gd name="connsiteX304" fmla="*/ 6001104 w 6146409"/>
                <a:gd name="connsiteY304" fmla="*/ 2222 h 12200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</a:cxnLst>
              <a:rect l="l" t="t" r="r" b="b"/>
              <a:pathLst>
                <a:path w="6146409" h="12200772">
                  <a:moveTo>
                    <a:pt x="6146409" y="2222"/>
                  </a:moveTo>
                  <a:cubicBezTo>
                    <a:pt x="6101779" y="2222"/>
                    <a:pt x="6065629" y="74917"/>
                    <a:pt x="6065629" y="164558"/>
                  </a:cubicBezTo>
                  <a:cubicBezTo>
                    <a:pt x="6065629" y="231790"/>
                    <a:pt x="6085963" y="289488"/>
                    <a:pt x="6114959" y="314135"/>
                  </a:cubicBezTo>
                  <a:lnTo>
                    <a:pt x="6138200" y="323564"/>
                  </a:lnTo>
                  <a:lnTo>
                    <a:pt x="6146409" y="323564"/>
                  </a:lnTo>
                  <a:lnTo>
                    <a:pt x="6142304" y="325229"/>
                  </a:lnTo>
                  <a:lnTo>
                    <a:pt x="6146409" y="326894"/>
                  </a:lnTo>
                  <a:lnTo>
                    <a:pt x="6138200" y="326894"/>
                  </a:lnTo>
                  <a:lnTo>
                    <a:pt x="6114958" y="336323"/>
                  </a:lnTo>
                  <a:cubicBezTo>
                    <a:pt x="6085963" y="360970"/>
                    <a:pt x="6065628" y="418668"/>
                    <a:pt x="6065628" y="485900"/>
                  </a:cubicBezTo>
                  <a:cubicBezTo>
                    <a:pt x="6065628" y="553131"/>
                    <a:pt x="6085963" y="610829"/>
                    <a:pt x="6114958" y="635477"/>
                  </a:cubicBezTo>
                  <a:lnTo>
                    <a:pt x="6138200" y="644906"/>
                  </a:lnTo>
                  <a:lnTo>
                    <a:pt x="6146408" y="644906"/>
                  </a:lnTo>
                  <a:lnTo>
                    <a:pt x="6142304" y="646571"/>
                  </a:lnTo>
                  <a:lnTo>
                    <a:pt x="6146409" y="648235"/>
                  </a:lnTo>
                  <a:lnTo>
                    <a:pt x="6138200" y="648235"/>
                  </a:lnTo>
                  <a:lnTo>
                    <a:pt x="6114958" y="657664"/>
                  </a:lnTo>
                  <a:cubicBezTo>
                    <a:pt x="6085963" y="682312"/>
                    <a:pt x="6065628" y="740010"/>
                    <a:pt x="6065628" y="807242"/>
                  </a:cubicBezTo>
                  <a:cubicBezTo>
                    <a:pt x="6065628" y="874473"/>
                    <a:pt x="6085963" y="932171"/>
                    <a:pt x="6114958" y="956818"/>
                  </a:cubicBezTo>
                  <a:lnTo>
                    <a:pt x="6138200" y="966247"/>
                  </a:lnTo>
                  <a:lnTo>
                    <a:pt x="6146408" y="966247"/>
                  </a:lnTo>
                  <a:lnTo>
                    <a:pt x="6142304" y="967912"/>
                  </a:lnTo>
                  <a:lnTo>
                    <a:pt x="6146408" y="969577"/>
                  </a:lnTo>
                  <a:lnTo>
                    <a:pt x="6138200" y="969577"/>
                  </a:lnTo>
                  <a:lnTo>
                    <a:pt x="6114958" y="979006"/>
                  </a:lnTo>
                  <a:cubicBezTo>
                    <a:pt x="6085962" y="1003653"/>
                    <a:pt x="6065628" y="1061352"/>
                    <a:pt x="6065628" y="1128583"/>
                  </a:cubicBezTo>
                  <a:cubicBezTo>
                    <a:pt x="6065628" y="1195815"/>
                    <a:pt x="6085962" y="1253513"/>
                    <a:pt x="6114958" y="1278160"/>
                  </a:cubicBezTo>
                  <a:lnTo>
                    <a:pt x="6138200" y="1287589"/>
                  </a:lnTo>
                  <a:lnTo>
                    <a:pt x="6146408" y="1287589"/>
                  </a:lnTo>
                  <a:lnTo>
                    <a:pt x="6142304" y="1289254"/>
                  </a:lnTo>
                  <a:lnTo>
                    <a:pt x="6146408" y="1290919"/>
                  </a:lnTo>
                  <a:lnTo>
                    <a:pt x="6138199" y="1290919"/>
                  </a:lnTo>
                  <a:lnTo>
                    <a:pt x="6114958" y="1300348"/>
                  </a:lnTo>
                  <a:cubicBezTo>
                    <a:pt x="6085962" y="1324995"/>
                    <a:pt x="6065628" y="1382693"/>
                    <a:pt x="6065628" y="1449925"/>
                  </a:cubicBezTo>
                  <a:cubicBezTo>
                    <a:pt x="6065628" y="1517157"/>
                    <a:pt x="6085962" y="1574854"/>
                    <a:pt x="6114958" y="1599502"/>
                  </a:cubicBezTo>
                  <a:lnTo>
                    <a:pt x="6138199" y="1608931"/>
                  </a:lnTo>
                  <a:lnTo>
                    <a:pt x="6146408" y="1608931"/>
                  </a:lnTo>
                  <a:lnTo>
                    <a:pt x="6142304" y="1610596"/>
                  </a:lnTo>
                  <a:lnTo>
                    <a:pt x="6146408" y="1612261"/>
                  </a:lnTo>
                  <a:lnTo>
                    <a:pt x="6138199" y="1612261"/>
                  </a:lnTo>
                  <a:lnTo>
                    <a:pt x="6114958" y="1621690"/>
                  </a:lnTo>
                  <a:cubicBezTo>
                    <a:pt x="6085962" y="1646337"/>
                    <a:pt x="6065628" y="1704036"/>
                    <a:pt x="6065628" y="1771267"/>
                  </a:cubicBezTo>
                  <a:cubicBezTo>
                    <a:pt x="6065628" y="1838498"/>
                    <a:pt x="6085962" y="1896196"/>
                    <a:pt x="6114958" y="1920843"/>
                  </a:cubicBezTo>
                  <a:lnTo>
                    <a:pt x="6138199" y="1930273"/>
                  </a:lnTo>
                  <a:lnTo>
                    <a:pt x="6146408" y="1930273"/>
                  </a:lnTo>
                  <a:lnTo>
                    <a:pt x="6142303" y="1931938"/>
                  </a:lnTo>
                  <a:lnTo>
                    <a:pt x="6146408" y="1933603"/>
                  </a:lnTo>
                  <a:lnTo>
                    <a:pt x="6138199" y="1933603"/>
                  </a:lnTo>
                  <a:lnTo>
                    <a:pt x="6114957" y="1943032"/>
                  </a:lnTo>
                  <a:cubicBezTo>
                    <a:pt x="6085962" y="1967679"/>
                    <a:pt x="6065627" y="2025377"/>
                    <a:pt x="6065627" y="2092608"/>
                  </a:cubicBezTo>
                  <a:cubicBezTo>
                    <a:pt x="6065627" y="2159840"/>
                    <a:pt x="6085962" y="2217538"/>
                    <a:pt x="6114957" y="2242185"/>
                  </a:cubicBezTo>
                  <a:lnTo>
                    <a:pt x="6138199" y="2251614"/>
                  </a:lnTo>
                  <a:lnTo>
                    <a:pt x="6146407" y="2251614"/>
                  </a:lnTo>
                  <a:lnTo>
                    <a:pt x="6142303" y="2253279"/>
                  </a:lnTo>
                  <a:lnTo>
                    <a:pt x="6146408" y="2254944"/>
                  </a:lnTo>
                  <a:lnTo>
                    <a:pt x="6138199" y="2254944"/>
                  </a:lnTo>
                  <a:lnTo>
                    <a:pt x="6114957" y="2264374"/>
                  </a:lnTo>
                  <a:cubicBezTo>
                    <a:pt x="6085962" y="2289020"/>
                    <a:pt x="6065627" y="2346718"/>
                    <a:pt x="6065627" y="2413950"/>
                  </a:cubicBezTo>
                  <a:cubicBezTo>
                    <a:pt x="6065627" y="2481182"/>
                    <a:pt x="6085962" y="2538879"/>
                    <a:pt x="6114957" y="2563526"/>
                  </a:cubicBezTo>
                  <a:lnTo>
                    <a:pt x="6138199" y="2572956"/>
                  </a:lnTo>
                  <a:lnTo>
                    <a:pt x="6146407" y="2572956"/>
                  </a:lnTo>
                  <a:lnTo>
                    <a:pt x="6142303" y="2574620"/>
                  </a:lnTo>
                  <a:lnTo>
                    <a:pt x="6146407" y="2576286"/>
                  </a:lnTo>
                  <a:lnTo>
                    <a:pt x="6138199" y="2576286"/>
                  </a:lnTo>
                  <a:lnTo>
                    <a:pt x="6114957" y="2585714"/>
                  </a:lnTo>
                  <a:cubicBezTo>
                    <a:pt x="6085961" y="2610362"/>
                    <a:pt x="6065627" y="2668060"/>
                    <a:pt x="6065627" y="2735292"/>
                  </a:cubicBezTo>
                  <a:cubicBezTo>
                    <a:pt x="6065627" y="2802523"/>
                    <a:pt x="6085961" y="2860222"/>
                    <a:pt x="6114957" y="2884868"/>
                  </a:cubicBezTo>
                  <a:lnTo>
                    <a:pt x="6138199" y="2894298"/>
                  </a:lnTo>
                  <a:lnTo>
                    <a:pt x="6146407" y="2894298"/>
                  </a:lnTo>
                  <a:lnTo>
                    <a:pt x="6142303" y="2895963"/>
                  </a:lnTo>
                  <a:lnTo>
                    <a:pt x="6146407" y="2897627"/>
                  </a:lnTo>
                  <a:lnTo>
                    <a:pt x="6138199" y="2897627"/>
                  </a:lnTo>
                  <a:lnTo>
                    <a:pt x="6114957" y="2907056"/>
                  </a:lnTo>
                  <a:cubicBezTo>
                    <a:pt x="6085961" y="2931704"/>
                    <a:pt x="6065627" y="2989402"/>
                    <a:pt x="6065627" y="3056633"/>
                  </a:cubicBezTo>
                  <a:cubicBezTo>
                    <a:pt x="6065627" y="3123864"/>
                    <a:pt x="6085961" y="3181562"/>
                    <a:pt x="6114957" y="3206209"/>
                  </a:cubicBezTo>
                  <a:lnTo>
                    <a:pt x="6138199" y="3215638"/>
                  </a:lnTo>
                  <a:lnTo>
                    <a:pt x="6146407" y="3215638"/>
                  </a:lnTo>
                  <a:lnTo>
                    <a:pt x="6142303" y="3217303"/>
                  </a:lnTo>
                  <a:lnTo>
                    <a:pt x="6146407" y="3218969"/>
                  </a:lnTo>
                  <a:lnTo>
                    <a:pt x="6138198" y="3218969"/>
                  </a:lnTo>
                  <a:lnTo>
                    <a:pt x="6114956" y="3228397"/>
                  </a:lnTo>
                  <a:cubicBezTo>
                    <a:pt x="6085961" y="3253044"/>
                    <a:pt x="6065626" y="3310743"/>
                    <a:pt x="6065626" y="3377975"/>
                  </a:cubicBezTo>
                  <a:cubicBezTo>
                    <a:pt x="6065626" y="3445206"/>
                    <a:pt x="6085961" y="3502904"/>
                    <a:pt x="6114956" y="3527551"/>
                  </a:cubicBezTo>
                  <a:lnTo>
                    <a:pt x="6138198" y="3536980"/>
                  </a:lnTo>
                  <a:lnTo>
                    <a:pt x="6146407" y="3536980"/>
                  </a:lnTo>
                  <a:lnTo>
                    <a:pt x="6142303" y="3538645"/>
                  </a:lnTo>
                  <a:lnTo>
                    <a:pt x="6146407" y="3540310"/>
                  </a:lnTo>
                  <a:lnTo>
                    <a:pt x="6138198" y="3540310"/>
                  </a:lnTo>
                  <a:lnTo>
                    <a:pt x="6114956" y="3549739"/>
                  </a:lnTo>
                  <a:cubicBezTo>
                    <a:pt x="6085961" y="3574386"/>
                    <a:pt x="6065626" y="3632084"/>
                    <a:pt x="6065626" y="3699316"/>
                  </a:cubicBezTo>
                  <a:cubicBezTo>
                    <a:pt x="6065626" y="3766548"/>
                    <a:pt x="6085961" y="3824246"/>
                    <a:pt x="6114956" y="3848893"/>
                  </a:cubicBezTo>
                  <a:lnTo>
                    <a:pt x="6138198" y="3858322"/>
                  </a:lnTo>
                  <a:lnTo>
                    <a:pt x="6146406" y="3858322"/>
                  </a:lnTo>
                  <a:lnTo>
                    <a:pt x="6142302" y="3859987"/>
                  </a:lnTo>
                  <a:lnTo>
                    <a:pt x="6146407" y="3861652"/>
                  </a:lnTo>
                  <a:lnTo>
                    <a:pt x="6138198" y="3861652"/>
                  </a:lnTo>
                  <a:lnTo>
                    <a:pt x="6114956" y="3871081"/>
                  </a:lnTo>
                  <a:cubicBezTo>
                    <a:pt x="6085961" y="3895728"/>
                    <a:pt x="6065626" y="3953426"/>
                    <a:pt x="6065626" y="4020658"/>
                  </a:cubicBezTo>
                  <a:cubicBezTo>
                    <a:pt x="6065626" y="4087889"/>
                    <a:pt x="6085961" y="4145588"/>
                    <a:pt x="6114956" y="4170234"/>
                  </a:cubicBezTo>
                  <a:lnTo>
                    <a:pt x="6138198" y="4179664"/>
                  </a:lnTo>
                  <a:lnTo>
                    <a:pt x="6146406" y="4179664"/>
                  </a:lnTo>
                  <a:lnTo>
                    <a:pt x="6142302" y="4181329"/>
                  </a:lnTo>
                  <a:lnTo>
                    <a:pt x="6146406" y="4182993"/>
                  </a:lnTo>
                  <a:lnTo>
                    <a:pt x="6138198" y="4182993"/>
                  </a:lnTo>
                  <a:lnTo>
                    <a:pt x="6114956" y="4192423"/>
                  </a:lnTo>
                  <a:cubicBezTo>
                    <a:pt x="6085960" y="4217070"/>
                    <a:pt x="6065626" y="4274768"/>
                    <a:pt x="6065626" y="4342000"/>
                  </a:cubicBezTo>
                  <a:cubicBezTo>
                    <a:pt x="6065626" y="4409231"/>
                    <a:pt x="6085960" y="4466929"/>
                    <a:pt x="6114956" y="4491576"/>
                  </a:cubicBezTo>
                  <a:lnTo>
                    <a:pt x="6138198" y="4501005"/>
                  </a:lnTo>
                  <a:lnTo>
                    <a:pt x="6146406" y="4501005"/>
                  </a:lnTo>
                  <a:lnTo>
                    <a:pt x="6142302" y="4502670"/>
                  </a:lnTo>
                  <a:lnTo>
                    <a:pt x="6146406" y="4504335"/>
                  </a:lnTo>
                  <a:lnTo>
                    <a:pt x="6138198" y="4504335"/>
                  </a:lnTo>
                  <a:lnTo>
                    <a:pt x="6114956" y="4513765"/>
                  </a:lnTo>
                  <a:cubicBezTo>
                    <a:pt x="6085960" y="4538412"/>
                    <a:pt x="6065626" y="4596110"/>
                    <a:pt x="6065626" y="4663342"/>
                  </a:cubicBezTo>
                  <a:cubicBezTo>
                    <a:pt x="6065626" y="4730572"/>
                    <a:pt x="6085960" y="4788272"/>
                    <a:pt x="6114956" y="4812918"/>
                  </a:cubicBezTo>
                  <a:lnTo>
                    <a:pt x="6138197" y="4822348"/>
                  </a:lnTo>
                  <a:lnTo>
                    <a:pt x="6146406" y="4822348"/>
                  </a:lnTo>
                  <a:lnTo>
                    <a:pt x="6142302" y="4824012"/>
                  </a:lnTo>
                  <a:lnTo>
                    <a:pt x="6146406" y="4825677"/>
                  </a:lnTo>
                  <a:lnTo>
                    <a:pt x="6138197" y="4825677"/>
                  </a:lnTo>
                  <a:lnTo>
                    <a:pt x="6114955" y="4835106"/>
                  </a:lnTo>
                  <a:cubicBezTo>
                    <a:pt x="6085960" y="4859754"/>
                    <a:pt x="6065625" y="4917452"/>
                    <a:pt x="6065625" y="4984683"/>
                  </a:cubicBezTo>
                  <a:cubicBezTo>
                    <a:pt x="6065625" y="5051915"/>
                    <a:pt x="6085960" y="5109613"/>
                    <a:pt x="6114955" y="5134260"/>
                  </a:cubicBezTo>
                  <a:lnTo>
                    <a:pt x="6138197" y="5143689"/>
                  </a:lnTo>
                  <a:lnTo>
                    <a:pt x="6146405" y="5143689"/>
                  </a:lnTo>
                  <a:lnTo>
                    <a:pt x="6142301" y="5145354"/>
                  </a:lnTo>
                  <a:lnTo>
                    <a:pt x="6146406" y="5147018"/>
                  </a:lnTo>
                  <a:lnTo>
                    <a:pt x="6138197" y="5147018"/>
                  </a:lnTo>
                  <a:lnTo>
                    <a:pt x="6114955" y="5156448"/>
                  </a:lnTo>
                  <a:cubicBezTo>
                    <a:pt x="6085960" y="5181095"/>
                    <a:pt x="6065625" y="5238793"/>
                    <a:pt x="6065625" y="5306025"/>
                  </a:cubicBezTo>
                  <a:cubicBezTo>
                    <a:pt x="6065625" y="5373257"/>
                    <a:pt x="6085960" y="5430955"/>
                    <a:pt x="6114955" y="5455601"/>
                  </a:cubicBezTo>
                  <a:lnTo>
                    <a:pt x="6138197" y="5465031"/>
                  </a:lnTo>
                  <a:lnTo>
                    <a:pt x="6146405" y="5465031"/>
                  </a:lnTo>
                  <a:lnTo>
                    <a:pt x="6142301" y="5466695"/>
                  </a:lnTo>
                  <a:lnTo>
                    <a:pt x="6146405" y="5468361"/>
                  </a:lnTo>
                  <a:lnTo>
                    <a:pt x="6138197" y="5468361"/>
                  </a:lnTo>
                  <a:lnTo>
                    <a:pt x="6114955" y="5477790"/>
                  </a:lnTo>
                  <a:cubicBezTo>
                    <a:pt x="6085959" y="5502437"/>
                    <a:pt x="6065625" y="5560135"/>
                    <a:pt x="6065625" y="5627367"/>
                  </a:cubicBezTo>
                  <a:cubicBezTo>
                    <a:pt x="6065625" y="5694598"/>
                    <a:pt x="6085959" y="5752297"/>
                    <a:pt x="6114955" y="5776943"/>
                  </a:cubicBezTo>
                  <a:lnTo>
                    <a:pt x="6138197" y="5786373"/>
                  </a:lnTo>
                  <a:lnTo>
                    <a:pt x="6146405" y="5786373"/>
                  </a:lnTo>
                  <a:lnTo>
                    <a:pt x="6142301" y="5788037"/>
                  </a:lnTo>
                  <a:lnTo>
                    <a:pt x="6146405" y="5789702"/>
                  </a:lnTo>
                  <a:lnTo>
                    <a:pt x="6138197" y="5789702"/>
                  </a:lnTo>
                  <a:lnTo>
                    <a:pt x="6114955" y="5799131"/>
                  </a:lnTo>
                  <a:cubicBezTo>
                    <a:pt x="6085959" y="5823779"/>
                    <a:pt x="6065625" y="5881477"/>
                    <a:pt x="6065625" y="5948709"/>
                  </a:cubicBezTo>
                  <a:cubicBezTo>
                    <a:pt x="6065625" y="5993530"/>
                    <a:pt x="6074662" y="6034114"/>
                    <a:pt x="6089279" y="6063492"/>
                  </a:cubicBezTo>
                  <a:lnTo>
                    <a:pt x="6110280" y="6091951"/>
                  </a:lnTo>
                  <a:lnTo>
                    <a:pt x="6146409" y="6091951"/>
                  </a:lnTo>
                  <a:lnTo>
                    <a:pt x="6122875" y="6101498"/>
                  </a:lnTo>
                  <a:lnTo>
                    <a:pt x="6146405" y="6111044"/>
                  </a:lnTo>
                  <a:lnTo>
                    <a:pt x="6110284" y="6111044"/>
                  </a:lnTo>
                  <a:lnTo>
                    <a:pt x="6089282" y="6139503"/>
                  </a:lnTo>
                  <a:cubicBezTo>
                    <a:pt x="6074666" y="6168881"/>
                    <a:pt x="6065629" y="6209465"/>
                    <a:pt x="6065629" y="6254286"/>
                  </a:cubicBezTo>
                  <a:cubicBezTo>
                    <a:pt x="6065629" y="6321517"/>
                    <a:pt x="6085963" y="6379216"/>
                    <a:pt x="6114959" y="6403863"/>
                  </a:cubicBezTo>
                  <a:lnTo>
                    <a:pt x="6138200" y="6413292"/>
                  </a:lnTo>
                  <a:lnTo>
                    <a:pt x="6146409" y="6413292"/>
                  </a:lnTo>
                  <a:lnTo>
                    <a:pt x="6142304" y="6414957"/>
                  </a:lnTo>
                  <a:lnTo>
                    <a:pt x="6146409" y="6416622"/>
                  </a:lnTo>
                  <a:lnTo>
                    <a:pt x="6138200" y="6416622"/>
                  </a:lnTo>
                  <a:lnTo>
                    <a:pt x="6114958" y="6426051"/>
                  </a:lnTo>
                  <a:cubicBezTo>
                    <a:pt x="6085963" y="6450698"/>
                    <a:pt x="6065628" y="6508396"/>
                    <a:pt x="6065628" y="6575628"/>
                  </a:cubicBezTo>
                  <a:cubicBezTo>
                    <a:pt x="6065628" y="6642859"/>
                    <a:pt x="6085963" y="6700557"/>
                    <a:pt x="6114958" y="6725204"/>
                  </a:cubicBezTo>
                  <a:lnTo>
                    <a:pt x="6138200" y="6734633"/>
                  </a:lnTo>
                  <a:lnTo>
                    <a:pt x="6146408" y="6734633"/>
                  </a:lnTo>
                  <a:lnTo>
                    <a:pt x="6142304" y="6736299"/>
                  </a:lnTo>
                  <a:lnTo>
                    <a:pt x="6146409" y="6737963"/>
                  </a:lnTo>
                  <a:lnTo>
                    <a:pt x="6138200" y="6737963"/>
                  </a:lnTo>
                  <a:lnTo>
                    <a:pt x="6114958" y="6747392"/>
                  </a:lnTo>
                  <a:cubicBezTo>
                    <a:pt x="6085963" y="6772040"/>
                    <a:pt x="6065628" y="6829738"/>
                    <a:pt x="6065628" y="6896970"/>
                  </a:cubicBezTo>
                  <a:cubicBezTo>
                    <a:pt x="6065628" y="6964201"/>
                    <a:pt x="6085963" y="7021899"/>
                    <a:pt x="6114958" y="7046546"/>
                  </a:cubicBezTo>
                  <a:lnTo>
                    <a:pt x="6138200" y="7055975"/>
                  </a:lnTo>
                  <a:lnTo>
                    <a:pt x="6146408" y="7055975"/>
                  </a:lnTo>
                  <a:lnTo>
                    <a:pt x="6142304" y="7057640"/>
                  </a:lnTo>
                  <a:lnTo>
                    <a:pt x="6146408" y="7059305"/>
                  </a:lnTo>
                  <a:lnTo>
                    <a:pt x="6138200" y="7059305"/>
                  </a:lnTo>
                  <a:lnTo>
                    <a:pt x="6114958" y="7068734"/>
                  </a:lnTo>
                  <a:cubicBezTo>
                    <a:pt x="6085962" y="7093381"/>
                    <a:pt x="6065628" y="7151080"/>
                    <a:pt x="6065628" y="7218311"/>
                  </a:cubicBezTo>
                  <a:cubicBezTo>
                    <a:pt x="6065628" y="7285542"/>
                    <a:pt x="6085962" y="7343241"/>
                    <a:pt x="6114958" y="7367888"/>
                  </a:cubicBezTo>
                  <a:lnTo>
                    <a:pt x="6138200" y="7377317"/>
                  </a:lnTo>
                  <a:lnTo>
                    <a:pt x="6146408" y="7377317"/>
                  </a:lnTo>
                  <a:lnTo>
                    <a:pt x="6142304" y="7378982"/>
                  </a:lnTo>
                  <a:lnTo>
                    <a:pt x="6146408" y="7380647"/>
                  </a:lnTo>
                  <a:lnTo>
                    <a:pt x="6138199" y="7380647"/>
                  </a:lnTo>
                  <a:lnTo>
                    <a:pt x="6114958" y="7390076"/>
                  </a:lnTo>
                  <a:cubicBezTo>
                    <a:pt x="6085962" y="7414723"/>
                    <a:pt x="6065628" y="7472421"/>
                    <a:pt x="6065628" y="7539653"/>
                  </a:cubicBezTo>
                  <a:cubicBezTo>
                    <a:pt x="6065628" y="7606885"/>
                    <a:pt x="6085962" y="7664582"/>
                    <a:pt x="6114958" y="7689230"/>
                  </a:cubicBezTo>
                  <a:lnTo>
                    <a:pt x="6138199" y="7698659"/>
                  </a:lnTo>
                  <a:lnTo>
                    <a:pt x="6146408" y="7698659"/>
                  </a:lnTo>
                  <a:lnTo>
                    <a:pt x="6142304" y="7700324"/>
                  </a:lnTo>
                  <a:lnTo>
                    <a:pt x="6146408" y="7701989"/>
                  </a:lnTo>
                  <a:lnTo>
                    <a:pt x="6138199" y="7701989"/>
                  </a:lnTo>
                  <a:lnTo>
                    <a:pt x="6114958" y="7711418"/>
                  </a:lnTo>
                  <a:cubicBezTo>
                    <a:pt x="6085962" y="7736065"/>
                    <a:pt x="6065628" y="7793763"/>
                    <a:pt x="6065628" y="7860994"/>
                  </a:cubicBezTo>
                  <a:cubicBezTo>
                    <a:pt x="6065628" y="7928226"/>
                    <a:pt x="6085962" y="7985924"/>
                    <a:pt x="6114958" y="8010571"/>
                  </a:cubicBezTo>
                  <a:lnTo>
                    <a:pt x="6138199" y="8020001"/>
                  </a:lnTo>
                  <a:lnTo>
                    <a:pt x="6146408" y="8020001"/>
                  </a:lnTo>
                  <a:lnTo>
                    <a:pt x="6142303" y="8021666"/>
                  </a:lnTo>
                  <a:lnTo>
                    <a:pt x="6146408" y="8023331"/>
                  </a:lnTo>
                  <a:lnTo>
                    <a:pt x="6138199" y="8023331"/>
                  </a:lnTo>
                  <a:lnTo>
                    <a:pt x="6114957" y="8032759"/>
                  </a:lnTo>
                  <a:cubicBezTo>
                    <a:pt x="6085962" y="8057407"/>
                    <a:pt x="6065627" y="8115105"/>
                    <a:pt x="6065627" y="8182336"/>
                  </a:cubicBezTo>
                  <a:cubicBezTo>
                    <a:pt x="6065627" y="8249568"/>
                    <a:pt x="6085962" y="8307266"/>
                    <a:pt x="6114957" y="8331913"/>
                  </a:cubicBezTo>
                  <a:lnTo>
                    <a:pt x="6138199" y="8341342"/>
                  </a:lnTo>
                  <a:lnTo>
                    <a:pt x="6146407" y="8341342"/>
                  </a:lnTo>
                  <a:lnTo>
                    <a:pt x="6142303" y="8343007"/>
                  </a:lnTo>
                  <a:lnTo>
                    <a:pt x="6146408" y="8344672"/>
                  </a:lnTo>
                  <a:lnTo>
                    <a:pt x="6138199" y="8344672"/>
                  </a:lnTo>
                  <a:lnTo>
                    <a:pt x="6114957" y="8354101"/>
                  </a:lnTo>
                  <a:cubicBezTo>
                    <a:pt x="6085962" y="8378748"/>
                    <a:pt x="6065627" y="8436446"/>
                    <a:pt x="6065627" y="8503678"/>
                  </a:cubicBezTo>
                  <a:cubicBezTo>
                    <a:pt x="6065627" y="8570910"/>
                    <a:pt x="6085962" y="8628606"/>
                    <a:pt x="6114957" y="8653254"/>
                  </a:cubicBezTo>
                  <a:lnTo>
                    <a:pt x="6138199" y="8662684"/>
                  </a:lnTo>
                  <a:lnTo>
                    <a:pt x="6146407" y="8662684"/>
                  </a:lnTo>
                  <a:lnTo>
                    <a:pt x="6142303" y="8664348"/>
                  </a:lnTo>
                  <a:lnTo>
                    <a:pt x="6146407" y="8666014"/>
                  </a:lnTo>
                  <a:lnTo>
                    <a:pt x="6138199" y="8666014"/>
                  </a:lnTo>
                  <a:lnTo>
                    <a:pt x="6114957" y="8675442"/>
                  </a:lnTo>
                  <a:cubicBezTo>
                    <a:pt x="6085961" y="8700090"/>
                    <a:pt x="6065627" y="8757788"/>
                    <a:pt x="6065627" y="8825020"/>
                  </a:cubicBezTo>
                  <a:cubicBezTo>
                    <a:pt x="6065627" y="8892250"/>
                    <a:pt x="6085961" y="8949950"/>
                    <a:pt x="6114957" y="8974596"/>
                  </a:cubicBezTo>
                  <a:lnTo>
                    <a:pt x="6138199" y="8984026"/>
                  </a:lnTo>
                  <a:lnTo>
                    <a:pt x="6146407" y="8984026"/>
                  </a:lnTo>
                  <a:lnTo>
                    <a:pt x="6142303" y="8985690"/>
                  </a:lnTo>
                  <a:lnTo>
                    <a:pt x="6146407" y="8987354"/>
                  </a:lnTo>
                  <a:lnTo>
                    <a:pt x="6138199" y="8987354"/>
                  </a:lnTo>
                  <a:lnTo>
                    <a:pt x="6114957" y="8996784"/>
                  </a:lnTo>
                  <a:cubicBezTo>
                    <a:pt x="6085961" y="9021432"/>
                    <a:pt x="6065627" y="9079130"/>
                    <a:pt x="6065627" y="9146360"/>
                  </a:cubicBezTo>
                  <a:cubicBezTo>
                    <a:pt x="6065627" y="9213592"/>
                    <a:pt x="6085961" y="9271290"/>
                    <a:pt x="6114957" y="9295936"/>
                  </a:cubicBezTo>
                  <a:lnTo>
                    <a:pt x="6138199" y="9305366"/>
                  </a:lnTo>
                  <a:lnTo>
                    <a:pt x="6146407" y="9305366"/>
                  </a:lnTo>
                  <a:lnTo>
                    <a:pt x="6142303" y="9307030"/>
                  </a:lnTo>
                  <a:lnTo>
                    <a:pt x="6146407" y="9308696"/>
                  </a:lnTo>
                  <a:lnTo>
                    <a:pt x="6138198" y="9308696"/>
                  </a:lnTo>
                  <a:lnTo>
                    <a:pt x="6114956" y="9318126"/>
                  </a:lnTo>
                  <a:cubicBezTo>
                    <a:pt x="6085961" y="9342772"/>
                    <a:pt x="6065626" y="9400470"/>
                    <a:pt x="6065626" y="9467702"/>
                  </a:cubicBezTo>
                  <a:cubicBezTo>
                    <a:pt x="6065626" y="9534934"/>
                    <a:pt x="6085961" y="9592632"/>
                    <a:pt x="6114956" y="9617278"/>
                  </a:cubicBezTo>
                  <a:lnTo>
                    <a:pt x="6138198" y="9626708"/>
                  </a:lnTo>
                  <a:lnTo>
                    <a:pt x="6146407" y="9626708"/>
                  </a:lnTo>
                  <a:lnTo>
                    <a:pt x="6142303" y="9628372"/>
                  </a:lnTo>
                  <a:lnTo>
                    <a:pt x="6146407" y="9630038"/>
                  </a:lnTo>
                  <a:lnTo>
                    <a:pt x="6138198" y="9630038"/>
                  </a:lnTo>
                  <a:lnTo>
                    <a:pt x="6114956" y="9639466"/>
                  </a:lnTo>
                  <a:cubicBezTo>
                    <a:pt x="6085961" y="9664114"/>
                    <a:pt x="6065626" y="9721812"/>
                    <a:pt x="6065626" y="9789044"/>
                  </a:cubicBezTo>
                  <a:cubicBezTo>
                    <a:pt x="6065626" y="9856276"/>
                    <a:pt x="6085961" y="9913974"/>
                    <a:pt x="6114956" y="9938620"/>
                  </a:cubicBezTo>
                  <a:lnTo>
                    <a:pt x="6138198" y="9948050"/>
                  </a:lnTo>
                  <a:lnTo>
                    <a:pt x="6146406" y="9948050"/>
                  </a:lnTo>
                  <a:lnTo>
                    <a:pt x="6142302" y="9949714"/>
                  </a:lnTo>
                  <a:lnTo>
                    <a:pt x="6146407" y="9951380"/>
                  </a:lnTo>
                  <a:lnTo>
                    <a:pt x="6138198" y="9951380"/>
                  </a:lnTo>
                  <a:lnTo>
                    <a:pt x="6114956" y="9960808"/>
                  </a:lnTo>
                  <a:cubicBezTo>
                    <a:pt x="6085961" y="9985456"/>
                    <a:pt x="6065626" y="10043154"/>
                    <a:pt x="6065626" y="10110386"/>
                  </a:cubicBezTo>
                  <a:cubicBezTo>
                    <a:pt x="6065626" y="10177616"/>
                    <a:pt x="6085961" y="10235316"/>
                    <a:pt x="6114956" y="10259962"/>
                  </a:cubicBezTo>
                  <a:lnTo>
                    <a:pt x="6138198" y="10269392"/>
                  </a:lnTo>
                  <a:lnTo>
                    <a:pt x="6146406" y="10269392"/>
                  </a:lnTo>
                  <a:lnTo>
                    <a:pt x="6142302" y="10271056"/>
                  </a:lnTo>
                  <a:lnTo>
                    <a:pt x="6146406" y="10272722"/>
                  </a:lnTo>
                  <a:lnTo>
                    <a:pt x="6138198" y="10272722"/>
                  </a:lnTo>
                  <a:lnTo>
                    <a:pt x="6114956" y="10282150"/>
                  </a:lnTo>
                  <a:cubicBezTo>
                    <a:pt x="6085960" y="10306798"/>
                    <a:pt x="6065626" y="10364496"/>
                    <a:pt x="6065626" y="10431728"/>
                  </a:cubicBezTo>
                  <a:cubicBezTo>
                    <a:pt x="6065626" y="10498958"/>
                    <a:pt x="6085960" y="10556658"/>
                    <a:pt x="6114956" y="10581304"/>
                  </a:cubicBezTo>
                  <a:lnTo>
                    <a:pt x="6138198" y="10590734"/>
                  </a:lnTo>
                  <a:lnTo>
                    <a:pt x="6146406" y="10590734"/>
                  </a:lnTo>
                  <a:lnTo>
                    <a:pt x="6142302" y="10592398"/>
                  </a:lnTo>
                  <a:lnTo>
                    <a:pt x="6146406" y="10594062"/>
                  </a:lnTo>
                  <a:lnTo>
                    <a:pt x="6138198" y="10594062"/>
                  </a:lnTo>
                  <a:lnTo>
                    <a:pt x="6114956" y="10603492"/>
                  </a:lnTo>
                  <a:cubicBezTo>
                    <a:pt x="6085960" y="10628140"/>
                    <a:pt x="6065626" y="10685838"/>
                    <a:pt x="6065626" y="10753070"/>
                  </a:cubicBezTo>
                  <a:cubicBezTo>
                    <a:pt x="6065626" y="10820300"/>
                    <a:pt x="6085960" y="10878000"/>
                    <a:pt x="6114956" y="10902646"/>
                  </a:cubicBezTo>
                  <a:lnTo>
                    <a:pt x="6138197" y="10912076"/>
                  </a:lnTo>
                  <a:lnTo>
                    <a:pt x="6146406" y="10912076"/>
                  </a:lnTo>
                  <a:lnTo>
                    <a:pt x="6142302" y="10913740"/>
                  </a:lnTo>
                  <a:lnTo>
                    <a:pt x="6146406" y="10915404"/>
                  </a:lnTo>
                  <a:lnTo>
                    <a:pt x="6138197" y="10915404"/>
                  </a:lnTo>
                  <a:lnTo>
                    <a:pt x="6114955" y="10924834"/>
                  </a:lnTo>
                  <a:cubicBezTo>
                    <a:pt x="6085960" y="10949482"/>
                    <a:pt x="6065625" y="11007180"/>
                    <a:pt x="6065625" y="11074412"/>
                  </a:cubicBezTo>
                  <a:cubicBezTo>
                    <a:pt x="6065625" y="11141642"/>
                    <a:pt x="6085960" y="11199340"/>
                    <a:pt x="6114955" y="11223988"/>
                  </a:cubicBezTo>
                  <a:lnTo>
                    <a:pt x="6138197" y="11233416"/>
                  </a:lnTo>
                  <a:lnTo>
                    <a:pt x="6146405" y="11233416"/>
                  </a:lnTo>
                  <a:lnTo>
                    <a:pt x="6142301" y="11235082"/>
                  </a:lnTo>
                  <a:lnTo>
                    <a:pt x="6146406" y="11236746"/>
                  </a:lnTo>
                  <a:lnTo>
                    <a:pt x="6138197" y="11236746"/>
                  </a:lnTo>
                  <a:lnTo>
                    <a:pt x="6114955" y="11246176"/>
                  </a:lnTo>
                  <a:cubicBezTo>
                    <a:pt x="6085960" y="11270824"/>
                    <a:pt x="6065625" y="11328522"/>
                    <a:pt x="6065625" y="11395752"/>
                  </a:cubicBezTo>
                  <a:cubicBezTo>
                    <a:pt x="6065625" y="11462984"/>
                    <a:pt x="6085960" y="11520682"/>
                    <a:pt x="6114955" y="11545330"/>
                  </a:cubicBezTo>
                  <a:lnTo>
                    <a:pt x="6138197" y="11554758"/>
                  </a:lnTo>
                  <a:lnTo>
                    <a:pt x="6146405" y="11554758"/>
                  </a:lnTo>
                  <a:lnTo>
                    <a:pt x="6142301" y="11556424"/>
                  </a:lnTo>
                  <a:lnTo>
                    <a:pt x="6146405" y="11558088"/>
                  </a:lnTo>
                  <a:lnTo>
                    <a:pt x="6138197" y="11558088"/>
                  </a:lnTo>
                  <a:lnTo>
                    <a:pt x="6114955" y="11567518"/>
                  </a:lnTo>
                  <a:cubicBezTo>
                    <a:pt x="6085959" y="11592166"/>
                    <a:pt x="6065625" y="11649862"/>
                    <a:pt x="6065625" y="11717094"/>
                  </a:cubicBezTo>
                  <a:cubicBezTo>
                    <a:pt x="6065625" y="11784326"/>
                    <a:pt x="6085959" y="11842024"/>
                    <a:pt x="6114955" y="11866672"/>
                  </a:cubicBezTo>
                  <a:lnTo>
                    <a:pt x="6138197" y="11876100"/>
                  </a:lnTo>
                  <a:lnTo>
                    <a:pt x="6146405" y="11876100"/>
                  </a:lnTo>
                  <a:lnTo>
                    <a:pt x="6142301" y="11877766"/>
                  </a:lnTo>
                  <a:lnTo>
                    <a:pt x="6146405" y="11879430"/>
                  </a:lnTo>
                  <a:lnTo>
                    <a:pt x="6138197" y="11879430"/>
                  </a:lnTo>
                  <a:lnTo>
                    <a:pt x="6114955" y="11888860"/>
                  </a:lnTo>
                  <a:cubicBezTo>
                    <a:pt x="6085959" y="11913506"/>
                    <a:pt x="6065625" y="11971206"/>
                    <a:pt x="6065625" y="12038436"/>
                  </a:cubicBezTo>
                  <a:cubicBezTo>
                    <a:pt x="6065625" y="12128078"/>
                    <a:pt x="6101775" y="12200772"/>
                    <a:pt x="6146405" y="12200772"/>
                  </a:cubicBezTo>
                  <a:lnTo>
                    <a:pt x="5742600" y="12200772"/>
                  </a:lnTo>
                  <a:lnTo>
                    <a:pt x="5720978" y="12192000"/>
                  </a:lnTo>
                  <a:lnTo>
                    <a:pt x="0" y="12191999"/>
                  </a:lnTo>
                  <a:lnTo>
                    <a:pt x="0" y="0"/>
                  </a:lnTo>
                  <a:lnTo>
                    <a:pt x="6001104" y="0"/>
                  </a:lnTo>
                  <a:lnTo>
                    <a:pt x="6001104" y="2222"/>
                  </a:lnTo>
                  <a:close/>
                </a:path>
              </a:pathLst>
            </a:custGeom>
            <a:solidFill>
              <a:srgbClr val="8FDAE1"/>
            </a:solidFill>
            <a:ln>
              <a:noFill/>
            </a:ln>
            <a:effectLst>
              <a:outerShdw dist="25400" dir="16200000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65" name="자유형 164"/>
            <p:cNvSpPr/>
            <p:nvPr/>
          </p:nvSpPr>
          <p:spPr>
            <a:xfrm>
              <a:off x="220080" y="850900"/>
              <a:ext cx="11971920" cy="6007101"/>
            </a:xfrm>
            <a:custGeom>
              <a:avLst/>
              <a:gdLst>
                <a:gd name="connsiteX0" fmla="*/ 11959246 w 11971920"/>
                <a:gd name="connsiteY0" fmla="*/ 3886200 h 6007101"/>
                <a:gd name="connsiteX1" fmla="*/ 11971920 w 11971920"/>
                <a:gd name="connsiteY1" fmla="*/ 6007100 h 6007101"/>
                <a:gd name="connsiteX2" fmla="*/ 11959246 w 11971920"/>
                <a:gd name="connsiteY2" fmla="*/ 5998962 h 6007101"/>
                <a:gd name="connsiteX3" fmla="*/ 6826440 w 11971920"/>
                <a:gd name="connsiteY3" fmla="*/ 0 h 6007101"/>
                <a:gd name="connsiteX4" fmla="*/ 9031646 w 11971920"/>
                <a:gd name="connsiteY4" fmla="*/ 393700 h 6007101"/>
                <a:gd name="connsiteX5" fmla="*/ 10527130 w 11971920"/>
                <a:gd name="connsiteY5" fmla="*/ 495300 h 6007101"/>
                <a:gd name="connsiteX6" fmla="*/ 11502997 w 11971920"/>
                <a:gd name="connsiteY6" fmla="*/ 1498600 h 6007101"/>
                <a:gd name="connsiteX7" fmla="*/ 11528344 w 11971920"/>
                <a:gd name="connsiteY7" fmla="*/ 2654300 h 6007101"/>
                <a:gd name="connsiteX8" fmla="*/ 11794490 w 11971920"/>
                <a:gd name="connsiteY8" fmla="*/ 3022600 h 6007101"/>
                <a:gd name="connsiteX9" fmla="*/ 11944756 w 11971920"/>
                <a:gd name="connsiteY9" fmla="*/ 3810247 h 6007101"/>
                <a:gd name="connsiteX10" fmla="*/ 11528344 w 11971920"/>
                <a:gd name="connsiteY10" fmla="*/ 6007100 h 6007101"/>
                <a:gd name="connsiteX11" fmla="*/ 11946572 w 11971920"/>
                <a:gd name="connsiteY11" fmla="*/ 6007100 h 6007101"/>
                <a:gd name="connsiteX12" fmla="*/ 11946573 w 11971920"/>
                <a:gd name="connsiteY12" fmla="*/ 6007101 h 6007101"/>
                <a:gd name="connsiteX13" fmla="*/ 707963 w 11971920"/>
                <a:gd name="connsiteY13" fmla="*/ 6007101 h 6007101"/>
                <a:gd name="connsiteX14" fmla="*/ 64959 w 11971920"/>
                <a:gd name="connsiteY14" fmla="*/ 5114460 h 6007101"/>
                <a:gd name="connsiteX15" fmla="*/ 0 w 11971920"/>
                <a:gd name="connsiteY15" fmla="*/ 5012032 h 6007101"/>
                <a:gd name="connsiteX16" fmla="*/ 161520 w 11971920"/>
                <a:gd name="connsiteY16" fmla="*/ 4241816 h 6007101"/>
                <a:gd name="connsiteX17" fmla="*/ 85479 w 11971920"/>
                <a:gd name="connsiteY17" fmla="*/ 2120916 h 6007101"/>
                <a:gd name="connsiteX18" fmla="*/ 516381 w 11971920"/>
                <a:gd name="connsiteY18" fmla="*/ 1130316 h 6007101"/>
                <a:gd name="connsiteX19" fmla="*/ 2227317 w 11971920"/>
                <a:gd name="connsiteY19" fmla="*/ 431816 h 6007101"/>
                <a:gd name="connsiteX20" fmla="*/ 4900006 w 11971920"/>
                <a:gd name="connsiteY20" fmla="*/ 27551 h 6007101"/>
                <a:gd name="connsiteX21" fmla="*/ 4912695 w 11971920"/>
                <a:gd name="connsiteY21" fmla="*/ 12732 h 6007101"/>
                <a:gd name="connsiteX22" fmla="*/ 6813798 w 11971920"/>
                <a:gd name="connsiteY22" fmla="*/ 12732 h 6007101"/>
                <a:gd name="connsiteX23" fmla="*/ 6822424 w 11971920"/>
                <a:gd name="connsiteY23" fmla="*/ 22806 h 600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971920" h="6007101">
                  <a:moveTo>
                    <a:pt x="11959246" y="3886200"/>
                  </a:moveTo>
                  <a:cubicBezTo>
                    <a:pt x="11963471" y="4593167"/>
                    <a:pt x="11967696" y="5300133"/>
                    <a:pt x="11971920" y="6007100"/>
                  </a:cubicBezTo>
                  <a:lnTo>
                    <a:pt x="11959246" y="5998962"/>
                  </a:lnTo>
                  <a:close/>
                  <a:moveTo>
                    <a:pt x="6826440" y="0"/>
                  </a:moveTo>
                  <a:cubicBezTo>
                    <a:pt x="7561509" y="131233"/>
                    <a:pt x="8414864" y="311150"/>
                    <a:pt x="9031646" y="393700"/>
                  </a:cubicBezTo>
                  <a:cubicBezTo>
                    <a:pt x="9648428" y="476250"/>
                    <a:pt x="10028636" y="461433"/>
                    <a:pt x="10527130" y="495300"/>
                  </a:cubicBezTo>
                  <a:lnTo>
                    <a:pt x="11502997" y="1498600"/>
                  </a:lnTo>
                  <a:lnTo>
                    <a:pt x="11528344" y="2654300"/>
                  </a:lnTo>
                  <a:lnTo>
                    <a:pt x="11794490" y="3022600"/>
                  </a:lnTo>
                  <a:lnTo>
                    <a:pt x="11944756" y="3810247"/>
                  </a:lnTo>
                  <a:lnTo>
                    <a:pt x="11528344" y="6007100"/>
                  </a:lnTo>
                  <a:lnTo>
                    <a:pt x="11946572" y="6007100"/>
                  </a:lnTo>
                  <a:lnTo>
                    <a:pt x="11946573" y="6007101"/>
                  </a:lnTo>
                  <a:lnTo>
                    <a:pt x="707963" y="6007101"/>
                  </a:lnTo>
                  <a:lnTo>
                    <a:pt x="64959" y="5114460"/>
                  </a:lnTo>
                  <a:lnTo>
                    <a:pt x="0" y="5012032"/>
                  </a:lnTo>
                  <a:lnTo>
                    <a:pt x="161520" y="4241816"/>
                  </a:lnTo>
                  <a:lnTo>
                    <a:pt x="85479" y="2120916"/>
                  </a:lnTo>
                  <a:lnTo>
                    <a:pt x="516381" y="1130316"/>
                  </a:lnTo>
                  <a:lnTo>
                    <a:pt x="2227317" y="431816"/>
                  </a:lnTo>
                  <a:lnTo>
                    <a:pt x="4900006" y="27551"/>
                  </a:lnTo>
                  <a:lnTo>
                    <a:pt x="4912695" y="12732"/>
                  </a:lnTo>
                  <a:lnTo>
                    <a:pt x="6813798" y="12732"/>
                  </a:lnTo>
                  <a:lnTo>
                    <a:pt x="6822424" y="228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dist="63500" dir="16200000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5165786" y="150816"/>
            <a:ext cx="1860427" cy="715878"/>
            <a:chOff x="3684588" y="1674813"/>
            <a:chExt cx="4822825" cy="1855787"/>
          </a:xfrm>
        </p:grpSpPr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3684588" y="2152650"/>
              <a:ext cx="4822825" cy="1370013"/>
            </a:xfrm>
            <a:custGeom>
              <a:avLst/>
              <a:gdLst>
                <a:gd name="T0" fmla="*/ 1495 w 9115"/>
                <a:gd name="T1" fmla="*/ 0 h 2589"/>
                <a:gd name="T2" fmla="*/ 0 w 9115"/>
                <a:gd name="T3" fmla="*/ 2589 h 2589"/>
                <a:gd name="T4" fmla="*/ 9115 w 9115"/>
                <a:gd name="T5" fmla="*/ 2589 h 2589"/>
                <a:gd name="T6" fmla="*/ 7527 w 9115"/>
                <a:gd name="T7" fmla="*/ 27 h 2589"/>
                <a:gd name="T8" fmla="*/ 5881 w 9115"/>
                <a:gd name="T9" fmla="*/ 1824 h 2589"/>
                <a:gd name="T10" fmla="*/ 2706 w 9115"/>
                <a:gd name="T11" fmla="*/ 1794 h 2589"/>
                <a:gd name="T12" fmla="*/ 1495 w 9115"/>
                <a:gd name="T13" fmla="*/ 0 h 2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115" h="2589">
                  <a:moveTo>
                    <a:pt x="1495" y="0"/>
                  </a:moveTo>
                  <a:lnTo>
                    <a:pt x="0" y="2589"/>
                  </a:lnTo>
                  <a:lnTo>
                    <a:pt x="9115" y="2589"/>
                  </a:lnTo>
                  <a:lnTo>
                    <a:pt x="7527" y="27"/>
                  </a:lnTo>
                  <a:lnTo>
                    <a:pt x="5881" y="1824"/>
                  </a:lnTo>
                  <a:lnTo>
                    <a:pt x="2706" y="1794"/>
                  </a:lnTo>
                  <a:lnTo>
                    <a:pt x="1495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15"/>
            <p:cNvSpPr>
              <a:spLocks/>
            </p:cNvSpPr>
            <p:nvPr/>
          </p:nvSpPr>
          <p:spPr bwMode="auto">
            <a:xfrm>
              <a:off x="4878388" y="1803400"/>
              <a:ext cx="2557463" cy="1719263"/>
            </a:xfrm>
            <a:custGeom>
              <a:avLst/>
              <a:gdLst>
                <a:gd name="T0" fmla="*/ 0 w 4833"/>
                <a:gd name="T1" fmla="*/ 3250 h 3250"/>
                <a:gd name="T2" fmla="*/ 976 w 4833"/>
                <a:gd name="T3" fmla="*/ 1536 h 3250"/>
                <a:gd name="T4" fmla="*/ 1211 w 4833"/>
                <a:gd name="T5" fmla="*/ 1997 h 3250"/>
                <a:gd name="T6" fmla="*/ 2359 w 4833"/>
                <a:gd name="T7" fmla="*/ 0 h 3250"/>
                <a:gd name="T8" fmla="*/ 3441 w 4833"/>
                <a:gd name="T9" fmla="*/ 2125 h 3250"/>
                <a:gd name="T10" fmla="*/ 4090 w 4833"/>
                <a:gd name="T11" fmla="*/ 992 h 3250"/>
                <a:gd name="T12" fmla="*/ 4833 w 4833"/>
                <a:gd name="T13" fmla="*/ 2451 h 3250"/>
                <a:gd name="T14" fmla="*/ 4761 w 4833"/>
                <a:gd name="T15" fmla="*/ 2565 h 3250"/>
                <a:gd name="T16" fmla="*/ 4603 w 4833"/>
                <a:gd name="T17" fmla="*/ 2781 h 3250"/>
                <a:gd name="T18" fmla="*/ 4426 w 4833"/>
                <a:gd name="T19" fmla="*/ 2981 h 3250"/>
                <a:gd name="T20" fmla="*/ 4231 w 4833"/>
                <a:gd name="T21" fmla="*/ 3165 h 3250"/>
                <a:gd name="T22" fmla="*/ 4128 w 4833"/>
                <a:gd name="T23" fmla="*/ 3250 h 3250"/>
                <a:gd name="T24" fmla="*/ 377 w 4833"/>
                <a:gd name="T25" fmla="*/ 3250 h 3250"/>
                <a:gd name="T26" fmla="*/ 0 w 4833"/>
                <a:gd name="T27" fmla="*/ 325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33" h="3250">
                  <a:moveTo>
                    <a:pt x="0" y="3250"/>
                  </a:moveTo>
                  <a:lnTo>
                    <a:pt x="976" y="1536"/>
                  </a:lnTo>
                  <a:lnTo>
                    <a:pt x="1211" y="1997"/>
                  </a:lnTo>
                  <a:lnTo>
                    <a:pt x="2359" y="0"/>
                  </a:lnTo>
                  <a:lnTo>
                    <a:pt x="3441" y="2125"/>
                  </a:lnTo>
                  <a:lnTo>
                    <a:pt x="4090" y="992"/>
                  </a:lnTo>
                  <a:lnTo>
                    <a:pt x="4833" y="2451"/>
                  </a:lnTo>
                  <a:lnTo>
                    <a:pt x="4761" y="2565"/>
                  </a:lnTo>
                  <a:lnTo>
                    <a:pt x="4603" y="2781"/>
                  </a:lnTo>
                  <a:lnTo>
                    <a:pt x="4426" y="2981"/>
                  </a:lnTo>
                  <a:lnTo>
                    <a:pt x="4231" y="3165"/>
                  </a:lnTo>
                  <a:lnTo>
                    <a:pt x="4128" y="3250"/>
                  </a:lnTo>
                  <a:lnTo>
                    <a:pt x="377" y="3250"/>
                  </a:lnTo>
                  <a:lnTo>
                    <a:pt x="0" y="32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16"/>
            <p:cNvSpPr>
              <a:spLocks/>
            </p:cNvSpPr>
            <p:nvPr/>
          </p:nvSpPr>
          <p:spPr bwMode="auto">
            <a:xfrm>
              <a:off x="5911850" y="1803400"/>
              <a:ext cx="1746250" cy="1719263"/>
            </a:xfrm>
            <a:custGeom>
              <a:avLst/>
              <a:gdLst>
                <a:gd name="T0" fmla="*/ 406 w 3299"/>
                <a:gd name="T1" fmla="*/ 0 h 3250"/>
                <a:gd name="T2" fmla="*/ 1671 w 3299"/>
                <a:gd name="T3" fmla="*/ 2485 h 3250"/>
                <a:gd name="T4" fmla="*/ 2137 w 3299"/>
                <a:gd name="T5" fmla="*/ 992 h 3250"/>
                <a:gd name="T6" fmla="*/ 3299 w 3299"/>
                <a:gd name="T7" fmla="*/ 3250 h 3250"/>
                <a:gd name="T8" fmla="*/ 374 w 3299"/>
                <a:gd name="T9" fmla="*/ 3250 h 3250"/>
                <a:gd name="T10" fmla="*/ 644 w 3299"/>
                <a:gd name="T11" fmla="*/ 3008 h 3250"/>
                <a:gd name="T12" fmla="*/ 0 w 3299"/>
                <a:gd name="T13" fmla="*/ 2681 h 3250"/>
                <a:gd name="T14" fmla="*/ 811 w 3299"/>
                <a:gd name="T15" fmla="*/ 2232 h 3250"/>
                <a:gd name="T16" fmla="*/ 406 w 3299"/>
                <a:gd name="T17" fmla="*/ 2007 h 3250"/>
                <a:gd name="T18" fmla="*/ 406 w 3299"/>
                <a:gd name="T19" fmla="*/ 1774 h 3250"/>
                <a:gd name="T20" fmla="*/ 406 w 3299"/>
                <a:gd name="T21" fmla="*/ 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99" h="3250">
                  <a:moveTo>
                    <a:pt x="406" y="0"/>
                  </a:moveTo>
                  <a:lnTo>
                    <a:pt x="1671" y="2485"/>
                  </a:lnTo>
                  <a:lnTo>
                    <a:pt x="2137" y="992"/>
                  </a:lnTo>
                  <a:lnTo>
                    <a:pt x="3299" y="3250"/>
                  </a:lnTo>
                  <a:lnTo>
                    <a:pt x="374" y="3250"/>
                  </a:lnTo>
                  <a:lnTo>
                    <a:pt x="644" y="3008"/>
                  </a:lnTo>
                  <a:lnTo>
                    <a:pt x="0" y="2681"/>
                  </a:lnTo>
                  <a:lnTo>
                    <a:pt x="811" y="2232"/>
                  </a:lnTo>
                  <a:lnTo>
                    <a:pt x="406" y="2007"/>
                  </a:lnTo>
                  <a:lnTo>
                    <a:pt x="406" y="1774"/>
                  </a:lnTo>
                  <a:lnTo>
                    <a:pt x="406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17"/>
            <p:cNvSpPr>
              <a:spLocks/>
            </p:cNvSpPr>
            <p:nvPr/>
          </p:nvSpPr>
          <p:spPr bwMode="auto">
            <a:xfrm>
              <a:off x="3694113" y="1674813"/>
              <a:ext cx="1595438" cy="1847850"/>
            </a:xfrm>
            <a:custGeom>
              <a:avLst/>
              <a:gdLst>
                <a:gd name="T0" fmla="*/ 1476 w 3014"/>
                <a:gd name="T1" fmla="*/ 902 h 3491"/>
                <a:gd name="T2" fmla="*/ 1974 w 3014"/>
                <a:gd name="T3" fmla="*/ 0 h 3491"/>
                <a:gd name="T4" fmla="*/ 3014 w 3014"/>
                <a:gd name="T5" fmla="*/ 2127 h 3491"/>
                <a:gd name="T6" fmla="*/ 2238 w 3014"/>
                <a:gd name="T7" fmla="*/ 3491 h 3491"/>
                <a:gd name="T8" fmla="*/ 0 w 3014"/>
                <a:gd name="T9" fmla="*/ 3459 h 3491"/>
                <a:gd name="T10" fmla="*/ 1476 w 3014"/>
                <a:gd name="T11" fmla="*/ 902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14" h="3491">
                  <a:moveTo>
                    <a:pt x="1476" y="902"/>
                  </a:moveTo>
                  <a:lnTo>
                    <a:pt x="1974" y="0"/>
                  </a:lnTo>
                  <a:lnTo>
                    <a:pt x="3014" y="2127"/>
                  </a:lnTo>
                  <a:lnTo>
                    <a:pt x="2238" y="3491"/>
                  </a:lnTo>
                  <a:lnTo>
                    <a:pt x="0" y="3459"/>
                  </a:lnTo>
                  <a:lnTo>
                    <a:pt x="1476" y="9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18"/>
            <p:cNvSpPr>
              <a:spLocks/>
            </p:cNvSpPr>
            <p:nvPr/>
          </p:nvSpPr>
          <p:spPr bwMode="auto">
            <a:xfrm>
              <a:off x="4572000" y="1674813"/>
              <a:ext cx="717550" cy="1847850"/>
            </a:xfrm>
            <a:custGeom>
              <a:avLst/>
              <a:gdLst>
                <a:gd name="T0" fmla="*/ 315 w 1355"/>
                <a:gd name="T1" fmla="*/ 0 h 3491"/>
                <a:gd name="T2" fmla="*/ 1355 w 1355"/>
                <a:gd name="T3" fmla="*/ 2127 h 3491"/>
                <a:gd name="T4" fmla="*/ 579 w 1355"/>
                <a:gd name="T5" fmla="*/ 3491 h 3491"/>
                <a:gd name="T6" fmla="*/ 547 w 1355"/>
                <a:gd name="T7" fmla="*/ 3457 h 3491"/>
                <a:gd name="T8" fmla="*/ 493 w 1355"/>
                <a:gd name="T9" fmla="*/ 3370 h 3491"/>
                <a:gd name="T10" fmla="*/ 448 w 1355"/>
                <a:gd name="T11" fmla="*/ 3268 h 3491"/>
                <a:gd name="T12" fmla="*/ 409 w 1355"/>
                <a:gd name="T13" fmla="*/ 3157 h 3491"/>
                <a:gd name="T14" fmla="*/ 359 w 1355"/>
                <a:gd name="T15" fmla="*/ 2983 h 3491"/>
                <a:gd name="T16" fmla="*/ 305 w 1355"/>
                <a:gd name="T17" fmla="*/ 2817 h 3491"/>
                <a:gd name="T18" fmla="*/ 265 w 1355"/>
                <a:gd name="T19" fmla="*/ 2719 h 3491"/>
                <a:gd name="T20" fmla="*/ 241 w 1355"/>
                <a:gd name="T21" fmla="*/ 2677 h 3491"/>
                <a:gd name="T22" fmla="*/ 500 w 1355"/>
                <a:gd name="T23" fmla="*/ 2435 h 3491"/>
                <a:gd name="T24" fmla="*/ 0 w 1355"/>
                <a:gd name="T25" fmla="*/ 2169 h 3491"/>
                <a:gd name="T26" fmla="*/ 631 w 1355"/>
                <a:gd name="T27" fmla="*/ 1806 h 3491"/>
                <a:gd name="T28" fmla="*/ 315 w 1355"/>
                <a:gd name="T29" fmla="*/ 1625 h 3491"/>
                <a:gd name="T30" fmla="*/ 315 w 1355"/>
                <a:gd name="T31" fmla="*/ 1436 h 3491"/>
                <a:gd name="T32" fmla="*/ 315 w 1355"/>
                <a:gd name="T33" fmla="*/ 0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55" h="3491">
                  <a:moveTo>
                    <a:pt x="315" y="0"/>
                  </a:moveTo>
                  <a:lnTo>
                    <a:pt x="1355" y="2127"/>
                  </a:lnTo>
                  <a:lnTo>
                    <a:pt x="579" y="3491"/>
                  </a:lnTo>
                  <a:lnTo>
                    <a:pt x="547" y="3457"/>
                  </a:lnTo>
                  <a:lnTo>
                    <a:pt x="493" y="3370"/>
                  </a:lnTo>
                  <a:lnTo>
                    <a:pt x="448" y="3268"/>
                  </a:lnTo>
                  <a:lnTo>
                    <a:pt x="409" y="3157"/>
                  </a:lnTo>
                  <a:lnTo>
                    <a:pt x="359" y="2983"/>
                  </a:lnTo>
                  <a:lnTo>
                    <a:pt x="305" y="2817"/>
                  </a:lnTo>
                  <a:lnTo>
                    <a:pt x="265" y="2719"/>
                  </a:lnTo>
                  <a:lnTo>
                    <a:pt x="241" y="2677"/>
                  </a:lnTo>
                  <a:lnTo>
                    <a:pt x="500" y="2435"/>
                  </a:lnTo>
                  <a:lnTo>
                    <a:pt x="0" y="2169"/>
                  </a:lnTo>
                  <a:lnTo>
                    <a:pt x="631" y="1806"/>
                  </a:lnTo>
                  <a:lnTo>
                    <a:pt x="315" y="1625"/>
                  </a:lnTo>
                  <a:lnTo>
                    <a:pt x="315" y="1436"/>
                  </a:lnTo>
                  <a:lnTo>
                    <a:pt x="315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19"/>
            <p:cNvSpPr>
              <a:spLocks/>
            </p:cNvSpPr>
            <p:nvPr/>
          </p:nvSpPr>
          <p:spPr bwMode="auto">
            <a:xfrm>
              <a:off x="7059613" y="1679575"/>
              <a:ext cx="1447800" cy="1843088"/>
            </a:xfrm>
            <a:custGeom>
              <a:avLst/>
              <a:gdLst>
                <a:gd name="T0" fmla="*/ 1148 w 2736"/>
                <a:gd name="T1" fmla="*/ 922 h 3484"/>
                <a:gd name="T2" fmla="*/ 628 w 2736"/>
                <a:gd name="T3" fmla="*/ 0 h 3484"/>
                <a:gd name="T4" fmla="*/ 0 w 2736"/>
                <a:gd name="T5" fmla="*/ 1286 h 3484"/>
                <a:gd name="T6" fmla="*/ 711 w 2736"/>
                <a:gd name="T7" fmla="*/ 2685 h 3484"/>
                <a:gd name="T8" fmla="*/ 1130 w 2736"/>
                <a:gd name="T9" fmla="*/ 3484 h 3484"/>
                <a:gd name="T10" fmla="*/ 2736 w 2736"/>
                <a:gd name="T11" fmla="*/ 3484 h 3484"/>
                <a:gd name="T12" fmla="*/ 1148 w 2736"/>
                <a:gd name="T13" fmla="*/ 922 h 3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36" h="3484">
                  <a:moveTo>
                    <a:pt x="1148" y="922"/>
                  </a:moveTo>
                  <a:lnTo>
                    <a:pt x="628" y="0"/>
                  </a:lnTo>
                  <a:lnTo>
                    <a:pt x="0" y="1286"/>
                  </a:lnTo>
                  <a:lnTo>
                    <a:pt x="711" y="2685"/>
                  </a:lnTo>
                  <a:lnTo>
                    <a:pt x="1130" y="3484"/>
                  </a:lnTo>
                  <a:lnTo>
                    <a:pt x="2736" y="3484"/>
                  </a:lnTo>
                  <a:lnTo>
                    <a:pt x="1148" y="922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20"/>
            <p:cNvSpPr>
              <a:spLocks/>
            </p:cNvSpPr>
            <p:nvPr/>
          </p:nvSpPr>
          <p:spPr bwMode="auto">
            <a:xfrm>
              <a:off x="7059613" y="1679575"/>
              <a:ext cx="393700" cy="1257300"/>
            </a:xfrm>
            <a:custGeom>
              <a:avLst/>
              <a:gdLst>
                <a:gd name="T0" fmla="*/ 628 w 743"/>
                <a:gd name="T1" fmla="*/ 0 h 2377"/>
                <a:gd name="T2" fmla="*/ 0 w 743"/>
                <a:gd name="T3" fmla="*/ 1286 h 2377"/>
                <a:gd name="T4" fmla="*/ 554 w 743"/>
                <a:gd name="T5" fmla="*/ 2377 h 2377"/>
                <a:gd name="T6" fmla="*/ 743 w 743"/>
                <a:gd name="T7" fmla="*/ 2078 h 2377"/>
                <a:gd name="T8" fmla="*/ 517 w 743"/>
                <a:gd name="T9" fmla="*/ 1707 h 2377"/>
                <a:gd name="T10" fmla="*/ 716 w 743"/>
                <a:gd name="T11" fmla="*/ 1497 h 2377"/>
                <a:gd name="T12" fmla="*/ 482 w 743"/>
                <a:gd name="T13" fmla="*/ 1331 h 2377"/>
                <a:gd name="T14" fmla="*/ 628 w 743"/>
                <a:gd name="T15" fmla="*/ 0 h 2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43" h="2377">
                  <a:moveTo>
                    <a:pt x="628" y="0"/>
                  </a:moveTo>
                  <a:lnTo>
                    <a:pt x="0" y="1286"/>
                  </a:lnTo>
                  <a:lnTo>
                    <a:pt x="554" y="2377"/>
                  </a:lnTo>
                  <a:lnTo>
                    <a:pt x="743" y="2078"/>
                  </a:lnTo>
                  <a:lnTo>
                    <a:pt x="517" y="1707"/>
                  </a:lnTo>
                  <a:lnTo>
                    <a:pt x="716" y="1497"/>
                  </a:lnTo>
                  <a:lnTo>
                    <a:pt x="482" y="1331"/>
                  </a:lnTo>
                  <a:lnTo>
                    <a:pt x="6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" name="Rectangle 33"/>
            <p:cNvSpPr>
              <a:spLocks noChangeArrowheads="1"/>
            </p:cNvSpPr>
            <p:nvPr/>
          </p:nvSpPr>
          <p:spPr bwMode="auto">
            <a:xfrm>
              <a:off x="3694113" y="3505200"/>
              <a:ext cx="4813300" cy="25400"/>
            </a:xfrm>
            <a:prstGeom prst="rect">
              <a:avLst/>
            </a:prstGeom>
            <a:solidFill>
              <a:srgbClr val="B1B1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86" name="Freeform 10"/>
          <p:cNvSpPr>
            <a:spLocks/>
          </p:cNvSpPr>
          <p:nvPr/>
        </p:nvSpPr>
        <p:spPr bwMode="auto">
          <a:xfrm>
            <a:off x="6987944" y="259097"/>
            <a:ext cx="376918" cy="145971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7" name="Freeform 10"/>
          <p:cNvSpPr>
            <a:spLocks/>
          </p:cNvSpPr>
          <p:nvPr/>
        </p:nvSpPr>
        <p:spPr bwMode="auto">
          <a:xfrm>
            <a:off x="7520563" y="460158"/>
            <a:ext cx="280412" cy="108597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841" y="-127402"/>
            <a:ext cx="1565671" cy="917807"/>
          </a:xfrm>
          <a:prstGeom prst="rect">
            <a:avLst/>
          </a:prstGeom>
        </p:spPr>
      </p:pic>
      <p:sp>
        <p:nvSpPr>
          <p:cNvPr id="161" name="TextBox 2">
            <a:extLst>
              <a:ext uri="{FF2B5EF4-FFF2-40B4-BE49-F238E27FC236}">
                <a16:creationId xmlns:a16="http://schemas.microsoft.com/office/drawing/2014/main" id="{D558D35D-8B43-8042-83FC-0EB170D4FBD2}"/>
              </a:ext>
            </a:extLst>
          </p:cNvPr>
          <p:cNvSpPr txBox="1"/>
          <p:nvPr/>
        </p:nvSpPr>
        <p:spPr>
          <a:xfrm>
            <a:off x="1580429" y="1338718"/>
            <a:ext cx="8611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>
                <a:latin typeface="+mj-lt"/>
              </a:rPr>
              <a:t>클라우드와치</a:t>
            </a:r>
            <a:r>
              <a:rPr lang="ko-KR" altLang="en-US" b="1" dirty="0">
                <a:latin typeface="+mj-lt"/>
              </a:rPr>
              <a:t> 알림은 </a:t>
            </a:r>
            <a:r>
              <a:rPr lang="ko-KR" altLang="en-US" b="1" dirty="0" err="1">
                <a:latin typeface="+mj-lt"/>
              </a:rPr>
              <a:t>클라우드와치</a:t>
            </a:r>
            <a:r>
              <a:rPr lang="ko-KR" altLang="en-US" b="1" dirty="0">
                <a:latin typeface="+mj-lt"/>
              </a:rPr>
              <a:t> 지표를 기반으로 한다</a:t>
            </a:r>
            <a:r>
              <a:rPr lang="en-US" altLang="ko-KR" b="1" dirty="0">
                <a:latin typeface="+mj-lt"/>
              </a:rPr>
              <a:t>.</a:t>
            </a:r>
            <a:r>
              <a:rPr lang="ko-KR" altLang="en-US" b="1" dirty="0">
                <a:latin typeface="+mj-lt"/>
              </a:rPr>
              <a:t> </a:t>
            </a:r>
            <a:endParaRPr lang="en-US" altLang="ko-KR" b="1" dirty="0">
              <a:latin typeface="+mj-lt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8DCEBA4-170E-3149-A425-6EB74DB1D0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994" y="1852850"/>
            <a:ext cx="7046031" cy="4800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8670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" name="그룹 159"/>
          <p:cNvGrpSpPr/>
          <p:nvPr/>
        </p:nvGrpSpPr>
        <p:grpSpPr>
          <a:xfrm>
            <a:off x="10045331" y="465336"/>
            <a:ext cx="1015315" cy="268103"/>
            <a:chOff x="8847791" y="-932246"/>
            <a:chExt cx="1015315" cy="268103"/>
          </a:xfrm>
        </p:grpSpPr>
        <p:sp>
          <p:nvSpPr>
            <p:cNvPr id="42" name="Rectangle 13"/>
            <p:cNvSpPr>
              <a:spLocks noChangeArrowheads="1"/>
            </p:cNvSpPr>
            <p:nvPr/>
          </p:nvSpPr>
          <p:spPr bwMode="auto">
            <a:xfrm flipH="1">
              <a:off x="9765140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Rectangle 14"/>
            <p:cNvSpPr>
              <a:spLocks noChangeArrowheads="1"/>
            </p:cNvSpPr>
            <p:nvPr/>
          </p:nvSpPr>
          <p:spPr bwMode="auto">
            <a:xfrm flipH="1">
              <a:off x="977151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Rectangle 15"/>
            <p:cNvSpPr>
              <a:spLocks noChangeArrowheads="1"/>
            </p:cNvSpPr>
            <p:nvPr/>
          </p:nvSpPr>
          <p:spPr bwMode="auto">
            <a:xfrm flipH="1">
              <a:off x="9777893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Rectangle 16"/>
            <p:cNvSpPr>
              <a:spLocks noChangeArrowheads="1"/>
            </p:cNvSpPr>
            <p:nvPr/>
          </p:nvSpPr>
          <p:spPr bwMode="auto">
            <a:xfrm flipH="1">
              <a:off x="9784269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Rectangle 17"/>
            <p:cNvSpPr>
              <a:spLocks noChangeArrowheads="1"/>
            </p:cNvSpPr>
            <p:nvPr/>
          </p:nvSpPr>
          <p:spPr bwMode="auto">
            <a:xfrm flipH="1">
              <a:off x="979035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Rectangle 18"/>
            <p:cNvSpPr>
              <a:spLocks noChangeArrowheads="1"/>
            </p:cNvSpPr>
            <p:nvPr/>
          </p:nvSpPr>
          <p:spPr bwMode="auto">
            <a:xfrm flipH="1">
              <a:off x="979673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Rectangle 19"/>
            <p:cNvSpPr>
              <a:spLocks noChangeArrowheads="1"/>
            </p:cNvSpPr>
            <p:nvPr/>
          </p:nvSpPr>
          <p:spPr bwMode="auto">
            <a:xfrm flipH="1">
              <a:off x="980281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" name="Rectangle 20"/>
            <p:cNvSpPr>
              <a:spLocks noChangeArrowheads="1"/>
            </p:cNvSpPr>
            <p:nvPr/>
          </p:nvSpPr>
          <p:spPr bwMode="auto">
            <a:xfrm flipH="1">
              <a:off x="980919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" name="Rectangle 21"/>
            <p:cNvSpPr>
              <a:spLocks noChangeArrowheads="1"/>
            </p:cNvSpPr>
            <p:nvPr/>
          </p:nvSpPr>
          <p:spPr bwMode="auto">
            <a:xfrm flipH="1">
              <a:off x="9815572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" name="Rectangle 22"/>
            <p:cNvSpPr>
              <a:spLocks noChangeArrowheads="1"/>
            </p:cNvSpPr>
            <p:nvPr/>
          </p:nvSpPr>
          <p:spPr bwMode="auto">
            <a:xfrm flipH="1">
              <a:off x="982165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" name="Rectangle 23"/>
            <p:cNvSpPr>
              <a:spLocks noChangeArrowheads="1"/>
            </p:cNvSpPr>
            <p:nvPr/>
          </p:nvSpPr>
          <p:spPr bwMode="auto">
            <a:xfrm flipH="1">
              <a:off x="982803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" name="Rectangle 24"/>
            <p:cNvSpPr>
              <a:spLocks noChangeArrowheads="1"/>
            </p:cNvSpPr>
            <p:nvPr/>
          </p:nvSpPr>
          <p:spPr bwMode="auto">
            <a:xfrm flipH="1">
              <a:off x="983441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" name="Rectangle 25"/>
            <p:cNvSpPr>
              <a:spLocks noChangeArrowheads="1"/>
            </p:cNvSpPr>
            <p:nvPr/>
          </p:nvSpPr>
          <p:spPr bwMode="auto">
            <a:xfrm flipH="1">
              <a:off x="984049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" name="Rectangle 26"/>
            <p:cNvSpPr>
              <a:spLocks noChangeArrowheads="1"/>
            </p:cNvSpPr>
            <p:nvPr/>
          </p:nvSpPr>
          <p:spPr bwMode="auto">
            <a:xfrm flipH="1">
              <a:off x="984687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6" name="Rectangle 27"/>
            <p:cNvSpPr>
              <a:spLocks noChangeArrowheads="1"/>
            </p:cNvSpPr>
            <p:nvPr/>
          </p:nvSpPr>
          <p:spPr bwMode="auto">
            <a:xfrm flipH="1">
              <a:off x="9853251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7" name="Rectangle 28"/>
            <p:cNvSpPr>
              <a:spLocks noChangeArrowheads="1"/>
            </p:cNvSpPr>
            <p:nvPr/>
          </p:nvSpPr>
          <p:spPr bwMode="auto">
            <a:xfrm flipH="1">
              <a:off x="985933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8" name="Freeform 29"/>
            <p:cNvSpPr>
              <a:spLocks/>
            </p:cNvSpPr>
            <p:nvPr/>
          </p:nvSpPr>
          <p:spPr bwMode="auto">
            <a:xfrm flipH="1">
              <a:off x="8865181" y="-804716"/>
              <a:ext cx="320855" cy="53911"/>
            </a:xfrm>
            <a:custGeom>
              <a:avLst/>
              <a:gdLst>
                <a:gd name="T0" fmla="*/ 0 w 3320"/>
                <a:gd name="T1" fmla="*/ 559 h 559"/>
                <a:gd name="T2" fmla="*/ 3320 w 3320"/>
                <a:gd name="T3" fmla="*/ 559 h 559"/>
                <a:gd name="T4" fmla="*/ 3314 w 3320"/>
                <a:gd name="T5" fmla="*/ 521 h 559"/>
                <a:gd name="T6" fmla="*/ 3297 w 3320"/>
                <a:gd name="T7" fmla="*/ 446 h 559"/>
                <a:gd name="T8" fmla="*/ 3268 w 3320"/>
                <a:gd name="T9" fmla="*/ 373 h 559"/>
                <a:gd name="T10" fmla="*/ 3231 w 3320"/>
                <a:gd name="T11" fmla="*/ 302 h 559"/>
                <a:gd name="T12" fmla="*/ 3185 w 3320"/>
                <a:gd name="T13" fmla="*/ 232 h 559"/>
                <a:gd name="T14" fmla="*/ 3130 w 3320"/>
                <a:gd name="T15" fmla="*/ 162 h 559"/>
                <a:gd name="T16" fmla="*/ 3065 w 3320"/>
                <a:gd name="T17" fmla="*/ 96 h 559"/>
                <a:gd name="T18" fmla="*/ 2992 w 3320"/>
                <a:gd name="T19" fmla="*/ 31 h 559"/>
                <a:gd name="T20" fmla="*/ 2953 w 3320"/>
                <a:gd name="T21" fmla="*/ 0 h 559"/>
                <a:gd name="T22" fmla="*/ 0 w 3320"/>
                <a:gd name="T23" fmla="*/ 0 h 559"/>
                <a:gd name="T24" fmla="*/ 0 w 3320"/>
                <a:gd name="T25" fmla="*/ 559 h 559"/>
                <a:gd name="T26" fmla="*/ 0 w 3320"/>
                <a:gd name="T27" fmla="*/ 559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20" h="559">
                  <a:moveTo>
                    <a:pt x="0" y="559"/>
                  </a:moveTo>
                  <a:lnTo>
                    <a:pt x="3320" y="559"/>
                  </a:lnTo>
                  <a:lnTo>
                    <a:pt x="3314" y="521"/>
                  </a:lnTo>
                  <a:lnTo>
                    <a:pt x="3297" y="446"/>
                  </a:lnTo>
                  <a:lnTo>
                    <a:pt x="3268" y="373"/>
                  </a:lnTo>
                  <a:lnTo>
                    <a:pt x="3231" y="302"/>
                  </a:lnTo>
                  <a:lnTo>
                    <a:pt x="3185" y="232"/>
                  </a:lnTo>
                  <a:lnTo>
                    <a:pt x="3130" y="162"/>
                  </a:lnTo>
                  <a:lnTo>
                    <a:pt x="3065" y="96"/>
                  </a:lnTo>
                  <a:lnTo>
                    <a:pt x="2992" y="31"/>
                  </a:lnTo>
                  <a:lnTo>
                    <a:pt x="2953" y="0"/>
                  </a:lnTo>
                  <a:lnTo>
                    <a:pt x="0" y="0"/>
                  </a:lnTo>
                  <a:lnTo>
                    <a:pt x="0" y="559"/>
                  </a:lnTo>
                  <a:lnTo>
                    <a:pt x="0" y="559"/>
                  </a:lnTo>
                  <a:close/>
                </a:path>
              </a:pathLst>
            </a:custGeom>
            <a:solidFill>
              <a:srgbClr val="ABB1B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9" name="Freeform 30"/>
            <p:cNvSpPr>
              <a:spLocks/>
            </p:cNvSpPr>
            <p:nvPr/>
          </p:nvSpPr>
          <p:spPr bwMode="auto">
            <a:xfrm flipH="1">
              <a:off x="8914744" y="-850511"/>
              <a:ext cx="250423" cy="45795"/>
            </a:xfrm>
            <a:custGeom>
              <a:avLst/>
              <a:gdLst>
                <a:gd name="T0" fmla="*/ 0 w 2592"/>
                <a:gd name="T1" fmla="*/ 474 h 474"/>
                <a:gd name="T2" fmla="*/ 2592 w 2592"/>
                <a:gd name="T3" fmla="*/ 474 h 474"/>
                <a:gd name="T4" fmla="*/ 2587 w 2592"/>
                <a:gd name="T5" fmla="*/ 442 h 474"/>
                <a:gd name="T6" fmla="*/ 2573 w 2592"/>
                <a:gd name="T7" fmla="*/ 379 h 474"/>
                <a:gd name="T8" fmla="*/ 2551 w 2592"/>
                <a:gd name="T9" fmla="*/ 317 h 474"/>
                <a:gd name="T10" fmla="*/ 2523 w 2592"/>
                <a:gd name="T11" fmla="*/ 256 h 474"/>
                <a:gd name="T12" fmla="*/ 2466 w 2592"/>
                <a:gd name="T13" fmla="*/ 167 h 474"/>
                <a:gd name="T14" fmla="*/ 2367 w 2592"/>
                <a:gd name="T15" fmla="*/ 55 h 474"/>
                <a:gd name="T16" fmla="*/ 2305 w 2592"/>
                <a:gd name="T17" fmla="*/ 0 h 474"/>
                <a:gd name="T18" fmla="*/ 0 w 2592"/>
                <a:gd name="T19" fmla="*/ 0 h 474"/>
                <a:gd name="T20" fmla="*/ 0 w 2592"/>
                <a:gd name="T21" fmla="*/ 474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92" h="474">
                  <a:moveTo>
                    <a:pt x="0" y="474"/>
                  </a:moveTo>
                  <a:lnTo>
                    <a:pt x="2592" y="474"/>
                  </a:lnTo>
                  <a:lnTo>
                    <a:pt x="2587" y="442"/>
                  </a:lnTo>
                  <a:lnTo>
                    <a:pt x="2573" y="379"/>
                  </a:lnTo>
                  <a:lnTo>
                    <a:pt x="2551" y="317"/>
                  </a:lnTo>
                  <a:lnTo>
                    <a:pt x="2523" y="256"/>
                  </a:lnTo>
                  <a:lnTo>
                    <a:pt x="2466" y="167"/>
                  </a:lnTo>
                  <a:lnTo>
                    <a:pt x="2367" y="55"/>
                  </a:lnTo>
                  <a:lnTo>
                    <a:pt x="2305" y="0"/>
                  </a:lnTo>
                  <a:lnTo>
                    <a:pt x="0" y="0"/>
                  </a:lnTo>
                  <a:lnTo>
                    <a:pt x="0" y="474"/>
                  </a:lnTo>
                  <a:close/>
                </a:path>
              </a:pathLst>
            </a:custGeom>
            <a:solidFill>
              <a:srgbClr val="D1D7E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Freeform 31"/>
            <p:cNvSpPr>
              <a:spLocks/>
            </p:cNvSpPr>
            <p:nvPr/>
          </p:nvSpPr>
          <p:spPr bwMode="auto">
            <a:xfrm flipH="1">
              <a:off x="8958221" y="-888190"/>
              <a:ext cx="189846" cy="37679"/>
            </a:xfrm>
            <a:custGeom>
              <a:avLst/>
              <a:gdLst>
                <a:gd name="T0" fmla="*/ 0 w 1963"/>
                <a:gd name="T1" fmla="*/ 389 h 389"/>
                <a:gd name="T2" fmla="*/ 1963 w 1963"/>
                <a:gd name="T3" fmla="*/ 389 h 389"/>
                <a:gd name="T4" fmla="*/ 1957 w 1963"/>
                <a:gd name="T5" fmla="*/ 337 h 389"/>
                <a:gd name="T6" fmla="*/ 1924 w 1963"/>
                <a:gd name="T7" fmla="*/ 235 h 389"/>
                <a:gd name="T8" fmla="*/ 1869 w 1963"/>
                <a:gd name="T9" fmla="*/ 137 h 389"/>
                <a:gd name="T10" fmla="*/ 1793 w 1963"/>
                <a:gd name="T11" fmla="*/ 45 h 389"/>
                <a:gd name="T12" fmla="*/ 1747 w 1963"/>
                <a:gd name="T13" fmla="*/ 0 h 389"/>
                <a:gd name="T14" fmla="*/ 0 w 1963"/>
                <a:gd name="T15" fmla="*/ 0 h 389"/>
                <a:gd name="T16" fmla="*/ 0 w 1963"/>
                <a:gd name="T17" fmla="*/ 389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3" h="389">
                  <a:moveTo>
                    <a:pt x="0" y="389"/>
                  </a:moveTo>
                  <a:lnTo>
                    <a:pt x="1963" y="389"/>
                  </a:lnTo>
                  <a:lnTo>
                    <a:pt x="1957" y="337"/>
                  </a:lnTo>
                  <a:lnTo>
                    <a:pt x="1924" y="235"/>
                  </a:lnTo>
                  <a:lnTo>
                    <a:pt x="1869" y="137"/>
                  </a:lnTo>
                  <a:lnTo>
                    <a:pt x="1793" y="45"/>
                  </a:lnTo>
                  <a:lnTo>
                    <a:pt x="1747" y="0"/>
                  </a:lnTo>
                  <a:lnTo>
                    <a:pt x="0" y="0"/>
                  </a:lnTo>
                  <a:lnTo>
                    <a:pt x="0" y="389"/>
                  </a:lnTo>
                  <a:close/>
                </a:path>
              </a:pathLst>
            </a:custGeom>
            <a:solidFill>
              <a:srgbClr val="E9ECF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Rectangle 32"/>
            <p:cNvSpPr>
              <a:spLocks noChangeArrowheads="1"/>
            </p:cNvSpPr>
            <p:nvPr/>
          </p:nvSpPr>
          <p:spPr bwMode="auto">
            <a:xfrm flipH="1">
              <a:off x="9602828" y="-783847"/>
              <a:ext cx="125501" cy="62896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" name="Rectangle 33"/>
            <p:cNvSpPr>
              <a:spLocks noChangeArrowheads="1"/>
            </p:cNvSpPr>
            <p:nvPr/>
          </p:nvSpPr>
          <p:spPr bwMode="auto">
            <a:xfrm flipH="1">
              <a:off x="9226034" y="-783847"/>
              <a:ext cx="125501" cy="62896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" name="Rectangle 34"/>
            <p:cNvSpPr>
              <a:spLocks noChangeArrowheads="1"/>
            </p:cNvSpPr>
            <p:nvPr/>
          </p:nvSpPr>
          <p:spPr bwMode="auto">
            <a:xfrm flipH="1">
              <a:off x="9711229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4" name="Rectangle 35"/>
            <p:cNvSpPr>
              <a:spLocks noChangeArrowheads="1"/>
            </p:cNvSpPr>
            <p:nvPr/>
          </p:nvSpPr>
          <p:spPr bwMode="auto">
            <a:xfrm flipH="1">
              <a:off x="9694998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" name="Rectangle 36"/>
            <p:cNvSpPr>
              <a:spLocks noChangeArrowheads="1"/>
            </p:cNvSpPr>
            <p:nvPr/>
          </p:nvSpPr>
          <p:spPr bwMode="auto">
            <a:xfrm flipH="1">
              <a:off x="9678477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" name="Rectangle 37"/>
            <p:cNvSpPr>
              <a:spLocks noChangeArrowheads="1"/>
            </p:cNvSpPr>
            <p:nvPr/>
          </p:nvSpPr>
          <p:spPr bwMode="auto">
            <a:xfrm flipH="1">
              <a:off x="9662246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7" name="Rectangle 38"/>
            <p:cNvSpPr>
              <a:spLocks noChangeArrowheads="1"/>
            </p:cNvSpPr>
            <p:nvPr/>
          </p:nvSpPr>
          <p:spPr bwMode="auto">
            <a:xfrm flipH="1">
              <a:off x="9645725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8" name="Rectangle 39"/>
            <p:cNvSpPr>
              <a:spLocks noChangeArrowheads="1"/>
            </p:cNvSpPr>
            <p:nvPr/>
          </p:nvSpPr>
          <p:spPr bwMode="auto">
            <a:xfrm flipH="1">
              <a:off x="9629204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9" name="Rectangle 40"/>
            <p:cNvSpPr>
              <a:spLocks noChangeArrowheads="1"/>
            </p:cNvSpPr>
            <p:nvPr/>
          </p:nvSpPr>
          <p:spPr bwMode="auto">
            <a:xfrm flipH="1">
              <a:off x="9612973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0" name="Rectangle 41"/>
            <p:cNvSpPr>
              <a:spLocks noChangeArrowheads="1"/>
            </p:cNvSpPr>
            <p:nvPr/>
          </p:nvSpPr>
          <p:spPr bwMode="auto">
            <a:xfrm flipH="1">
              <a:off x="9414141" y="-847033"/>
              <a:ext cx="125501" cy="63185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1" name="Rectangle 42"/>
            <p:cNvSpPr>
              <a:spLocks noChangeArrowheads="1"/>
            </p:cNvSpPr>
            <p:nvPr/>
          </p:nvSpPr>
          <p:spPr bwMode="auto">
            <a:xfrm flipH="1">
              <a:off x="9522832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2" name="Rectangle 43"/>
            <p:cNvSpPr>
              <a:spLocks noChangeArrowheads="1"/>
            </p:cNvSpPr>
            <p:nvPr/>
          </p:nvSpPr>
          <p:spPr bwMode="auto">
            <a:xfrm flipH="1">
              <a:off x="9506601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3" name="Rectangle 44"/>
            <p:cNvSpPr>
              <a:spLocks noChangeArrowheads="1"/>
            </p:cNvSpPr>
            <p:nvPr/>
          </p:nvSpPr>
          <p:spPr bwMode="auto">
            <a:xfrm flipH="1">
              <a:off x="9490370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4" name="Rectangle 45"/>
            <p:cNvSpPr>
              <a:spLocks noChangeArrowheads="1"/>
            </p:cNvSpPr>
            <p:nvPr/>
          </p:nvSpPr>
          <p:spPr bwMode="auto">
            <a:xfrm flipH="1">
              <a:off x="9473849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5" name="Rectangle 46"/>
            <p:cNvSpPr>
              <a:spLocks noChangeArrowheads="1"/>
            </p:cNvSpPr>
            <p:nvPr/>
          </p:nvSpPr>
          <p:spPr bwMode="auto">
            <a:xfrm flipH="1">
              <a:off x="9457328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6" name="Rectangle 47"/>
            <p:cNvSpPr>
              <a:spLocks noChangeArrowheads="1"/>
            </p:cNvSpPr>
            <p:nvPr/>
          </p:nvSpPr>
          <p:spPr bwMode="auto">
            <a:xfrm flipH="1">
              <a:off x="9440807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7" name="Rectangle 48"/>
            <p:cNvSpPr>
              <a:spLocks noChangeArrowheads="1"/>
            </p:cNvSpPr>
            <p:nvPr/>
          </p:nvSpPr>
          <p:spPr bwMode="auto">
            <a:xfrm flipH="1">
              <a:off x="9424576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8" name="Rectangle 49"/>
            <p:cNvSpPr>
              <a:spLocks noChangeArrowheads="1"/>
            </p:cNvSpPr>
            <p:nvPr/>
          </p:nvSpPr>
          <p:spPr bwMode="auto">
            <a:xfrm flipH="1">
              <a:off x="9477037" y="-783847"/>
              <a:ext cx="125501" cy="62896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9" name="Rectangle 50"/>
            <p:cNvSpPr>
              <a:spLocks noChangeArrowheads="1"/>
            </p:cNvSpPr>
            <p:nvPr/>
          </p:nvSpPr>
          <p:spPr bwMode="auto">
            <a:xfrm flipH="1">
              <a:off x="9585728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0" name="Rectangle 51"/>
            <p:cNvSpPr>
              <a:spLocks noChangeArrowheads="1"/>
            </p:cNvSpPr>
            <p:nvPr/>
          </p:nvSpPr>
          <p:spPr bwMode="auto">
            <a:xfrm flipH="1">
              <a:off x="9569207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1" name="Rectangle 52"/>
            <p:cNvSpPr>
              <a:spLocks noChangeArrowheads="1"/>
            </p:cNvSpPr>
            <p:nvPr/>
          </p:nvSpPr>
          <p:spPr bwMode="auto">
            <a:xfrm flipH="1">
              <a:off x="9552976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2" name="Rectangle 53"/>
            <p:cNvSpPr>
              <a:spLocks noChangeArrowheads="1"/>
            </p:cNvSpPr>
            <p:nvPr/>
          </p:nvSpPr>
          <p:spPr bwMode="auto">
            <a:xfrm flipH="1">
              <a:off x="9536744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3" name="Rectangle 54"/>
            <p:cNvSpPr>
              <a:spLocks noChangeArrowheads="1"/>
            </p:cNvSpPr>
            <p:nvPr/>
          </p:nvSpPr>
          <p:spPr bwMode="auto">
            <a:xfrm flipH="1">
              <a:off x="9520223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4" name="Rectangle 55"/>
            <p:cNvSpPr>
              <a:spLocks noChangeArrowheads="1"/>
            </p:cNvSpPr>
            <p:nvPr/>
          </p:nvSpPr>
          <p:spPr bwMode="auto">
            <a:xfrm flipH="1">
              <a:off x="9503702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5" name="Rectangle 56"/>
            <p:cNvSpPr>
              <a:spLocks noChangeArrowheads="1"/>
            </p:cNvSpPr>
            <p:nvPr/>
          </p:nvSpPr>
          <p:spPr bwMode="auto">
            <a:xfrm flipH="1">
              <a:off x="9487181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6" name="Rectangle 57"/>
            <p:cNvSpPr>
              <a:spLocks noChangeArrowheads="1"/>
            </p:cNvSpPr>
            <p:nvPr/>
          </p:nvSpPr>
          <p:spPr bwMode="auto">
            <a:xfrm flipH="1">
              <a:off x="9288930" y="-847033"/>
              <a:ext cx="125212" cy="63185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7" name="Rectangle 58"/>
            <p:cNvSpPr>
              <a:spLocks noChangeArrowheads="1"/>
            </p:cNvSpPr>
            <p:nvPr/>
          </p:nvSpPr>
          <p:spPr bwMode="auto">
            <a:xfrm flipH="1">
              <a:off x="9397331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8" name="Rectangle 59"/>
            <p:cNvSpPr>
              <a:spLocks noChangeArrowheads="1"/>
            </p:cNvSpPr>
            <p:nvPr/>
          </p:nvSpPr>
          <p:spPr bwMode="auto">
            <a:xfrm flipH="1">
              <a:off x="938109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9" name="Rectangle 60"/>
            <p:cNvSpPr>
              <a:spLocks noChangeArrowheads="1"/>
            </p:cNvSpPr>
            <p:nvPr/>
          </p:nvSpPr>
          <p:spPr bwMode="auto">
            <a:xfrm flipH="1">
              <a:off x="936457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0" name="Rectangle 61"/>
            <p:cNvSpPr>
              <a:spLocks noChangeArrowheads="1"/>
            </p:cNvSpPr>
            <p:nvPr/>
          </p:nvSpPr>
          <p:spPr bwMode="auto">
            <a:xfrm flipH="1">
              <a:off x="9348058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1" name="Rectangle 62"/>
            <p:cNvSpPr>
              <a:spLocks noChangeArrowheads="1"/>
            </p:cNvSpPr>
            <p:nvPr/>
          </p:nvSpPr>
          <p:spPr bwMode="auto">
            <a:xfrm flipH="1">
              <a:off x="9331826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" name="Rectangle 63"/>
            <p:cNvSpPr>
              <a:spLocks noChangeArrowheads="1"/>
            </p:cNvSpPr>
            <p:nvPr/>
          </p:nvSpPr>
          <p:spPr bwMode="auto">
            <a:xfrm flipH="1">
              <a:off x="9315305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3" name="Rectangle 64"/>
            <p:cNvSpPr>
              <a:spLocks noChangeArrowheads="1"/>
            </p:cNvSpPr>
            <p:nvPr/>
          </p:nvSpPr>
          <p:spPr bwMode="auto">
            <a:xfrm flipH="1">
              <a:off x="9299074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4" name="Rectangle 65"/>
            <p:cNvSpPr>
              <a:spLocks noChangeArrowheads="1"/>
            </p:cNvSpPr>
            <p:nvPr/>
          </p:nvSpPr>
          <p:spPr bwMode="auto">
            <a:xfrm flipH="1">
              <a:off x="9351536" y="-783847"/>
              <a:ext cx="125501" cy="62896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5" name="Rectangle 66"/>
            <p:cNvSpPr>
              <a:spLocks noChangeArrowheads="1"/>
            </p:cNvSpPr>
            <p:nvPr/>
          </p:nvSpPr>
          <p:spPr bwMode="auto">
            <a:xfrm flipH="1">
              <a:off x="9460226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6" name="Rectangle 67"/>
            <p:cNvSpPr>
              <a:spLocks noChangeArrowheads="1"/>
            </p:cNvSpPr>
            <p:nvPr/>
          </p:nvSpPr>
          <p:spPr bwMode="auto">
            <a:xfrm flipH="1">
              <a:off x="9443995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7" name="Rectangle 68"/>
            <p:cNvSpPr>
              <a:spLocks noChangeArrowheads="1"/>
            </p:cNvSpPr>
            <p:nvPr/>
          </p:nvSpPr>
          <p:spPr bwMode="auto">
            <a:xfrm flipH="1">
              <a:off x="9427474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8" name="Rectangle 69"/>
            <p:cNvSpPr>
              <a:spLocks noChangeArrowheads="1"/>
            </p:cNvSpPr>
            <p:nvPr/>
          </p:nvSpPr>
          <p:spPr bwMode="auto">
            <a:xfrm flipH="1">
              <a:off x="9410953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9" name="Rectangle 70"/>
            <p:cNvSpPr>
              <a:spLocks noChangeArrowheads="1"/>
            </p:cNvSpPr>
            <p:nvPr/>
          </p:nvSpPr>
          <p:spPr bwMode="auto">
            <a:xfrm flipH="1">
              <a:off x="9394432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0" name="Rectangle 71"/>
            <p:cNvSpPr>
              <a:spLocks noChangeArrowheads="1"/>
            </p:cNvSpPr>
            <p:nvPr/>
          </p:nvSpPr>
          <p:spPr bwMode="auto">
            <a:xfrm flipH="1">
              <a:off x="9377911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1" name="Rectangle 72"/>
            <p:cNvSpPr>
              <a:spLocks noChangeArrowheads="1"/>
            </p:cNvSpPr>
            <p:nvPr/>
          </p:nvSpPr>
          <p:spPr bwMode="auto">
            <a:xfrm flipH="1">
              <a:off x="9361970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2" name="Rectangle 73"/>
            <p:cNvSpPr>
              <a:spLocks noChangeArrowheads="1"/>
            </p:cNvSpPr>
            <p:nvPr/>
          </p:nvSpPr>
          <p:spPr bwMode="auto">
            <a:xfrm flipH="1">
              <a:off x="9477037" y="-910218"/>
              <a:ext cx="125501" cy="63185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3" name="Rectangle 74"/>
            <p:cNvSpPr>
              <a:spLocks noChangeArrowheads="1"/>
            </p:cNvSpPr>
            <p:nvPr/>
          </p:nvSpPr>
          <p:spPr bwMode="auto">
            <a:xfrm flipH="1">
              <a:off x="9585728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4" name="Rectangle 75"/>
            <p:cNvSpPr>
              <a:spLocks noChangeArrowheads="1"/>
            </p:cNvSpPr>
            <p:nvPr/>
          </p:nvSpPr>
          <p:spPr bwMode="auto">
            <a:xfrm flipH="1">
              <a:off x="9569207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5" name="Rectangle 76"/>
            <p:cNvSpPr>
              <a:spLocks noChangeArrowheads="1"/>
            </p:cNvSpPr>
            <p:nvPr/>
          </p:nvSpPr>
          <p:spPr bwMode="auto">
            <a:xfrm flipH="1">
              <a:off x="9552976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6" name="Rectangle 77"/>
            <p:cNvSpPr>
              <a:spLocks noChangeArrowheads="1"/>
            </p:cNvSpPr>
            <p:nvPr/>
          </p:nvSpPr>
          <p:spPr bwMode="auto">
            <a:xfrm flipH="1">
              <a:off x="9536744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7" name="Rectangle 78"/>
            <p:cNvSpPr>
              <a:spLocks noChangeArrowheads="1"/>
            </p:cNvSpPr>
            <p:nvPr/>
          </p:nvSpPr>
          <p:spPr bwMode="auto">
            <a:xfrm flipH="1">
              <a:off x="9520223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8" name="Rectangle 79"/>
            <p:cNvSpPr>
              <a:spLocks noChangeArrowheads="1"/>
            </p:cNvSpPr>
            <p:nvPr/>
          </p:nvSpPr>
          <p:spPr bwMode="auto">
            <a:xfrm flipH="1">
              <a:off x="9503702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9" name="Rectangle 80"/>
            <p:cNvSpPr>
              <a:spLocks noChangeArrowheads="1"/>
            </p:cNvSpPr>
            <p:nvPr/>
          </p:nvSpPr>
          <p:spPr bwMode="auto">
            <a:xfrm flipH="1">
              <a:off x="9487181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0" name="Rectangle 81"/>
            <p:cNvSpPr>
              <a:spLocks noChangeArrowheads="1"/>
            </p:cNvSpPr>
            <p:nvPr/>
          </p:nvSpPr>
          <p:spPr bwMode="auto">
            <a:xfrm flipH="1">
              <a:off x="9334725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1" name="Rectangle 82"/>
            <p:cNvSpPr>
              <a:spLocks noChangeArrowheads="1"/>
            </p:cNvSpPr>
            <p:nvPr/>
          </p:nvSpPr>
          <p:spPr bwMode="auto">
            <a:xfrm flipH="1">
              <a:off x="9318204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2" name="Rectangle 83"/>
            <p:cNvSpPr>
              <a:spLocks noChangeArrowheads="1"/>
            </p:cNvSpPr>
            <p:nvPr/>
          </p:nvSpPr>
          <p:spPr bwMode="auto">
            <a:xfrm flipH="1">
              <a:off x="9301683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3" name="Rectangle 84"/>
            <p:cNvSpPr>
              <a:spLocks noChangeArrowheads="1"/>
            </p:cNvSpPr>
            <p:nvPr/>
          </p:nvSpPr>
          <p:spPr bwMode="auto">
            <a:xfrm flipH="1">
              <a:off x="9285452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4" name="Rectangle 85"/>
            <p:cNvSpPr>
              <a:spLocks noChangeArrowheads="1"/>
            </p:cNvSpPr>
            <p:nvPr/>
          </p:nvSpPr>
          <p:spPr bwMode="auto">
            <a:xfrm flipH="1">
              <a:off x="9268931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5" name="Rectangle 86"/>
            <p:cNvSpPr>
              <a:spLocks noChangeArrowheads="1"/>
            </p:cNvSpPr>
            <p:nvPr/>
          </p:nvSpPr>
          <p:spPr bwMode="auto">
            <a:xfrm flipH="1">
              <a:off x="9252700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6" name="Rectangle 87"/>
            <p:cNvSpPr>
              <a:spLocks noChangeArrowheads="1"/>
            </p:cNvSpPr>
            <p:nvPr/>
          </p:nvSpPr>
          <p:spPr bwMode="auto">
            <a:xfrm flipH="1">
              <a:off x="9236179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7" name="Rectangle 88"/>
            <p:cNvSpPr>
              <a:spLocks noChangeArrowheads="1"/>
            </p:cNvSpPr>
            <p:nvPr/>
          </p:nvSpPr>
          <p:spPr bwMode="auto">
            <a:xfrm flipH="1">
              <a:off x="9539933" y="-847033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8" name="Rectangle 89"/>
            <p:cNvSpPr>
              <a:spLocks noChangeArrowheads="1"/>
            </p:cNvSpPr>
            <p:nvPr/>
          </p:nvSpPr>
          <p:spPr bwMode="auto">
            <a:xfrm flipH="1">
              <a:off x="9648623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9" name="Rectangle 90"/>
            <p:cNvSpPr>
              <a:spLocks noChangeArrowheads="1"/>
            </p:cNvSpPr>
            <p:nvPr/>
          </p:nvSpPr>
          <p:spPr bwMode="auto">
            <a:xfrm flipH="1">
              <a:off x="9632102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0" name="Rectangle 91"/>
            <p:cNvSpPr>
              <a:spLocks noChangeArrowheads="1"/>
            </p:cNvSpPr>
            <p:nvPr/>
          </p:nvSpPr>
          <p:spPr bwMode="auto">
            <a:xfrm flipH="1">
              <a:off x="9615871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1" name="Rectangle 92"/>
            <p:cNvSpPr>
              <a:spLocks noChangeArrowheads="1"/>
            </p:cNvSpPr>
            <p:nvPr/>
          </p:nvSpPr>
          <p:spPr bwMode="auto">
            <a:xfrm flipH="1">
              <a:off x="9599350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2" name="Rectangle 93"/>
            <p:cNvSpPr>
              <a:spLocks noChangeArrowheads="1"/>
            </p:cNvSpPr>
            <p:nvPr/>
          </p:nvSpPr>
          <p:spPr bwMode="auto">
            <a:xfrm flipH="1">
              <a:off x="9582829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3" name="Rectangle 94"/>
            <p:cNvSpPr>
              <a:spLocks noChangeArrowheads="1"/>
            </p:cNvSpPr>
            <p:nvPr/>
          </p:nvSpPr>
          <p:spPr bwMode="auto">
            <a:xfrm flipH="1">
              <a:off x="9566598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4" name="Rectangle 95"/>
            <p:cNvSpPr>
              <a:spLocks noChangeArrowheads="1"/>
            </p:cNvSpPr>
            <p:nvPr/>
          </p:nvSpPr>
          <p:spPr bwMode="auto">
            <a:xfrm flipH="1">
              <a:off x="9550077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5" name="Rectangle 96"/>
            <p:cNvSpPr>
              <a:spLocks noChangeArrowheads="1"/>
            </p:cNvSpPr>
            <p:nvPr/>
          </p:nvSpPr>
          <p:spPr bwMode="auto">
            <a:xfrm flipH="1">
              <a:off x="9351536" y="-910218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6" name="Rectangle 97"/>
            <p:cNvSpPr>
              <a:spLocks noChangeArrowheads="1"/>
            </p:cNvSpPr>
            <p:nvPr/>
          </p:nvSpPr>
          <p:spPr bwMode="auto">
            <a:xfrm flipH="1">
              <a:off x="9460226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7" name="Rectangle 98"/>
            <p:cNvSpPr>
              <a:spLocks noChangeArrowheads="1"/>
            </p:cNvSpPr>
            <p:nvPr/>
          </p:nvSpPr>
          <p:spPr bwMode="auto">
            <a:xfrm flipH="1">
              <a:off x="9443995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8" name="Rectangle 99"/>
            <p:cNvSpPr>
              <a:spLocks noChangeArrowheads="1"/>
            </p:cNvSpPr>
            <p:nvPr/>
          </p:nvSpPr>
          <p:spPr bwMode="auto">
            <a:xfrm flipH="1">
              <a:off x="9427474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9" name="Rectangle 100"/>
            <p:cNvSpPr>
              <a:spLocks noChangeArrowheads="1"/>
            </p:cNvSpPr>
            <p:nvPr/>
          </p:nvSpPr>
          <p:spPr bwMode="auto">
            <a:xfrm flipH="1">
              <a:off x="9410953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0" name="Rectangle 101"/>
            <p:cNvSpPr>
              <a:spLocks noChangeArrowheads="1"/>
            </p:cNvSpPr>
            <p:nvPr/>
          </p:nvSpPr>
          <p:spPr bwMode="auto">
            <a:xfrm flipH="1">
              <a:off x="9394432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1" name="Rectangle 102"/>
            <p:cNvSpPr>
              <a:spLocks noChangeArrowheads="1"/>
            </p:cNvSpPr>
            <p:nvPr/>
          </p:nvSpPr>
          <p:spPr bwMode="auto">
            <a:xfrm flipH="1">
              <a:off x="9377911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2" name="Rectangle 103"/>
            <p:cNvSpPr>
              <a:spLocks noChangeArrowheads="1"/>
            </p:cNvSpPr>
            <p:nvPr/>
          </p:nvSpPr>
          <p:spPr bwMode="auto">
            <a:xfrm flipH="1">
              <a:off x="9361970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3" name="Freeform 104"/>
            <p:cNvSpPr>
              <a:spLocks/>
            </p:cNvSpPr>
            <p:nvPr/>
          </p:nvSpPr>
          <p:spPr bwMode="auto">
            <a:xfrm flipH="1">
              <a:off x="8847791" y="-771674"/>
              <a:ext cx="1015315" cy="107531"/>
            </a:xfrm>
            <a:custGeom>
              <a:avLst/>
              <a:gdLst>
                <a:gd name="T0" fmla="*/ 6766 w 10509"/>
                <a:gd name="T1" fmla="*/ 168 h 1111"/>
                <a:gd name="T2" fmla="*/ 6546 w 10509"/>
                <a:gd name="T3" fmla="*/ 542 h 1111"/>
                <a:gd name="T4" fmla="*/ 6135 w 10509"/>
                <a:gd name="T5" fmla="*/ 537 h 1111"/>
                <a:gd name="T6" fmla="*/ 3988 w 10509"/>
                <a:gd name="T7" fmla="*/ 509 h 1111"/>
                <a:gd name="T8" fmla="*/ 2528 w 10509"/>
                <a:gd name="T9" fmla="*/ 495 h 1111"/>
                <a:gd name="T10" fmla="*/ 1988 w 10509"/>
                <a:gd name="T11" fmla="*/ 493 h 1111"/>
                <a:gd name="T12" fmla="*/ 1906 w 10509"/>
                <a:gd name="T13" fmla="*/ 493 h 1111"/>
                <a:gd name="T14" fmla="*/ 1757 w 10509"/>
                <a:gd name="T15" fmla="*/ 483 h 1111"/>
                <a:gd name="T16" fmla="*/ 1628 w 10509"/>
                <a:gd name="T17" fmla="*/ 466 h 1111"/>
                <a:gd name="T18" fmla="*/ 1514 w 10509"/>
                <a:gd name="T19" fmla="*/ 440 h 1111"/>
                <a:gd name="T20" fmla="*/ 1416 w 10509"/>
                <a:gd name="T21" fmla="*/ 408 h 1111"/>
                <a:gd name="T22" fmla="*/ 1334 w 10509"/>
                <a:gd name="T23" fmla="*/ 372 h 1111"/>
                <a:gd name="T24" fmla="*/ 1263 w 10509"/>
                <a:gd name="T25" fmla="*/ 334 h 1111"/>
                <a:gd name="T26" fmla="*/ 1206 w 10509"/>
                <a:gd name="T27" fmla="*/ 290 h 1111"/>
                <a:gd name="T28" fmla="*/ 1160 w 10509"/>
                <a:gd name="T29" fmla="*/ 247 h 1111"/>
                <a:gd name="T30" fmla="*/ 1124 w 10509"/>
                <a:gd name="T31" fmla="*/ 204 h 1111"/>
                <a:gd name="T32" fmla="*/ 1083 w 10509"/>
                <a:gd name="T33" fmla="*/ 141 h 1111"/>
                <a:gd name="T34" fmla="*/ 1055 w 10509"/>
                <a:gd name="T35" fmla="*/ 67 h 1111"/>
                <a:gd name="T36" fmla="*/ 1046 w 10509"/>
                <a:gd name="T37" fmla="*/ 14 h 1111"/>
                <a:gd name="T38" fmla="*/ 1045 w 10509"/>
                <a:gd name="T39" fmla="*/ 0 h 1111"/>
                <a:gd name="T40" fmla="*/ 0 w 10509"/>
                <a:gd name="T41" fmla="*/ 0 h 1111"/>
                <a:gd name="T42" fmla="*/ 16 w 10509"/>
                <a:gd name="T43" fmla="*/ 40 h 1111"/>
                <a:gd name="T44" fmla="*/ 64 w 10509"/>
                <a:gd name="T45" fmla="*/ 136 h 1111"/>
                <a:gd name="T46" fmla="*/ 162 w 10509"/>
                <a:gd name="T47" fmla="*/ 295 h 1111"/>
                <a:gd name="T48" fmla="*/ 372 w 10509"/>
                <a:gd name="T49" fmla="*/ 589 h 1111"/>
                <a:gd name="T50" fmla="*/ 415 w 10509"/>
                <a:gd name="T51" fmla="*/ 643 h 1111"/>
                <a:gd name="T52" fmla="*/ 350 w 10509"/>
                <a:gd name="T53" fmla="*/ 697 h 1111"/>
                <a:gd name="T54" fmla="*/ 252 w 10509"/>
                <a:gd name="T55" fmla="*/ 793 h 1111"/>
                <a:gd name="T56" fmla="*/ 192 w 10509"/>
                <a:gd name="T57" fmla="*/ 879 h 1111"/>
                <a:gd name="T58" fmla="*/ 159 w 10509"/>
                <a:gd name="T59" fmla="*/ 953 h 1111"/>
                <a:gd name="T60" fmla="*/ 147 w 10509"/>
                <a:gd name="T61" fmla="*/ 1013 h 1111"/>
                <a:gd name="T62" fmla="*/ 149 w 10509"/>
                <a:gd name="T63" fmla="*/ 1061 h 1111"/>
                <a:gd name="T64" fmla="*/ 162 w 10509"/>
                <a:gd name="T65" fmla="*/ 1106 h 1111"/>
                <a:gd name="T66" fmla="*/ 166 w 10509"/>
                <a:gd name="T67" fmla="*/ 1111 h 1111"/>
                <a:gd name="T68" fmla="*/ 9805 w 10509"/>
                <a:gd name="T69" fmla="*/ 1111 h 1111"/>
                <a:gd name="T70" fmla="*/ 9861 w 10509"/>
                <a:gd name="T71" fmla="*/ 1107 h 1111"/>
                <a:gd name="T72" fmla="*/ 9963 w 10509"/>
                <a:gd name="T73" fmla="*/ 1088 h 1111"/>
                <a:gd name="T74" fmla="*/ 10054 w 10509"/>
                <a:gd name="T75" fmla="*/ 1057 h 1111"/>
                <a:gd name="T76" fmla="*/ 10135 w 10509"/>
                <a:gd name="T77" fmla="*/ 1012 h 1111"/>
                <a:gd name="T78" fmla="*/ 10204 w 10509"/>
                <a:gd name="T79" fmla="*/ 959 h 1111"/>
                <a:gd name="T80" fmla="*/ 10266 w 10509"/>
                <a:gd name="T81" fmla="*/ 895 h 1111"/>
                <a:gd name="T82" fmla="*/ 10317 w 10509"/>
                <a:gd name="T83" fmla="*/ 826 h 1111"/>
                <a:gd name="T84" fmla="*/ 10362 w 10509"/>
                <a:gd name="T85" fmla="*/ 753 h 1111"/>
                <a:gd name="T86" fmla="*/ 10415 w 10509"/>
                <a:gd name="T87" fmla="*/ 637 h 1111"/>
                <a:gd name="T88" fmla="*/ 10464 w 10509"/>
                <a:gd name="T89" fmla="*/ 480 h 1111"/>
                <a:gd name="T90" fmla="*/ 10493 w 10509"/>
                <a:gd name="T91" fmla="*/ 335 h 1111"/>
                <a:gd name="T92" fmla="*/ 10506 w 10509"/>
                <a:gd name="T93" fmla="*/ 213 h 1111"/>
                <a:gd name="T94" fmla="*/ 10509 w 10509"/>
                <a:gd name="T95" fmla="*/ 168 h 1111"/>
                <a:gd name="T96" fmla="*/ 6766 w 10509"/>
                <a:gd name="T97" fmla="*/ 168 h 1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0509" h="1111">
                  <a:moveTo>
                    <a:pt x="6766" y="168"/>
                  </a:moveTo>
                  <a:lnTo>
                    <a:pt x="6546" y="542"/>
                  </a:lnTo>
                  <a:lnTo>
                    <a:pt x="6135" y="537"/>
                  </a:lnTo>
                  <a:lnTo>
                    <a:pt x="3988" y="509"/>
                  </a:lnTo>
                  <a:lnTo>
                    <a:pt x="2528" y="495"/>
                  </a:lnTo>
                  <a:lnTo>
                    <a:pt x="1988" y="493"/>
                  </a:lnTo>
                  <a:lnTo>
                    <a:pt x="1906" y="493"/>
                  </a:lnTo>
                  <a:lnTo>
                    <a:pt x="1757" y="483"/>
                  </a:lnTo>
                  <a:lnTo>
                    <a:pt x="1628" y="466"/>
                  </a:lnTo>
                  <a:lnTo>
                    <a:pt x="1514" y="440"/>
                  </a:lnTo>
                  <a:lnTo>
                    <a:pt x="1416" y="408"/>
                  </a:lnTo>
                  <a:lnTo>
                    <a:pt x="1334" y="372"/>
                  </a:lnTo>
                  <a:lnTo>
                    <a:pt x="1263" y="334"/>
                  </a:lnTo>
                  <a:lnTo>
                    <a:pt x="1206" y="290"/>
                  </a:lnTo>
                  <a:lnTo>
                    <a:pt x="1160" y="247"/>
                  </a:lnTo>
                  <a:lnTo>
                    <a:pt x="1124" y="204"/>
                  </a:lnTo>
                  <a:lnTo>
                    <a:pt x="1083" y="141"/>
                  </a:lnTo>
                  <a:lnTo>
                    <a:pt x="1055" y="67"/>
                  </a:lnTo>
                  <a:lnTo>
                    <a:pt x="1046" y="14"/>
                  </a:lnTo>
                  <a:lnTo>
                    <a:pt x="1045" y="0"/>
                  </a:lnTo>
                  <a:lnTo>
                    <a:pt x="0" y="0"/>
                  </a:lnTo>
                  <a:lnTo>
                    <a:pt x="16" y="40"/>
                  </a:lnTo>
                  <a:lnTo>
                    <a:pt x="64" y="136"/>
                  </a:lnTo>
                  <a:lnTo>
                    <a:pt x="162" y="295"/>
                  </a:lnTo>
                  <a:lnTo>
                    <a:pt x="372" y="589"/>
                  </a:lnTo>
                  <a:lnTo>
                    <a:pt x="415" y="643"/>
                  </a:lnTo>
                  <a:lnTo>
                    <a:pt x="350" y="697"/>
                  </a:lnTo>
                  <a:lnTo>
                    <a:pt x="252" y="793"/>
                  </a:lnTo>
                  <a:lnTo>
                    <a:pt x="192" y="879"/>
                  </a:lnTo>
                  <a:lnTo>
                    <a:pt x="159" y="953"/>
                  </a:lnTo>
                  <a:lnTo>
                    <a:pt x="147" y="1013"/>
                  </a:lnTo>
                  <a:lnTo>
                    <a:pt x="149" y="1061"/>
                  </a:lnTo>
                  <a:lnTo>
                    <a:pt x="162" y="1106"/>
                  </a:lnTo>
                  <a:lnTo>
                    <a:pt x="166" y="1111"/>
                  </a:lnTo>
                  <a:lnTo>
                    <a:pt x="9805" y="1111"/>
                  </a:lnTo>
                  <a:lnTo>
                    <a:pt x="9861" y="1107"/>
                  </a:lnTo>
                  <a:lnTo>
                    <a:pt x="9963" y="1088"/>
                  </a:lnTo>
                  <a:lnTo>
                    <a:pt x="10054" y="1057"/>
                  </a:lnTo>
                  <a:lnTo>
                    <a:pt x="10135" y="1012"/>
                  </a:lnTo>
                  <a:lnTo>
                    <a:pt x="10204" y="959"/>
                  </a:lnTo>
                  <a:lnTo>
                    <a:pt x="10266" y="895"/>
                  </a:lnTo>
                  <a:lnTo>
                    <a:pt x="10317" y="826"/>
                  </a:lnTo>
                  <a:lnTo>
                    <a:pt x="10362" y="753"/>
                  </a:lnTo>
                  <a:lnTo>
                    <a:pt x="10415" y="637"/>
                  </a:lnTo>
                  <a:lnTo>
                    <a:pt x="10464" y="480"/>
                  </a:lnTo>
                  <a:lnTo>
                    <a:pt x="10493" y="335"/>
                  </a:lnTo>
                  <a:lnTo>
                    <a:pt x="10506" y="213"/>
                  </a:lnTo>
                  <a:lnTo>
                    <a:pt x="10509" y="168"/>
                  </a:lnTo>
                  <a:lnTo>
                    <a:pt x="6766" y="168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4" name="Rectangle 105"/>
            <p:cNvSpPr>
              <a:spLocks noChangeArrowheads="1"/>
            </p:cNvSpPr>
            <p:nvPr/>
          </p:nvSpPr>
          <p:spPr bwMode="auto">
            <a:xfrm flipH="1">
              <a:off x="9150096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5" name="Rectangle 106"/>
            <p:cNvSpPr>
              <a:spLocks noChangeArrowheads="1"/>
            </p:cNvSpPr>
            <p:nvPr/>
          </p:nvSpPr>
          <p:spPr bwMode="auto">
            <a:xfrm flipH="1">
              <a:off x="9111837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6" name="Rectangle 107"/>
            <p:cNvSpPr>
              <a:spLocks noChangeArrowheads="1"/>
            </p:cNvSpPr>
            <p:nvPr/>
          </p:nvSpPr>
          <p:spPr bwMode="auto">
            <a:xfrm flipH="1">
              <a:off x="9073578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7" name="Rectangle 108"/>
            <p:cNvSpPr>
              <a:spLocks noChangeArrowheads="1"/>
            </p:cNvSpPr>
            <p:nvPr/>
          </p:nvSpPr>
          <p:spPr bwMode="auto">
            <a:xfrm flipH="1">
              <a:off x="9035029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8" name="Rectangle 109"/>
            <p:cNvSpPr>
              <a:spLocks noChangeArrowheads="1"/>
            </p:cNvSpPr>
            <p:nvPr/>
          </p:nvSpPr>
          <p:spPr bwMode="auto">
            <a:xfrm flipH="1">
              <a:off x="8996770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9" name="Rectangle 110"/>
            <p:cNvSpPr>
              <a:spLocks noChangeArrowheads="1"/>
            </p:cNvSpPr>
            <p:nvPr/>
          </p:nvSpPr>
          <p:spPr bwMode="auto">
            <a:xfrm flipH="1">
              <a:off x="8958221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0" name="Rectangle 111"/>
            <p:cNvSpPr>
              <a:spLocks noChangeArrowheads="1"/>
            </p:cNvSpPr>
            <p:nvPr/>
          </p:nvSpPr>
          <p:spPr bwMode="auto">
            <a:xfrm flipH="1">
              <a:off x="8919962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1" name="Rectangle 112"/>
            <p:cNvSpPr>
              <a:spLocks noChangeArrowheads="1"/>
            </p:cNvSpPr>
            <p:nvPr/>
          </p:nvSpPr>
          <p:spPr bwMode="auto">
            <a:xfrm flipH="1">
              <a:off x="9141690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2" name="Rectangle 113"/>
            <p:cNvSpPr>
              <a:spLocks noChangeArrowheads="1"/>
            </p:cNvSpPr>
            <p:nvPr/>
          </p:nvSpPr>
          <p:spPr bwMode="auto">
            <a:xfrm flipH="1">
              <a:off x="9109228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3" name="Rectangle 114"/>
            <p:cNvSpPr>
              <a:spLocks noChangeArrowheads="1"/>
            </p:cNvSpPr>
            <p:nvPr/>
          </p:nvSpPr>
          <p:spPr bwMode="auto">
            <a:xfrm flipH="1">
              <a:off x="9076766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4" name="Rectangle 115"/>
            <p:cNvSpPr>
              <a:spLocks noChangeArrowheads="1"/>
            </p:cNvSpPr>
            <p:nvPr/>
          </p:nvSpPr>
          <p:spPr bwMode="auto">
            <a:xfrm flipH="1">
              <a:off x="9044593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5" name="Rectangle 116"/>
            <p:cNvSpPr>
              <a:spLocks noChangeArrowheads="1"/>
            </p:cNvSpPr>
            <p:nvPr/>
          </p:nvSpPr>
          <p:spPr bwMode="auto">
            <a:xfrm flipH="1">
              <a:off x="9012131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6" name="Rectangle 117"/>
            <p:cNvSpPr>
              <a:spLocks noChangeArrowheads="1"/>
            </p:cNvSpPr>
            <p:nvPr/>
          </p:nvSpPr>
          <p:spPr bwMode="auto">
            <a:xfrm flipH="1">
              <a:off x="8979669" y="-841526"/>
              <a:ext cx="1420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7" name="Rectangle 118"/>
            <p:cNvSpPr>
              <a:spLocks noChangeArrowheads="1"/>
            </p:cNvSpPr>
            <p:nvPr/>
          </p:nvSpPr>
          <p:spPr bwMode="auto">
            <a:xfrm flipH="1">
              <a:off x="8947207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8" name="Rectangle 119"/>
            <p:cNvSpPr>
              <a:spLocks noChangeArrowheads="1"/>
            </p:cNvSpPr>
            <p:nvPr/>
          </p:nvSpPr>
          <p:spPr bwMode="auto">
            <a:xfrm flipH="1">
              <a:off x="9128937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9" name="Rectangle 120"/>
            <p:cNvSpPr>
              <a:spLocks noChangeArrowheads="1"/>
            </p:cNvSpPr>
            <p:nvPr/>
          </p:nvSpPr>
          <p:spPr bwMode="auto">
            <a:xfrm flipH="1">
              <a:off x="9105170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0" name="Rectangle 121"/>
            <p:cNvSpPr>
              <a:spLocks noChangeArrowheads="1"/>
            </p:cNvSpPr>
            <p:nvPr/>
          </p:nvSpPr>
          <p:spPr bwMode="auto">
            <a:xfrm flipH="1">
              <a:off x="9081693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1" name="Rectangle 122"/>
            <p:cNvSpPr>
              <a:spLocks noChangeArrowheads="1"/>
            </p:cNvSpPr>
            <p:nvPr/>
          </p:nvSpPr>
          <p:spPr bwMode="auto">
            <a:xfrm flipH="1">
              <a:off x="9057926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2" name="Rectangle 123"/>
            <p:cNvSpPr>
              <a:spLocks noChangeArrowheads="1"/>
            </p:cNvSpPr>
            <p:nvPr/>
          </p:nvSpPr>
          <p:spPr bwMode="auto">
            <a:xfrm flipH="1">
              <a:off x="9034159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3" name="Rectangle 124"/>
            <p:cNvSpPr>
              <a:spLocks noChangeArrowheads="1"/>
            </p:cNvSpPr>
            <p:nvPr/>
          </p:nvSpPr>
          <p:spPr bwMode="auto">
            <a:xfrm flipH="1">
              <a:off x="9010682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4" name="Rectangle 125"/>
            <p:cNvSpPr>
              <a:spLocks noChangeArrowheads="1"/>
            </p:cNvSpPr>
            <p:nvPr/>
          </p:nvSpPr>
          <p:spPr bwMode="auto">
            <a:xfrm flipH="1">
              <a:off x="8986915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5" name="Rectangle 126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44056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6" name="Rectangle 127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11884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7" name="Rectangle 128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37100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8" name="Rectangle 129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9855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9" name="Freeform 130"/>
            <p:cNvSpPr>
              <a:spLocks/>
            </p:cNvSpPr>
            <p:nvPr/>
          </p:nvSpPr>
          <p:spPr bwMode="auto">
            <a:xfrm flipH="1">
              <a:off x="9762821" y="-780369"/>
              <a:ext cx="100285" cy="4058"/>
            </a:xfrm>
            <a:custGeom>
              <a:avLst/>
              <a:gdLst>
                <a:gd name="T0" fmla="*/ 1034 w 1039"/>
                <a:gd name="T1" fmla="*/ 42 h 42"/>
                <a:gd name="T2" fmla="*/ 5 w 1039"/>
                <a:gd name="T3" fmla="*/ 42 h 42"/>
                <a:gd name="T4" fmla="*/ 2 w 1039"/>
                <a:gd name="T5" fmla="*/ 41 h 42"/>
                <a:gd name="T6" fmla="*/ 0 w 1039"/>
                <a:gd name="T7" fmla="*/ 36 h 42"/>
                <a:gd name="T8" fmla="*/ 0 w 1039"/>
                <a:gd name="T9" fmla="*/ 6 h 42"/>
                <a:gd name="T10" fmla="*/ 2 w 1039"/>
                <a:gd name="T11" fmla="*/ 2 h 42"/>
                <a:gd name="T12" fmla="*/ 5 w 1039"/>
                <a:gd name="T13" fmla="*/ 0 h 42"/>
                <a:gd name="T14" fmla="*/ 1033 w 1039"/>
                <a:gd name="T15" fmla="*/ 0 h 42"/>
                <a:gd name="T16" fmla="*/ 1036 w 1039"/>
                <a:gd name="T17" fmla="*/ 2 h 42"/>
                <a:gd name="T18" fmla="*/ 1037 w 1039"/>
                <a:gd name="T19" fmla="*/ 6 h 42"/>
                <a:gd name="T20" fmla="*/ 1037 w 1039"/>
                <a:gd name="T21" fmla="*/ 36 h 42"/>
                <a:gd name="T22" fmla="*/ 1039 w 1039"/>
                <a:gd name="T23" fmla="*/ 41 h 42"/>
                <a:gd name="T24" fmla="*/ 1034 w 1039"/>
                <a:gd name="T25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39" h="42">
                  <a:moveTo>
                    <a:pt x="1034" y="42"/>
                  </a:moveTo>
                  <a:lnTo>
                    <a:pt x="5" y="42"/>
                  </a:lnTo>
                  <a:lnTo>
                    <a:pt x="2" y="41"/>
                  </a:lnTo>
                  <a:lnTo>
                    <a:pt x="0" y="36"/>
                  </a:lnTo>
                  <a:lnTo>
                    <a:pt x="0" y="6"/>
                  </a:lnTo>
                  <a:lnTo>
                    <a:pt x="2" y="2"/>
                  </a:lnTo>
                  <a:lnTo>
                    <a:pt x="5" y="0"/>
                  </a:lnTo>
                  <a:lnTo>
                    <a:pt x="1033" y="0"/>
                  </a:lnTo>
                  <a:lnTo>
                    <a:pt x="1036" y="2"/>
                  </a:lnTo>
                  <a:lnTo>
                    <a:pt x="1037" y="6"/>
                  </a:lnTo>
                  <a:lnTo>
                    <a:pt x="1037" y="36"/>
                  </a:lnTo>
                  <a:lnTo>
                    <a:pt x="1039" y="41"/>
                  </a:lnTo>
                  <a:lnTo>
                    <a:pt x="1034" y="42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0" y="711591"/>
            <a:ext cx="12200772" cy="6146409"/>
            <a:chOff x="1" y="711592"/>
            <a:chExt cx="12200772" cy="6146409"/>
          </a:xfrm>
        </p:grpSpPr>
        <p:sp>
          <p:nvSpPr>
            <p:cNvPr id="164" name="자유형 163"/>
            <p:cNvSpPr/>
            <p:nvPr/>
          </p:nvSpPr>
          <p:spPr>
            <a:xfrm rot="16200000">
              <a:off x="3027182" y="-2315589"/>
              <a:ext cx="6146409" cy="12200772"/>
            </a:xfrm>
            <a:custGeom>
              <a:avLst/>
              <a:gdLst>
                <a:gd name="connsiteX0" fmla="*/ 6146409 w 6146409"/>
                <a:gd name="connsiteY0" fmla="*/ 2222 h 12200772"/>
                <a:gd name="connsiteX1" fmla="*/ 6065629 w 6146409"/>
                <a:gd name="connsiteY1" fmla="*/ 164558 h 12200772"/>
                <a:gd name="connsiteX2" fmla="*/ 6114959 w 6146409"/>
                <a:gd name="connsiteY2" fmla="*/ 314135 h 12200772"/>
                <a:gd name="connsiteX3" fmla="*/ 6138200 w 6146409"/>
                <a:gd name="connsiteY3" fmla="*/ 323564 h 12200772"/>
                <a:gd name="connsiteX4" fmla="*/ 6146409 w 6146409"/>
                <a:gd name="connsiteY4" fmla="*/ 323564 h 12200772"/>
                <a:gd name="connsiteX5" fmla="*/ 6142304 w 6146409"/>
                <a:gd name="connsiteY5" fmla="*/ 325229 h 12200772"/>
                <a:gd name="connsiteX6" fmla="*/ 6146409 w 6146409"/>
                <a:gd name="connsiteY6" fmla="*/ 326894 h 12200772"/>
                <a:gd name="connsiteX7" fmla="*/ 6138200 w 6146409"/>
                <a:gd name="connsiteY7" fmla="*/ 326894 h 12200772"/>
                <a:gd name="connsiteX8" fmla="*/ 6114958 w 6146409"/>
                <a:gd name="connsiteY8" fmla="*/ 336323 h 12200772"/>
                <a:gd name="connsiteX9" fmla="*/ 6065628 w 6146409"/>
                <a:gd name="connsiteY9" fmla="*/ 485900 h 12200772"/>
                <a:gd name="connsiteX10" fmla="*/ 6114958 w 6146409"/>
                <a:gd name="connsiteY10" fmla="*/ 635477 h 12200772"/>
                <a:gd name="connsiteX11" fmla="*/ 6138200 w 6146409"/>
                <a:gd name="connsiteY11" fmla="*/ 644906 h 12200772"/>
                <a:gd name="connsiteX12" fmla="*/ 6146408 w 6146409"/>
                <a:gd name="connsiteY12" fmla="*/ 644906 h 12200772"/>
                <a:gd name="connsiteX13" fmla="*/ 6142304 w 6146409"/>
                <a:gd name="connsiteY13" fmla="*/ 646571 h 12200772"/>
                <a:gd name="connsiteX14" fmla="*/ 6146409 w 6146409"/>
                <a:gd name="connsiteY14" fmla="*/ 648235 h 12200772"/>
                <a:gd name="connsiteX15" fmla="*/ 6138200 w 6146409"/>
                <a:gd name="connsiteY15" fmla="*/ 648235 h 12200772"/>
                <a:gd name="connsiteX16" fmla="*/ 6114958 w 6146409"/>
                <a:gd name="connsiteY16" fmla="*/ 657664 h 12200772"/>
                <a:gd name="connsiteX17" fmla="*/ 6065628 w 6146409"/>
                <a:gd name="connsiteY17" fmla="*/ 807242 h 12200772"/>
                <a:gd name="connsiteX18" fmla="*/ 6114958 w 6146409"/>
                <a:gd name="connsiteY18" fmla="*/ 956818 h 12200772"/>
                <a:gd name="connsiteX19" fmla="*/ 6138200 w 6146409"/>
                <a:gd name="connsiteY19" fmla="*/ 966247 h 12200772"/>
                <a:gd name="connsiteX20" fmla="*/ 6146408 w 6146409"/>
                <a:gd name="connsiteY20" fmla="*/ 966247 h 12200772"/>
                <a:gd name="connsiteX21" fmla="*/ 6142304 w 6146409"/>
                <a:gd name="connsiteY21" fmla="*/ 967912 h 12200772"/>
                <a:gd name="connsiteX22" fmla="*/ 6146408 w 6146409"/>
                <a:gd name="connsiteY22" fmla="*/ 969577 h 12200772"/>
                <a:gd name="connsiteX23" fmla="*/ 6138200 w 6146409"/>
                <a:gd name="connsiteY23" fmla="*/ 969577 h 12200772"/>
                <a:gd name="connsiteX24" fmla="*/ 6114958 w 6146409"/>
                <a:gd name="connsiteY24" fmla="*/ 979006 h 12200772"/>
                <a:gd name="connsiteX25" fmla="*/ 6065628 w 6146409"/>
                <a:gd name="connsiteY25" fmla="*/ 1128583 h 12200772"/>
                <a:gd name="connsiteX26" fmla="*/ 6114958 w 6146409"/>
                <a:gd name="connsiteY26" fmla="*/ 1278160 h 12200772"/>
                <a:gd name="connsiteX27" fmla="*/ 6138200 w 6146409"/>
                <a:gd name="connsiteY27" fmla="*/ 1287589 h 12200772"/>
                <a:gd name="connsiteX28" fmla="*/ 6146408 w 6146409"/>
                <a:gd name="connsiteY28" fmla="*/ 1287589 h 12200772"/>
                <a:gd name="connsiteX29" fmla="*/ 6142304 w 6146409"/>
                <a:gd name="connsiteY29" fmla="*/ 1289254 h 12200772"/>
                <a:gd name="connsiteX30" fmla="*/ 6146408 w 6146409"/>
                <a:gd name="connsiteY30" fmla="*/ 1290919 h 12200772"/>
                <a:gd name="connsiteX31" fmla="*/ 6138199 w 6146409"/>
                <a:gd name="connsiteY31" fmla="*/ 1290919 h 12200772"/>
                <a:gd name="connsiteX32" fmla="*/ 6114958 w 6146409"/>
                <a:gd name="connsiteY32" fmla="*/ 1300348 h 12200772"/>
                <a:gd name="connsiteX33" fmla="*/ 6065628 w 6146409"/>
                <a:gd name="connsiteY33" fmla="*/ 1449925 h 12200772"/>
                <a:gd name="connsiteX34" fmla="*/ 6114958 w 6146409"/>
                <a:gd name="connsiteY34" fmla="*/ 1599502 h 12200772"/>
                <a:gd name="connsiteX35" fmla="*/ 6138199 w 6146409"/>
                <a:gd name="connsiteY35" fmla="*/ 1608931 h 12200772"/>
                <a:gd name="connsiteX36" fmla="*/ 6146408 w 6146409"/>
                <a:gd name="connsiteY36" fmla="*/ 1608931 h 12200772"/>
                <a:gd name="connsiteX37" fmla="*/ 6142304 w 6146409"/>
                <a:gd name="connsiteY37" fmla="*/ 1610596 h 12200772"/>
                <a:gd name="connsiteX38" fmla="*/ 6146408 w 6146409"/>
                <a:gd name="connsiteY38" fmla="*/ 1612261 h 12200772"/>
                <a:gd name="connsiteX39" fmla="*/ 6138199 w 6146409"/>
                <a:gd name="connsiteY39" fmla="*/ 1612261 h 12200772"/>
                <a:gd name="connsiteX40" fmla="*/ 6114958 w 6146409"/>
                <a:gd name="connsiteY40" fmla="*/ 1621690 h 12200772"/>
                <a:gd name="connsiteX41" fmla="*/ 6065628 w 6146409"/>
                <a:gd name="connsiteY41" fmla="*/ 1771267 h 12200772"/>
                <a:gd name="connsiteX42" fmla="*/ 6114958 w 6146409"/>
                <a:gd name="connsiteY42" fmla="*/ 1920843 h 12200772"/>
                <a:gd name="connsiteX43" fmla="*/ 6138199 w 6146409"/>
                <a:gd name="connsiteY43" fmla="*/ 1930273 h 12200772"/>
                <a:gd name="connsiteX44" fmla="*/ 6146408 w 6146409"/>
                <a:gd name="connsiteY44" fmla="*/ 1930273 h 12200772"/>
                <a:gd name="connsiteX45" fmla="*/ 6142303 w 6146409"/>
                <a:gd name="connsiteY45" fmla="*/ 1931938 h 12200772"/>
                <a:gd name="connsiteX46" fmla="*/ 6146408 w 6146409"/>
                <a:gd name="connsiteY46" fmla="*/ 1933603 h 12200772"/>
                <a:gd name="connsiteX47" fmla="*/ 6138199 w 6146409"/>
                <a:gd name="connsiteY47" fmla="*/ 1933603 h 12200772"/>
                <a:gd name="connsiteX48" fmla="*/ 6114957 w 6146409"/>
                <a:gd name="connsiteY48" fmla="*/ 1943032 h 12200772"/>
                <a:gd name="connsiteX49" fmla="*/ 6065627 w 6146409"/>
                <a:gd name="connsiteY49" fmla="*/ 2092608 h 12200772"/>
                <a:gd name="connsiteX50" fmla="*/ 6114957 w 6146409"/>
                <a:gd name="connsiteY50" fmla="*/ 2242185 h 12200772"/>
                <a:gd name="connsiteX51" fmla="*/ 6138199 w 6146409"/>
                <a:gd name="connsiteY51" fmla="*/ 2251614 h 12200772"/>
                <a:gd name="connsiteX52" fmla="*/ 6146407 w 6146409"/>
                <a:gd name="connsiteY52" fmla="*/ 2251614 h 12200772"/>
                <a:gd name="connsiteX53" fmla="*/ 6142303 w 6146409"/>
                <a:gd name="connsiteY53" fmla="*/ 2253279 h 12200772"/>
                <a:gd name="connsiteX54" fmla="*/ 6146408 w 6146409"/>
                <a:gd name="connsiteY54" fmla="*/ 2254944 h 12200772"/>
                <a:gd name="connsiteX55" fmla="*/ 6138199 w 6146409"/>
                <a:gd name="connsiteY55" fmla="*/ 2254944 h 12200772"/>
                <a:gd name="connsiteX56" fmla="*/ 6114957 w 6146409"/>
                <a:gd name="connsiteY56" fmla="*/ 2264374 h 12200772"/>
                <a:gd name="connsiteX57" fmla="*/ 6065627 w 6146409"/>
                <a:gd name="connsiteY57" fmla="*/ 2413950 h 12200772"/>
                <a:gd name="connsiteX58" fmla="*/ 6114957 w 6146409"/>
                <a:gd name="connsiteY58" fmla="*/ 2563526 h 12200772"/>
                <a:gd name="connsiteX59" fmla="*/ 6138199 w 6146409"/>
                <a:gd name="connsiteY59" fmla="*/ 2572956 h 12200772"/>
                <a:gd name="connsiteX60" fmla="*/ 6146407 w 6146409"/>
                <a:gd name="connsiteY60" fmla="*/ 2572956 h 12200772"/>
                <a:gd name="connsiteX61" fmla="*/ 6142303 w 6146409"/>
                <a:gd name="connsiteY61" fmla="*/ 2574620 h 12200772"/>
                <a:gd name="connsiteX62" fmla="*/ 6146407 w 6146409"/>
                <a:gd name="connsiteY62" fmla="*/ 2576286 h 12200772"/>
                <a:gd name="connsiteX63" fmla="*/ 6138199 w 6146409"/>
                <a:gd name="connsiteY63" fmla="*/ 2576286 h 12200772"/>
                <a:gd name="connsiteX64" fmla="*/ 6114957 w 6146409"/>
                <a:gd name="connsiteY64" fmla="*/ 2585714 h 12200772"/>
                <a:gd name="connsiteX65" fmla="*/ 6065627 w 6146409"/>
                <a:gd name="connsiteY65" fmla="*/ 2735292 h 12200772"/>
                <a:gd name="connsiteX66" fmla="*/ 6114957 w 6146409"/>
                <a:gd name="connsiteY66" fmla="*/ 2884868 h 12200772"/>
                <a:gd name="connsiteX67" fmla="*/ 6138199 w 6146409"/>
                <a:gd name="connsiteY67" fmla="*/ 2894298 h 12200772"/>
                <a:gd name="connsiteX68" fmla="*/ 6146407 w 6146409"/>
                <a:gd name="connsiteY68" fmla="*/ 2894298 h 12200772"/>
                <a:gd name="connsiteX69" fmla="*/ 6142303 w 6146409"/>
                <a:gd name="connsiteY69" fmla="*/ 2895963 h 12200772"/>
                <a:gd name="connsiteX70" fmla="*/ 6146407 w 6146409"/>
                <a:gd name="connsiteY70" fmla="*/ 2897627 h 12200772"/>
                <a:gd name="connsiteX71" fmla="*/ 6138199 w 6146409"/>
                <a:gd name="connsiteY71" fmla="*/ 2897627 h 12200772"/>
                <a:gd name="connsiteX72" fmla="*/ 6114957 w 6146409"/>
                <a:gd name="connsiteY72" fmla="*/ 2907056 h 12200772"/>
                <a:gd name="connsiteX73" fmla="*/ 6065627 w 6146409"/>
                <a:gd name="connsiteY73" fmla="*/ 3056633 h 12200772"/>
                <a:gd name="connsiteX74" fmla="*/ 6114957 w 6146409"/>
                <a:gd name="connsiteY74" fmla="*/ 3206209 h 12200772"/>
                <a:gd name="connsiteX75" fmla="*/ 6138199 w 6146409"/>
                <a:gd name="connsiteY75" fmla="*/ 3215638 h 12200772"/>
                <a:gd name="connsiteX76" fmla="*/ 6146407 w 6146409"/>
                <a:gd name="connsiteY76" fmla="*/ 3215638 h 12200772"/>
                <a:gd name="connsiteX77" fmla="*/ 6142303 w 6146409"/>
                <a:gd name="connsiteY77" fmla="*/ 3217303 h 12200772"/>
                <a:gd name="connsiteX78" fmla="*/ 6146407 w 6146409"/>
                <a:gd name="connsiteY78" fmla="*/ 3218969 h 12200772"/>
                <a:gd name="connsiteX79" fmla="*/ 6138198 w 6146409"/>
                <a:gd name="connsiteY79" fmla="*/ 3218969 h 12200772"/>
                <a:gd name="connsiteX80" fmla="*/ 6114956 w 6146409"/>
                <a:gd name="connsiteY80" fmla="*/ 3228397 h 12200772"/>
                <a:gd name="connsiteX81" fmla="*/ 6065626 w 6146409"/>
                <a:gd name="connsiteY81" fmla="*/ 3377975 h 12200772"/>
                <a:gd name="connsiteX82" fmla="*/ 6114956 w 6146409"/>
                <a:gd name="connsiteY82" fmla="*/ 3527551 h 12200772"/>
                <a:gd name="connsiteX83" fmla="*/ 6138198 w 6146409"/>
                <a:gd name="connsiteY83" fmla="*/ 3536980 h 12200772"/>
                <a:gd name="connsiteX84" fmla="*/ 6146407 w 6146409"/>
                <a:gd name="connsiteY84" fmla="*/ 3536980 h 12200772"/>
                <a:gd name="connsiteX85" fmla="*/ 6142303 w 6146409"/>
                <a:gd name="connsiteY85" fmla="*/ 3538645 h 12200772"/>
                <a:gd name="connsiteX86" fmla="*/ 6146407 w 6146409"/>
                <a:gd name="connsiteY86" fmla="*/ 3540310 h 12200772"/>
                <a:gd name="connsiteX87" fmla="*/ 6138198 w 6146409"/>
                <a:gd name="connsiteY87" fmla="*/ 3540310 h 12200772"/>
                <a:gd name="connsiteX88" fmla="*/ 6114956 w 6146409"/>
                <a:gd name="connsiteY88" fmla="*/ 3549739 h 12200772"/>
                <a:gd name="connsiteX89" fmla="*/ 6065626 w 6146409"/>
                <a:gd name="connsiteY89" fmla="*/ 3699316 h 12200772"/>
                <a:gd name="connsiteX90" fmla="*/ 6114956 w 6146409"/>
                <a:gd name="connsiteY90" fmla="*/ 3848893 h 12200772"/>
                <a:gd name="connsiteX91" fmla="*/ 6138198 w 6146409"/>
                <a:gd name="connsiteY91" fmla="*/ 3858322 h 12200772"/>
                <a:gd name="connsiteX92" fmla="*/ 6146406 w 6146409"/>
                <a:gd name="connsiteY92" fmla="*/ 3858322 h 12200772"/>
                <a:gd name="connsiteX93" fmla="*/ 6142302 w 6146409"/>
                <a:gd name="connsiteY93" fmla="*/ 3859987 h 12200772"/>
                <a:gd name="connsiteX94" fmla="*/ 6146407 w 6146409"/>
                <a:gd name="connsiteY94" fmla="*/ 3861652 h 12200772"/>
                <a:gd name="connsiteX95" fmla="*/ 6138198 w 6146409"/>
                <a:gd name="connsiteY95" fmla="*/ 3861652 h 12200772"/>
                <a:gd name="connsiteX96" fmla="*/ 6114956 w 6146409"/>
                <a:gd name="connsiteY96" fmla="*/ 3871081 h 12200772"/>
                <a:gd name="connsiteX97" fmla="*/ 6065626 w 6146409"/>
                <a:gd name="connsiteY97" fmla="*/ 4020658 h 12200772"/>
                <a:gd name="connsiteX98" fmla="*/ 6114956 w 6146409"/>
                <a:gd name="connsiteY98" fmla="*/ 4170234 h 12200772"/>
                <a:gd name="connsiteX99" fmla="*/ 6138198 w 6146409"/>
                <a:gd name="connsiteY99" fmla="*/ 4179664 h 12200772"/>
                <a:gd name="connsiteX100" fmla="*/ 6146406 w 6146409"/>
                <a:gd name="connsiteY100" fmla="*/ 4179664 h 12200772"/>
                <a:gd name="connsiteX101" fmla="*/ 6142302 w 6146409"/>
                <a:gd name="connsiteY101" fmla="*/ 4181329 h 12200772"/>
                <a:gd name="connsiteX102" fmla="*/ 6146406 w 6146409"/>
                <a:gd name="connsiteY102" fmla="*/ 4182993 h 12200772"/>
                <a:gd name="connsiteX103" fmla="*/ 6138198 w 6146409"/>
                <a:gd name="connsiteY103" fmla="*/ 4182993 h 12200772"/>
                <a:gd name="connsiteX104" fmla="*/ 6114956 w 6146409"/>
                <a:gd name="connsiteY104" fmla="*/ 4192423 h 12200772"/>
                <a:gd name="connsiteX105" fmla="*/ 6065626 w 6146409"/>
                <a:gd name="connsiteY105" fmla="*/ 4342000 h 12200772"/>
                <a:gd name="connsiteX106" fmla="*/ 6114956 w 6146409"/>
                <a:gd name="connsiteY106" fmla="*/ 4491576 h 12200772"/>
                <a:gd name="connsiteX107" fmla="*/ 6138198 w 6146409"/>
                <a:gd name="connsiteY107" fmla="*/ 4501005 h 12200772"/>
                <a:gd name="connsiteX108" fmla="*/ 6146406 w 6146409"/>
                <a:gd name="connsiteY108" fmla="*/ 4501005 h 12200772"/>
                <a:gd name="connsiteX109" fmla="*/ 6142302 w 6146409"/>
                <a:gd name="connsiteY109" fmla="*/ 4502670 h 12200772"/>
                <a:gd name="connsiteX110" fmla="*/ 6146406 w 6146409"/>
                <a:gd name="connsiteY110" fmla="*/ 4504335 h 12200772"/>
                <a:gd name="connsiteX111" fmla="*/ 6138198 w 6146409"/>
                <a:gd name="connsiteY111" fmla="*/ 4504335 h 12200772"/>
                <a:gd name="connsiteX112" fmla="*/ 6114956 w 6146409"/>
                <a:gd name="connsiteY112" fmla="*/ 4513765 h 12200772"/>
                <a:gd name="connsiteX113" fmla="*/ 6065626 w 6146409"/>
                <a:gd name="connsiteY113" fmla="*/ 4663342 h 12200772"/>
                <a:gd name="connsiteX114" fmla="*/ 6114956 w 6146409"/>
                <a:gd name="connsiteY114" fmla="*/ 4812918 h 12200772"/>
                <a:gd name="connsiteX115" fmla="*/ 6138197 w 6146409"/>
                <a:gd name="connsiteY115" fmla="*/ 4822348 h 12200772"/>
                <a:gd name="connsiteX116" fmla="*/ 6146406 w 6146409"/>
                <a:gd name="connsiteY116" fmla="*/ 4822348 h 12200772"/>
                <a:gd name="connsiteX117" fmla="*/ 6142302 w 6146409"/>
                <a:gd name="connsiteY117" fmla="*/ 4824012 h 12200772"/>
                <a:gd name="connsiteX118" fmla="*/ 6146406 w 6146409"/>
                <a:gd name="connsiteY118" fmla="*/ 4825677 h 12200772"/>
                <a:gd name="connsiteX119" fmla="*/ 6138197 w 6146409"/>
                <a:gd name="connsiteY119" fmla="*/ 4825677 h 12200772"/>
                <a:gd name="connsiteX120" fmla="*/ 6114955 w 6146409"/>
                <a:gd name="connsiteY120" fmla="*/ 4835106 h 12200772"/>
                <a:gd name="connsiteX121" fmla="*/ 6065625 w 6146409"/>
                <a:gd name="connsiteY121" fmla="*/ 4984683 h 12200772"/>
                <a:gd name="connsiteX122" fmla="*/ 6114955 w 6146409"/>
                <a:gd name="connsiteY122" fmla="*/ 5134260 h 12200772"/>
                <a:gd name="connsiteX123" fmla="*/ 6138197 w 6146409"/>
                <a:gd name="connsiteY123" fmla="*/ 5143689 h 12200772"/>
                <a:gd name="connsiteX124" fmla="*/ 6146405 w 6146409"/>
                <a:gd name="connsiteY124" fmla="*/ 5143689 h 12200772"/>
                <a:gd name="connsiteX125" fmla="*/ 6142301 w 6146409"/>
                <a:gd name="connsiteY125" fmla="*/ 5145354 h 12200772"/>
                <a:gd name="connsiteX126" fmla="*/ 6146406 w 6146409"/>
                <a:gd name="connsiteY126" fmla="*/ 5147018 h 12200772"/>
                <a:gd name="connsiteX127" fmla="*/ 6138197 w 6146409"/>
                <a:gd name="connsiteY127" fmla="*/ 5147018 h 12200772"/>
                <a:gd name="connsiteX128" fmla="*/ 6114955 w 6146409"/>
                <a:gd name="connsiteY128" fmla="*/ 5156448 h 12200772"/>
                <a:gd name="connsiteX129" fmla="*/ 6065625 w 6146409"/>
                <a:gd name="connsiteY129" fmla="*/ 5306025 h 12200772"/>
                <a:gd name="connsiteX130" fmla="*/ 6114955 w 6146409"/>
                <a:gd name="connsiteY130" fmla="*/ 5455601 h 12200772"/>
                <a:gd name="connsiteX131" fmla="*/ 6138197 w 6146409"/>
                <a:gd name="connsiteY131" fmla="*/ 5465031 h 12200772"/>
                <a:gd name="connsiteX132" fmla="*/ 6146405 w 6146409"/>
                <a:gd name="connsiteY132" fmla="*/ 5465031 h 12200772"/>
                <a:gd name="connsiteX133" fmla="*/ 6142301 w 6146409"/>
                <a:gd name="connsiteY133" fmla="*/ 5466695 h 12200772"/>
                <a:gd name="connsiteX134" fmla="*/ 6146405 w 6146409"/>
                <a:gd name="connsiteY134" fmla="*/ 5468361 h 12200772"/>
                <a:gd name="connsiteX135" fmla="*/ 6138197 w 6146409"/>
                <a:gd name="connsiteY135" fmla="*/ 5468361 h 12200772"/>
                <a:gd name="connsiteX136" fmla="*/ 6114955 w 6146409"/>
                <a:gd name="connsiteY136" fmla="*/ 5477790 h 12200772"/>
                <a:gd name="connsiteX137" fmla="*/ 6065625 w 6146409"/>
                <a:gd name="connsiteY137" fmla="*/ 5627367 h 12200772"/>
                <a:gd name="connsiteX138" fmla="*/ 6114955 w 6146409"/>
                <a:gd name="connsiteY138" fmla="*/ 5776943 h 12200772"/>
                <a:gd name="connsiteX139" fmla="*/ 6138197 w 6146409"/>
                <a:gd name="connsiteY139" fmla="*/ 5786373 h 12200772"/>
                <a:gd name="connsiteX140" fmla="*/ 6146405 w 6146409"/>
                <a:gd name="connsiteY140" fmla="*/ 5786373 h 12200772"/>
                <a:gd name="connsiteX141" fmla="*/ 6142301 w 6146409"/>
                <a:gd name="connsiteY141" fmla="*/ 5788037 h 12200772"/>
                <a:gd name="connsiteX142" fmla="*/ 6146405 w 6146409"/>
                <a:gd name="connsiteY142" fmla="*/ 5789702 h 12200772"/>
                <a:gd name="connsiteX143" fmla="*/ 6138197 w 6146409"/>
                <a:gd name="connsiteY143" fmla="*/ 5789702 h 12200772"/>
                <a:gd name="connsiteX144" fmla="*/ 6114955 w 6146409"/>
                <a:gd name="connsiteY144" fmla="*/ 5799131 h 12200772"/>
                <a:gd name="connsiteX145" fmla="*/ 6065625 w 6146409"/>
                <a:gd name="connsiteY145" fmla="*/ 5948709 h 12200772"/>
                <a:gd name="connsiteX146" fmla="*/ 6089279 w 6146409"/>
                <a:gd name="connsiteY146" fmla="*/ 6063492 h 12200772"/>
                <a:gd name="connsiteX147" fmla="*/ 6110280 w 6146409"/>
                <a:gd name="connsiteY147" fmla="*/ 6091951 h 12200772"/>
                <a:gd name="connsiteX148" fmla="*/ 6146409 w 6146409"/>
                <a:gd name="connsiteY148" fmla="*/ 6091951 h 12200772"/>
                <a:gd name="connsiteX149" fmla="*/ 6122875 w 6146409"/>
                <a:gd name="connsiteY149" fmla="*/ 6101498 h 12200772"/>
                <a:gd name="connsiteX150" fmla="*/ 6146405 w 6146409"/>
                <a:gd name="connsiteY150" fmla="*/ 6111044 h 12200772"/>
                <a:gd name="connsiteX151" fmla="*/ 6110284 w 6146409"/>
                <a:gd name="connsiteY151" fmla="*/ 6111044 h 12200772"/>
                <a:gd name="connsiteX152" fmla="*/ 6089282 w 6146409"/>
                <a:gd name="connsiteY152" fmla="*/ 6139503 h 12200772"/>
                <a:gd name="connsiteX153" fmla="*/ 6065629 w 6146409"/>
                <a:gd name="connsiteY153" fmla="*/ 6254286 h 12200772"/>
                <a:gd name="connsiteX154" fmla="*/ 6114959 w 6146409"/>
                <a:gd name="connsiteY154" fmla="*/ 6403863 h 12200772"/>
                <a:gd name="connsiteX155" fmla="*/ 6138200 w 6146409"/>
                <a:gd name="connsiteY155" fmla="*/ 6413292 h 12200772"/>
                <a:gd name="connsiteX156" fmla="*/ 6146409 w 6146409"/>
                <a:gd name="connsiteY156" fmla="*/ 6413292 h 12200772"/>
                <a:gd name="connsiteX157" fmla="*/ 6142304 w 6146409"/>
                <a:gd name="connsiteY157" fmla="*/ 6414957 h 12200772"/>
                <a:gd name="connsiteX158" fmla="*/ 6146409 w 6146409"/>
                <a:gd name="connsiteY158" fmla="*/ 6416622 h 12200772"/>
                <a:gd name="connsiteX159" fmla="*/ 6138200 w 6146409"/>
                <a:gd name="connsiteY159" fmla="*/ 6416622 h 12200772"/>
                <a:gd name="connsiteX160" fmla="*/ 6114958 w 6146409"/>
                <a:gd name="connsiteY160" fmla="*/ 6426051 h 12200772"/>
                <a:gd name="connsiteX161" fmla="*/ 6065628 w 6146409"/>
                <a:gd name="connsiteY161" fmla="*/ 6575628 h 12200772"/>
                <a:gd name="connsiteX162" fmla="*/ 6114958 w 6146409"/>
                <a:gd name="connsiteY162" fmla="*/ 6725204 h 12200772"/>
                <a:gd name="connsiteX163" fmla="*/ 6138200 w 6146409"/>
                <a:gd name="connsiteY163" fmla="*/ 6734633 h 12200772"/>
                <a:gd name="connsiteX164" fmla="*/ 6146408 w 6146409"/>
                <a:gd name="connsiteY164" fmla="*/ 6734633 h 12200772"/>
                <a:gd name="connsiteX165" fmla="*/ 6142304 w 6146409"/>
                <a:gd name="connsiteY165" fmla="*/ 6736299 h 12200772"/>
                <a:gd name="connsiteX166" fmla="*/ 6146409 w 6146409"/>
                <a:gd name="connsiteY166" fmla="*/ 6737963 h 12200772"/>
                <a:gd name="connsiteX167" fmla="*/ 6138200 w 6146409"/>
                <a:gd name="connsiteY167" fmla="*/ 6737963 h 12200772"/>
                <a:gd name="connsiteX168" fmla="*/ 6114958 w 6146409"/>
                <a:gd name="connsiteY168" fmla="*/ 6747392 h 12200772"/>
                <a:gd name="connsiteX169" fmla="*/ 6065628 w 6146409"/>
                <a:gd name="connsiteY169" fmla="*/ 6896970 h 12200772"/>
                <a:gd name="connsiteX170" fmla="*/ 6114958 w 6146409"/>
                <a:gd name="connsiteY170" fmla="*/ 7046546 h 12200772"/>
                <a:gd name="connsiteX171" fmla="*/ 6138200 w 6146409"/>
                <a:gd name="connsiteY171" fmla="*/ 7055975 h 12200772"/>
                <a:gd name="connsiteX172" fmla="*/ 6146408 w 6146409"/>
                <a:gd name="connsiteY172" fmla="*/ 7055975 h 12200772"/>
                <a:gd name="connsiteX173" fmla="*/ 6142304 w 6146409"/>
                <a:gd name="connsiteY173" fmla="*/ 7057640 h 12200772"/>
                <a:gd name="connsiteX174" fmla="*/ 6146408 w 6146409"/>
                <a:gd name="connsiteY174" fmla="*/ 7059305 h 12200772"/>
                <a:gd name="connsiteX175" fmla="*/ 6138200 w 6146409"/>
                <a:gd name="connsiteY175" fmla="*/ 7059305 h 12200772"/>
                <a:gd name="connsiteX176" fmla="*/ 6114958 w 6146409"/>
                <a:gd name="connsiteY176" fmla="*/ 7068734 h 12200772"/>
                <a:gd name="connsiteX177" fmla="*/ 6065628 w 6146409"/>
                <a:gd name="connsiteY177" fmla="*/ 7218311 h 12200772"/>
                <a:gd name="connsiteX178" fmla="*/ 6114958 w 6146409"/>
                <a:gd name="connsiteY178" fmla="*/ 7367888 h 12200772"/>
                <a:gd name="connsiteX179" fmla="*/ 6138200 w 6146409"/>
                <a:gd name="connsiteY179" fmla="*/ 7377317 h 12200772"/>
                <a:gd name="connsiteX180" fmla="*/ 6146408 w 6146409"/>
                <a:gd name="connsiteY180" fmla="*/ 7377317 h 12200772"/>
                <a:gd name="connsiteX181" fmla="*/ 6142304 w 6146409"/>
                <a:gd name="connsiteY181" fmla="*/ 7378982 h 12200772"/>
                <a:gd name="connsiteX182" fmla="*/ 6146408 w 6146409"/>
                <a:gd name="connsiteY182" fmla="*/ 7380647 h 12200772"/>
                <a:gd name="connsiteX183" fmla="*/ 6138199 w 6146409"/>
                <a:gd name="connsiteY183" fmla="*/ 7380647 h 12200772"/>
                <a:gd name="connsiteX184" fmla="*/ 6114958 w 6146409"/>
                <a:gd name="connsiteY184" fmla="*/ 7390076 h 12200772"/>
                <a:gd name="connsiteX185" fmla="*/ 6065628 w 6146409"/>
                <a:gd name="connsiteY185" fmla="*/ 7539653 h 12200772"/>
                <a:gd name="connsiteX186" fmla="*/ 6114958 w 6146409"/>
                <a:gd name="connsiteY186" fmla="*/ 7689230 h 12200772"/>
                <a:gd name="connsiteX187" fmla="*/ 6138199 w 6146409"/>
                <a:gd name="connsiteY187" fmla="*/ 7698659 h 12200772"/>
                <a:gd name="connsiteX188" fmla="*/ 6146408 w 6146409"/>
                <a:gd name="connsiteY188" fmla="*/ 7698659 h 12200772"/>
                <a:gd name="connsiteX189" fmla="*/ 6142304 w 6146409"/>
                <a:gd name="connsiteY189" fmla="*/ 7700324 h 12200772"/>
                <a:gd name="connsiteX190" fmla="*/ 6146408 w 6146409"/>
                <a:gd name="connsiteY190" fmla="*/ 7701989 h 12200772"/>
                <a:gd name="connsiteX191" fmla="*/ 6138199 w 6146409"/>
                <a:gd name="connsiteY191" fmla="*/ 7701989 h 12200772"/>
                <a:gd name="connsiteX192" fmla="*/ 6114958 w 6146409"/>
                <a:gd name="connsiteY192" fmla="*/ 7711418 h 12200772"/>
                <a:gd name="connsiteX193" fmla="*/ 6065628 w 6146409"/>
                <a:gd name="connsiteY193" fmla="*/ 7860994 h 12200772"/>
                <a:gd name="connsiteX194" fmla="*/ 6114958 w 6146409"/>
                <a:gd name="connsiteY194" fmla="*/ 8010571 h 12200772"/>
                <a:gd name="connsiteX195" fmla="*/ 6138199 w 6146409"/>
                <a:gd name="connsiteY195" fmla="*/ 8020001 h 12200772"/>
                <a:gd name="connsiteX196" fmla="*/ 6146408 w 6146409"/>
                <a:gd name="connsiteY196" fmla="*/ 8020001 h 12200772"/>
                <a:gd name="connsiteX197" fmla="*/ 6142303 w 6146409"/>
                <a:gd name="connsiteY197" fmla="*/ 8021666 h 12200772"/>
                <a:gd name="connsiteX198" fmla="*/ 6146408 w 6146409"/>
                <a:gd name="connsiteY198" fmla="*/ 8023331 h 12200772"/>
                <a:gd name="connsiteX199" fmla="*/ 6138199 w 6146409"/>
                <a:gd name="connsiteY199" fmla="*/ 8023331 h 12200772"/>
                <a:gd name="connsiteX200" fmla="*/ 6114957 w 6146409"/>
                <a:gd name="connsiteY200" fmla="*/ 8032759 h 12200772"/>
                <a:gd name="connsiteX201" fmla="*/ 6065627 w 6146409"/>
                <a:gd name="connsiteY201" fmla="*/ 8182336 h 12200772"/>
                <a:gd name="connsiteX202" fmla="*/ 6114957 w 6146409"/>
                <a:gd name="connsiteY202" fmla="*/ 8331913 h 12200772"/>
                <a:gd name="connsiteX203" fmla="*/ 6138199 w 6146409"/>
                <a:gd name="connsiteY203" fmla="*/ 8341342 h 12200772"/>
                <a:gd name="connsiteX204" fmla="*/ 6146407 w 6146409"/>
                <a:gd name="connsiteY204" fmla="*/ 8341342 h 12200772"/>
                <a:gd name="connsiteX205" fmla="*/ 6142303 w 6146409"/>
                <a:gd name="connsiteY205" fmla="*/ 8343007 h 12200772"/>
                <a:gd name="connsiteX206" fmla="*/ 6146408 w 6146409"/>
                <a:gd name="connsiteY206" fmla="*/ 8344672 h 12200772"/>
                <a:gd name="connsiteX207" fmla="*/ 6138199 w 6146409"/>
                <a:gd name="connsiteY207" fmla="*/ 8344672 h 12200772"/>
                <a:gd name="connsiteX208" fmla="*/ 6114957 w 6146409"/>
                <a:gd name="connsiteY208" fmla="*/ 8354101 h 12200772"/>
                <a:gd name="connsiteX209" fmla="*/ 6065627 w 6146409"/>
                <a:gd name="connsiteY209" fmla="*/ 8503678 h 12200772"/>
                <a:gd name="connsiteX210" fmla="*/ 6114957 w 6146409"/>
                <a:gd name="connsiteY210" fmla="*/ 8653254 h 12200772"/>
                <a:gd name="connsiteX211" fmla="*/ 6138199 w 6146409"/>
                <a:gd name="connsiteY211" fmla="*/ 8662684 h 12200772"/>
                <a:gd name="connsiteX212" fmla="*/ 6146407 w 6146409"/>
                <a:gd name="connsiteY212" fmla="*/ 8662684 h 12200772"/>
                <a:gd name="connsiteX213" fmla="*/ 6142303 w 6146409"/>
                <a:gd name="connsiteY213" fmla="*/ 8664348 h 12200772"/>
                <a:gd name="connsiteX214" fmla="*/ 6146407 w 6146409"/>
                <a:gd name="connsiteY214" fmla="*/ 8666014 h 12200772"/>
                <a:gd name="connsiteX215" fmla="*/ 6138199 w 6146409"/>
                <a:gd name="connsiteY215" fmla="*/ 8666014 h 12200772"/>
                <a:gd name="connsiteX216" fmla="*/ 6114957 w 6146409"/>
                <a:gd name="connsiteY216" fmla="*/ 8675442 h 12200772"/>
                <a:gd name="connsiteX217" fmla="*/ 6065627 w 6146409"/>
                <a:gd name="connsiteY217" fmla="*/ 8825020 h 12200772"/>
                <a:gd name="connsiteX218" fmla="*/ 6114957 w 6146409"/>
                <a:gd name="connsiteY218" fmla="*/ 8974596 h 12200772"/>
                <a:gd name="connsiteX219" fmla="*/ 6138199 w 6146409"/>
                <a:gd name="connsiteY219" fmla="*/ 8984026 h 12200772"/>
                <a:gd name="connsiteX220" fmla="*/ 6146407 w 6146409"/>
                <a:gd name="connsiteY220" fmla="*/ 8984026 h 12200772"/>
                <a:gd name="connsiteX221" fmla="*/ 6142303 w 6146409"/>
                <a:gd name="connsiteY221" fmla="*/ 8985690 h 12200772"/>
                <a:gd name="connsiteX222" fmla="*/ 6146407 w 6146409"/>
                <a:gd name="connsiteY222" fmla="*/ 8987354 h 12200772"/>
                <a:gd name="connsiteX223" fmla="*/ 6138199 w 6146409"/>
                <a:gd name="connsiteY223" fmla="*/ 8987354 h 12200772"/>
                <a:gd name="connsiteX224" fmla="*/ 6114957 w 6146409"/>
                <a:gd name="connsiteY224" fmla="*/ 8996784 h 12200772"/>
                <a:gd name="connsiteX225" fmla="*/ 6065627 w 6146409"/>
                <a:gd name="connsiteY225" fmla="*/ 9146360 h 12200772"/>
                <a:gd name="connsiteX226" fmla="*/ 6114957 w 6146409"/>
                <a:gd name="connsiteY226" fmla="*/ 9295936 h 12200772"/>
                <a:gd name="connsiteX227" fmla="*/ 6138199 w 6146409"/>
                <a:gd name="connsiteY227" fmla="*/ 9305366 h 12200772"/>
                <a:gd name="connsiteX228" fmla="*/ 6146407 w 6146409"/>
                <a:gd name="connsiteY228" fmla="*/ 9305366 h 12200772"/>
                <a:gd name="connsiteX229" fmla="*/ 6142303 w 6146409"/>
                <a:gd name="connsiteY229" fmla="*/ 9307030 h 12200772"/>
                <a:gd name="connsiteX230" fmla="*/ 6146407 w 6146409"/>
                <a:gd name="connsiteY230" fmla="*/ 9308696 h 12200772"/>
                <a:gd name="connsiteX231" fmla="*/ 6138198 w 6146409"/>
                <a:gd name="connsiteY231" fmla="*/ 9308696 h 12200772"/>
                <a:gd name="connsiteX232" fmla="*/ 6114956 w 6146409"/>
                <a:gd name="connsiteY232" fmla="*/ 9318126 h 12200772"/>
                <a:gd name="connsiteX233" fmla="*/ 6065626 w 6146409"/>
                <a:gd name="connsiteY233" fmla="*/ 9467702 h 12200772"/>
                <a:gd name="connsiteX234" fmla="*/ 6114956 w 6146409"/>
                <a:gd name="connsiteY234" fmla="*/ 9617278 h 12200772"/>
                <a:gd name="connsiteX235" fmla="*/ 6138198 w 6146409"/>
                <a:gd name="connsiteY235" fmla="*/ 9626708 h 12200772"/>
                <a:gd name="connsiteX236" fmla="*/ 6146407 w 6146409"/>
                <a:gd name="connsiteY236" fmla="*/ 9626708 h 12200772"/>
                <a:gd name="connsiteX237" fmla="*/ 6142303 w 6146409"/>
                <a:gd name="connsiteY237" fmla="*/ 9628372 h 12200772"/>
                <a:gd name="connsiteX238" fmla="*/ 6146407 w 6146409"/>
                <a:gd name="connsiteY238" fmla="*/ 9630038 h 12200772"/>
                <a:gd name="connsiteX239" fmla="*/ 6138198 w 6146409"/>
                <a:gd name="connsiteY239" fmla="*/ 9630038 h 12200772"/>
                <a:gd name="connsiteX240" fmla="*/ 6114956 w 6146409"/>
                <a:gd name="connsiteY240" fmla="*/ 9639466 h 12200772"/>
                <a:gd name="connsiteX241" fmla="*/ 6065626 w 6146409"/>
                <a:gd name="connsiteY241" fmla="*/ 9789044 h 12200772"/>
                <a:gd name="connsiteX242" fmla="*/ 6114956 w 6146409"/>
                <a:gd name="connsiteY242" fmla="*/ 9938620 h 12200772"/>
                <a:gd name="connsiteX243" fmla="*/ 6138198 w 6146409"/>
                <a:gd name="connsiteY243" fmla="*/ 9948050 h 12200772"/>
                <a:gd name="connsiteX244" fmla="*/ 6146406 w 6146409"/>
                <a:gd name="connsiteY244" fmla="*/ 9948050 h 12200772"/>
                <a:gd name="connsiteX245" fmla="*/ 6142302 w 6146409"/>
                <a:gd name="connsiteY245" fmla="*/ 9949714 h 12200772"/>
                <a:gd name="connsiteX246" fmla="*/ 6146407 w 6146409"/>
                <a:gd name="connsiteY246" fmla="*/ 9951380 h 12200772"/>
                <a:gd name="connsiteX247" fmla="*/ 6138198 w 6146409"/>
                <a:gd name="connsiteY247" fmla="*/ 9951380 h 12200772"/>
                <a:gd name="connsiteX248" fmla="*/ 6114956 w 6146409"/>
                <a:gd name="connsiteY248" fmla="*/ 9960808 h 12200772"/>
                <a:gd name="connsiteX249" fmla="*/ 6065626 w 6146409"/>
                <a:gd name="connsiteY249" fmla="*/ 10110386 h 12200772"/>
                <a:gd name="connsiteX250" fmla="*/ 6114956 w 6146409"/>
                <a:gd name="connsiteY250" fmla="*/ 10259962 h 12200772"/>
                <a:gd name="connsiteX251" fmla="*/ 6138198 w 6146409"/>
                <a:gd name="connsiteY251" fmla="*/ 10269392 h 12200772"/>
                <a:gd name="connsiteX252" fmla="*/ 6146406 w 6146409"/>
                <a:gd name="connsiteY252" fmla="*/ 10269392 h 12200772"/>
                <a:gd name="connsiteX253" fmla="*/ 6142302 w 6146409"/>
                <a:gd name="connsiteY253" fmla="*/ 10271056 h 12200772"/>
                <a:gd name="connsiteX254" fmla="*/ 6146406 w 6146409"/>
                <a:gd name="connsiteY254" fmla="*/ 10272722 h 12200772"/>
                <a:gd name="connsiteX255" fmla="*/ 6138198 w 6146409"/>
                <a:gd name="connsiteY255" fmla="*/ 10272722 h 12200772"/>
                <a:gd name="connsiteX256" fmla="*/ 6114956 w 6146409"/>
                <a:gd name="connsiteY256" fmla="*/ 10282150 h 12200772"/>
                <a:gd name="connsiteX257" fmla="*/ 6065626 w 6146409"/>
                <a:gd name="connsiteY257" fmla="*/ 10431728 h 12200772"/>
                <a:gd name="connsiteX258" fmla="*/ 6114956 w 6146409"/>
                <a:gd name="connsiteY258" fmla="*/ 10581304 h 12200772"/>
                <a:gd name="connsiteX259" fmla="*/ 6138198 w 6146409"/>
                <a:gd name="connsiteY259" fmla="*/ 10590734 h 12200772"/>
                <a:gd name="connsiteX260" fmla="*/ 6146406 w 6146409"/>
                <a:gd name="connsiteY260" fmla="*/ 10590734 h 12200772"/>
                <a:gd name="connsiteX261" fmla="*/ 6142302 w 6146409"/>
                <a:gd name="connsiteY261" fmla="*/ 10592398 h 12200772"/>
                <a:gd name="connsiteX262" fmla="*/ 6146406 w 6146409"/>
                <a:gd name="connsiteY262" fmla="*/ 10594062 h 12200772"/>
                <a:gd name="connsiteX263" fmla="*/ 6138198 w 6146409"/>
                <a:gd name="connsiteY263" fmla="*/ 10594062 h 12200772"/>
                <a:gd name="connsiteX264" fmla="*/ 6114956 w 6146409"/>
                <a:gd name="connsiteY264" fmla="*/ 10603492 h 12200772"/>
                <a:gd name="connsiteX265" fmla="*/ 6065626 w 6146409"/>
                <a:gd name="connsiteY265" fmla="*/ 10753070 h 12200772"/>
                <a:gd name="connsiteX266" fmla="*/ 6114956 w 6146409"/>
                <a:gd name="connsiteY266" fmla="*/ 10902646 h 12200772"/>
                <a:gd name="connsiteX267" fmla="*/ 6138197 w 6146409"/>
                <a:gd name="connsiteY267" fmla="*/ 10912076 h 12200772"/>
                <a:gd name="connsiteX268" fmla="*/ 6146406 w 6146409"/>
                <a:gd name="connsiteY268" fmla="*/ 10912076 h 12200772"/>
                <a:gd name="connsiteX269" fmla="*/ 6142302 w 6146409"/>
                <a:gd name="connsiteY269" fmla="*/ 10913740 h 12200772"/>
                <a:gd name="connsiteX270" fmla="*/ 6146406 w 6146409"/>
                <a:gd name="connsiteY270" fmla="*/ 10915404 h 12200772"/>
                <a:gd name="connsiteX271" fmla="*/ 6138197 w 6146409"/>
                <a:gd name="connsiteY271" fmla="*/ 10915404 h 12200772"/>
                <a:gd name="connsiteX272" fmla="*/ 6114955 w 6146409"/>
                <a:gd name="connsiteY272" fmla="*/ 10924834 h 12200772"/>
                <a:gd name="connsiteX273" fmla="*/ 6065625 w 6146409"/>
                <a:gd name="connsiteY273" fmla="*/ 11074412 h 12200772"/>
                <a:gd name="connsiteX274" fmla="*/ 6114955 w 6146409"/>
                <a:gd name="connsiteY274" fmla="*/ 11223988 h 12200772"/>
                <a:gd name="connsiteX275" fmla="*/ 6138197 w 6146409"/>
                <a:gd name="connsiteY275" fmla="*/ 11233416 h 12200772"/>
                <a:gd name="connsiteX276" fmla="*/ 6146405 w 6146409"/>
                <a:gd name="connsiteY276" fmla="*/ 11233416 h 12200772"/>
                <a:gd name="connsiteX277" fmla="*/ 6142301 w 6146409"/>
                <a:gd name="connsiteY277" fmla="*/ 11235082 h 12200772"/>
                <a:gd name="connsiteX278" fmla="*/ 6146406 w 6146409"/>
                <a:gd name="connsiteY278" fmla="*/ 11236746 h 12200772"/>
                <a:gd name="connsiteX279" fmla="*/ 6138197 w 6146409"/>
                <a:gd name="connsiteY279" fmla="*/ 11236746 h 12200772"/>
                <a:gd name="connsiteX280" fmla="*/ 6114955 w 6146409"/>
                <a:gd name="connsiteY280" fmla="*/ 11246176 h 12200772"/>
                <a:gd name="connsiteX281" fmla="*/ 6065625 w 6146409"/>
                <a:gd name="connsiteY281" fmla="*/ 11395752 h 12200772"/>
                <a:gd name="connsiteX282" fmla="*/ 6114955 w 6146409"/>
                <a:gd name="connsiteY282" fmla="*/ 11545330 h 12200772"/>
                <a:gd name="connsiteX283" fmla="*/ 6138197 w 6146409"/>
                <a:gd name="connsiteY283" fmla="*/ 11554758 h 12200772"/>
                <a:gd name="connsiteX284" fmla="*/ 6146405 w 6146409"/>
                <a:gd name="connsiteY284" fmla="*/ 11554758 h 12200772"/>
                <a:gd name="connsiteX285" fmla="*/ 6142301 w 6146409"/>
                <a:gd name="connsiteY285" fmla="*/ 11556424 h 12200772"/>
                <a:gd name="connsiteX286" fmla="*/ 6146405 w 6146409"/>
                <a:gd name="connsiteY286" fmla="*/ 11558088 h 12200772"/>
                <a:gd name="connsiteX287" fmla="*/ 6138197 w 6146409"/>
                <a:gd name="connsiteY287" fmla="*/ 11558088 h 12200772"/>
                <a:gd name="connsiteX288" fmla="*/ 6114955 w 6146409"/>
                <a:gd name="connsiteY288" fmla="*/ 11567518 h 12200772"/>
                <a:gd name="connsiteX289" fmla="*/ 6065625 w 6146409"/>
                <a:gd name="connsiteY289" fmla="*/ 11717094 h 12200772"/>
                <a:gd name="connsiteX290" fmla="*/ 6114955 w 6146409"/>
                <a:gd name="connsiteY290" fmla="*/ 11866672 h 12200772"/>
                <a:gd name="connsiteX291" fmla="*/ 6138197 w 6146409"/>
                <a:gd name="connsiteY291" fmla="*/ 11876100 h 12200772"/>
                <a:gd name="connsiteX292" fmla="*/ 6146405 w 6146409"/>
                <a:gd name="connsiteY292" fmla="*/ 11876100 h 12200772"/>
                <a:gd name="connsiteX293" fmla="*/ 6142301 w 6146409"/>
                <a:gd name="connsiteY293" fmla="*/ 11877766 h 12200772"/>
                <a:gd name="connsiteX294" fmla="*/ 6146405 w 6146409"/>
                <a:gd name="connsiteY294" fmla="*/ 11879430 h 12200772"/>
                <a:gd name="connsiteX295" fmla="*/ 6138197 w 6146409"/>
                <a:gd name="connsiteY295" fmla="*/ 11879430 h 12200772"/>
                <a:gd name="connsiteX296" fmla="*/ 6114955 w 6146409"/>
                <a:gd name="connsiteY296" fmla="*/ 11888860 h 12200772"/>
                <a:gd name="connsiteX297" fmla="*/ 6065625 w 6146409"/>
                <a:gd name="connsiteY297" fmla="*/ 12038436 h 12200772"/>
                <a:gd name="connsiteX298" fmla="*/ 6146405 w 6146409"/>
                <a:gd name="connsiteY298" fmla="*/ 12200772 h 12200772"/>
                <a:gd name="connsiteX299" fmla="*/ 5742600 w 6146409"/>
                <a:gd name="connsiteY299" fmla="*/ 12200772 h 12200772"/>
                <a:gd name="connsiteX300" fmla="*/ 5720978 w 6146409"/>
                <a:gd name="connsiteY300" fmla="*/ 12192000 h 12200772"/>
                <a:gd name="connsiteX301" fmla="*/ 0 w 6146409"/>
                <a:gd name="connsiteY301" fmla="*/ 12191999 h 12200772"/>
                <a:gd name="connsiteX302" fmla="*/ 0 w 6146409"/>
                <a:gd name="connsiteY302" fmla="*/ 0 h 12200772"/>
                <a:gd name="connsiteX303" fmla="*/ 6001104 w 6146409"/>
                <a:gd name="connsiteY303" fmla="*/ 0 h 12200772"/>
                <a:gd name="connsiteX304" fmla="*/ 6001104 w 6146409"/>
                <a:gd name="connsiteY304" fmla="*/ 2222 h 12200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</a:cxnLst>
              <a:rect l="l" t="t" r="r" b="b"/>
              <a:pathLst>
                <a:path w="6146409" h="12200772">
                  <a:moveTo>
                    <a:pt x="6146409" y="2222"/>
                  </a:moveTo>
                  <a:cubicBezTo>
                    <a:pt x="6101779" y="2222"/>
                    <a:pt x="6065629" y="74917"/>
                    <a:pt x="6065629" y="164558"/>
                  </a:cubicBezTo>
                  <a:cubicBezTo>
                    <a:pt x="6065629" y="231790"/>
                    <a:pt x="6085963" y="289488"/>
                    <a:pt x="6114959" y="314135"/>
                  </a:cubicBezTo>
                  <a:lnTo>
                    <a:pt x="6138200" y="323564"/>
                  </a:lnTo>
                  <a:lnTo>
                    <a:pt x="6146409" y="323564"/>
                  </a:lnTo>
                  <a:lnTo>
                    <a:pt x="6142304" y="325229"/>
                  </a:lnTo>
                  <a:lnTo>
                    <a:pt x="6146409" y="326894"/>
                  </a:lnTo>
                  <a:lnTo>
                    <a:pt x="6138200" y="326894"/>
                  </a:lnTo>
                  <a:lnTo>
                    <a:pt x="6114958" y="336323"/>
                  </a:lnTo>
                  <a:cubicBezTo>
                    <a:pt x="6085963" y="360970"/>
                    <a:pt x="6065628" y="418668"/>
                    <a:pt x="6065628" y="485900"/>
                  </a:cubicBezTo>
                  <a:cubicBezTo>
                    <a:pt x="6065628" y="553131"/>
                    <a:pt x="6085963" y="610829"/>
                    <a:pt x="6114958" y="635477"/>
                  </a:cubicBezTo>
                  <a:lnTo>
                    <a:pt x="6138200" y="644906"/>
                  </a:lnTo>
                  <a:lnTo>
                    <a:pt x="6146408" y="644906"/>
                  </a:lnTo>
                  <a:lnTo>
                    <a:pt x="6142304" y="646571"/>
                  </a:lnTo>
                  <a:lnTo>
                    <a:pt x="6146409" y="648235"/>
                  </a:lnTo>
                  <a:lnTo>
                    <a:pt x="6138200" y="648235"/>
                  </a:lnTo>
                  <a:lnTo>
                    <a:pt x="6114958" y="657664"/>
                  </a:lnTo>
                  <a:cubicBezTo>
                    <a:pt x="6085963" y="682312"/>
                    <a:pt x="6065628" y="740010"/>
                    <a:pt x="6065628" y="807242"/>
                  </a:cubicBezTo>
                  <a:cubicBezTo>
                    <a:pt x="6065628" y="874473"/>
                    <a:pt x="6085963" y="932171"/>
                    <a:pt x="6114958" y="956818"/>
                  </a:cubicBezTo>
                  <a:lnTo>
                    <a:pt x="6138200" y="966247"/>
                  </a:lnTo>
                  <a:lnTo>
                    <a:pt x="6146408" y="966247"/>
                  </a:lnTo>
                  <a:lnTo>
                    <a:pt x="6142304" y="967912"/>
                  </a:lnTo>
                  <a:lnTo>
                    <a:pt x="6146408" y="969577"/>
                  </a:lnTo>
                  <a:lnTo>
                    <a:pt x="6138200" y="969577"/>
                  </a:lnTo>
                  <a:lnTo>
                    <a:pt x="6114958" y="979006"/>
                  </a:lnTo>
                  <a:cubicBezTo>
                    <a:pt x="6085962" y="1003653"/>
                    <a:pt x="6065628" y="1061352"/>
                    <a:pt x="6065628" y="1128583"/>
                  </a:cubicBezTo>
                  <a:cubicBezTo>
                    <a:pt x="6065628" y="1195815"/>
                    <a:pt x="6085962" y="1253513"/>
                    <a:pt x="6114958" y="1278160"/>
                  </a:cubicBezTo>
                  <a:lnTo>
                    <a:pt x="6138200" y="1287589"/>
                  </a:lnTo>
                  <a:lnTo>
                    <a:pt x="6146408" y="1287589"/>
                  </a:lnTo>
                  <a:lnTo>
                    <a:pt x="6142304" y="1289254"/>
                  </a:lnTo>
                  <a:lnTo>
                    <a:pt x="6146408" y="1290919"/>
                  </a:lnTo>
                  <a:lnTo>
                    <a:pt x="6138199" y="1290919"/>
                  </a:lnTo>
                  <a:lnTo>
                    <a:pt x="6114958" y="1300348"/>
                  </a:lnTo>
                  <a:cubicBezTo>
                    <a:pt x="6085962" y="1324995"/>
                    <a:pt x="6065628" y="1382693"/>
                    <a:pt x="6065628" y="1449925"/>
                  </a:cubicBezTo>
                  <a:cubicBezTo>
                    <a:pt x="6065628" y="1517157"/>
                    <a:pt x="6085962" y="1574854"/>
                    <a:pt x="6114958" y="1599502"/>
                  </a:cubicBezTo>
                  <a:lnTo>
                    <a:pt x="6138199" y="1608931"/>
                  </a:lnTo>
                  <a:lnTo>
                    <a:pt x="6146408" y="1608931"/>
                  </a:lnTo>
                  <a:lnTo>
                    <a:pt x="6142304" y="1610596"/>
                  </a:lnTo>
                  <a:lnTo>
                    <a:pt x="6146408" y="1612261"/>
                  </a:lnTo>
                  <a:lnTo>
                    <a:pt x="6138199" y="1612261"/>
                  </a:lnTo>
                  <a:lnTo>
                    <a:pt x="6114958" y="1621690"/>
                  </a:lnTo>
                  <a:cubicBezTo>
                    <a:pt x="6085962" y="1646337"/>
                    <a:pt x="6065628" y="1704036"/>
                    <a:pt x="6065628" y="1771267"/>
                  </a:cubicBezTo>
                  <a:cubicBezTo>
                    <a:pt x="6065628" y="1838498"/>
                    <a:pt x="6085962" y="1896196"/>
                    <a:pt x="6114958" y="1920843"/>
                  </a:cubicBezTo>
                  <a:lnTo>
                    <a:pt x="6138199" y="1930273"/>
                  </a:lnTo>
                  <a:lnTo>
                    <a:pt x="6146408" y="1930273"/>
                  </a:lnTo>
                  <a:lnTo>
                    <a:pt x="6142303" y="1931938"/>
                  </a:lnTo>
                  <a:lnTo>
                    <a:pt x="6146408" y="1933603"/>
                  </a:lnTo>
                  <a:lnTo>
                    <a:pt x="6138199" y="1933603"/>
                  </a:lnTo>
                  <a:lnTo>
                    <a:pt x="6114957" y="1943032"/>
                  </a:lnTo>
                  <a:cubicBezTo>
                    <a:pt x="6085962" y="1967679"/>
                    <a:pt x="6065627" y="2025377"/>
                    <a:pt x="6065627" y="2092608"/>
                  </a:cubicBezTo>
                  <a:cubicBezTo>
                    <a:pt x="6065627" y="2159840"/>
                    <a:pt x="6085962" y="2217538"/>
                    <a:pt x="6114957" y="2242185"/>
                  </a:cubicBezTo>
                  <a:lnTo>
                    <a:pt x="6138199" y="2251614"/>
                  </a:lnTo>
                  <a:lnTo>
                    <a:pt x="6146407" y="2251614"/>
                  </a:lnTo>
                  <a:lnTo>
                    <a:pt x="6142303" y="2253279"/>
                  </a:lnTo>
                  <a:lnTo>
                    <a:pt x="6146408" y="2254944"/>
                  </a:lnTo>
                  <a:lnTo>
                    <a:pt x="6138199" y="2254944"/>
                  </a:lnTo>
                  <a:lnTo>
                    <a:pt x="6114957" y="2264374"/>
                  </a:lnTo>
                  <a:cubicBezTo>
                    <a:pt x="6085962" y="2289020"/>
                    <a:pt x="6065627" y="2346718"/>
                    <a:pt x="6065627" y="2413950"/>
                  </a:cubicBezTo>
                  <a:cubicBezTo>
                    <a:pt x="6065627" y="2481182"/>
                    <a:pt x="6085962" y="2538879"/>
                    <a:pt x="6114957" y="2563526"/>
                  </a:cubicBezTo>
                  <a:lnTo>
                    <a:pt x="6138199" y="2572956"/>
                  </a:lnTo>
                  <a:lnTo>
                    <a:pt x="6146407" y="2572956"/>
                  </a:lnTo>
                  <a:lnTo>
                    <a:pt x="6142303" y="2574620"/>
                  </a:lnTo>
                  <a:lnTo>
                    <a:pt x="6146407" y="2576286"/>
                  </a:lnTo>
                  <a:lnTo>
                    <a:pt x="6138199" y="2576286"/>
                  </a:lnTo>
                  <a:lnTo>
                    <a:pt x="6114957" y="2585714"/>
                  </a:lnTo>
                  <a:cubicBezTo>
                    <a:pt x="6085961" y="2610362"/>
                    <a:pt x="6065627" y="2668060"/>
                    <a:pt x="6065627" y="2735292"/>
                  </a:cubicBezTo>
                  <a:cubicBezTo>
                    <a:pt x="6065627" y="2802523"/>
                    <a:pt x="6085961" y="2860222"/>
                    <a:pt x="6114957" y="2884868"/>
                  </a:cubicBezTo>
                  <a:lnTo>
                    <a:pt x="6138199" y="2894298"/>
                  </a:lnTo>
                  <a:lnTo>
                    <a:pt x="6146407" y="2894298"/>
                  </a:lnTo>
                  <a:lnTo>
                    <a:pt x="6142303" y="2895963"/>
                  </a:lnTo>
                  <a:lnTo>
                    <a:pt x="6146407" y="2897627"/>
                  </a:lnTo>
                  <a:lnTo>
                    <a:pt x="6138199" y="2897627"/>
                  </a:lnTo>
                  <a:lnTo>
                    <a:pt x="6114957" y="2907056"/>
                  </a:lnTo>
                  <a:cubicBezTo>
                    <a:pt x="6085961" y="2931704"/>
                    <a:pt x="6065627" y="2989402"/>
                    <a:pt x="6065627" y="3056633"/>
                  </a:cubicBezTo>
                  <a:cubicBezTo>
                    <a:pt x="6065627" y="3123864"/>
                    <a:pt x="6085961" y="3181562"/>
                    <a:pt x="6114957" y="3206209"/>
                  </a:cubicBezTo>
                  <a:lnTo>
                    <a:pt x="6138199" y="3215638"/>
                  </a:lnTo>
                  <a:lnTo>
                    <a:pt x="6146407" y="3215638"/>
                  </a:lnTo>
                  <a:lnTo>
                    <a:pt x="6142303" y="3217303"/>
                  </a:lnTo>
                  <a:lnTo>
                    <a:pt x="6146407" y="3218969"/>
                  </a:lnTo>
                  <a:lnTo>
                    <a:pt x="6138198" y="3218969"/>
                  </a:lnTo>
                  <a:lnTo>
                    <a:pt x="6114956" y="3228397"/>
                  </a:lnTo>
                  <a:cubicBezTo>
                    <a:pt x="6085961" y="3253044"/>
                    <a:pt x="6065626" y="3310743"/>
                    <a:pt x="6065626" y="3377975"/>
                  </a:cubicBezTo>
                  <a:cubicBezTo>
                    <a:pt x="6065626" y="3445206"/>
                    <a:pt x="6085961" y="3502904"/>
                    <a:pt x="6114956" y="3527551"/>
                  </a:cubicBezTo>
                  <a:lnTo>
                    <a:pt x="6138198" y="3536980"/>
                  </a:lnTo>
                  <a:lnTo>
                    <a:pt x="6146407" y="3536980"/>
                  </a:lnTo>
                  <a:lnTo>
                    <a:pt x="6142303" y="3538645"/>
                  </a:lnTo>
                  <a:lnTo>
                    <a:pt x="6146407" y="3540310"/>
                  </a:lnTo>
                  <a:lnTo>
                    <a:pt x="6138198" y="3540310"/>
                  </a:lnTo>
                  <a:lnTo>
                    <a:pt x="6114956" y="3549739"/>
                  </a:lnTo>
                  <a:cubicBezTo>
                    <a:pt x="6085961" y="3574386"/>
                    <a:pt x="6065626" y="3632084"/>
                    <a:pt x="6065626" y="3699316"/>
                  </a:cubicBezTo>
                  <a:cubicBezTo>
                    <a:pt x="6065626" y="3766548"/>
                    <a:pt x="6085961" y="3824246"/>
                    <a:pt x="6114956" y="3848893"/>
                  </a:cubicBezTo>
                  <a:lnTo>
                    <a:pt x="6138198" y="3858322"/>
                  </a:lnTo>
                  <a:lnTo>
                    <a:pt x="6146406" y="3858322"/>
                  </a:lnTo>
                  <a:lnTo>
                    <a:pt x="6142302" y="3859987"/>
                  </a:lnTo>
                  <a:lnTo>
                    <a:pt x="6146407" y="3861652"/>
                  </a:lnTo>
                  <a:lnTo>
                    <a:pt x="6138198" y="3861652"/>
                  </a:lnTo>
                  <a:lnTo>
                    <a:pt x="6114956" y="3871081"/>
                  </a:lnTo>
                  <a:cubicBezTo>
                    <a:pt x="6085961" y="3895728"/>
                    <a:pt x="6065626" y="3953426"/>
                    <a:pt x="6065626" y="4020658"/>
                  </a:cubicBezTo>
                  <a:cubicBezTo>
                    <a:pt x="6065626" y="4087889"/>
                    <a:pt x="6085961" y="4145588"/>
                    <a:pt x="6114956" y="4170234"/>
                  </a:cubicBezTo>
                  <a:lnTo>
                    <a:pt x="6138198" y="4179664"/>
                  </a:lnTo>
                  <a:lnTo>
                    <a:pt x="6146406" y="4179664"/>
                  </a:lnTo>
                  <a:lnTo>
                    <a:pt x="6142302" y="4181329"/>
                  </a:lnTo>
                  <a:lnTo>
                    <a:pt x="6146406" y="4182993"/>
                  </a:lnTo>
                  <a:lnTo>
                    <a:pt x="6138198" y="4182993"/>
                  </a:lnTo>
                  <a:lnTo>
                    <a:pt x="6114956" y="4192423"/>
                  </a:lnTo>
                  <a:cubicBezTo>
                    <a:pt x="6085960" y="4217070"/>
                    <a:pt x="6065626" y="4274768"/>
                    <a:pt x="6065626" y="4342000"/>
                  </a:cubicBezTo>
                  <a:cubicBezTo>
                    <a:pt x="6065626" y="4409231"/>
                    <a:pt x="6085960" y="4466929"/>
                    <a:pt x="6114956" y="4491576"/>
                  </a:cubicBezTo>
                  <a:lnTo>
                    <a:pt x="6138198" y="4501005"/>
                  </a:lnTo>
                  <a:lnTo>
                    <a:pt x="6146406" y="4501005"/>
                  </a:lnTo>
                  <a:lnTo>
                    <a:pt x="6142302" y="4502670"/>
                  </a:lnTo>
                  <a:lnTo>
                    <a:pt x="6146406" y="4504335"/>
                  </a:lnTo>
                  <a:lnTo>
                    <a:pt x="6138198" y="4504335"/>
                  </a:lnTo>
                  <a:lnTo>
                    <a:pt x="6114956" y="4513765"/>
                  </a:lnTo>
                  <a:cubicBezTo>
                    <a:pt x="6085960" y="4538412"/>
                    <a:pt x="6065626" y="4596110"/>
                    <a:pt x="6065626" y="4663342"/>
                  </a:cubicBezTo>
                  <a:cubicBezTo>
                    <a:pt x="6065626" y="4730572"/>
                    <a:pt x="6085960" y="4788272"/>
                    <a:pt x="6114956" y="4812918"/>
                  </a:cubicBezTo>
                  <a:lnTo>
                    <a:pt x="6138197" y="4822348"/>
                  </a:lnTo>
                  <a:lnTo>
                    <a:pt x="6146406" y="4822348"/>
                  </a:lnTo>
                  <a:lnTo>
                    <a:pt x="6142302" y="4824012"/>
                  </a:lnTo>
                  <a:lnTo>
                    <a:pt x="6146406" y="4825677"/>
                  </a:lnTo>
                  <a:lnTo>
                    <a:pt x="6138197" y="4825677"/>
                  </a:lnTo>
                  <a:lnTo>
                    <a:pt x="6114955" y="4835106"/>
                  </a:lnTo>
                  <a:cubicBezTo>
                    <a:pt x="6085960" y="4859754"/>
                    <a:pt x="6065625" y="4917452"/>
                    <a:pt x="6065625" y="4984683"/>
                  </a:cubicBezTo>
                  <a:cubicBezTo>
                    <a:pt x="6065625" y="5051915"/>
                    <a:pt x="6085960" y="5109613"/>
                    <a:pt x="6114955" y="5134260"/>
                  </a:cubicBezTo>
                  <a:lnTo>
                    <a:pt x="6138197" y="5143689"/>
                  </a:lnTo>
                  <a:lnTo>
                    <a:pt x="6146405" y="5143689"/>
                  </a:lnTo>
                  <a:lnTo>
                    <a:pt x="6142301" y="5145354"/>
                  </a:lnTo>
                  <a:lnTo>
                    <a:pt x="6146406" y="5147018"/>
                  </a:lnTo>
                  <a:lnTo>
                    <a:pt x="6138197" y="5147018"/>
                  </a:lnTo>
                  <a:lnTo>
                    <a:pt x="6114955" y="5156448"/>
                  </a:lnTo>
                  <a:cubicBezTo>
                    <a:pt x="6085960" y="5181095"/>
                    <a:pt x="6065625" y="5238793"/>
                    <a:pt x="6065625" y="5306025"/>
                  </a:cubicBezTo>
                  <a:cubicBezTo>
                    <a:pt x="6065625" y="5373257"/>
                    <a:pt x="6085960" y="5430955"/>
                    <a:pt x="6114955" y="5455601"/>
                  </a:cubicBezTo>
                  <a:lnTo>
                    <a:pt x="6138197" y="5465031"/>
                  </a:lnTo>
                  <a:lnTo>
                    <a:pt x="6146405" y="5465031"/>
                  </a:lnTo>
                  <a:lnTo>
                    <a:pt x="6142301" y="5466695"/>
                  </a:lnTo>
                  <a:lnTo>
                    <a:pt x="6146405" y="5468361"/>
                  </a:lnTo>
                  <a:lnTo>
                    <a:pt x="6138197" y="5468361"/>
                  </a:lnTo>
                  <a:lnTo>
                    <a:pt x="6114955" y="5477790"/>
                  </a:lnTo>
                  <a:cubicBezTo>
                    <a:pt x="6085959" y="5502437"/>
                    <a:pt x="6065625" y="5560135"/>
                    <a:pt x="6065625" y="5627367"/>
                  </a:cubicBezTo>
                  <a:cubicBezTo>
                    <a:pt x="6065625" y="5694598"/>
                    <a:pt x="6085959" y="5752297"/>
                    <a:pt x="6114955" y="5776943"/>
                  </a:cubicBezTo>
                  <a:lnTo>
                    <a:pt x="6138197" y="5786373"/>
                  </a:lnTo>
                  <a:lnTo>
                    <a:pt x="6146405" y="5786373"/>
                  </a:lnTo>
                  <a:lnTo>
                    <a:pt x="6142301" y="5788037"/>
                  </a:lnTo>
                  <a:lnTo>
                    <a:pt x="6146405" y="5789702"/>
                  </a:lnTo>
                  <a:lnTo>
                    <a:pt x="6138197" y="5789702"/>
                  </a:lnTo>
                  <a:lnTo>
                    <a:pt x="6114955" y="5799131"/>
                  </a:lnTo>
                  <a:cubicBezTo>
                    <a:pt x="6085959" y="5823779"/>
                    <a:pt x="6065625" y="5881477"/>
                    <a:pt x="6065625" y="5948709"/>
                  </a:cubicBezTo>
                  <a:cubicBezTo>
                    <a:pt x="6065625" y="5993530"/>
                    <a:pt x="6074662" y="6034114"/>
                    <a:pt x="6089279" y="6063492"/>
                  </a:cubicBezTo>
                  <a:lnTo>
                    <a:pt x="6110280" y="6091951"/>
                  </a:lnTo>
                  <a:lnTo>
                    <a:pt x="6146409" y="6091951"/>
                  </a:lnTo>
                  <a:lnTo>
                    <a:pt x="6122875" y="6101498"/>
                  </a:lnTo>
                  <a:lnTo>
                    <a:pt x="6146405" y="6111044"/>
                  </a:lnTo>
                  <a:lnTo>
                    <a:pt x="6110284" y="6111044"/>
                  </a:lnTo>
                  <a:lnTo>
                    <a:pt x="6089282" y="6139503"/>
                  </a:lnTo>
                  <a:cubicBezTo>
                    <a:pt x="6074666" y="6168881"/>
                    <a:pt x="6065629" y="6209465"/>
                    <a:pt x="6065629" y="6254286"/>
                  </a:cubicBezTo>
                  <a:cubicBezTo>
                    <a:pt x="6065629" y="6321517"/>
                    <a:pt x="6085963" y="6379216"/>
                    <a:pt x="6114959" y="6403863"/>
                  </a:cubicBezTo>
                  <a:lnTo>
                    <a:pt x="6138200" y="6413292"/>
                  </a:lnTo>
                  <a:lnTo>
                    <a:pt x="6146409" y="6413292"/>
                  </a:lnTo>
                  <a:lnTo>
                    <a:pt x="6142304" y="6414957"/>
                  </a:lnTo>
                  <a:lnTo>
                    <a:pt x="6146409" y="6416622"/>
                  </a:lnTo>
                  <a:lnTo>
                    <a:pt x="6138200" y="6416622"/>
                  </a:lnTo>
                  <a:lnTo>
                    <a:pt x="6114958" y="6426051"/>
                  </a:lnTo>
                  <a:cubicBezTo>
                    <a:pt x="6085963" y="6450698"/>
                    <a:pt x="6065628" y="6508396"/>
                    <a:pt x="6065628" y="6575628"/>
                  </a:cubicBezTo>
                  <a:cubicBezTo>
                    <a:pt x="6065628" y="6642859"/>
                    <a:pt x="6085963" y="6700557"/>
                    <a:pt x="6114958" y="6725204"/>
                  </a:cubicBezTo>
                  <a:lnTo>
                    <a:pt x="6138200" y="6734633"/>
                  </a:lnTo>
                  <a:lnTo>
                    <a:pt x="6146408" y="6734633"/>
                  </a:lnTo>
                  <a:lnTo>
                    <a:pt x="6142304" y="6736299"/>
                  </a:lnTo>
                  <a:lnTo>
                    <a:pt x="6146409" y="6737963"/>
                  </a:lnTo>
                  <a:lnTo>
                    <a:pt x="6138200" y="6737963"/>
                  </a:lnTo>
                  <a:lnTo>
                    <a:pt x="6114958" y="6747392"/>
                  </a:lnTo>
                  <a:cubicBezTo>
                    <a:pt x="6085963" y="6772040"/>
                    <a:pt x="6065628" y="6829738"/>
                    <a:pt x="6065628" y="6896970"/>
                  </a:cubicBezTo>
                  <a:cubicBezTo>
                    <a:pt x="6065628" y="6964201"/>
                    <a:pt x="6085963" y="7021899"/>
                    <a:pt x="6114958" y="7046546"/>
                  </a:cubicBezTo>
                  <a:lnTo>
                    <a:pt x="6138200" y="7055975"/>
                  </a:lnTo>
                  <a:lnTo>
                    <a:pt x="6146408" y="7055975"/>
                  </a:lnTo>
                  <a:lnTo>
                    <a:pt x="6142304" y="7057640"/>
                  </a:lnTo>
                  <a:lnTo>
                    <a:pt x="6146408" y="7059305"/>
                  </a:lnTo>
                  <a:lnTo>
                    <a:pt x="6138200" y="7059305"/>
                  </a:lnTo>
                  <a:lnTo>
                    <a:pt x="6114958" y="7068734"/>
                  </a:lnTo>
                  <a:cubicBezTo>
                    <a:pt x="6085962" y="7093381"/>
                    <a:pt x="6065628" y="7151080"/>
                    <a:pt x="6065628" y="7218311"/>
                  </a:cubicBezTo>
                  <a:cubicBezTo>
                    <a:pt x="6065628" y="7285542"/>
                    <a:pt x="6085962" y="7343241"/>
                    <a:pt x="6114958" y="7367888"/>
                  </a:cubicBezTo>
                  <a:lnTo>
                    <a:pt x="6138200" y="7377317"/>
                  </a:lnTo>
                  <a:lnTo>
                    <a:pt x="6146408" y="7377317"/>
                  </a:lnTo>
                  <a:lnTo>
                    <a:pt x="6142304" y="7378982"/>
                  </a:lnTo>
                  <a:lnTo>
                    <a:pt x="6146408" y="7380647"/>
                  </a:lnTo>
                  <a:lnTo>
                    <a:pt x="6138199" y="7380647"/>
                  </a:lnTo>
                  <a:lnTo>
                    <a:pt x="6114958" y="7390076"/>
                  </a:lnTo>
                  <a:cubicBezTo>
                    <a:pt x="6085962" y="7414723"/>
                    <a:pt x="6065628" y="7472421"/>
                    <a:pt x="6065628" y="7539653"/>
                  </a:cubicBezTo>
                  <a:cubicBezTo>
                    <a:pt x="6065628" y="7606885"/>
                    <a:pt x="6085962" y="7664582"/>
                    <a:pt x="6114958" y="7689230"/>
                  </a:cubicBezTo>
                  <a:lnTo>
                    <a:pt x="6138199" y="7698659"/>
                  </a:lnTo>
                  <a:lnTo>
                    <a:pt x="6146408" y="7698659"/>
                  </a:lnTo>
                  <a:lnTo>
                    <a:pt x="6142304" y="7700324"/>
                  </a:lnTo>
                  <a:lnTo>
                    <a:pt x="6146408" y="7701989"/>
                  </a:lnTo>
                  <a:lnTo>
                    <a:pt x="6138199" y="7701989"/>
                  </a:lnTo>
                  <a:lnTo>
                    <a:pt x="6114958" y="7711418"/>
                  </a:lnTo>
                  <a:cubicBezTo>
                    <a:pt x="6085962" y="7736065"/>
                    <a:pt x="6065628" y="7793763"/>
                    <a:pt x="6065628" y="7860994"/>
                  </a:cubicBezTo>
                  <a:cubicBezTo>
                    <a:pt x="6065628" y="7928226"/>
                    <a:pt x="6085962" y="7985924"/>
                    <a:pt x="6114958" y="8010571"/>
                  </a:cubicBezTo>
                  <a:lnTo>
                    <a:pt x="6138199" y="8020001"/>
                  </a:lnTo>
                  <a:lnTo>
                    <a:pt x="6146408" y="8020001"/>
                  </a:lnTo>
                  <a:lnTo>
                    <a:pt x="6142303" y="8021666"/>
                  </a:lnTo>
                  <a:lnTo>
                    <a:pt x="6146408" y="8023331"/>
                  </a:lnTo>
                  <a:lnTo>
                    <a:pt x="6138199" y="8023331"/>
                  </a:lnTo>
                  <a:lnTo>
                    <a:pt x="6114957" y="8032759"/>
                  </a:lnTo>
                  <a:cubicBezTo>
                    <a:pt x="6085962" y="8057407"/>
                    <a:pt x="6065627" y="8115105"/>
                    <a:pt x="6065627" y="8182336"/>
                  </a:cubicBezTo>
                  <a:cubicBezTo>
                    <a:pt x="6065627" y="8249568"/>
                    <a:pt x="6085962" y="8307266"/>
                    <a:pt x="6114957" y="8331913"/>
                  </a:cubicBezTo>
                  <a:lnTo>
                    <a:pt x="6138199" y="8341342"/>
                  </a:lnTo>
                  <a:lnTo>
                    <a:pt x="6146407" y="8341342"/>
                  </a:lnTo>
                  <a:lnTo>
                    <a:pt x="6142303" y="8343007"/>
                  </a:lnTo>
                  <a:lnTo>
                    <a:pt x="6146408" y="8344672"/>
                  </a:lnTo>
                  <a:lnTo>
                    <a:pt x="6138199" y="8344672"/>
                  </a:lnTo>
                  <a:lnTo>
                    <a:pt x="6114957" y="8354101"/>
                  </a:lnTo>
                  <a:cubicBezTo>
                    <a:pt x="6085962" y="8378748"/>
                    <a:pt x="6065627" y="8436446"/>
                    <a:pt x="6065627" y="8503678"/>
                  </a:cubicBezTo>
                  <a:cubicBezTo>
                    <a:pt x="6065627" y="8570910"/>
                    <a:pt x="6085962" y="8628606"/>
                    <a:pt x="6114957" y="8653254"/>
                  </a:cubicBezTo>
                  <a:lnTo>
                    <a:pt x="6138199" y="8662684"/>
                  </a:lnTo>
                  <a:lnTo>
                    <a:pt x="6146407" y="8662684"/>
                  </a:lnTo>
                  <a:lnTo>
                    <a:pt x="6142303" y="8664348"/>
                  </a:lnTo>
                  <a:lnTo>
                    <a:pt x="6146407" y="8666014"/>
                  </a:lnTo>
                  <a:lnTo>
                    <a:pt x="6138199" y="8666014"/>
                  </a:lnTo>
                  <a:lnTo>
                    <a:pt x="6114957" y="8675442"/>
                  </a:lnTo>
                  <a:cubicBezTo>
                    <a:pt x="6085961" y="8700090"/>
                    <a:pt x="6065627" y="8757788"/>
                    <a:pt x="6065627" y="8825020"/>
                  </a:cubicBezTo>
                  <a:cubicBezTo>
                    <a:pt x="6065627" y="8892250"/>
                    <a:pt x="6085961" y="8949950"/>
                    <a:pt x="6114957" y="8974596"/>
                  </a:cubicBezTo>
                  <a:lnTo>
                    <a:pt x="6138199" y="8984026"/>
                  </a:lnTo>
                  <a:lnTo>
                    <a:pt x="6146407" y="8984026"/>
                  </a:lnTo>
                  <a:lnTo>
                    <a:pt x="6142303" y="8985690"/>
                  </a:lnTo>
                  <a:lnTo>
                    <a:pt x="6146407" y="8987354"/>
                  </a:lnTo>
                  <a:lnTo>
                    <a:pt x="6138199" y="8987354"/>
                  </a:lnTo>
                  <a:lnTo>
                    <a:pt x="6114957" y="8996784"/>
                  </a:lnTo>
                  <a:cubicBezTo>
                    <a:pt x="6085961" y="9021432"/>
                    <a:pt x="6065627" y="9079130"/>
                    <a:pt x="6065627" y="9146360"/>
                  </a:cubicBezTo>
                  <a:cubicBezTo>
                    <a:pt x="6065627" y="9213592"/>
                    <a:pt x="6085961" y="9271290"/>
                    <a:pt x="6114957" y="9295936"/>
                  </a:cubicBezTo>
                  <a:lnTo>
                    <a:pt x="6138199" y="9305366"/>
                  </a:lnTo>
                  <a:lnTo>
                    <a:pt x="6146407" y="9305366"/>
                  </a:lnTo>
                  <a:lnTo>
                    <a:pt x="6142303" y="9307030"/>
                  </a:lnTo>
                  <a:lnTo>
                    <a:pt x="6146407" y="9308696"/>
                  </a:lnTo>
                  <a:lnTo>
                    <a:pt x="6138198" y="9308696"/>
                  </a:lnTo>
                  <a:lnTo>
                    <a:pt x="6114956" y="9318126"/>
                  </a:lnTo>
                  <a:cubicBezTo>
                    <a:pt x="6085961" y="9342772"/>
                    <a:pt x="6065626" y="9400470"/>
                    <a:pt x="6065626" y="9467702"/>
                  </a:cubicBezTo>
                  <a:cubicBezTo>
                    <a:pt x="6065626" y="9534934"/>
                    <a:pt x="6085961" y="9592632"/>
                    <a:pt x="6114956" y="9617278"/>
                  </a:cubicBezTo>
                  <a:lnTo>
                    <a:pt x="6138198" y="9626708"/>
                  </a:lnTo>
                  <a:lnTo>
                    <a:pt x="6146407" y="9626708"/>
                  </a:lnTo>
                  <a:lnTo>
                    <a:pt x="6142303" y="9628372"/>
                  </a:lnTo>
                  <a:lnTo>
                    <a:pt x="6146407" y="9630038"/>
                  </a:lnTo>
                  <a:lnTo>
                    <a:pt x="6138198" y="9630038"/>
                  </a:lnTo>
                  <a:lnTo>
                    <a:pt x="6114956" y="9639466"/>
                  </a:lnTo>
                  <a:cubicBezTo>
                    <a:pt x="6085961" y="9664114"/>
                    <a:pt x="6065626" y="9721812"/>
                    <a:pt x="6065626" y="9789044"/>
                  </a:cubicBezTo>
                  <a:cubicBezTo>
                    <a:pt x="6065626" y="9856276"/>
                    <a:pt x="6085961" y="9913974"/>
                    <a:pt x="6114956" y="9938620"/>
                  </a:cubicBezTo>
                  <a:lnTo>
                    <a:pt x="6138198" y="9948050"/>
                  </a:lnTo>
                  <a:lnTo>
                    <a:pt x="6146406" y="9948050"/>
                  </a:lnTo>
                  <a:lnTo>
                    <a:pt x="6142302" y="9949714"/>
                  </a:lnTo>
                  <a:lnTo>
                    <a:pt x="6146407" y="9951380"/>
                  </a:lnTo>
                  <a:lnTo>
                    <a:pt x="6138198" y="9951380"/>
                  </a:lnTo>
                  <a:lnTo>
                    <a:pt x="6114956" y="9960808"/>
                  </a:lnTo>
                  <a:cubicBezTo>
                    <a:pt x="6085961" y="9985456"/>
                    <a:pt x="6065626" y="10043154"/>
                    <a:pt x="6065626" y="10110386"/>
                  </a:cubicBezTo>
                  <a:cubicBezTo>
                    <a:pt x="6065626" y="10177616"/>
                    <a:pt x="6085961" y="10235316"/>
                    <a:pt x="6114956" y="10259962"/>
                  </a:cubicBezTo>
                  <a:lnTo>
                    <a:pt x="6138198" y="10269392"/>
                  </a:lnTo>
                  <a:lnTo>
                    <a:pt x="6146406" y="10269392"/>
                  </a:lnTo>
                  <a:lnTo>
                    <a:pt x="6142302" y="10271056"/>
                  </a:lnTo>
                  <a:lnTo>
                    <a:pt x="6146406" y="10272722"/>
                  </a:lnTo>
                  <a:lnTo>
                    <a:pt x="6138198" y="10272722"/>
                  </a:lnTo>
                  <a:lnTo>
                    <a:pt x="6114956" y="10282150"/>
                  </a:lnTo>
                  <a:cubicBezTo>
                    <a:pt x="6085960" y="10306798"/>
                    <a:pt x="6065626" y="10364496"/>
                    <a:pt x="6065626" y="10431728"/>
                  </a:cubicBezTo>
                  <a:cubicBezTo>
                    <a:pt x="6065626" y="10498958"/>
                    <a:pt x="6085960" y="10556658"/>
                    <a:pt x="6114956" y="10581304"/>
                  </a:cubicBezTo>
                  <a:lnTo>
                    <a:pt x="6138198" y="10590734"/>
                  </a:lnTo>
                  <a:lnTo>
                    <a:pt x="6146406" y="10590734"/>
                  </a:lnTo>
                  <a:lnTo>
                    <a:pt x="6142302" y="10592398"/>
                  </a:lnTo>
                  <a:lnTo>
                    <a:pt x="6146406" y="10594062"/>
                  </a:lnTo>
                  <a:lnTo>
                    <a:pt x="6138198" y="10594062"/>
                  </a:lnTo>
                  <a:lnTo>
                    <a:pt x="6114956" y="10603492"/>
                  </a:lnTo>
                  <a:cubicBezTo>
                    <a:pt x="6085960" y="10628140"/>
                    <a:pt x="6065626" y="10685838"/>
                    <a:pt x="6065626" y="10753070"/>
                  </a:cubicBezTo>
                  <a:cubicBezTo>
                    <a:pt x="6065626" y="10820300"/>
                    <a:pt x="6085960" y="10878000"/>
                    <a:pt x="6114956" y="10902646"/>
                  </a:cubicBezTo>
                  <a:lnTo>
                    <a:pt x="6138197" y="10912076"/>
                  </a:lnTo>
                  <a:lnTo>
                    <a:pt x="6146406" y="10912076"/>
                  </a:lnTo>
                  <a:lnTo>
                    <a:pt x="6142302" y="10913740"/>
                  </a:lnTo>
                  <a:lnTo>
                    <a:pt x="6146406" y="10915404"/>
                  </a:lnTo>
                  <a:lnTo>
                    <a:pt x="6138197" y="10915404"/>
                  </a:lnTo>
                  <a:lnTo>
                    <a:pt x="6114955" y="10924834"/>
                  </a:lnTo>
                  <a:cubicBezTo>
                    <a:pt x="6085960" y="10949482"/>
                    <a:pt x="6065625" y="11007180"/>
                    <a:pt x="6065625" y="11074412"/>
                  </a:cubicBezTo>
                  <a:cubicBezTo>
                    <a:pt x="6065625" y="11141642"/>
                    <a:pt x="6085960" y="11199340"/>
                    <a:pt x="6114955" y="11223988"/>
                  </a:cubicBezTo>
                  <a:lnTo>
                    <a:pt x="6138197" y="11233416"/>
                  </a:lnTo>
                  <a:lnTo>
                    <a:pt x="6146405" y="11233416"/>
                  </a:lnTo>
                  <a:lnTo>
                    <a:pt x="6142301" y="11235082"/>
                  </a:lnTo>
                  <a:lnTo>
                    <a:pt x="6146406" y="11236746"/>
                  </a:lnTo>
                  <a:lnTo>
                    <a:pt x="6138197" y="11236746"/>
                  </a:lnTo>
                  <a:lnTo>
                    <a:pt x="6114955" y="11246176"/>
                  </a:lnTo>
                  <a:cubicBezTo>
                    <a:pt x="6085960" y="11270824"/>
                    <a:pt x="6065625" y="11328522"/>
                    <a:pt x="6065625" y="11395752"/>
                  </a:cubicBezTo>
                  <a:cubicBezTo>
                    <a:pt x="6065625" y="11462984"/>
                    <a:pt x="6085960" y="11520682"/>
                    <a:pt x="6114955" y="11545330"/>
                  </a:cubicBezTo>
                  <a:lnTo>
                    <a:pt x="6138197" y="11554758"/>
                  </a:lnTo>
                  <a:lnTo>
                    <a:pt x="6146405" y="11554758"/>
                  </a:lnTo>
                  <a:lnTo>
                    <a:pt x="6142301" y="11556424"/>
                  </a:lnTo>
                  <a:lnTo>
                    <a:pt x="6146405" y="11558088"/>
                  </a:lnTo>
                  <a:lnTo>
                    <a:pt x="6138197" y="11558088"/>
                  </a:lnTo>
                  <a:lnTo>
                    <a:pt x="6114955" y="11567518"/>
                  </a:lnTo>
                  <a:cubicBezTo>
                    <a:pt x="6085959" y="11592166"/>
                    <a:pt x="6065625" y="11649862"/>
                    <a:pt x="6065625" y="11717094"/>
                  </a:cubicBezTo>
                  <a:cubicBezTo>
                    <a:pt x="6065625" y="11784326"/>
                    <a:pt x="6085959" y="11842024"/>
                    <a:pt x="6114955" y="11866672"/>
                  </a:cubicBezTo>
                  <a:lnTo>
                    <a:pt x="6138197" y="11876100"/>
                  </a:lnTo>
                  <a:lnTo>
                    <a:pt x="6146405" y="11876100"/>
                  </a:lnTo>
                  <a:lnTo>
                    <a:pt x="6142301" y="11877766"/>
                  </a:lnTo>
                  <a:lnTo>
                    <a:pt x="6146405" y="11879430"/>
                  </a:lnTo>
                  <a:lnTo>
                    <a:pt x="6138197" y="11879430"/>
                  </a:lnTo>
                  <a:lnTo>
                    <a:pt x="6114955" y="11888860"/>
                  </a:lnTo>
                  <a:cubicBezTo>
                    <a:pt x="6085959" y="11913506"/>
                    <a:pt x="6065625" y="11971206"/>
                    <a:pt x="6065625" y="12038436"/>
                  </a:cubicBezTo>
                  <a:cubicBezTo>
                    <a:pt x="6065625" y="12128078"/>
                    <a:pt x="6101775" y="12200772"/>
                    <a:pt x="6146405" y="12200772"/>
                  </a:cubicBezTo>
                  <a:lnTo>
                    <a:pt x="5742600" y="12200772"/>
                  </a:lnTo>
                  <a:lnTo>
                    <a:pt x="5720978" y="12192000"/>
                  </a:lnTo>
                  <a:lnTo>
                    <a:pt x="0" y="12191999"/>
                  </a:lnTo>
                  <a:lnTo>
                    <a:pt x="0" y="0"/>
                  </a:lnTo>
                  <a:lnTo>
                    <a:pt x="6001104" y="0"/>
                  </a:lnTo>
                  <a:lnTo>
                    <a:pt x="6001104" y="2222"/>
                  </a:lnTo>
                  <a:close/>
                </a:path>
              </a:pathLst>
            </a:custGeom>
            <a:solidFill>
              <a:srgbClr val="8FDAE1"/>
            </a:solidFill>
            <a:ln>
              <a:noFill/>
            </a:ln>
            <a:effectLst>
              <a:outerShdw dist="25400" dir="16200000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65" name="자유형 164"/>
            <p:cNvSpPr/>
            <p:nvPr/>
          </p:nvSpPr>
          <p:spPr>
            <a:xfrm>
              <a:off x="220080" y="850900"/>
              <a:ext cx="11971920" cy="6007101"/>
            </a:xfrm>
            <a:custGeom>
              <a:avLst/>
              <a:gdLst>
                <a:gd name="connsiteX0" fmla="*/ 11959246 w 11971920"/>
                <a:gd name="connsiteY0" fmla="*/ 3886200 h 6007101"/>
                <a:gd name="connsiteX1" fmla="*/ 11971920 w 11971920"/>
                <a:gd name="connsiteY1" fmla="*/ 6007100 h 6007101"/>
                <a:gd name="connsiteX2" fmla="*/ 11959246 w 11971920"/>
                <a:gd name="connsiteY2" fmla="*/ 5998962 h 6007101"/>
                <a:gd name="connsiteX3" fmla="*/ 6826440 w 11971920"/>
                <a:gd name="connsiteY3" fmla="*/ 0 h 6007101"/>
                <a:gd name="connsiteX4" fmla="*/ 9031646 w 11971920"/>
                <a:gd name="connsiteY4" fmla="*/ 393700 h 6007101"/>
                <a:gd name="connsiteX5" fmla="*/ 10527130 w 11971920"/>
                <a:gd name="connsiteY5" fmla="*/ 495300 h 6007101"/>
                <a:gd name="connsiteX6" fmla="*/ 11502997 w 11971920"/>
                <a:gd name="connsiteY6" fmla="*/ 1498600 h 6007101"/>
                <a:gd name="connsiteX7" fmla="*/ 11528344 w 11971920"/>
                <a:gd name="connsiteY7" fmla="*/ 2654300 h 6007101"/>
                <a:gd name="connsiteX8" fmla="*/ 11794490 w 11971920"/>
                <a:gd name="connsiteY8" fmla="*/ 3022600 h 6007101"/>
                <a:gd name="connsiteX9" fmla="*/ 11944756 w 11971920"/>
                <a:gd name="connsiteY9" fmla="*/ 3810247 h 6007101"/>
                <a:gd name="connsiteX10" fmla="*/ 11528344 w 11971920"/>
                <a:gd name="connsiteY10" fmla="*/ 6007100 h 6007101"/>
                <a:gd name="connsiteX11" fmla="*/ 11946572 w 11971920"/>
                <a:gd name="connsiteY11" fmla="*/ 6007100 h 6007101"/>
                <a:gd name="connsiteX12" fmla="*/ 11946573 w 11971920"/>
                <a:gd name="connsiteY12" fmla="*/ 6007101 h 6007101"/>
                <a:gd name="connsiteX13" fmla="*/ 707963 w 11971920"/>
                <a:gd name="connsiteY13" fmla="*/ 6007101 h 6007101"/>
                <a:gd name="connsiteX14" fmla="*/ 64959 w 11971920"/>
                <a:gd name="connsiteY14" fmla="*/ 5114460 h 6007101"/>
                <a:gd name="connsiteX15" fmla="*/ 0 w 11971920"/>
                <a:gd name="connsiteY15" fmla="*/ 5012032 h 6007101"/>
                <a:gd name="connsiteX16" fmla="*/ 161520 w 11971920"/>
                <a:gd name="connsiteY16" fmla="*/ 4241816 h 6007101"/>
                <a:gd name="connsiteX17" fmla="*/ 85479 w 11971920"/>
                <a:gd name="connsiteY17" fmla="*/ 2120916 h 6007101"/>
                <a:gd name="connsiteX18" fmla="*/ 516381 w 11971920"/>
                <a:gd name="connsiteY18" fmla="*/ 1130316 h 6007101"/>
                <a:gd name="connsiteX19" fmla="*/ 2227317 w 11971920"/>
                <a:gd name="connsiteY19" fmla="*/ 431816 h 6007101"/>
                <a:gd name="connsiteX20" fmla="*/ 4900006 w 11971920"/>
                <a:gd name="connsiteY20" fmla="*/ 27551 h 6007101"/>
                <a:gd name="connsiteX21" fmla="*/ 4912695 w 11971920"/>
                <a:gd name="connsiteY21" fmla="*/ 12732 h 6007101"/>
                <a:gd name="connsiteX22" fmla="*/ 6813798 w 11971920"/>
                <a:gd name="connsiteY22" fmla="*/ 12732 h 6007101"/>
                <a:gd name="connsiteX23" fmla="*/ 6822424 w 11971920"/>
                <a:gd name="connsiteY23" fmla="*/ 22806 h 600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971920" h="6007101">
                  <a:moveTo>
                    <a:pt x="11959246" y="3886200"/>
                  </a:moveTo>
                  <a:cubicBezTo>
                    <a:pt x="11963471" y="4593167"/>
                    <a:pt x="11967696" y="5300133"/>
                    <a:pt x="11971920" y="6007100"/>
                  </a:cubicBezTo>
                  <a:lnTo>
                    <a:pt x="11959246" y="5998962"/>
                  </a:lnTo>
                  <a:close/>
                  <a:moveTo>
                    <a:pt x="6826440" y="0"/>
                  </a:moveTo>
                  <a:cubicBezTo>
                    <a:pt x="7561509" y="131233"/>
                    <a:pt x="8414864" y="311150"/>
                    <a:pt x="9031646" y="393700"/>
                  </a:cubicBezTo>
                  <a:cubicBezTo>
                    <a:pt x="9648428" y="476250"/>
                    <a:pt x="10028636" y="461433"/>
                    <a:pt x="10527130" y="495300"/>
                  </a:cubicBezTo>
                  <a:lnTo>
                    <a:pt x="11502997" y="1498600"/>
                  </a:lnTo>
                  <a:lnTo>
                    <a:pt x="11528344" y="2654300"/>
                  </a:lnTo>
                  <a:lnTo>
                    <a:pt x="11794490" y="3022600"/>
                  </a:lnTo>
                  <a:lnTo>
                    <a:pt x="11944756" y="3810247"/>
                  </a:lnTo>
                  <a:lnTo>
                    <a:pt x="11528344" y="6007100"/>
                  </a:lnTo>
                  <a:lnTo>
                    <a:pt x="11946572" y="6007100"/>
                  </a:lnTo>
                  <a:lnTo>
                    <a:pt x="11946573" y="6007101"/>
                  </a:lnTo>
                  <a:lnTo>
                    <a:pt x="707963" y="6007101"/>
                  </a:lnTo>
                  <a:lnTo>
                    <a:pt x="64959" y="5114460"/>
                  </a:lnTo>
                  <a:lnTo>
                    <a:pt x="0" y="5012032"/>
                  </a:lnTo>
                  <a:lnTo>
                    <a:pt x="161520" y="4241816"/>
                  </a:lnTo>
                  <a:lnTo>
                    <a:pt x="85479" y="2120916"/>
                  </a:lnTo>
                  <a:lnTo>
                    <a:pt x="516381" y="1130316"/>
                  </a:lnTo>
                  <a:lnTo>
                    <a:pt x="2227317" y="431816"/>
                  </a:lnTo>
                  <a:lnTo>
                    <a:pt x="4900006" y="27551"/>
                  </a:lnTo>
                  <a:lnTo>
                    <a:pt x="4912695" y="12732"/>
                  </a:lnTo>
                  <a:lnTo>
                    <a:pt x="6813798" y="12732"/>
                  </a:lnTo>
                  <a:lnTo>
                    <a:pt x="6822424" y="228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dist="63500" dir="16200000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5165786" y="150816"/>
            <a:ext cx="1860427" cy="715878"/>
            <a:chOff x="3684588" y="1674813"/>
            <a:chExt cx="4822825" cy="1855787"/>
          </a:xfrm>
        </p:grpSpPr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3684588" y="2152650"/>
              <a:ext cx="4822825" cy="1370013"/>
            </a:xfrm>
            <a:custGeom>
              <a:avLst/>
              <a:gdLst>
                <a:gd name="T0" fmla="*/ 1495 w 9115"/>
                <a:gd name="T1" fmla="*/ 0 h 2589"/>
                <a:gd name="T2" fmla="*/ 0 w 9115"/>
                <a:gd name="T3" fmla="*/ 2589 h 2589"/>
                <a:gd name="T4" fmla="*/ 9115 w 9115"/>
                <a:gd name="T5" fmla="*/ 2589 h 2589"/>
                <a:gd name="T6" fmla="*/ 7527 w 9115"/>
                <a:gd name="T7" fmla="*/ 27 h 2589"/>
                <a:gd name="T8" fmla="*/ 5881 w 9115"/>
                <a:gd name="T9" fmla="*/ 1824 h 2589"/>
                <a:gd name="T10" fmla="*/ 2706 w 9115"/>
                <a:gd name="T11" fmla="*/ 1794 h 2589"/>
                <a:gd name="T12" fmla="*/ 1495 w 9115"/>
                <a:gd name="T13" fmla="*/ 0 h 2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115" h="2589">
                  <a:moveTo>
                    <a:pt x="1495" y="0"/>
                  </a:moveTo>
                  <a:lnTo>
                    <a:pt x="0" y="2589"/>
                  </a:lnTo>
                  <a:lnTo>
                    <a:pt x="9115" y="2589"/>
                  </a:lnTo>
                  <a:lnTo>
                    <a:pt x="7527" y="27"/>
                  </a:lnTo>
                  <a:lnTo>
                    <a:pt x="5881" y="1824"/>
                  </a:lnTo>
                  <a:lnTo>
                    <a:pt x="2706" y="1794"/>
                  </a:lnTo>
                  <a:lnTo>
                    <a:pt x="1495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15"/>
            <p:cNvSpPr>
              <a:spLocks/>
            </p:cNvSpPr>
            <p:nvPr/>
          </p:nvSpPr>
          <p:spPr bwMode="auto">
            <a:xfrm>
              <a:off x="4878388" y="1803400"/>
              <a:ext cx="2557463" cy="1719263"/>
            </a:xfrm>
            <a:custGeom>
              <a:avLst/>
              <a:gdLst>
                <a:gd name="T0" fmla="*/ 0 w 4833"/>
                <a:gd name="T1" fmla="*/ 3250 h 3250"/>
                <a:gd name="T2" fmla="*/ 976 w 4833"/>
                <a:gd name="T3" fmla="*/ 1536 h 3250"/>
                <a:gd name="T4" fmla="*/ 1211 w 4833"/>
                <a:gd name="T5" fmla="*/ 1997 h 3250"/>
                <a:gd name="T6" fmla="*/ 2359 w 4833"/>
                <a:gd name="T7" fmla="*/ 0 h 3250"/>
                <a:gd name="T8" fmla="*/ 3441 w 4833"/>
                <a:gd name="T9" fmla="*/ 2125 h 3250"/>
                <a:gd name="T10" fmla="*/ 4090 w 4833"/>
                <a:gd name="T11" fmla="*/ 992 h 3250"/>
                <a:gd name="T12" fmla="*/ 4833 w 4833"/>
                <a:gd name="T13" fmla="*/ 2451 h 3250"/>
                <a:gd name="T14" fmla="*/ 4761 w 4833"/>
                <a:gd name="T15" fmla="*/ 2565 h 3250"/>
                <a:gd name="T16" fmla="*/ 4603 w 4833"/>
                <a:gd name="T17" fmla="*/ 2781 h 3250"/>
                <a:gd name="T18" fmla="*/ 4426 w 4833"/>
                <a:gd name="T19" fmla="*/ 2981 h 3250"/>
                <a:gd name="T20" fmla="*/ 4231 w 4833"/>
                <a:gd name="T21" fmla="*/ 3165 h 3250"/>
                <a:gd name="T22" fmla="*/ 4128 w 4833"/>
                <a:gd name="T23" fmla="*/ 3250 h 3250"/>
                <a:gd name="T24" fmla="*/ 377 w 4833"/>
                <a:gd name="T25" fmla="*/ 3250 h 3250"/>
                <a:gd name="T26" fmla="*/ 0 w 4833"/>
                <a:gd name="T27" fmla="*/ 325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33" h="3250">
                  <a:moveTo>
                    <a:pt x="0" y="3250"/>
                  </a:moveTo>
                  <a:lnTo>
                    <a:pt x="976" y="1536"/>
                  </a:lnTo>
                  <a:lnTo>
                    <a:pt x="1211" y="1997"/>
                  </a:lnTo>
                  <a:lnTo>
                    <a:pt x="2359" y="0"/>
                  </a:lnTo>
                  <a:lnTo>
                    <a:pt x="3441" y="2125"/>
                  </a:lnTo>
                  <a:lnTo>
                    <a:pt x="4090" y="992"/>
                  </a:lnTo>
                  <a:lnTo>
                    <a:pt x="4833" y="2451"/>
                  </a:lnTo>
                  <a:lnTo>
                    <a:pt x="4761" y="2565"/>
                  </a:lnTo>
                  <a:lnTo>
                    <a:pt x="4603" y="2781"/>
                  </a:lnTo>
                  <a:lnTo>
                    <a:pt x="4426" y="2981"/>
                  </a:lnTo>
                  <a:lnTo>
                    <a:pt x="4231" y="3165"/>
                  </a:lnTo>
                  <a:lnTo>
                    <a:pt x="4128" y="3250"/>
                  </a:lnTo>
                  <a:lnTo>
                    <a:pt x="377" y="3250"/>
                  </a:lnTo>
                  <a:lnTo>
                    <a:pt x="0" y="32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16"/>
            <p:cNvSpPr>
              <a:spLocks/>
            </p:cNvSpPr>
            <p:nvPr/>
          </p:nvSpPr>
          <p:spPr bwMode="auto">
            <a:xfrm>
              <a:off x="5911850" y="1803400"/>
              <a:ext cx="1746250" cy="1719263"/>
            </a:xfrm>
            <a:custGeom>
              <a:avLst/>
              <a:gdLst>
                <a:gd name="T0" fmla="*/ 406 w 3299"/>
                <a:gd name="T1" fmla="*/ 0 h 3250"/>
                <a:gd name="T2" fmla="*/ 1671 w 3299"/>
                <a:gd name="T3" fmla="*/ 2485 h 3250"/>
                <a:gd name="T4" fmla="*/ 2137 w 3299"/>
                <a:gd name="T5" fmla="*/ 992 h 3250"/>
                <a:gd name="T6" fmla="*/ 3299 w 3299"/>
                <a:gd name="T7" fmla="*/ 3250 h 3250"/>
                <a:gd name="T8" fmla="*/ 374 w 3299"/>
                <a:gd name="T9" fmla="*/ 3250 h 3250"/>
                <a:gd name="T10" fmla="*/ 644 w 3299"/>
                <a:gd name="T11" fmla="*/ 3008 h 3250"/>
                <a:gd name="T12" fmla="*/ 0 w 3299"/>
                <a:gd name="T13" fmla="*/ 2681 h 3250"/>
                <a:gd name="T14" fmla="*/ 811 w 3299"/>
                <a:gd name="T15" fmla="*/ 2232 h 3250"/>
                <a:gd name="T16" fmla="*/ 406 w 3299"/>
                <a:gd name="T17" fmla="*/ 2007 h 3250"/>
                <a:gd name="T18" fmla="*/ 406 w 3299"/>
                <a:gd name="T19" fmla="*/ 1774 h 3250"/>
                <a:gd name="T20" fmla="*/ 406 w 3299"/>
                <a:gd name="T21" fmla="*/ 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99" h="3250">
                  <a:moveTo>
                    <a:pt x="406" y="0"/>
                  </a:moveTo>
                  <a:lnTo>
                    <a:pt x="1671" y="2485"/>
                  </a:lnTo>
                  <a:lnTo>
                    <a:pt x="2137" y="992"/>
                  </a:lnTo>
                  <a:lnTo>
                    <a:pt x="3299" y="3250"/>
                  </a:lnTo>
                  <a:lnTo>
                    <a:pt x="374" y="3250"/>
                  </a:lnTo>
                  <a:lnTo>
                    <a:pt x="644" y="3008"/>
                  </a:lnTo>
                  <a:lnTo>
                    <a:pt x="0" y="2681"/>
                  </a:lnTo>
                  <a:lnTo>
                    <a:pt x="811" y="2232"/>
                  </a:lnTo>
                  <a:lnTo>
                    <a:pt x="406" y="2007"/>
                  </a:lnTo>
                  <a:lnTo>
                    <a:pt x="406" y="1774"/>
                  </a:lnTo>
                  <a:lnTo>
                    <a:pt x="406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17"/>
            <p:cNvSpPr>
              <a:spLocks/>
            </p:cNvSpPr>
            <p:nvPr/>
          </p:nvSpPr>
          <p:spPr bwMode="auto">
            <a:xfrm>
              <a:off x="3694113" y="1674813"/>
              <a:ext cx="1595438" cy="1847850"/>
            </a:xfrm>
            <a:custGeom>
              <a:avLst/>
              <a:gdLst>
                <a:gd name="T0" fmla="*/ 1476 w 3014"/>
                <a:gd name="T1" fmla="*/ 902 h 3491"/>
                <a:gd name="T2" fmla="*/ 1974 w 3014"/>
                <a:gd name="T3" fmla="*/ 0 h 3491"/>
                <a:gd name="T4" fmla="*/ 3014 w 3014"/>
                <a:gd name="T5" fmla="*/ 2127 h 3491"/>
                <a:gd name="T6" fmla="*/ 2238 w 3014"/>
                <a:gd name="T7" fmla="*/ 3491 h 3491"/>
                <a:gd name="T8" fmla="*/ 0 w 3014"/>
                <a:gd name="T9" fmla="*/ 3459 h 3491"/>
                <a:gd name="T10" fmla="*/ 1476 w 3014"/>
                <a:gd name="T11" fmla="*/ 902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14" h="3491">
                  <a:moveTo>
                    <a:pt x="1476" y="902"/>
                  </a:moveTo>
                  <a:lnTo>
                    <a:pt x="1974" y="0"/>
                  </a:lnTo>
                  <a:lnTo>
                    <a:pt x="3014" y="2127"/>
                  </a:lnTo>
                  <a:lnTo>
                    <a:pt x="2238" y="3491"/>
                  </a:lnTo>
                  <a:lnTo>
                    <a:pt x="0" y="3459"/>
                  </a:lnTo>
                  <a:lnTo>
                    <a:pt x="1476" y="9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18"/>
            <p:cNvSpPr>
              <a:spLocks/>
            </p:cNvSpPr>
            <p:nvPr/>
          </p:nvSpPr>
          <p:spPr bwMode="auto">
            <a:xfrm>
              <a:off x="4572000" y="1674813"/>
              <a:ext cx="717550" cy="1847850"/>
            </a:xfrm>
            <a:custGeom>
              <a:avLst/>
              <a:gdLst>
                <a:gd name="T0" fmla="*/ 315 w 1355"/>
                <a:gd name="T1" fmla="*/ 0 h 3491"/>
                <a:gd name="T2" fmla="*/ 1355 w 1355"/>
                <a:gd name="T3" fmla="*/ 2127 h 3491"/>
                <a:gd name="T4" fmla="*/ 579 w 1355"/>
                <a:gd name="T5" fmla="*/ 3491 h 3491"/>
                <a:gd name="T6" fmla="*/ 547 w 1355"/>
                <a:gd name="T7" fmla="*/ 3457 h 3491"/>
                <a:gd name="T8" fmla="*/ 493 w 1355"/>
                <a:gd name="T9" fmla="*/ 3370 h 3491"/>
                <a:gd name="T10" fmla="*/ 448 w 1355"/>
                <a:gd name="T11" fmla="*/ 3268 h 3491"/>
                <a:gd name="T12" fmla="*/ 409 w 1355"/>
                <a:gd name="T13" fmla="*/ 3157 h 3491"/>
                <a:gd name="T14" fmla="*/ 359 w 1355"/>
                <a:gd name="T15" fmla="*/ 2983 h 3491"/>
                <a:gd name="T16" fmla="*/ 305 w 1355"/>
                <a:gd name="T17" fmla="*/ 2817 h 3491"/>
                <a:gd name="T18" fmla="*/ 265 w 1355"/>
                <a:gd name="T19" fmla="*/ 2719 h 3491"/>
                <a:gd name="T20" fmla="*/ 241 w 1355"/>
                <a:gd name="T21" fmla="*/ 2677 h 3491"/>
                <a:gd name="T22" fmla="*/ 500 w 1355"/>
                <a:gd name="T23" fmla="*/ 2435 h 3491"/>
                <a:gd name="T24" fmla="*/ 0 w 1355"/>
                <a:gd name="T25" fmla="*/ 2169 h 3491"/>
                <a:gd name="T26" fmla="*/ 631 w 1355"/>
                <a:gd name="T27" fmla="*/ 1806 h 3491"/>
                <a:gd name="T28" fmla="*/ 315 w 1355"/>
                <a:gd name="T29" fmla="*/ 1625 h 3491"/>
                <a:gd name="T30" fmla="*/ 315 w 1355"/>
                <a:gd name="T31" fmla="*/ 1436 h 3491"/>
                <a:gd name="T32" fmla="*/ 315 w 1355"/>
                <a:gd name="T33" fmla="*/ 0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55" h="3491">
                  <a:moveTo>
                    <a:pt x="315" y="0"/>
                  </a:moveTo>
                  <a:lnTo>
                    <a:pt x="1355" y="2127"/>
                  </a:lnTo>
                  <a:lnTo>
                    <a:pt x="579" y="3491"/>
                  </a:lnTo>
                  <a:lnTo>
                    <a:pt x="547" y="3457"/>
                  </a:lnTo>
                  <a:lnTo>
                    <a:pt x="493" y="3370"/>
                  </a:lnTo>
                  <a:lnTo>
                    <a:pt x="448" y="3268"/>
                  </a:lnTo>
                  <a:lnTo>
                    <a:pt x="409" y="3157"/>
                  </a:lnTo>
                  <a:lnTo>
                    <a:pt x="359" y="2983"/>
                  </a:lnTo>
                  <a:lnTo>
                    <a:pt x="305" y="2817"/>
                  </a:lnTo>
                  <a:lnTo>
                    <a:pt x="265" y="2719"/>
                  </a:lnTo>
                  <a:lnTo>
                    <a:pt x="241" y="2677"/>
                  </a:lnTo>
                  <a:lnTo>
                    <a:pt x="500" y="2435"/>
                  </a:lnTo>
                  <a:lnTo>
                    <a:pt x="0" y="2169"/>
                  </a:lnTo>
                  <a:lnTo>
                    <a:pt x="631" y="1806"/>
                  </a:lnTo>
                  <a:lnTo>
                    <a:pt x="315" y="1625"/>
                  </a:lnTo>
                  <a:lnTo>
                    <a:pt x="315" y="1436"/>
                  </a:lnTo>
                  <a:lnTo>
                    <a:pt x="315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19"/>
            <p:cNvSpPr>
              <a:spLocks/>
            </p:cNvSpPr>
            <p:nvPr/>
          </p:nvSpPr>
          <p:spPr bwMode="auto">
            <a:xfrm>
              <a:off x="7059613" y="1679575"/>
              <a:ext cx="1447800" cy="1843088"/>
            </a:xfrm>
            <a:custGeom>
              <a:avLst/>
              <a:gdLst>
                <a:gd name="T0" fmla="*/ 1148 w 2736"/>
                <a:gd name="T1" fmla="*/ 922 h 3484"/>
                <a:gd name="T2" fmla="*/ 628 w 2736"/>
                <a:gd name="T3" fmla="*/ 0 h 3484"/>
                <a:gd name="T4" fmla="*/ 0 w 2736"/>
                <a:gd name="T5" fmla="*/ 1286 h 3484"/>
                <a:gd name="T6" fmla="*/ 711 w 2736"/>
                <a:gd name="T7" fmla="*/ 2685 h 3484"/>
                <a:gd name="T8" fmla="*/ 1130 w 2736"/>
                <a:gd name="T9" fmla="*/ 3484 h 3484"/>
                <a:gd name="T10" fmla="*/ 2736 w 2736"/>
                <a:gd name="T11" fmla="*/ 3484 h 3484"/>
                <a:gd name="T12" fmla="*/ 1148 w 2736"/>
                <a:gd name="T13" fmla="*/ 922 h 3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36" h="3484">
                  <a:moveTo>
                    <a:pt x="1148" y="922"/>
                  </a:moveTo>
                  <a:lnTo>
                    <a:pt x="628" y="0"/>
                  </a:lnTo>
                  <a:lnTo>
                    <a:pt x="0" y="1286"/>
                  </a:lnTo>
                  <a:lnTo>
                    <a:pt x="711" y="2685"/>
                  </a:lnTo>
                  <a:lnTo>
                    <a:pt x="1130" y="3484"/>
                  </a:lnTo>
                  <a:lnTo>
                    <a:pt x="2736" y="3484"/>
                  </a:lnTo>
                  <a:lnTo>
                    <a:pt x="1148" y="922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20"/>
            <p:cNvSpPr>
              <a:spLocks/>
            </p:cNvSpPr>
            <p:nvPr/>
          </p:nvSpPr>
          <p:spPr bwMode="auto">
            <a:xfrm>
              <a:off x="7059613" y="1679575"/>
              <a:ext cx="393700" cy="1257300"/>
            </a:xfrm>
            <a:custGeom>
              <a:avLst/>
              <a:gdLst>
                <a:gd name="T0" fmla="*/ 628 w 743"/>
                <a:gd name="T1" fmla="*/ 0 h 2377"/>
                <a:gd name="T2" fmla="*/ 0 w 743"/>
                <a:gd name="T3" fmla="*/ 1286 h 2377"/>
                <a:gd name="T4" fmla="*/ 554 w 743"/>
                <a:gd name="T5" fmla="*/ 2377 h 2377"/>
                <a:gd name="T6" fmla="*/ 743 w 743"/>
                <a:gd name="T7" fmla="*/ 2078 h 2377"/>
                <a:gd name="T8" fmla="*/ 517 w 743"/>
                <a:gd name="T9" fmla="*/ 1707 h 2377"/>
                <a:gd name="T10" fmla="*/ 716 w 743"/>
                <a:gd name="T11" fmla="*/ 1497 h 2377"/>
                <a:gd name="T12" fmla="*/ 482 w 743"/>
                <a:gd name="T13" fmla="*/ 1331 h 2377"/>
                <a:gd name="T14" fmla="*/ 628 w 743"/>
                <a:gd name="T15" fmla="*/ 0 h 2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43" h="2377">
                  <a:moveTo>
                    <a:pt x="628" y="0"/>
                  </a:moveTo>
                  <a:lnTo>
                    <a:pt x="0" y="1286"/>
                  </a:lnTo>
                  <a:lnTo>
                    <a:pt x="554" y="2377"/>
                  </a:lnTo>
                  <a:lnTo>
                    <a:pt x="743" y="2078"/>
                  </a:lnTo>
                  <a:lnTo>
                    <a:pt x="517" y="1707"/>
                  </a:lnTo>
                  <a:lnTo>
                    <a:pt x="716" y="1497"/>
                  </a:lnTo>
                  <a:lnTo>
                    <a:pt x="482" y="1331"/>
                  </a:lnTo>
                  <a:lnTo>
                    <a:pt x="6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" name="Rectangle 33"/>
            <p:cNvSpPr>
              <a:spLocks noChangeArrowheads="1"/>
            </p:cNvSpPr>
            <p:nvPr/>
          </p:nvSpPr>
          <p:spPr bwMode="auto">
            <a:xfrm>
              <a:off x="3694113" y="3505200"/>
              <a:ext cx="4813300" cy="25400"/>
            </a:xfrm>
            <a:prstGeom prst="rect">
              <a:avLst/>
            </a:prstGeom>
            <a:solidFill>
              <a:srgbClr val="B1B1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86" name="Freeform 10"/>
          <p:cNvSpPr>
            <a:spLocks/>
          </p:cNvSpPr>
          <p:nvPr/>
        </p:nvSpPr>
        <p:spPr bwMode="auto">
          <a:xfrm>
            <a:off x="6987944" y="259097"/>
            <a:ext cx="376918" cy="145971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7" name="Freeform 10"/>
          <p:cNvSpPr>
            <a:spLocks/>
          </p:cNvSpPr>
          <p:nvPr/>
        </p:nvSpPr>
        <p:spPr bwMode="auto">
          <a:xfrm>
            <a:off x="7520563" y="460158"/>
            <a:ext cx="280412" cy="108597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841" y="-127402"/>
            <a:ext cx="1565671" cy="91780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A7BB72D-38EF-CE4F-8248-C921C550C9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4802" y="3779405"/>
            <a:ext cx="7240314" cy="273523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46782CD-BDFC-DB4D-A1BC-7620EADC763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5090" y="1443252"/>
            <a:ext cx="7099738" cy="2421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8027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" name="그룹 159"/>
          <p:cNvGrpSpPr/>
          <p:nvPr/>
        </p:nvGrpSpPr>
        <p:grpSpPr>
          <a:xfrm>
            <a:off x="10045331" y="465336"/>
            <a:ext cx="1015315" cy="268103"/>
            <a:chOff x="8847791" y="-932246"/>
            <a:chExt cx="1015315" cy="268103"/>
          </a:xfrm>
        </p:grpSpPr>
        <p:sp>
          <p:nvSpPr>
            <p:cNvPr id="42" name="Rectangle 13"/>
            <p:cNvSpPr>
              <a:spLocks noChangeArrowheads="1"/>
            </p:cNvSpPr>
            <p:nvPr/>
          </p:nvSpPr>
          <p:spPr bwMode="auto">
            <a:xfrm flipH="1">
              <a:off x="9765140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Rectangle 14"/>
            <p:cNvSpPr>
              <a:spLocks noChangeArrowheads="1"/>
            </p:cNvSpPr>
            <p:nvPr/>
          </p:nvSpPr>
          <p:spPr bwMode="auto">
            <a:xfrm flipH="1">
              <a:off x="977151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Rectangle 15"/>
            <p:cNvSpPr>
              <a:spLocks noChangeArrowheads="1"/>
            </p:cNvSpPr>
            <p:nvPr/>
          </p:nvSpPr>
          <p:spPr bwMode="auto">
            <a:xfrm flipH="1">
              <a:off x="9777893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Rectangle 16"/>
            <p:cNvSpPr>
              <a:spLocks noChangeArrowheads="1"/>
            </p:cNvSpPr>
            <p:nvPr/>
          </p:nvSpPr>
          <p:spPr bwMode="auto">
            <a:xfrm flipH="1">
              <a:off x="9784269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Rectangle 17"/>
            <p:cNvSpPr>
              <a:spLocks noChangeArrowheads="1"/>
            </p:cNvSpPr>
            <p:nvPr/>
          </p:nvSpPr>
          <p:spPr bwMode="auto">
            <a:xfrm flipH="1">
              <a:off x="979035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Rectangle 18"/>
            <p:cNvSpPr>
              <a:spLocks noChangeArrowheads="1"/>
            </p:cNvSpPr>
            <p:nvPr/>
          </p:nvSpPr>
          <p:spPr bwMode="auto">
            <a:xfrm flipH="1">
              <a:off x="979673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Rectangle 19"/>
            <p:cNvSpPr>
              <a:spLocks noChangeArrowheads="1"/>
            </p:cNvSpPr>
            <p:nvPr/>
          </p:nvSpPr>
          <p:spPr bwMode="auto">
            <a:xfrm flipH="1">
              <a:off x="980281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" name="Rectangle 20"/>
            <p:cNvSpPr>
              <a:spLocks noChangeArrowheads="1"/>
            </p:cNvSpPr>
            <p:nvPr/>
          </p:nvSpPr>
          <p:spPr bwMode="auto">
            <a:xfrm flipH="1">
              <a:off x="980919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" name="Rectangle 21"/>
            <p:cNvSpPr>
              <a:spLocks noChangeArrowheads="1"/>
            </p:cNvSpPr>
            <p:nvPr/>
          </p:nvSpPr>
          <p:spPr bwMode="auto">
            <a:xfrm flipH="1">
              <a:off x="9815572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" name="Rectangle 22"/>
            <p:cNvSpPr>
              <a:spLocks noChangeArrowheads="1"/>
            </p:cNvSpPr>
            <p:nvPr/>
          </p:nvSpPr>
          <p:spPr bwMode="auto">
            <a:xfrm flipH="1">
              <a:off x="982165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" name="Rectangle 23"/>
            <p:cNvSpPr>
              <a:spLocks noChangeArrowheads="1"/>
            </p:cNvSpPr>
            <p:nvPr/>
          </p:nvSpPr>
          <p:spPr bwMode="auto">
            <a:xfrm flipH="1">
              <a:off x="982803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" name="Rectangle 24"/>
            <p:cNvSpPr>
              <a:spLocks noChangeArrowheads="1"/>
            </p:cNvSpPr>
            <p:nvPr/>
          </p:nvSpPr>
          <p:spPr bwMode="auto">
            <a:xfrm flipH="1">
              <a:off x="983441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" name="Rectangle 25"/>
            <p:cNvSpPr>
              <a:spLocks noChangeArrowheads="1"/>
            </p:cNvSpPr>
            <p:nvPr/>
          </p:nvSpPr>
          <p:spPr bwMode="auto">
            <a:xfrm flipH="1">
              <a:off x="984049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" name="Rectangle 26"/>
            <p:cNvSpPr>
              <a:spLocks noChangeArrowheads="1"/>
            </p:cNvSpPr>
            <p:nvPr/>
          </p:nvSpPr>
          <p:spPr bwMode="auto">
            <a:xfrm flipH="1">
              <a:off x="984687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6" name="Rectangle 27"/>
            <p:cNvSpPr>
              <a:spLocks noChangeArrowheads="1"/>
            </p:cNvSpPr>
            <p:nvPr/>
          </p:nvSpPr>
          <p:spPr bwMode="auto">
            <a:xfrm flipH="1">
              <a:off x="9853251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7" name="Rectangle 28"/>
            <p:cNvSpPr>
              <a:spLocks noChangeArrowheads="1"/>
            </p:cNvSpPr>
            <p:nvPr/>
          </p:nvSpPr>
          <p:spPr bwMode="auto">
            <a:xfrm flipH="1">
              <a:off x="985933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8" name="Freeform 29"/>
            <p:cNvSpPr>
              <a:spLocks/>
            </p:cNvSpPr>
            <p:nvPr/>
          </p:nvSpPr>
          <p:spPr bwMode="auto">
            <a:xfrm flipH="1">
              <a:off x="8865181" y="-804716"/>
              <a:ext cx="320855" cy="53911"/>
            </a:xfrm>
            <a:custGeom>
              <a:avLst/>
              <a:gdLst>
                <a:gd name="T0" fmla="*/ 0 w 3320"/>
                <a:gd name="T1" fmla="*/ 559 h 559"/>
                <a:gd name="T2" fmla="*/ 3320 w 3320"/>
                <a:gd name="T3" fmla="*/ 559 h 559"/>
                <a:gd name="T4" fmla="*/ 3314 w 3320"/>
                <a:gd name="T5" fmla="*/ 521 h 559"/>
                <a:gd name="T6" fmla="*/ 3297 w 3320"/>
                <a:gd name="T7" fmla="*/ 446 h 559"/>
                <a:gd name="T8" fmla="*/ 3268 w 3320"/>
                <a:gd name="T9" fmla="*/ 373 h 559"/>
                <a:gd name="T10" fmla="*/ 3231 w 3320"/>
                <a:gd name="T11" fmla="*/ 302 h 559"/>
                <a:gd name="T12" fmla="*/ 3185 w 3320"/>
                <a:gd name="T13" fmla="*/ 232 h 559"/>
                <a:gd name="T14" fmla="*/ 3130 w 3320"/>
                <a:gd name="T15" fmla="*/ 162 h 559"/>
                <a:gd name="T16" fmla="*/ 3065 w 3320"/>
                <a:gd name="T17" fmla="*/ 96 h 559"/>
                <a:gd name="T18" fmla="*/ 2992 w 3320"/>
                <a:gd name="T19" fmla="*/ 31 h 559"/>
                <a:gd name="T20" fmla="*/ 2953 w 3320"/>
                <a:gd name="T21" fmla="*/ 0 h 559"/>
                <a:gd name="T22" fmla="*/ 0 w 3320"/>
                <a:gd name="T23" fmla="*/ 0 h 559"/>
                <a:gd name="T24" fmla="*/ 0 w 3320"/>
                <a:gd name="T25" fmla="*/ 559 h 559"/>
                <a:gd name="T26" fmla="*/ 0 w 3320"/>
                <a:gd name="T27" fmla="*/ 559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20" h="559">
                  <a:moveTo>
                    <a:pt x="0" y="559"/>
                  </a:moveTo>
                  <a:lnTo>
                    <a:pt x="3320" y="559"/>
                  </a:lnTo>
                  <a:lnTo>
                    <a:pt x="3314" y="521"/>
                  </a:lnTo>
                  <a:lnTo>
                    <a:pt x="3297" y="446"/>
                  </a:lnTo>
                  <a:lnTo>
                    <a:pt x="3268" y="373"/>
                  </a:lnTo>
                  <a:lnTo>
                    <a:pt x="3231" y="302"/>
                  </a:lnTo>
                  <a:lnTo>
                    <a:pt x="3185" y="232"/>
                  </a:lnTo>
                  <a:lnTo>
                    <a:pt x="3130" y="162"/>
                  </a:lnTo>
                  <a:lnTo>
                    <a:pt x="3065" y="96"/>
                  </a:lnTo>
                  <a:lnTo>
                    <a:pt x="2992" y="31"/>
                  </a:lnTo>
                  <a:lnTo>
                    <a:pt x="2953" y="0"/>
                  </a:lnTo>
                  <a:lnTo>
                    <a:pt x="0" y="0"/>
                  </a:lnTo>
                  <a:lnTo>
                    <a:pt x="0" y="559"/>
                  </a:lnTo>
                  <a:lnTo>
                    <a:pt x="0" y="559"/>
                  </a:lnTo>
                  <a:close/>
                </a:path>
              </a:pathLst>
            </a:custGeom>
            <a:solidFill>
              <a:srgbClr val="ABB1B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9" name="Freeform 30"/>
            <p:cNvSpPr>
              <a:spLocks/>
            </p:cNvSpPr>
            <p:nvPr/>
          </p:nvSpPr>
          <p:spPr bwMode="auto">
            <a:xfrm flipH="1">
              <a:off x="8914744" y="-850511"/>
              <a:ext cx="250423" cy="45795"/>
            </a:xfrm>
            <a:custGeom>
              <a:avLst/>
              <a:gdLst>
                <a:gd name="T0" fmla="*/ 0 w 2592"/>
                <a:gd name="T1" fmla="*/ 474 h 474"/>
                <a:gd name="T2" fmla="*/ 2592 w 2592"/>
                <a:gd name="T3" fmla="*/ 474 h 474"/>
                <a:gd name="T4" fmla="*/ 2587 w 2592"/>
                <a:gd name="T5" fmla="*/ 442 h 474"/>
                <a:gd name="T6" fmla="*/ 2573 w 2592"/>
                <a:gd name="T7" fmla="*/ 379 h 474"/>
                <a:gd name="T8" fmla="*/ 2551 w 2592"/>
                <a:gd name="T9" fmla="*/ 317 h 474"/>
                <a:gd name="T10" fmla="*/ 2523 w 2592"/>
                <a:gd name="T11" fmla="*/ 256 h 474"/>
                <a:gd name="T12" fmla="*/ 2466 w 2592"/>
                <a:gd name="T13" fmla="*/ 167 h 474"/>
                <a:gd name="T14" fmla="*/ 2367 w 2592"/>
                <a:gd name="T15" fmla="*/ 55 h 474"/>
                <a:gd name="T16" fmla="*/ 2305 w 2592"/>
                <a:gd name="T17" fmla="*/ 0 h 474"/>
                <a:gd name="T18" fmla="*/ 0 w 2592"/>
                <a:gd name="T19" fmla="*/ 0 h 474"/>
                <a:gd name="T20" fmla="*/ 0 w 2592"/>
                <a:gd name="T21" fmla="*/ 474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92" h="474">
                  <a:moveTo>
                    <a:pt x="0" y="474"/>
                  </a:moveTo>
                  <a:lnTo>
                    <a:pt x="2592" y="474"/>
                  </a:lnTo>
                  <a:lnTo>
                    <a:pt x="2587" y="442"/>
                  </a:lnTo>
                  <a:lnTo>
                    <a:pt x="2573" y="379"/>
                  </a:lnTo>
                  <a:lnTo>
                    <a:pt x="2551" y="317"/>
                  </a:lnTo>
                  <a:lnTo>
                    <a:pt x="2523" y="256"/>
                  </a:lnTo>
                  <a:lnTo>
                    <a:pt x="2466" y="167"/>
                  </a:lnTo>
                  <a:lnTo>
                    <a:pt x="2367" y="55"/>
                  </a:lnTo>
                  <a:lnTo>
                    <a:pt x="2305" y="0"/>
                  </a:lnTo>
                  <a:lnTo>
                    <a:pt x="0" y="0"/>
                  </a:lnTo>
                  <a:lnTo>
                    <a:pt x="0" y="474"/>
                  </a:lnTo>
                  <a:close/>
                </a:path>
              </a:pathLst>
            </a:custGeom>
            <a:solidFill>
              <a:srgbClr val="D1D7E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Freeform 31"/>
            <p:cNvSpPr>
              <a:spLocks/>
            </p:cNvSpPr>
            <p:nvPr/>
          </p:nvSpPr>
          <p:spPr bwMode="auto">
            <a:xfrm flipH="1">
              <a:off x="8958221" y="-888190"/>
              <a:ext cx="189846" cy="37679"/>
            </a:xfrm>
            <a:custGeom>
              <a:avLst/>
              <a:gdLst>
                <a:gd name="T0" fmla="*/ 0 w 1963"/>
                <a:gd name="T1" fmla="*/ 389 h 389"/>
                <a:gd name="T2" fmla="*/ 1963 w 1963"/>
                <a:gd name="T3" fmla="*/ 389 h 389"/>
                <a:gd name="T4" fmla="*/ 1957 w 1963"/>
                <a:gd name="T5" fmla="*/ 337 h 389"/>
                <a:gd name="T6" fmla="*/ 1924 w 1963"/>
                <a:gd name="T7" fmla="*/ 235 h 389"/>
                <a:gd name="T8" fmla="*/ 1869 w 1963"/>
                <a:gd name="T9" fmla="*/ 137 h 389"/>
                <a:gd name="T10" fmla="*/ 1793 w 1963"/>
                <a:gd name="T11" fmla="*/ 45 h 389"/>
                <a:gd name="T12" fmla="*/ 1747 w 1963"/>
                <a:gd name="T13" fmla="*/ 0 h 389"/>
                <a:gd name="T14" fmla="*/ 0 w 1963"/>
                <a:gd name="T15" fmla="*/ 0 h 389"/>
                <a:gd name="T16" fmla="*/ 0 w 1963"/>
                <a:gd name="T17" fmla="*/ 389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3" h="389">
                  <a:moveTo>
                    <a:pt x="0" y="389"/>
                  </a:moveTo>
                  <a:lnTo>
                    <a:pt x="1963" y="389"/>
                  </a:lnTo>
                  <a:lnTo>
                    <a:pt x="1957" y="337"/>
                  </a:lnTo>
                  <a:lnTo>
                    <a:pt x="1924" y="235"/>
                  </a:lnTo>
                  <a:lnTo>
                    <a:pt x="1869" y="137"/>
                  </a:lnTo>
                  <a:lnTo>
                    <a:pt x="1793" y="45"/>
                  </a:lnTo>
                  <a:lnTo>
                    <a:pt x="1747" y="0"/>
                  </a:lnTo>
                  <a:lnTo>
                    <a:pt x="0" y="0"/>
                  </a:lnTo>
                  <a:lnTo>
                    <a:pt x="0" y="389"/>
                  </a:lnTo>
                  <a:close/>
                </a:path>
              </a:pathLst>
            </a:custGeom>
            <a:solidFill>
              <a:srgbClr val="E9ECF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Rectangle 32"/>
            <p:cNvSpPr>
              <a:spLocks noChangeArrowheads="1"/>
            </p:cNvSpPr>
            <p:nvPr/>
          </p:nvSpPr>
          <p:spPr bwMode="auto">
            <a:xfrm flipH="1">
              <a:off x="9602828" y="-783847"/>
              <a:ext cx="125501" cy="62896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" name="Rectangle 33"/>
            <p:cNvSpPr>
              <a:spLocks noChangeArrowheads="1"/>
            </p:cNvSpPr>
            <p:nvPr/>
          </p:nvSpPr>
          <p:spPr bwMode="auto">
            <a:xfrm flipH="1">
              <a:off x="9226034" y="-783847"/>
              <a:ext cx="125501" cy="62896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" name="Rectangle 34"/>
            <p:cNvSpPr>
              <a:spLocks noChangeArrowheads="1"/>
            </p:cNvSpPr>
            <p:nvPr/>
          </p:nvSpPr>
          <p:spPr bwMode="auto">
            <a:xfrm flipH="1">
              <a:off x="9711229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4" name="Rectangle 35"/>
            <p:cNvSpPr>
              <a:spLocks noChangeArrowheads="1"/>
            </p:cNvSpPr>
            <p:nvPr/>
          </p:nvSpPr>
          <p:spPr bwMode="auto">
            <a:xfrm flipH="1">
              <a:off x="9694998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" name="Rectangle 36"/>
            <p:cNvSpPr>
              <a:spLocks noChangeArrowheads="1"/>
            </p:cNvSpPr>
            <p:nvPr/>
          </p:nvSpPr>
          <p:spPr bwMode="auto">
            <a:xfrm flipH="1">
              <a:off x="9678477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" name="Rectangle 37"/>
            <p:cNvSpPr>
              <a:spLocks noChangeArrowheads="1"/>
            </p:cNvSpPr>
            <p:nvPr/>
          </p:nvSpPr>
          <p:spPr bwMode="auto">
            <a:xfrm flipH="1">
              <a:off x="9662246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7" name="Rectangle 38"/>
            <p:cNvSpPr>
              <a:spLocks noChangeArrowheads="1"/>
            </p:cNvSpPr>
            <p:nvPr/>
          </p:nvSpPr>
          <p:spPr bwMode="auto">
            <a:xfrm flipH="1">
              <a:off x="9645725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8" name="Rectangle 39"/>
            <p:cNvSpPr>
              <a:spLocks noChangeArrowheads="1"/>
            </p:cNvSpPr>
            <p:nvPr/>
          </p:nvSpPr>
          <p:spPr bwMode="auto">
            <a:xfrm flipH="1">
              <a:off x="9629204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9" name="Rectangle 40"/>
            <p:cNvSpPr>
              <a:spLocks noChangeArrowheads="1"/>
            </p:cNvSpPr>
            <p:nvPr/>
          </p:nvSpPr>
          <p:spPr bwMode="auto">
            <a:xfrm flipH="1">
              <a:off x="9612973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0" name="Rectangle 41"/>
            <p:cNvSpPr>
              <a:spLocks noChangeArrowheads="1"/>
            </p:cNvSpPr>
            <p:nvPr/>
          </p:nvSpPr>
          <p:spPr bwMode="auto">
            <a:xfrm flipH="1">
              <a:off x="9414141" y="-847033"/>
              <a:ext cx="125501" cy="63185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1" name="Rectangle 42"/>
            <p:cNvSpPr>
              <a:spLocks noChangeArrowheads="1"/>
            </p:cNvSpPr>
            <p:nvPr/>
          </p:nvSpPr>
          <p:spPr bwMode="auto">
            <a:xfrm flipH="1">
              <a:off x="9522832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2" name="Rectangle 43"/>
            <p:cNvSpPr>
              <a:spLocks noChangeArrowheads="1"/>
            </p:cNvSpPr>
            <p:nvPr/>
          </p:nvSpPr>
          <p:spPr bwMode="auto">
            <a:xfrm flipH="1">
              <a:off x="9506601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3" name="Rectangle 44"/>
            <p:cNvSpPr>
              <a:spLocks noChangeArrowheads="1"/>
            </p:cNvSpPr>
            <p:nvPr/>
          </p:nvSpPr>
          <p:spPr bwMode="auto">
            <a:xfrm flipH="1">
              <a:off x="9490370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4" name="Rectangle 45"/>
            <p:cNvSpPr>
              <a:spLocks noChangeArrowheads="1"/>
            </p:cNvSpPr>
            <p:nvPr/>
          </p:nvSpPr>
          <p:spPr bwMode="auto">
            <a:xfrm flipH="1">
              <a:off x="9473849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5" name="Rectangle 46"/>
            <p:cNvSpPr>
              <a:spLocks noChangeArrowheads="1"/>
            </p:cNvSpPr>
            <p:nvPr/>
          </p:nvSpPr>
          <p:spPr bwMode="auto">
            <a:xfrm flipH="1">
              <a:off x="9457328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6" name="Rectangle 47"/>
            <p:cNvSpPr>
              <a:spLocks noChangeArrowheads="1"/>
            </p:cNvSpPr>
            <p:nvPr/>
          </p:nvSpPr>
          <p:spPr bwMode="auto">
            <a:xfrm flipH="1">
              <a:off x="9440807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7" name="Rectangle 48"/>
            <p:cNvSpPr>
              <a:spLocks noChangeArrowheads="1"/>
            </p:cNvSpPr>
            <p:nvPr/>
          </p:nvSpPr>
          <p:spPr bwMode="auto">
            <a:xfrm flipH="1">
              <a:off x="9424576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8" name="Rectangle 49"/>
            <p:cNvSpPr>
              <a:spLocks noChangeArrowheads="1"/>
            </p:cNvSpPr>
            <p:nvPr/>
          </p:nvSpPr>
          <p:spPr bwMode="auto">
            <a:xfrm flipH="1">
              <a:off x="9477037" y="-783847"/>
              <a:ext cx="125501" cy="62896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9" name="Rectangle 50"/>
            <p:cNvSpPr>
              <a:spLocks noChangeArrowheads="1"/>
            </p:cNvSpPr>
            <p:nvPr/>
          </p:nvSpPr>
          <p:spPr bwMode="auto">
            <a:xfrm flipH="1">
              <a:off x="9585728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0" name="Rectangle 51"/>
            <p:cNvSpPr>
              <a:spLocks noChangeArrowheads="1"/>
            </p:cNvSpPr>
            <p:nvPr/>
          </p:nvSpPr>
          <p:spPr bwMode="auto">
            <a:xfrm flipH="1">
              <a:off x="9569207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1" name="Rectangle 52"/>
            <p:cNvSpPr>
              <a:spLocks noChangeArrowheads="1"/>
            </p:cNvSpPr>
            <p:nvPr/>
          </p:nvSpPr>
          <p:spPr bwMode="auto">
            <a:xfrm flipH="1">
              <a:off x="9552976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2" name="Rectangle 53"/>
            <p:cNvSpPr>
              <a:spLocks noChangeArrowheads="1"/>
            </p:cNvSpPr>
            <p:nvPr/>
          </p:nvSpPr>
          <p:spPr bwMode="auto">
            <a:xfrm flipH="1">
              <a:off x="9536744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3" name="Rectangle 54"/>
            <p:cNvSpPr>
              <a:spLocks noChangeArrowheads="1"/>
            </p:cNvSpPr>
            <p:nvPr/>
          </p:nvSpPr>
          <p:spPr bwMode="auto">
            <a:xfrm flipH="1">
              <a:off x="9520223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4" name="Rectangle 55"/>
            <p:cNvSpPr>
              <a:spLocks noChangeArrowheads="1"/>
            </p:cNvSpPr>
            <p:nvPr/>
          </p:nvSpPr>
          <p:spPr bwMode="auto">
            <a:xfrm flipH="1">
              <a:off x="9503702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5" name="Rectangle 56"/>
            <p:cNvSpPr>
              <a:spLocks noChangeArrowheads="1"/>
            </p:cNvSpPr>
            <p:nvPr/>
          </p:nvSpPr>
          <p:spPr bwMode="auto">
            <a:xfrm flipH="1">
              <a:off x="9487181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6" name="Rectangle 57"/>
            <p:cNvSpPr>
              <a:spLocks noChangeArrowheads="1"/>
            </p:cNvSpPr>
            <p:nvPr/>
          </p:nvSpPr>
          <p:spPr bwMode="auto">
            <a:xfrm flipH="1">
              <a:off x="9288930" y="-847033"/>
              <a:ext cx="125212" cy="63185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7" name="Rectangle 58"/>
            <p:cNvSpPr>
              <a:spLocks noChangeArrowheads="1"/>
            </p:cNvSpPr>
            <p:nvPr/>
          </p:nvSpPr>
          <p:spPr bwMode="auto">
            <a:xfrm flipH="1">
              <a:off x="9397331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8" name="Rectangle 59"/>
            <p:cNvSpPr>
              <a:spLocks noChangeArrowheads="1"/>
            </p:cNvSpPr>
            <p:nvPr/>
          </p:nvSpPr>
          <p:spPr bwMode="auto">
            <a:xfrm flipH="1">
              <a:off x="938109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9" name="Rectangle 60"/>
            <p:cNvSpPr>
              <a:spLocks noChangeArrowheads="1"/>
            </p:cNvSpPr>
            <p:nvPr/>
          </p:nvSpPr>
          <p:spPr bwMode="auto">
            <a:xfrm flipH="1">
              <a:off x="936457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0" name="Rectangle 61"/>
            <p:cNvSpPr>
              <a:spLocks noChangeArrowheads="1"/>
            </p:cNvSpPr>
            <p:nvPr/>
          </p:nvSpPr>
          <p:spPr bwMode="auto">
            <a:xfrm flipH="1">
              <a:off x="9348058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1" name="Rectangle 62"/>
            <p:cNvSpPr>
              <a:spLocks noChangeArrowheads="1"/>
            </p:cNvSpPr>
            <p:nvPr/>
          </p:nvSpPr>
          <p:spPr bwMode="auto">
            <a:xfrm flipH="1">
              <a:off x="9331826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" name="Rectangle 63"/>
            <p:cNvSpPr>
              <a:spLocks noChangeArrowheads="1"/>
            </p:cNvSpPr>
            <p:nvPr/>
          </p:nvSpPr>
          <p:spPr bwMode="auto">
            <a:xfrm flipH="1">
              <a:off x="9315305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3" name="Rectangle 64"/>
            <p:cNvSpPr>
              <a:spLocks noChangeArrowheads="1"/>
            </p:cNvSpPr>
            <p:nvPr/>
          </p:nvSpPr>
          <p:spPr bwMode="auto">
            <a:xfrm flipH="1">
              <a:off x="9299074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4" name="Rectangle 65"/>
            <p:cNvSpPr>
              <a:spLocks noChangeArrowheads="1"/>
            </p:cNvSpPr>
            <p:nvPr/>
          </p:nvSpPr>
          <p:spPr bwMode="auto">
            <a:xfrm flipH="1">
              <a:off x="9351536" y="-783847"/>
              <a:ext cx="125501" cy="62896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5" name="Rectangle 66"/>
            <p:cNvSpPr>
              <a:spLocks noChangeArrowheads="1"/>
            </p:cNvSpPr>
            <p:nvPr/>
          </p:nvSpPr>
          <p:spPr bwMode="auto">
            <a:xfrm flipH="1">
              <a:off x="9460226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6" name="Rectangle 67"/>
            <p:cNvSpPr>
              <a:spLocks noChangeArrowheads="1"/>
            </p:cNvSpPr>
            <p:nvPr/>
          </p:nvSpPr>
          <p:spPr bwMode="auto">
            <a:xfrm flipH="1">
              <a:off x="9443995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7" name="Rectangle 68"/>
            <p:cNvSpPr>
              <a:spLocks noChangeArrowheads="1"/>
            </p:cNvSpPr>
            <p:nvPr/>
          </p:nvSpPr>
          <p:spPr bwMode="auto">
            <a:xfrm flipH="1">
              <a:off x="9427474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8" name="Rectangle 69"/>
            <p:cNvSpPr>
              <a:spLocks noChangeArrowheads="1"/>
            </p:cNvSpPr>
            <p:nvPr/>
          </p:nvSpPr>
          <p:spPr bwMode="auto">
            <a:xfrm flipH="1">
              <a:off x="9410953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9" name="Rectangle 70"/>
            <p:cNvSpPr>
              <a:spLocks noChangeArrowheads="1"/>
            </p:cNvSpPr>
            <p:nvPr/>
          </p:nvSpPr>
          <p:spPr bwMode="auto">
            <a:xfrm flipH="1">
              <a:off x="9394432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0" name="Rectangle 71"/>
            <p:cNvSpPr>
              <a:spLocks noChangeArrowheads="1"/>
            </p:cNvSpPr>
            <p:nvPr/>
          </p:nvSpPr>
          <p:spPr bwMode="auto">
            <a:xfrm flipH="1">
              <a:off x="9377911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1" name="Rectangle 72"/>
            <p:cNvSpPr>
              <a:spLocks noChangeArrowheads="1"/>
            </p:cNvSpPr>
            <p:nvPr/>
          </p:nvSpPr>
          <p:spPr bwMode="auto">
            <a:xfrm flipH="1">
              <a:off x="9361970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2" name="Rectangle 73"/>
            <p:cNvSpPr>
              <a:spLocks noChangeArrowheads="1"/>
            </p:cNvSpPr>
            <p:nvPr/>
          </p:nvSpPr>
          <p:spPr bwMode="auto">
            <a:xfrm flipH="1">
              <a:off x="9477037" y="-910218"/>
              <a:ext cx="125501" cy="63185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3" name="Rectangle 74"/>
            <p:cNvSpPr>
              <a:spLocks noChangeArrowheads="1"/>
            </p:cNvSpPr>
            <p:nvPr/>
          </p:nvSpPr>
          <p:spPr bwMode="auto">
            <a:xfrm flipH="1">
              <a:off x="9585728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4" name="Rectangle 75"/>
            <p:cNvSpPr>
              <a:spLocks noChangeArrowheads="1"/>
            </p:cNvSpPr>
            <p:nvPr/>
          </p:nvSpPr>
          <p:spPr bwMode="auto">
            <a:xfrm flipH="1">
              <a:off x="9569207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5" name="Rectangle 76"/>
            <p:cNvSpPr>
              <a:spLocks noChangeArrowheads="1"/>
            </p:cNvSpPr>
            <p:nvPr/>
          </p:nvSpPr>
          <p:spPr bwMode="auto">
            <a:xfrm flipH="1">
              <a:off x="9552976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6" name="Rectangle 77"/>
            <p:cNvSpPr>
              <a:spLocks noChangeArrowheads="1"/>
            </p:cNvSpPr>
            <p:nvPr/>
          </p:nvSpPr>
          <p:spPr bwMode="auto">
            <a:xfrm flipH="1">
              <a:off x="9536744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7" name="Rectangle 78"/>
            <p:cNvSpPr>
              <a:spLocks noChangeArrowheads="1"/>
            </p:cNvSpPr>
            <p:nvPr/>
          </p:nvSpPr>
          <p:spPr bwMode="auto">
            <a:xfrm flipH="1">
              <a:off x="9520223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8" name="Rectangle 79"/>
            <p:cNvSpPr>
              <a:spLocks noChangeArrowheads="1"/>
            </p:cNvSpPr>
            <p:nvPr/>
          </p:nvSpPr>
          <p:spPr bwMode="auto">
            <a:xfrm flipH="1">
              <a:off x="9503702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9" name="Rectangle 80"/>
            <p:cNvSpPr>
              <a:spLocks noChangeArrowheads="1"/>
            </p:cNvSpPr>
            <p:nvPr/>
          </p:nvSpPr>
          <p:spPr bwMode="auto">
            <a:xfrm flipH="1">
              <a:off x="9487181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0" name="Rectangle 81"/>
            <p:cNvSpPr>
              <a:spLocks noChangeArrowheads="1"/>
            </p:cNvSpPr>
            <p:nvPr/>
          </p:nvSpPr>
          <p:spPr bwMode="auto">
            <a:xfrm flipH="1">
              <a:off x="9334725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1" name="Rectangle 82"/>
            <p:cNvSpPr>
              <a:spLocks noChangeArrowheads="1"/>
            </p:cNvSpPr>
            <p:nvPr/>
          </p:nvSpPr>
          <p:spPr bwMode="auto">
            <a:xfrm flipH="1">
              <a:off x="9318204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2" name="Rectangle 83"/>
            <p:cNvSpPr>
              <a:spLocks noChangeArrowheads="1"/>
            </p:cNvSpPr>
            <p:nvPr/>
          </p:nvSpPr>
          <p:spPr bwMode="auto">
            <a:xfrm flipH="1">
              <a:off x="9301683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3" name="Rectangle 84"/>
            <p:cNvSpPr>
              <a:spLocks noChangeArrowheads="1"/>
            </p:cNvSpPr>
            <p:nvPr/>
          </p:nvSpPr>
          <p:spPr bwMode="auto">
            <a:xfrm flipH="1">
              <a:off x="9285452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4" name="Rectangle 85"/>
            <p:cNvSpPr>
              <a:spLocks noChangeArrowheads="1"/>
            </p:cNvSpPr>
            <p:nvPr/>
          </p:nvSpPr>
          <p:spPr bwMode="auto">
            <a:xfrm flipH="1">
              <a:off x="9268931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5" name="Rectangle 86"/>
            <p:cNvSpPr>
              <a:spLocks noChangeArrowheads="1"/>
            </p:cNvSpPr>
            <p:nvPr/>
          </p:nvSpPr>
          <p:spPr bwMode="auto">
            <a:xfrm flipH="1">
              <a:off x="9252700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6" name="Rectangle 87"/>
            <p:cNvSpPr>
              <a:spLocks noChangeArrowheads="1"/>
            </p:cNvSpPr>
            <p:nvPr/>
          </p:nvSpPr>
          <p:spPr bwMode="auto">
            <a:xfrm flipH="1">
              <a:off x="9236179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7" name="Rectangle 88"/>
            <p:cNvSpPr>
              <a:spLocks noChangeArrowheads="1"/>
            </p:cNvSpPr>
            <p:nvPr/>
          </p:nvSpPr>
          <p:spPr bwMode="auto">
            <a:xfrm flipH="1">
              <a:off x="9539933" y="-847033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8" name="Rectangle 89"/>
            <p:cNvSpPr>
              <a:spLocks noChangeArrowheads="1"/>
            </p:cNvSpPr>
            <p:nvPr/>
          </p:nvSpPr>
          <p:spPr bwMode="auto">
            <a:xfrm flipH="1">
              <a:off x="9648623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9" name="Rectangle 90"/>
            <p:cNvSpPr>
              <a:spLocks noChangeArrowheads="1"/>
            </p:cNvSpPr>
            <p:nvPr/>
          </p:nvSpPr>
          <p:spPr bwMode="auto">
            <a:xfrm flipH="1">
              <a:off x="9632102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0" name="Rectangle 91"/>
            <p:cNvSpPr>
              <a:spLocks noChangeArrowheads="1"/>
            </p:cNvSpPr>
            <p:nvPr/>
          </p:nvSpPr>
          <p:spPr bwMode="auto">
            <a:xfrm flipH="1">
              <a:off x="9615871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1" name="Rectangle 92"/>
            <p:cNvSpPr>
              <a:spLocks noChangeArrowheads="1"/>
            </p:cNvSpPr>
            <p:nvPr/>
          </p:nvSpPr>
          <p:spPr bwMode="auto">
            <a:xfrm flipH="1">
              <a:off x="9599350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2" name="Rectangle 93"/>
            <p:cNvSpPr>
              <a:spLocks noChangeArrowheads="1"/>
            </p:cNvSpPr>
            <p:nvPr/>
          </p:nvSpPr>
          <p:spPr bwMode="auto">
            <a:xfrm flipH="1">
              <a:off x="9582829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3" name="Rectangle 94"/>
            <p:cNvSpPr>
              <a:spLocks noChangeArrowheads="1"/>
            </p:cNvSpPr>
            <p:nvPr/>
          </p:nvSpPr>
          <p:spPr bwMode="auto">
            <a:xfrm flipH="1">
              <a:off x="9566598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4" name="Rectangle 95"/>
            <p:cNvSpPr>
              <a:spLocks noChangeArrowheads="1"/>
            </p:cNvSpPr>
            <p:nvPr/>
          </p:nvSpPr>
          <p:spPr bwMode="auto">
            <a:xfrm flipH="1">
              <a:off x="9550077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5" name="Rectangle 96"/>
            <p:cNvSpPr>
              <a:spLocks noChangeArrowheads="1"/>
            </p:cNvSpPr>
            <p:nvPr/>
          </p:nvSpPr>
          <p:spPr bwMode="auto">
            <a:xfrm flipH="1">
              <a:off x="9351536" y="-910218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6" name="Rectangle 97"/>
            <p:cNvSpPr>
              <a:spLocks noChangeArrowheads="1"/>
            </p:cNvSpPr>
            <p:nvPr/>
          </p:nvSpPr>
          <p:spPr bwMode="auto">
            <a:xfrm flipH="1">
              <a:off x="9460226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7" name="Rectangle 98"/>
            <p:cNvSpPr>
              <a:spLocks noChangeArrowheads="1"/>
            </p:cNvSpPr>
            <p:nvPr/>
          </p:nvSpPr>
          <p:spPr bwMode="auto">
            <a:xfrm flipH="1">
              <a:off x="9443995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8" name="Rectangle 99"/>
            <p:cNvSpPr>
              <a:spLocks noChangeArrowheads="1"/>
            </p:cNvSpPr>
            <p:nvPr/>
          </p:nvSpPr>
          <p:spPr bwMode="auto">
            <a:xfrm flipH="1">
              <a:off x="9427474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9" name="Rectangle 100"/>
            <p:cNvSpPr>
              <a:spLocks noChangeArrowheads="1"/>
            </p:cNvSpPr>
            <p:nvPr/>
          </p:nvSpPr>
          <p:spPr bwMode="auto">
            <a:xfrm flipH="1">
              <a:off x="9410953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0" name="Rectangle 101"/>
            <p:cNvSpPr>
              <a:spLocks noChangeArrowheads="1"/>
            </p:cNvSpPr>
            <p:nvPr/>
          </p:nvSpPr>
          <p:spPr bwMode="auto">
            <a:xfrm flipH="1">
              <a:off x="9394432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1" name="Rectangle 102"/>
            <p:cNvSpPr>
              <a:spLocks noChangeArrowheads="1"/>
            </p:cNvSpPr>
            <p:nvPr/>
          </p:nvSpPr>
          <p:spPr bwMode="auto">
            <a:xfrm flipH="1">
              <a:off x="9377911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2" name="Rectangle 103"/>
            <p:cNvSpPr>
              <a:spLocks noChangeArrowheads="1"/>
            </p:cNvSpPr>
            <p:nvPr/>
          </p:nvSpPr>
          <p:spPr bwMode="auto">
            <a:xfrm flipH="1">
              <a:off x="9361970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3" name="Freeform 104"/>
            <p:cNvSpPr>
              <a:spLocks/>
            </p:cNvSpPr>
            <p:nvPr/>
          </p:nvSpPr>
          <p:spPr bwMode="auto">
            <a:xfrm flipH="1">
              <a:off x="8847791" y="-771674"/>
              <a:ext cx="1015315" cy="107531"/>
            </a:xfrm>
            <a:custGeom>
              <a:avLst/>
              <a:gdLst>
                <a:gd name="T0" fmla="*/ 6766 w 10509"/>
                <a:gd name="T1" fmla="*/ 168 h 1111"/>
                <a:gd name="T2" fmla="*/ 6546 w 10509"/>
                <a:gd name="T3" fmla="*/ 542 h 1111"/>
                <a:gd name="T4" fmla="*/ 6135 w 10509"/>
                <a:gd name="T5" fmla="*/ 537 h 1111"/>
                <a:gd name="T6" fmla="*/ 3988 w 10509"/>
                <a:gd name="T7" fmla="*/ 509 h 1111"/>
                <a:gd name="T8" fmla="*/ 2528 w 10509"/>
                <a:gd name="T9" fmla="*/ 495 h 1111"/>
                <a:gd name="T10" fmla="*/ 1988 w 10509"/>
                <a:gd name="T11" fmla="*/ 493 h 1111"/>
                <a:gd name="T12" fmla="*/ 1906 w 10509"/>
                <a:gd name="T13" fmla="*/ 493 h 1111"/>
                <a:gd name="T14" fmla="*/ 1757 w 10509"/>
                <a:gd name="T15" fmla="*/ 483 h 1111"/>
                <a:gd name="T16" fmla="*/ 1628 w 10509"/>
                <a:gd name="T17" fmla="*/ 466 h 1111"/>
                <a:gd name="T18" fmla="*/ 1514 w 10509"/>
                <a:gd name="T19" fmla="*/ 440 h 1111"/>
                <a:gd name="T20" fmla="*/ 1416 w 10509"/>
                <a:gd name="T21" fmla="*/ 408 h 1111"/>
                <a:gd name="T22" fmla="*/ 1334 w 10509"/>
                <a:gd name="T23" fmla="*/ 372 h 1111"/>
                <a:gd name="T24" fmla="*/ 1263 w 10509"/>
                <a:gd name="T25" fmla="*/ 334 h 1111"/>
                <a:gd name="T26" fmla="*/ 1206 w 10509"/>
                <a:gd name="T27" fmla="*/ 290 h 1111"/>
                <a:gd name="T28" fmla="*/ 1160 w 10509"/>
                <a:gd name="T29" fmla="*/ 247 h 1111"/>
                <a:gd name="T30" fmla="*/ 1124 w 10509"/>
                <a:gd name="T31" fmla="*/ 204 h 1111"/>
                <a:gd name="T32" fmla="*/ 1083 w 10509"/>
                <a:gd name="T33" fmla="*/ 141 h 1111"/>
                <a:gd name="T34" fmla="*/ 1055 w 10509"/>
                <a:gd name="T35" fmla="*/ 67 h 1111"/>
                <a:gd name="T36" fmla="*/ 1046 w 10509"/>
                <a:gd name="T37" fmla="*/ 14 h 1111"/>
                <a:gd name="T38" fmla="*/ 1045 w 10509"/>
                <a:gd name="T39" fmla="*/ 0 h 1111"/>
                <a:gd name="T40" fmla="*/ 0 w 10509"/>
                <a:gd name="T41" fmla="*/ 0 h 1111"/>
                <a:gd name="T42" fmla="*/ 16 w 10509"/>
                <a:gd name="T43" fmla="*/ 40 h 1111"/>
                <a:gd name="T44" fmla="*/ 64 w 10509"/>
                <a:gd name="T45" fmla="*/ 136 h 1111"/>
                <a:gd name="T46" fmla="*/ 162 w 10509"/>
                <a:gd name="T47" fmla="*/ 295 h 1111"/>
                <a:gd name="T48" fmla="*/ 372 w 10509"/>
                <a:gd name="T49" fmla="*/ 589 h 1111"/>
                <a:gd name="T50" fmla="*/ 415 w 10509"/>
                <a:gd name="T51" fmla="*/ 643 h 1111"/>
                <a:gd name="T52" fmla="*/ 350 w 10509"/>
                <a:gd name="T53" fmla="*/ 697 h 1111"/>
                <a:gd name="T54" fmla="*/ 252 w 10509"/>
                <a:gd name="T55" fmla="*/ 793 h 1111"/>
                <a:gd name="T56" fmla="*/ 192 w 10509"/>
                <a:gd name="T57" fmla="*/ 879 h 1111"/>
                <a:gd name="T58" fmla="*/ 159 w 10509"/>
                <a:gd name="T59" fmla="*/ 953 h 1111"/>
                <a:gd name="T60" fmla="*/ 147 w 10509"/>
                <a:gd name="T61" fmla="*/ 1013 h 1111"/>
                <a:gd name="T62" fmla="*/ 149 w 10509"/>
                <a:gd name="T63" fmla="*/ 1061 h 1111"/>
                <a:gd name="T64" fmla="*/ 162 w 10509"/>
                <a:gd name="T65" fmla="*/ 1106 h 1111"/>
                <a:gd name="T66" fmla="*/ 166 w 10509"/>
                <a:gd name="T67" fmla="*/ 1111 h 1111"/>
                <a:gd name="T68" fmla="*/ 9805 w 10509"/>
                <a:gd name="T69" fmla="*/ 1111 h 1111"/>
                <a:gd name="T70" fmla="*/ 9861 w 10509"/>
                <a:gd name="T71" fmla="*/ 1107 h 1111"/>
                <a:gd name="T72" fmla="*/ 9963 w 10509"/>
                <a:gd name="T73" fmla="*/ 1088 h 1111"/>
                <a:gd name="T74" fmla="*/ 10054 w 10509"/>
                <a:gd name="T75" fmla="*/ 1057 h 1111"/>
                <a:gd name="T76" fmla="*/ 10135 w 10509"/>
                <a:gd name="T77" fmla="*/ 1012 h 1111"/>
                <a:gd name="T78" fmla="*/ 10204 w 10509"/>
                <a:gd name="T79" fmla="*/ 959 h 1111"/>
                <a:gd name="T80" fmla="*/ 10266 w 10509"/>
                <a:gd name="T81" fmla="*/ 895 h 1111"/>
                <a:gd name="T82" fmla="*/ 10317 w 10509"/>
                <a:gd name="T83" fmla="*/ 826 h 1111"/>
                <a:gd name="T84" fmla="*/ 10362 w 10509"/>
                <a:gd name="T85" fmla="*/ 753 h 1111"/>
                <a:gd name="T86" fmla="*/ 10415 w 10509"/>
                <a:gd name="T87" fmla="*/ 637 h 1111"/>
                <a:gd name="T88" fmla="*/ 10464 w 10509"/>
                <a:gd name="T89" fmla="*/ 480 h 1111"/>
                <a:gd name="T90" fmla="*/ 10493 w 10509"/>
                <a:gd name="T91" fmla="*/ 335 h 1111"/>
                <a:gd name="T92" fmla="*/ 10506 w 10509"/>
                <a:gd name="T93" fmla="*/ 213 h 1111"/>
                <a:gd name="T94" fmla="*/ 10509 w 10509"/>
                <a:gd name="T95" fmla="*/ 168 h 1111"/>
                <a:gd name="T96" fmla="*/ 6766 w 10509"/>
                <a:gd name="T97" fmla="*/ 168 h 1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0509" h="1111">
                  <a:moveTo>
                    <a:pt x="6766" y="168"/>
                  </a:moveTo>
                  <a:lnTo>
                    <a:pt x="6546" y="542"/>
                  </a:lnTo>
                  <a:lnTo>
                    <a:pt x="6135" y="537"/>
                  </a:lnTo>
                  <a:lnTo>
                    <a:pt x="3988" y="509"/>
                  </a:lnTo>
                  <a:lnTo>
                    <a:pt x="2528" y="495"/>
                  </a:lnTo>
                  <a:lnTo>
                    <a:pt x="1988" y="493"/>
                  </a:lnTo>
                  <a:lnTo>
                    <a:pt x="1906" y="493"/>
                  </a:lnTo>
                  <a:lnTo>
                    <a:pt x="1757" y="483"/>
                  </a:lnTo>
                  <a:lnTo>
                    <a:pt x="1628" y="466"/>
                  </a:lnTo>
                  <a:lnTo>
                    <a:pt x="1514" y="440"/>
                  </a:lnTo>
                  <a:lnTo>
                    <a:pt x="1416" y="408"/>
                  </a:lnTo>
                  <a:lnTo>
                    <a:pt x="1334" y="372"/>
                  </a:lnTo>
                  <a:lnTo>
                    <a:pt x="1263" y="334"/>
                  </a:lnTo>
                  <a:lnTo>
                    <a:pt x="1206" y="290"/>
                  </a:lnTo>
                  <a:lnTo>
                    <a:pt x="1160" y="247"/>
                  </a:lnTo>
                  <a:lnTo>
                    <a:pt x="1124" y="204"/>
                  </a:lnTo>
                  <a:lnTo>
                    <a:pt x="1083" y="141"/>
                  </a:lnTo>
                  <a:lnTo>
                    <a:pt x="1055" y="67"/>
                  </a:lnTo>
                  <a:lnTo>
                    <a:pt x="1046" y="14"/>
                  </a:lnTo>
                  <a:lnTo>
                    <a:pt x="1045" y="0"/>
                  </a:lnTo>
                  <a:lnTo>
                    <a:pt x="0" y="0"/>
                  </a:lnTo>
                  <a:lnTo>
                    <a:pt x="16" y="40"/>
                  </a:lnTo>
                  <a:lnTo>
                    <a:pt x="64" y="136"/>
                  </a:lnTo>
                  <a:lnTo>
                    <a:pt x="162" y="295"/>
                  </a:lnTo>
                  <a:lnTo>
                    <a:pt x="372" y="589"/>
                  </a:lnTo>
                  <a:lnTo>
                    <a:pt x="415" y="643"/>
                  </a:lnTo>
                  <a:lnTo>
                    <a:pt x="350" y="697"/>
                  </a:lnTo>
                  <a:lnTo>
                    <a:pt x="252" y="793"/>
                  </a:lnTo>
                  <a:lnTo>
                    <a:pt x="192" y="879"/>
                  </a:lnTo>
                  <a:lnTo>
                    <a:pt x="159" y="953"/>
                  </a:lnTo>
                  <a:lnTo>
                    <a:pt x="147" y="1013"/>
                  </a:lnTo>
                  <a:lnTo>
                    <a:pt x="149" y="1061"/>
                  </a:lnTo>
                  <a:lnTo>
                    <a:pt x="162" y="1106"/>
                  </a:lnTo>
                  <a:lnTo>
                    <a:pt x="166" y="1111"/>
                  </a:lnTo>
                  <a:lnTo>
                    <a:pt x="9805" y="1111"/>
                  </a:lnTo>
                  <a:lnTo>
                    <a:pt x="9861" y="1107"/>
                  </a:lnTo>
                  <a:lnTo>
                    <a:pt x="9963" y="1088"/>
                  </a:lnTo>
                  <a:lnTo>
                    <a:pt x="10054" y="1057"/>
                  </a:lnTo>
                  <a:lnTo>
                    <a:pt x="10135" y="1012"/>
                  </a:lnTo>
                  <a:lnTo>
                    <a:pt x="10204" y="959"/>
                  </a:lnTo>
                  <a:lnTo>
                    <a:pt x="10266" y="895"/>
                  </a:lnTo>
                  <a:lnTo>
                    <a:pt x="10317" y="826"/>
                  </a:lnTo>
                  <a:lnTo>
                    <a:pt x="10362" y="753"/>
                  </a:lnTo>
                  <a:lnTo>
                    <a:pt x="10415" y="637"/>
                  </a:lnTo>
                  <a:lnTo>
                    <a:pt x="10464" y="480"/>
                  </a:lnTo>
                  <a:lnTo>
                    <a:pt x="10493" y="335"/>
                  </a:lnTo>
                  <a:lnTo>
                    <a:pt x="10506" y="213"/>
                  </a:lnTo>
                  <a:lnTo>
                    <a:pt x="10509" y="168"/>
                  </a:lnTo>
                  <a:lnTo>
                    <a:pt x="6766" y="168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4" name="Rectangle 105"/>
            <p:cNvSpPr>
              <a:spLocks noChangeArrowheads="1"/>
            </p:cNvSpPr>
            <p:nvPr/>
          </p:nvSpPr>
          <p:spPr bwMode="auto">
            <a:xfrm flipH="1">
              <a:off x="9150096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5" name="Rectangle 106"/>
            <p:cNvSpPr>
              <a:spLocks noChangeArrowheads="1"/>
            </p:cNvSpPr>
            <p:nvPr/>
          </p:nvSpPr>
          <p:spPr bwMode="auto">
            <a:xfrm flipH="1">
              <a:off x="9111837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6" name="Rectangle 107"/>
            <p:cNvSpPr>
              <a:spLocks noChangeArrowheads="1"/>
            </p:cNvSpPr>
            <p:nvPr/>
          </p:nvSpPr>
          <p:spPr bwMode="auto">
            <a:xfrm flipH="1">
              <a:off x="9073578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7" name="Rectangle 108"/>
            <p:cNvSpPr>
              <a:spLocks noChangeArrowheads="1"/>
            </p:cNvSpPr>
            <p:nvPr/>
          </p:nvSpPr>
          <p:spPr bwMode="auto">
            <a:xfrm flipH="1">
              <a:off x="9035029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8" name="Rectangle 109"/>
            <p:cNvSpPr>
              <a:spLocks noChangeArrowheads="1"/>
            </p:cNvSpPr>
            <p:nvPr/>
          </p:nvSpPr>
          <p:spPr bwMode="auto">
            <a:xfrm flipH="1">
              <a:off x="8996770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9" name="Rectangle 110"/>
            <p:cNvSpPr>
              <a:spLocks noChangeArrowheads="1"/>
            </p:cNvSpPr>
            <p:nvPr/>
          </p:nvSpPr>
          <p:spPr bwMode="auto">
            <a:xfrm flipH="1">
              <a:off x="8958221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0" name="Rectangle 111"/>
            <p:cNvSpPr>
              <a:spLocks noChangeArrowheads="1"/>
            </p:cNvSpPr>
            <p:nvPr/>
          </p:nvSpPr>
          <p:spPr bwMode="auto">
            <a:xfrm flipH="1">
              <a:off x="8919962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1" name="Rectangle 112"/>
            <p:cNvSpPr>
              <a:spLocks noChangeArrowheads="1"/>
            </p:cNvSpPr>
            <p:nvPr/>
          </p:nvSpPr>
          <p:spPr bwMode="auto">
            <a:xfrm flipH="1">
              <a:off x="9141690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2" name="Rectangle 113"/>
            <p:cNvSpPr>
              <a:spLocks noChangeArrowheads="1"/>
            </p:cNvSpPr>
            <p:nvPr/>
          </p:nvSpPr>
          <p:spPr bwMode="auto">
            <a:xfrm flipH="1">
              <a:off x="9109228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3" name="Rectangle 114"/>
            <p:cNvSpPr>
              <a:spLocks noChangeArrowheads="1"/>
            </p:cNvSpPr>
            <p:nvPr/>
          </p:nvSpPr>
          <p:spPr bwMode="auto">
            <a:xfrm flipH="1">
              <a:off x="9076766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4" name="Rectangle 115"/>
            <p:cNvSpPr>
              <a:spLocks noChangeArrowheads="1"/>
            </p:cNvSpPr>
            <p:nvPr/>
          </p:nvSpPr>
          <p:spPr bwMode="auto">
            <a:xfrm flipH="1">
              <a:off x="9044593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5" name="Rectangle 116"/>
            <p:cNvSpPr>
              <a:spLocks noChangeArrowheads="1"/>
            </p:cNvSpPr>
            <p:nvPr/>
          </p:nvSpPr>
          <p:spPr bwMode="auto">
            <a:xfrm flipH="1">
              <a:off x="9012131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6" name="Rectangle 117"/>
            <p:cNvSpPr>
              <a:spLocks noChangeArrowheads="1"/>
            </p:cNvSpPr>
            <p:nvPr/>
          </p:nvSpPr>
          <p:spPr bwMode="auto">
            <a:xfrm flipH="1">
              <a:off x="8979669" y="-841526"/>
              <a:ext cx="1420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7" name="Rectangle 118"/>
            <p:cNvSpPr>
              <a:spLocks noChangeArrowheads="1"/>
            </p:cNvSpPr>
            <p:nvPr/>
          </p:nvSpPr>
          <p:spPr bwMode="auto">
            <a:xfrm flipH="1">
              <a:off x="8947207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8" name="Rectangle 119"/>
            <p:cNvSpPr>
              <a:spLocks noChangeArrowheads="1"/>
            </p:cNvSpPr>
            <p:nvPr/>
          </p:nvSpPr>
          <p:spPr bwMode="auto">
            <a:xfrm flipH="1">
              <a:off x="9128937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9" name="Rectangle 120"/>
            <p:cNvSpPr>
              <a:spLocks noChangeArrowheads="1"/>
            </p:cNvSpPr>
            <p:nvPr/>
          </p:nvSpPr>
          <p:spPr bwMode="auto">
            <a:xfrm flipH="1">
              <a:off x="9105170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0" name="Rectangle 121"/>
            <p:cNvSpPr>
              <a:spLocks noChangeArrowheads="1"/>
            </p:cNvSpPr>
            <p:nvPr/>
          </p:nvSpPr>
          <p:spPr bwMode="auto">
            <a:xfrm flipH="1">
              <a:off x="9081693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1" name="Rectangle 122"/>
            <p:cNvSpPr>
              <a:spLocks noChangeArrowheads="1"/>
            </p:cNvSpPr>
            <p:nvPr/>
          </p:nvSpPr>
          <p:spPr bwMode="auto">
            <a:xfrm flipH="1">
              <a:off x="9057926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2" name="Rectangle 123"/>
            <p:cNvSpPr>
              <a:spLocks noChangeArrowheads="1"/>
            </p:cNvSpPr>
            <p:nvPr/>
          </p:nvSpPr>
          <p:spPr bwMode="auto">
            <a:xfrm flipH="1">
              <a:off x="9034159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3" name="Rectangle 124"/>
            <p:cNvSpPr>
              <a:spLocks noChangeArrowheads="1"/>
            </p:cNvSpPr>
            <p:nvPr/>
          </p:nvSpPr>
          <p:spPr bwMode="auto">
            <a:xfrm flipH="1">
              <a:off x="9010682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4" name="Rectangle 125"/>
            <p:cNvSpPr>
              <a:spLocks noChangeArrowheads="1"/>
            </p:cNvSpPr>
            <p:nvPr/>
          </p:nvSpPr>
          <p:spPr bwMode="auto">
            <a:xfrm flipH="1">
              <a:off x="8986915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5" name="Rectangle 126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44056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6" name="Rectangle 127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11884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7" name="Rectangle 128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37100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8" name="Rectangle 129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9855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9" name="Freeform 130"/>
            <p:cNvSpPr>
              <a:spLocks/>
            </p:cNvSpPr>
            <p:nvPr/>
          </p:nvSpPr>
          <p:spPr bwMode="auto">
            <a:xfrm flipH="1">
              <a:off x="9762821" y="-780369"/>
              <a:ext cx="100285" cy="4058"/>
            </a:xfrm>
            <a:custGeom>
              <a:avLst/>
              <a:gdLst>
                <a:gd name="T0" fmla="*/ 1034 w 1039"/>
                <a:gd name="T1" fmla="*/ 42 h 42"/>
                <a:gd name="T2" fmla="*/ 5 w 1039"/>
                <a:gd name="T3" fmla="*/ 42 h 42"/>
                <a:gd name="T4" fmla="*/ 2 w 1039"/>
                <a:gd name="T5" fmla="*/ 41 h 42"/>
                <a:gd name="T6" fmla="*/ 0 w 1039"/>
                <a:gd name="T7" fmla="*/ 36 h 42"/>
                <a:gd name="T8" fmla="*/ 0 w 1039"/>
                <a:gd name="T9" fmla="*/ 6 h 42"/>
                <a:gd name="T10" fmla="*/ 2 w 1039"/>
                <a:gd name="T11" fmla="*/ 2 h 42"/>
                <a:gd name="T12" fmla="*/ 5 w 1039"/>
                <a:gd name="T13" fmla="*/ 0 h 42"/>
                <a:gd name="T14" fmla="*/ 1033 w 1039"/>
                <a:gd name="T15" fmla="*/ 0 h 42"/>
                <a:gd name="T16" fmla="*/ 1036 w 1039"/>
                <a:gd name="T17" fmla="*/ 2 h 42"/>
                <a:gd name="T18" fmla="*/ 1037 w 1039"/>
                <a:gd name="T19" fmla="*/ 6 h 42"/>
                <a:gd name="T20" fmla="*/ 1037 w 1039"/>
                <a:gd name="T21" fmla="*/ 36 h 42"/>
                <a:gd name="T22" fmla="*/ 1039 w 1039"/>
                <a:gd name="T23" fmla="*/ 41 h 42"/>
                <a:gd name="T24" fmla="*/ 1034 w 1039"/>
                <a:gd name="T25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39" h="42">
                  <a:moveTo>
                    <a:pt x="1034" y="42"/>
                  </a:moveTo>
                  <a:lnTo>
                    <a:pt x="5" y="42"/>
                  </a:lnTo>
                  <a:lnTo>
                    <a:pt x="2" y="41"/>
                  </a:lnTo>
                  <a:lnTo>
                    <a:pt x="0" y="36"/>
                  </a:lnTo>
                  <a:lnTo>
                    <a:pt x="0" y="6"/>
                  </a:lnTo>
                  <a:lnTo>
                    <a:pt x="2" y="2"/>
                  </a:lnTo>
                  <a:lnTo>
                    <a:pt x="5" y="0"/>
                  </a:lnTo>
                  <a:lnTo>
                    <a:pt x="1033" y="0"/>
                  </a:lnTo>
                  <a:lnTo>
                    <a:pt x="1036" y="2"/>
                  </a:lnTo>
                  <a:lnTo>
                    <a:pt x="1037" y="6"/>
                  </a:lnTo>
                  <a:lnTo>
                    <a:pt x="1037" y="36"/>
                  </a:lnTo>
                  <a:lnTo>
                    <a:pt x="1039" y="41"/>
                  </a:lnTo>
                  <a:lnTo>
                    <a:pt x="1034" y="42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0" y="711591"/>
            <a:ext cx="12200772" cy="6146409"/>
            <a:chOff x="1" y="711592"/>
            <a:chExt cx="12200772" cy="6146409"/>
          </a:xfrm>
        </p:grpSpPr>
        <p:sp>
          <p:nvSpPr>
            <p:cNvPr id="164" name="자유형 163"/>
            <p:cNvSpPr/>
            <p:nvPr/>
          </p:nvSpPr>
          <p:spPr>
            <a:xfrm rot="16200000">
              <a:off x="3027182" y="-2315589"/>
              <a:ext cx="6146409" cy="12200772"/>
            </a:xfrm>
            <a:custGeom>
              <a:avLst/>
              <a:gdLst>
                <a:gd name="connsiteX0" fmla="*/ 6146409 w 6146409"/>
                <a:gd name="connsiteY0" fmla="*/ 2222 h 12200772"/>
                <a:gd name="connsiteX1" fmla="*/ 6065629 w 6146409"/>
                <a:gd name="connsiteY1" fmla="*/ 164558 h 12200772"/>
                <a:gd name="connsiteX2" fmla="*/ 6114959 w 6146409"/>
                <a:gd name="connsiteY2" fmla="*/ 314135 h 12200772"/>
                <a:gd name="connsiteX3" fmla="*/ 6138200 w 6146409"/>
                <a:gd name="connsiteY3" fmla="*/ 323564 h 12200772"/>
                <a:gd name="connsiteX4" fmla="*/ 6146409 w 6146409"/>
                <a:gd name="connsiteY4" fmla="*/ 323564 h 12200772"/>
                <a:gd name="connsiteX5" fmla="*/ 6142304 w 6146409"/>
                <a:gd name="connsiteY5" fmla="*/ 325229 h 12200772"/>
                <a:gd name="connsiteX6" fmla="*/ 6146409 w 6146409"/>
                <a:gd name="connsiteY6" fmla="*/ 326894 h 12200772"/>
                <a:gd name="connsiteX7" fmla="*/ 6138200 w 6146409"/>
                <a:gd name="connsiteY7" fmla="*/ 326894 h 12200772"/>
                <a:gd name="connsiteX8" fmla="*/ 6114958 w 6146409"/>
                <a:gd name="connsiteY8" fmla="*/ 336323 h 12200772"/>
                <a:gd name="connsiteX9" fmla="*/ 6065628 w 6146409"/>
                <a:gd name="connsiteY9" fmla="*/ 485900 h 12200772"/>
                <a:gd name="connsiteX10" fmla="*/ 6114958 w 6146409"/>
                <a:gd name="connsiteY10" fmla="*/ 635477 h 12200772"/>
                <a:gd name="connsiteX11" fmla="*/ 6138200 w 6146409"/>
                <a:gd name="connsiteY11" fmla="*/ 644906 h 12200772"/>
                <a:gd name="connsiteX12" fmla="*/ 6146408 w 6146409"/>
                <a:gd name="connsiteY12" fmla="*/ 644906 h 12200772"/>
                <a:gd name="connsiteX13" fmla="*/ 6142304 w 6146409"/>
                <a:gd name="connsiteY13" fmla="*/ 646571 h 12200772"/>
                <a:gd name="connsiteX14" fmla="*/ 6146409 w 6146409"/>
                <a:gd name="connsiteY14" fmla="*/ 648235 h 12200772"/>
                <a:gd name="connsiteX15" fmla="*/ 6138200 w 6146409"/>
                <a:gd name="connsiteY15" fmla="*/ 648235 h 12200772"/>
                <a:gd name="connsiteX16" fmla="*/ 6114958 w 6146409"/>
                <a:gd name="connsiteY16" fmla="*/ 657664 h 12200772"/>
                <a:gd name="connsiteX17" fmla="*/ 6065628 w 6146409"/>
                <a:gd name="connsiteY17" fmla="*/ 807242 h 12200772"/>
                <a:gd name="connsiteX18" fmla="*/ 6114958 w 6146409"/>
                <a:gd name="connsiteY18" fmla="*/ 956818 h 12200772"/>
                <a:gd name="connsiteX19" fmla="*/ 6138200 w 6146409"/>
                <a:gd name="connsiteY19" fmla="*/ 966247 h 12200772"/>
                <a:gd name="connsiteX20" fmla="*/ 6146408 w 6146409"/>
                <a:gd name="connsiteY20" fmla="*/ 966247 h 12200772"/>
                <a:gd name="connsiteX21" fmla="*/ 6142304 w 6146409"/>
                <a:gd name="connsiteY21" fmla="*/ 967912 h 12200772"/>
                <a:gd name="connsiteX22" fmla="*/ 6146408 w 6146409"/>
                <a:gd name="connsiteY22" fmla="*/ 969577 h 12200772"/>
                <a:gd name="connsiteX23" fmla="*/ 6138200 w 6146409"/>
                <a:gd name="connsiteY23" fmla="*/ 969577 h 12200772"/>
                <a:gd name="connsiteX24" fmla="*/ 6114958 w 6146409"/>
                <a:gd name="connsiteY24" fmla="*/ 979006 h 12200772"/>
                <a:gd name="connsiteX25" fmla="*/ 6065628 w 6146409"/>
                <a:gd name="connsiteY25" fmla="*/ 1128583 h 12200772"/>
                <a:gd name="connsiteX26" fmla="*/ 6114958 w 6146409"/>
                <a:gd name="connsiteY26" fmla="*/ 1278160 h 12200772"/>
                <a:gd name="connsiteX27" fmla="*/ 6138200 w 6146409"/>
                <a:gd name="connsiteY27" fmla="*/ 1287589 h 12200772"/>
                <a:gd name="connsiteX28" fmla="*/ 6146408 w 6146409"/>
                <a:gd name="connsiteY28" fmla="*/ 1287589 h 12200772"/>
                <a:gd name="connsiteX29" fmla="*/ 6142304 w 6146409"/>
                <a:gd name="connsiteY29" fmla="*/ 1289254 h 12200772"/>
                <a:gd name="connsiteX30" fmla="*/ 6146408 w 6146409"/>
                <a:gd name="connsiteY30" fmla="*/ 1290919 h 12200772"/>
                <a:gd name="connsiteX31" fmla="*/ 6138199 w 6146409"/>
                <a:gd name="connsiteY31" fmla="*/ 1290919 h 12200772"/>
                <a:gd name="connsiteX32" fmla="*/ 6114958 w 6146409"/>
                <a:gd name="connsiteY32" fmla="*/ 1300348 h 12200772"/>
                <a:gd name="connsiteX33" fmla="*/ 6065628 w 6146409"/>
                <a:gd name="connsiteY33" fmla="*/ 1449925 h 12200772"/>
                <a:gd name="connsiteX34" fmla="*/ 6114958 w 6146409"/>
                <a:gd name="connsiteY34" fmla="*/ 1599502 h 12200772"/>
                <a:gd name="connsiteX35" fmla="*/ 6138199 w 6146409"/>
                <a:gd name="connsiteY35" fmla="*/ 1608931 h 12200772"/>
                <a:gd name="connsiteX36" fmla="*/ 6146408 w 6146409"/>
                <a:gd name="connsiteY36" fmla="*/ 1608931 h 12200772"/>
                <a:gd name="connsiteX37" fmla="*/ 6142304 w 6146409"/>
                <a:gd name="connsiteY37" fmla="*/ 1610596 h 12200772"/>
                <a:gd name="connsiteX38" fmla="*/ 6146408 w 6146409"/>
                <a:gd name="connsiteY38" fmla="*/ 1612261 h 12200772"/>
                <a:gd name="connsiteX39" fmla="*/ 6138199 w 6146409"/>
                <a:gd name="connsiteY39" fmla="*/ 1612261 h 12200772"/>
                <a:gd name="connsiteX40" fmla="*/ 6114958 w 6146409"/>
                <a:gd name="connsiteY40" fmla="*/ 1621690 h 12200772"/>
                <a:gd name="connsiteX41" fmla="*/ 6065628 w 6146409"/>
                <a:gd name="connsiteY41" fmla="*/ 1771267 h 12200772"/>
                <a:gd name="connsiteX42" fmla="*/ 6114958 w 6146409"/>
                <a:gd name="connsiteY42" fmla="*/ 1920843 h 12200772"/>
                <a:gd name="connsiteX43" fmla="*/ 6138199 w 6146409"/>
                <a:gd name="connsiteY43" fmla="*/ 1930273 h 12200772"/>
                <a:gd name="connsiteX44" fmla="*/ 6146408 w 6146409"/>
                <a:gd name="connsiteY44" fmla="*/ 1930273 h 12200772"/>
                <a:gd name="connsiteX45" fmla="*/ 6142303 w 6146409"/>
                <a:gd name="connsiteY45" fmla="*/ 1931938 h 12200772"/>
                <a:gd name="connsiteX46" fmla="*/ 6146408 w 6146409"/>
                <a:gd name="connsiteY46" fmla="*/ 1933603 h 12200772"/>
                <a:gd name="connsiteX47" fmla="*/ 6138199 w 6146409"/>
                <a:gd name="connsiteY47" fmla="*/ 1933603 h 12200772"/>
                <a:gd name="connsiteX48" fmla="*/ 6114957 w 6146409"/>
                <a:gd name="connsiteY48" fmla="*/ 1943032 h 12200772"/>
                <a:gd name="connsiteX49" fmla="*/ 6065627 w 6146409"/>
                <a:gd name="connsiteY49" fmla="*/ 2092608 h 12200772"/>
                <a:gd name="connsiteX50" fmla="*/ 6114957 w 6146409"/>
                <a:gd name="connsiteY50" fmla="*/ 2242185 h 12200772"/>
                <a:gd name="connsiteX51" fmla="*/ 6138199 w 6146409"/>
                <a:gd name="connsiteY51" fmla="*/ 2251614 h 12200772"/>
                <a:gd name="connsiteX52" fmla="*/ 6146407 w 6146409"/>
                <a:gd name="connsiteY52" fmla="*/ 2251614 h 12200772"/>
                <a:gd name="connsiteX53" fmla="*/ 6142303 w 6146409"/>
                <a:gd name="connsiteY53" fmla="*/ 2253279 h 12200772"/>
                <a:gd name="connsiteX54" fmla="*/ 6146408 w 6146409"/>
                <a:gd name="connsiteY54" fmla="*/ 2254944 h 12200772"/>
                <a:gd name="connsiteX55" fmla="*/ 6138199 w 6146409"/>
                <a:gd name="connsiteY55" fmla="*/ 2254944 h 12200772"/>
                <a:gd name="connsiteX56" fmla="*/ 6114957 w 6146409"/>
                <a:gd name="connsiteY56" fmla="*/ 2264374 h 12200772"/>
                <a:gd name="connsiteX57" fmla="*/ 6065627 w 6146409"/>
                <a:gd name="connsiteY57" fmla="*/ 2413950 h 12200772"/>
                <a:gd name="connsiteX58" fmla="*/ 6114957 w 6146409"/>
                <a:gd name="connsiteY58" fmla="*/ 2563526 h 12200772"/>
                <a:gd name="connsiteX59" fmla="*/ 6138199 w 6146409"/>
                <a:gd name="connsiteY59" fmla="*/ 2572956 h 12200772"/>
                <a:gd name="connsiteX60" fmla="*/ 6146407 w 6146409"/>
                <a:gd name="connsiteY60" fmla="*/ 2572956 h 12200772"/>
                <a:gd name="connsiteX61" fmla="*/ 6142303 w 6146409"/>
                <a:gd name="connsiteY61" fmla="*/ 2574620 h 12200772"/>
                <a:gd name="connsiteX62" fmla="*/ 6146407 w 6146409"/>
                <a:gd name="connsiteY62" fmla="*/ 2576286 h 12200772"/>
                <a:gd name="connsiteX63" fmla="*/ 6138199 w 6146409"/>
                <a:gd name="connsiteY63" fmla="*/ 2576286 h 12200772"/>
                <a:gd name="connsiteX64" fmla="*/ 6114957 w 6146409"/>
                <a:gd name="connsiteY64" fmla="*/ 2585714 h 12200772"/>
                <a:gd name="connsiteX65" fmla="*/ 6065627 w 6146409"/>
                <a:gd name="connsiteY65" fmla="*/ 2735292 h 12200772"/>
                <a:gd name="connsiteX66" fmla="*/ 6114957 w 6146409"/>
                <a:gd name="connsiteY66" fmla="*/ 2884868 h 12200772"/>
                <a:gd name="connsiteX67" fmla="*/ 6138199 w 6146409"/>
                <a:gd name="connsiteY67" fmla="*/ 2894298 h 12200772"/>
                <a:gd name="connsiteX68" fmla="*/ 6146407 w 6146409"/>
                <a:gd name="connsiteY68" fmla="*/ 2894298 h 12200772"/>
                <a:gd name="connsiteX69" fmla="*/ 6142303 w 6146409"/>
                <a:gd name="connsiteY69" fmla="*/ 2895963 h 12200772"/>
                <a:gd name="connsiteX70" fmla="*/ 6146407 w 6146409"/>
                <a:gd name="connsiteY70" fmla="*/ 2897627 h 12200772"/>
                <a:gd name="connsiteX71" fmla="*/ 6138199 w 6146409"/>
                <a:gd name="connsiteY71" fmla="*/ 2897627 h 12200772"/>
                <a:gd name="connsiteX72" fmla="*/ 6114957 w 6146409"/>
                <a:gd name="connsiteY72" fmla="*/ 2907056 h 12200772"/>
                <a:gd name="connsiteX73" fmla="*/ 6065627 w 6146409"/>
                <a:gd name="connsiteY73" fmla="*/ 3056633 h 12200772"/>
                <a:gd name="connsiteX74" fmla="*/ 6114957 w 6146409"/>
                <a:gd name="connsiteY74" fmla="*/ 3206209 h 12200772"/>
                <a:gd name="connsiteX75" fmla="*/ 6138199 w 6146409"/>
                <a:gd name="connsiteY75" fmla="*/ 3215638 h 12200772"/>
                <a:gd name="connsiteX76" fmla="*/ 6146407 w 6146409"/>
                <a:gd name="connsiteY76" fmla="*/ 3215638 h 12200772"/>
                <a:gd name="connsiteX77" fmla="*/ 6142303 w 6146409"/>
                <a:gd name="connsiteY77" fmla="*/ 3217303 h 12200772"/>
                <a:gd name="connsiteX78" fmla="*/ 6146407 w 6146409"/>
                <a:gd name="connsiteY78" fmla="*/ 3218969 h 12200772"/>
                <a:gd name="connsiteX79" fmla="*/ 6138198 w 6146409"/>
                <a:gd name="connsiteY79" fmla="*/ 3218969 h 12200772"/>
                <a:gd name="connsiteX80" fmla="*/ 6114956 w 6146409"/>
                <a:gd name="connsiteY80" fmla="*/ 3228397 h 12200772"/>
                <a:gd name="connsiteX81" fmla="*/ 6065626 w 6146409"/>
                <a:gd name="connsiteY81" fmla="*/ 3377975 h 12200772"/>
                <a:gd name="connsiteX82" fmla="*/ 6114956 w 6146409"/>
                <a:gd name="connsiteY82" fmla="*/ 3527551 h 12200772"/>
                <a:gd name="connsiteX83" fmla="*/ 6138198 w 6146409"/>
                <a:gd name="connsiteY83" fmla="*/ 3536980 h 12200772"/>
                <a:gd name="connsiteX84" fmla="*/ 6146407 w 6146409"/>
                <a:gd name="connsiteY84" fmla="*/ 3536980 h 12200772"/>
                <a:gd name="connsiteX85" fmla="*/ 6142303 w 6146409"/>
                <a:gd name="connsiteY85" fmla="*/ 3538645 h 12200772"/>
                <a:gd name="connsiteX86" fmla="*/ 6146407 w 6146409"/>
                <a:gd name="connsiteY86" fmla="*/ 3540310 h 12200772"/>
                <a:gd name="connsiteX87" fmla="*/ 6138198 w 6146409"/>
                <a:gd name="connsiteY87" fmla="*/ 3540310 h 12200772"/>
                <a:gd name="connsiteX88" fmla="*/ 6114956 w 6146409"/>
                <a:gd name="connsiteY88" fmla="*/ 3549739 h 12200772"/>
                <a:gd name="connsiteX89" fmla="*/ 6065626 w 6146409"/>
                <a:gd name="connsiteY89" fmla="*/ 3699316 h 12200772"/>
                <a:gd name="connsiteX90" fmla="*/ 6114956 w 6146409"/>
                <a:gd name="connsiteY90" fmla="*/ 3848893 h 12200772"/>
                <a:gd name="connsiteX91" fmla="*/ 6138198 w 6146409"/>
                <a:gd name="connsiteY91" fmla="*/ 3858322 h 12200772"/>
                <a:gd name="connsiteX92" fmla="*/ 6146406 w 6146409"/>
                <a:gd name="connsiteY92" fmla="*/ 3858322 h 12200772"/>
                <a:gd name="connsiteX93" fmla="*/ 6142302 w 6146409"/>
                <a:gd name="connsiteY93" fmla="*/ 3859987 h 12200772"/>
                <a:gd name="connsiteX94" fmla="*/ 6146407 w 6146409"/>
                <a:gd name="connsiteY94" fmla="*/ 3861652 h 12200772"/>
                <a:gd name="connsiteX95" fmla="*/ 6138198 w 6146409"/>
                <a:gd name="connsiteY95" fmla="*/ 3861652 h 12200772"/>
                <a:gd name="connsiteX96" fmla="*/ 6114956 w 6146409"/>
                <a:gd name="connsiteY96" fmla="*/ 3871081 h 12200772"/>
                <a:gd name="connsiteX97" fmla="*/ 6065626 w 6146409"/>
                <a:gd name="connsiteY97" fmla="*/ 4020658 h 12200772"/>
                <a:gd name="connsiteX98" fmla="*/ 6114956 w 6146409"/>
                <a:gd name="connsiteY98" fmla="*/ 4170234 h 12200772"/>
                <a:gd name="connsiteX99" fmla="*/ 6138198 w 6146409"/>
                <a:gd name="connsiteY99" fmla="*/ 4179664 h 12200772"/>
                <a:gd name="connsiteX100" fmla="*/ 6146406 w 6146409"/>
                <a:gd name="connsiteY100" fmla="*/ 4179664 h 12200772"/>
                <a:gd name="connsiteX101" fmla="*/ 6142302 w 6146409"/>
                <a:gd name="connsiteY101" fmla="*/ 4181329 h 12200772"/>
                <a:gd name="connsiteX102" fmla="*/ 6146406 w 6146409"/>
                <a:gd name="connsiteY102" fmla="*/ 4182993 h 12200772"/>
                <a:gd name="connsiteX103" fmla="*/ 6138198 w 6146409"/>
                <a:gd name="connsiteY103" fmla="*/ 4182993 h 12200772"/>
                <a:gd name="connsiteX104" fmla="*/ 6114956 w 6146409"/>
                <a:gd name="connsiteY104" fmla="*/ 4192423 h 12200772"/>
                <a:gd name="connsiteX105" fmla="*/ 6065626 w 6146409"/>
                <a:gd name="connsiteY105" fmla="*/ 4342000 h 12200772"/>
                <a:gd name="connsiteX106" fmla="*/ 6114956 w 6146409"/>
                <a:gd name="connsiteY106" fmla="*/ 4491576 h 12200772"/>
                <a:gd name="connsiteX107" fmla="*/ 6138198 w 6146409"/>
                <a:gd name="connsiteY107" fmla="*/ 4501005 h 12200772"/>
                <a:gd name="connsiteX108" fmla="*/ 6146406 w 6146409"/>
                <a:gd name="connsiteY108" fmla="*/ 4501005 h 12200772"/>
                <a:gd name="connsiteX109" fmla="*/ 6142302 w 6146409"/>
                <a:gd name="connsiteY109" fmla="*/ 4502670 h 12200772"/>
                <a:gd name="connsiteX110" fmla="*/ 6146406 w 6146409"/>
                <a:gd name="connsiteY110" fmla="*/ 4504335 h 12200772"/>
                <a:gd name="connsiteX111" fmla="*/ 6138198 w 6146409"/>
                <a:gd name="connsiteY111" fmla="*/ 4504335 h 12200772"/>
                <a:gd name="connsiteX112" fmla="*/ 6114956 w 6146409"/>
                <a:gd name="connsiteY112" fmla="*/ 4513765 h 12200772"/>
                <a:gd name="connsiteX113" fmla="*/ 6065626 w 6146409"/>
                <a:gd name="connsiteY113" fmla="*/ 4663342 h 12200772"/>
                <a:gd name="connsiteX114" fmla="*/ 6114956 w 6146409"/>
                <a:gd name="connsiteY114" fmla="*/ 4812918 h 12200772"/>
                <a:gd name="connsiteX115" fmla="*/ 6138197 w 6146409"/>
                <a:gd name="connsiteY115" fmla="*/ 4822348 h 12200772"/>
                <a:gd name="connsiteX116" fmla="*/ 6146406 w 6146409"/>
                <a:gd name="connsiteY116" fmla="*/ 4822348 h 12200772"/>
                <a:gd name="connsiteX117" fmla="*/ 6142302 w 6146409"/>
                <a:gd name="connsiteY117" fmla="*/ 4824012 h 12200772"/>
                <a:gd name="connsiteX118" fmla="*/ 6146406 w 6146409"/>
                <a:gd name="connsiteY118" fmla="*/ 4825677 h 12200772"/>
                <a:gd name="connsiteX119" fmla="*/ 6138197 w 6146409"/>
                <a:gd name="connsiteY119" fmla="*/ 4825677 h 12200772"/>
                <a:gd name="connsiteX120" fmla="*/ 6114955 w 6146409"/>
                <a:gd name="connsiteY120" fmla="*/ 4835106 h 12200772"/>
                <a:gd name="connsiteX121" fmla="*/ 6065625 w 6146409"/>
                <a:gd name="connsiteY121" fmla="*/ 4984683 h 12200772"/>
                <a:gd name="connsiteX122" fmla="*/ 6114955 w 6146409"/>
                <a:gd name="connsiteY122" fmla="*/ 5134260 h 12200772"/>
                <a:gd name="connsiteX123" fmla="*/ 6138197 w 6146409"/>
                <a:gd name="connsiteY123" fmla="*/ 5143689 h 12200772"/>
                <a:gd name="connsiteX124" fmla="*/ 6146405 w 6146409"/>
                <a:gd name="connsiteY124" fmla="*/ 5143689 h 12200772"/>
                <a:gd name="connsiteX125" fmla="*/ 6142301 w 6146409"/>
                <a:gd name="connsiteY125" fmla="*/ 5145354 h 12200772"/>
                <a:gd name="connsiteX126" fmla="*/ 6146406 w 6146409"/>
                <a:gd name="connsiteY126" fmla="*/ 5147018 h 12200772"/>
                <a:gd name="connsiteX127" fmla="*/ 6138197 w 6146409"/>
                <a:gd name="connsiteY127" fmla="*/ 5147018 h 12200772"/>
                <a:gd name="connsiteX128" fmla="*/ 6114955 w 6146409"/>
                <a:gd name="connsiteY128" fmla="*/ 5156448 h 12200772"/>
                <a:gd name="connsiteX129" fmla="*/ 6065625 w 6146409"/>
                <a:gd name="connsiteY129" fmla="*/ 5306025 h 12200772"/>
                <a:gd name="connsiteX130" fmla="*/ 6114955 w 6146409"/>
                <a:gd name="connsiteY130" fmla="*/ 5455601 h 12200772"/>
                <a:gd name="connsiteX131" fmla="*/ 6138197 w 6146409"/>
                <a:gd name="connsiteY131" fmla="*/ 5465031 h 12200772"/>
                <a:gd name="connsiteX132" fmla="*/ 6146405 w 6146409"/>
                <a:gd name="connsiteY132" fmla="*/ 5465031 h 12200772"/>
                <a:gd name="connsiteX133" fmla="*/ 6142301 w 6146409"/>
                <a:gd name="connsiteY133" fmla="*/ 5466695 h 12200772"/>
                <a:gd name="connsiteX134" fmla="*/ 6146405 w 6146409"/>
                <a:gd name="connsiteY134" fmla="*/ 5468361 h 12200772"/>
                <a:gd name="connsiteX135" fmla="*/ 6138197 w 6146409"/>
                <a:gd name="connsiteY135" fmla="*/ 5468361 h 12200772"/>
                <a:gd name="connsiteX136" fmla="*/ 6114955 w 6146409"/>
                <a:gd name="connsiteY136" fmla="*/ 5477790 h 12200772"/>
                <a:gd name="connsiteX137" fmla="*/ 6065625 w 6146409"/>
                <a:gd name="connsiteY137" fmla="*/ 5627367 h 12200772"/>
                <a:gd name="connsiteX138" fmla="*/ 6114955 w 6146409"/>
                <a:gd name="connsiteY138" fmla="*/ 5776943 h 12200772"/>
                <a:gd name="connsiteX139" fmla="*/ 6138197 w 6146409"/>
                <a:gd name="connsiteY139" fmla="*/ 5786373 h 12200772"/>
                <a:gd name="connsiteX140" fmla="*/ 6146405 w 6146409"/>
                <a:gd name="connsiteY140" fmla="*/ 5786373 h 12200772"/>
                <a:gd name="connsiteX141" fmla="*/ 6142301 w 6146409"/>
                <a:gd name="connsiteY141" fmla="*/ 5788037 h 12200772"/>
                <a:gd name="connsiteX142" fmla="*/ 6146405 w 6146409"/>
                <a:gd name="connsiteY142" fmla="*/ 5789702 h 12200772"/>
                <a:gd name="connsiteX143" fmla="*/ 6138197 w 6146409"/>
                <a:gd name="connsiteY143" fmla="*/ 5789702 h 12200772"/>
                <a:gd name="connsiteX144" fmla="*/ 6114955 w 6146409"/>
                <a:gd name="connsiteY144" fmla="*/ 5799131 h 12200772"/>
                <a:gd name="connsiteX145" fmla="*/ 6065625 w 6146409"/>
                <a:gd name="connsiteY145" fmla="*/ 5948709 h 12200772"/>
                <a:gd name="connsiteX146" fmla="*/ 6089279 w 6146409"/>
                <a:gd name="connsiteY146" fmla="*/ 6063492 h 12200772"/>
                <a:gd name="connsiteX147" fmla="*/ 6110280 w 6146409"/>
                <a:gd name="connsiteY147" fmla="*/ 6091951 h 12200772"/>
                <a:gd name="connsiteX148" fmla="*/ 6146409 w 6146409"/>
                <a:gd name="connsiteY148" fmla="*/ 6091951 h 12200772"/>
                <a:gd name="connsiteX149" fmla="*/ 6122875 w 6146409"/>
                <a:gd name="connsiteY149" fmla="*/ 6101498 h 12200772"/>
                <a:gd name="connsiteX150" fmla="*/ 6146405 w 6146409"/>
                <a:gd name="connsiteY150" fmla="*/ 6111044 h 12200772"/>
                <a:gd name="connsiteX151" fmla="*/ 6110284 w 6146409"/>
                <a:gd name="connsiteY151" fmla="*/ 6111044 h 12200772"/>
                <a:gd name="connsiteX152" fmla="*/ 6089282 w 6146409"/>
                <a:gd name="connsiteY152" fmla="*/ 6139503 h 12200772"/>
                <a:gd name="connsiteX153" fmla="*/ 6065629 w 6146409"/>
                <a:gd name="connsiteY153" fmla="*/ 6254286 h 12200772"/>
                <a:gd name="connsiteX154" fmla="*/ 6114959 w 6146409"/>
                <a:gd name="connsiteY154" fmla="*/ 6403863 h 12200772"/>
                <a:gd name="connsiteX155" fmla="*/ 6138200 w 6146409"/>
                <a:gd name="connsiteY155" fmla="*/ 6413292 h 12200772"/>
                <a:gd name="connsiteX156" fmla="*/ 6146409 w 6146409"/>
                <a:gd name="connsiteY156" fmla="*/ 6413292 h 12200772"/>
                <a:gd name="connsiteX157" fmla="*/ 6142304 w 6146409"/>
                <a:gd name="connsiteY157" fmla="*/ 6414957 h 12200772"/>
                <a:gd name="connsiteX158" fmla="*/ 6146409 w 6146409"/>
                <a:gd name="connsiteY158" fmla="*/ 6416622 h 12200772"/>
                <a:gd name="connsiteX159" fmla="*/ 6138200 w 6146409"/>
                <a:gd name="connsiteY159" fmla="*/ 6416622 h 12200772"/>
                <a:gd name="connsiteX160" fmla="*/ 6114958 w 6146409"/>
                <a:gd name="connsiteY160" fmla="*/ 6426051 h 12200772"/>
                <a:gd name="connsiteX161" fmla="*/ 6065628 w 6146409"/>
                <a:gd name="connsiteY161" fmla="*/ 6575628 h 12200772"/>
                <a:gd name="connsiteX162" fmla="*/ 6114958 w 6146409"/>
                <a:gd name="connsiteY162" fmla="*/ 6725204 h 12200772"/>
                <a:gd name="connsiteX163" fmla="*/ 6138200 w 6146409"/>
                <a:gd name="connsiteY163" fmla="*/ 6734633 h 12200772"/>
                <a:gd name="connsiteX164" fmla="*/ 6146408 w 6146409"/>
                <a:gd name="connsiteY164" fmla="*/ 6734633 h 12200772"/>
                <a:gd name="connsiteX165" fmla="*/ 6142304 w 6146409"/>
                <a:gd name="connsiteY165" fmla="*/ 6736299 h 12200772"/>
                <a:gd name="connsiteX166" fmla="*/ 6146409 w 6146409"/>
                <a:gd name="connsiteY166" fmla="*/ 6737963 h 12200772"/>
                <a:gd name="connsiteX167" fmla="*/ 6138200 w 6146409"/>
                <a:gd name="connsiteY167" fmla="*/ 6737963 h 12200772"/>
                <a:gd name="connsiteX168" fmla="*/ 6114958 w 6146409"/>
                <a:gd name="connsiteY168" fmla="*/ 6747392 h 12200772"/>
                <a:gd name="connsiteX169" fmla="*/ 6065628 w 6146409"/>
                <a:gd name="connsiteY169" fmla="*/ 6896970 h 12200772"/>
                <a:gd name="connsiteX170" fmla="*/ 6114958 w 6146409"/>
                <a:gd name="connsiteY170" fmla="*/ 7046546 h 12200772"/>
                <a:gd name="connsiteX171" fmla="*/ 6138200 w 6146409"/>
                <a:gd name="connsiteY171" fmla="*/ 7055975 h 12200772"/>
                <a:gd name="connsiteX172" fmla="*/ 6146408 w 6146409"/>
                <a:gd name="connsiteY172" fmla="*/ 7055975 h 12200772"/>
                <a:gd name="connsiteX173" fmla="*/ 6142304 w 6146409"/>
                <a:gd name="connsiteY173" fmla="*/ 7057640 h 12200772"/>
                <a:gd name="connsiteX174" fmla="*/ 6146408 w 6146409"/>
                <a:gd name="connsiteY174" fmla="*/ 7059305 h 12200772"/>
                <a:gd name="connsiteX175" fmla="*/ 6138200 w 6146409"/>
                <a:gd name="connsiteY175" fmla="*/ 7059305 h 12200772"/>
                <a:gd name="connsiteX176" fmla="*/ 6114958 w 6146409"/>
                <a:gd name="connsiteY176" fmla="*/ 7068734 h 12200772"/>
                <a:gd name="connsiteX177" fmla="*/ 6065628 w 6146409"/>
                <a:gd name="connsiteY177" fmla="*/ 7218311 h 12200772"/>
                <a:gd name="connsiteX178" fmla="*/ 6114958 w 6146409"/>
                <a:gd name="connsiteY178" fmla="*/ 7367888 h 12200772"/>
                <a:gd name="connsiteX179" fmla="*/ 6138200 w 6146409"/>
                <a:gd name="connsiteY179" fmla="*/ 7377317 h 12200772"/>
                <a:gd name="connsiteX180" fmla="*/ 6146408 w 6146409"/>
                <a:gd name="connsiteY180" fmla="*/ 7377317 h 12200772"/>
                <a:gd name="connsiteX181" fmla="*/ 6142304 w 6146409"/>
                <a:gd name="connsiteY181" fmla="*/ 7378982 h 12200772"/>
                <a:gd name="connsiteX182" fmla="*/ 6146408 w 6146409"/>
                <a:gd name="connsiteY182" fmla="*/ 7380647 h 12200772"/>
                <a:gd name="connsiteX183" fmla="*/ 6138199 w 6146409"/>
                <a:gd name="connsiteY183" fmla="*/ 7380647 h 12200772"/>
                <a:gd name="connsiteX184" fmla="*/ 6114958 w 6146409"/>
                <a:gd name="connsiteY184" fmla="*/ 7390076 h 12200772"/>
                <a:gd name="connsiteX185" fmla="*/ 6065628 w 6146409"/>
                <a:gd name="connsiteY185" fmla="*/ 7539653 h 12200772"/>
                <a:gd name="connsiteX186" fmla="*/ 6114958 w 6146409"/>
                <a:gd name="connsiteY186" fmla="*/ 7689230 h 12200772"/>
                <a:gd name="connsiteX187" fmla="*/ 6138199 w 6146409"/>
                <a:gd name="connsiteY187" fmla="*/ 7698659 h 12200772"/>
                <a:gd name="connsiteX188" fmla="*/ 6146408 w 6146409"/>
                <a:gd name="connsiteY188" fmla="*/ 7698659 h 12200772"/>
                <a:gd name="connsiteX189" fmla="*/ 6142304 w 6146409"/>
                <a:gd name="connsiteY189" fmla="*/ 7700324 h 12200772"/>
                <a:gd name="connsiteX190" fmla="*/ 6146408 w 6146409"/>
                <a:gd name="connsiteY190" fmla="*/ 7701989 h 12200772"/>
                <a:gd name="connsiteX191" fmla="*/ 6138199 w 6146409"/>
                <a:gd name="connsiteY191" fmla="*/ 7701989 h 12200772"/>
                <a:gd name="connsiteX192" fmla="*/ 6114958 w 6146409"/>
                <a:gd name="connsiteY192" fmla="*/ 7711418 h 12200772"/>
                <a:gd name="connsiteX193" fmla="*/ 6065628 w 6146409"/>
                <a:gd name="connsiteY193" fmla="*/ 7860994 h 12200772"/>
                <a:gd name="connsiteX194" fmla="*/ 6114958 w 6146409"/>
                <a:gd name="connsiteY194" fmla="*/ 8010571 h 12200772"/>
                <a:gd name="connsiteX195" fmla="*/ 6138199 w 6146409"/>
                <a:gd name="connsiteY195" fmla="*/ 8020001 h 12200772"/>
                <a:gd name="connsiteX196" fmla="*/ 6146408 w 6146409"/>
                <a:gd name="connsiteY196" fmla="*/ 8020001 h 12200772"/>
                <a:gd name="connsiteX197" fmla="*/ 6142303 w 6146409"/>
                <a:gd name="connsiteY197" fmla="*/ 8021666 h 12200772"/>
                <a:gd name="connsiteX198" fmla="*/ 6146408 w 6146409"/>
                <a:gd name="connsiteY198" fmla="*/ 8023331 h 12200772"/>
                <a:gd name="connsiteX199" fmla="*/ 6138199 w 6146409"/>
                <a:gd name="connsiteY199" fmla="*/ 8023331 h 12200772"/>
                <a:gd name="connsiteX200" fmla="*/ 6114957 w 6146409"/>
                <a:gd name="connsiteY200" fmla="*/ 8032759 h 12200772"/>
                <a:gd name="connsiteX201" fmla="*/ 6065627 w 6146409"/>
                <a:gd name="connsiteY201" fmla="*/ 8182336 h 12200772"/>
                <a:gd name="connsiteX202" fmla="*/ 6114957 w 6146409"/>
                <a:gd name="connsiteY202" fmla="*/ 8331913 h 12200772"/>
                <a:gd name="connsiteX203" fmla="*/ 6138199 w 6146409"/>
                <a:gd name="connsiteY203" fmla="*/ 8341342 h 12200772"/>
                <a:gd name="connsiteX204" fmla="*/ 6146407 w 6146409"/>
                <a:gd name="connsiteY204" fmla="*/ 8341342 h 12200772"/>
                <a:gd name="connsiteX205" fmla="*/ 6142303 w 6146409"/>
                <a:gd name="connsiteY205" fmla="*/ 8343007 h 12200772"/>
                <a:gd name="connsiteX206" fmla="*/ 6146408 w 6146409"/>
                <a:gd name="connsiteY206" fmla="*/ 8344672 h 12200772"/>
                <a:gd name="connsiteX207" fmla="*/ 6138199 w 6146409"/>
                <a:gd name="connsiteY207" fmla="*/ 8344672 h 12200772"/>
                <a:gd name="connsiteX208" fmla="*/ 6114957 w 6146409"/>
                <a:gd name="connsiteY208" fmla="*/ 8354101 h 12200772"/>
                <a:gd name="connsiteX209" fmla="*/ 6065627 w 6146409"/>
                <a:gd name="connsiteY209" fmla="*/ 8503678 h 12200772"/>
                <a:gd name="connsiteX210" fmla="*/ 6114957 w 6146409"/>
                <a:gd name="connsiteY210" fmla="*/ 8653254 h 12200772"/>
                <a:gd name="connsiteX211" fmla="*/ 6138199 w 6146409"/>
                <a:gd name="connsiteY211" fmla="*/ 8662684 h 12200772"/>
                <a:gd name="connsiteX212" fmla="*/ 6146407 w 6146409"/>
                <a:gd name="connsiteY212" fmla="*/ 8662684 h 12200772"/>
                <a:gd name="connsiteX213" fmla="*/ 6142303 w 6146409"/>
                <a:gd name="connsiteY213" fmla="*/ 8664348 h 12200772"/>
                <a:gd name="connsiteX214" fmla="*/ 6146407 w 6146409"/>
                <a:gd name="connsiteY214" fmla="*/ 8666014 h 12200772"/>
                <a:gd name="connsiteX215" fmla="*/ 6138199 w 6146409"/>
                <a:gd name="connsiteY215" fmla="*/ 8666014 h 12200772"/>
                <a:gd name="connsiteX216" fmla="*/ 6114957 w 6146409"/>
                <a:gd name="connsiteY216" fmla="*/ 8675442 h 12200772"/>
                <a:gd name="connsiteX217" fmla="*/ 6065627 w 6146409"/>
                <a:gd name="connsiteY217" fmla="*/ 8825020 h 12200772"/>
                <a:gd name="connsiteX218" fmla="*/ 6114957 w 6146409"/>
                <a:gd name="connsiteY218" fmla="*/ 8974596 h 12200772"/>
                <a:gd name="connsiteX219" fmla="*/ 6138199 w 6146409"/>
                <a:gd name="connsiteY219" fmla="*/ 8984026 h 12200772"/>
                <a:gd name="connsiteX220" fmla="*/ 6146407 w 6146409"/>
                <a:gd name="connsiteY220" fmla="*/ 8984026 h 12200772"/>
                <a:gd name="connsiteX221" fmla="*/ 6142303 w 6146409"/>
                <a:gd name="connsiteY221" fmla="*/ 8985690 h 12200772"/>
                <a:gd name="connsiteX222" fmla="*/ 6146407 w 6146409"/>
                <a:gd name="connsiteY222" fmla="*/ 8987354 h 12200772"/>
                <a:gd name="connsiteX223" fmla="*/ 6138199 w 6146409"/>
                <a:gd name="connsiteY223" fmla="*/ 8987354 h 12200772"/>
                <a:gd name="connsiteX224" fmla="*/ 6114957 w 6146409"/>
                <a:gd name="connsiteY224" fmla="*/ 8996784 h 12200772"/>
                <a:gd name="connsiteX225" fmla="*/ 6065627 w 6146409"/>
                <a:gd name="connsiteY225" fmla="*/ 9146360 h 12200772"/>
                <a:gd name="connsiteX226" fmla="*/ 6114957 w 6146409"/>
                <a:gd name="connsiteY226" fmla="*/ 9295936 h 12200772"/>
                <a:gd name="connsiteX227" fmla="*/ 6138199 w 6146409"/>
                <a:gd name="connsiteY227" fmla="*/ 9305366 h 12200772"/>
                <a:gd name="connsiteX228" fmla="*/ 6146407 w 6146409"/>
                <a:gd name="connsiteY228" fmla="*/ 9305366 h 12200772"/>
                <a:gd name="connsiteX229" fmla="*/ 6142303 w 6146409"/>
                <a:gd name="connsiteY229" fmla="*/ 9307030 h 12200772"/>
                <a:gd name="connsiteX230" fmla="*/ 6146407 w 6146409"/>
                <a:gd name="connsiteY230" fmla="*/ 9308696 h 12200772"/>
                <a:gd name="connsiteX231" fmla="*/ 6138198 w 6146409"/>
                <a:gd name="connsiteY231" fmla="*/ 9308696 h 12200772"/>
                <a:gd name="connsiteX232" fmla="*/ 6114956 w 6146409"/>
                <a:gd name="connsiteY232" fmla="*/ 9318126 h 12200772"/>
                <a:gd name="connsiteX233" fmla="*/ 6065626 w 6146409"/>
                <a:gd name="connsiteY233" fmla="*/ 9467702 h 12200772"/>
                <a:gd name="connsiteX234" fmla="*/ 6114956 w 6146409"/>
                <a:gd name="connsiteY234" fmla="*/ 9617278 h 12200772"/>
                <a:gd name="connsiteX235" fmla="*/ 6138198 w 6146409"/>
                <a:gd name="connsiteY235" fmla="*/ 9626708 h 12200772"/>
                <a:gd name="connsiteX236" fmla="*/ 6146407 w 6146409"/>
                <a:gd name="connsiteY236" fmla="*/ 9626708 h 12200772"/>
                <a:gd name="connsiteX237" fmla="*/ 6142303 w 6146409"/>
                <a:gd name="connsiteY237" fmla="*/ 9628372 h 12200772"/>
                <a:gd name="connsiteX238" fmla="*/ 6146407 w 6146409"/>
                <a:gd name="connsiteY238" fmla="*/ 9630038 h 12200772"/>
                <a:gd name="connsiteX239" fmla="*/ 6138198 w 6146409"/>
                <a:gd name="connsiteY239" fmla="*/ 9630038 h 12200772"/>
                <a:gd name="connsiteX240" fmla="*/ 6114956 w 6146409"/>
                <a:gd name="connsiteY240" fmla="*/ 9639466 h 12200772"/>
                <a:gd name="connsiteX241" fmla="*/ 6065626 w 6146409"/>
                <a:gd name="connsiteY241" fmla="*/ 9789044 h 12200772"/>
                <a:gd name="connsiteX242" fmla="*/ 6114956 w 6146409"/>
                <a:gd name="connsiteY242" fmla="*/ 9938620 h 12200772"/>
                <a:gd name="connsiteX243" fmla="*/ 6138198 w 6146409"/>
                <a:gd name="connsiteY243" fmla="*/ 9948050 h 12200772"/>
                <a:gd name="connsiteX244" fmla="*/ 6146406 w 6146409"/>
                <a:gd name="connsiteY244" fmla="*/ 9948050 h 12200772"/>
                <a:gd name="connsiteX245" fmla="*/ 6142302 w 6146409"/>
                <a:gd name="connsiteY245" fmla="*/ 9949714 h 12200772"/>
                <a:gd name="connsiteX246" fmla="*/ 6146407 w 6146409"/>
                <a:gd name="connsiteY246" fmla="*/ 9951380 h 12200772"/>
                <a:gd name="connsiteX247" fmla="*/ 6138198 w 6146409"/>
                <a:gd name="connsiteY247" fmla="*/ 9951380 h 12200772"/>
                <a:gd name="connsiteX248" fmla="*/ 6114956 w 6146409"/>
                <a:gd name="connsiteY248" fmla="*/ 9960808 h 12200772"/>
                <a:gd name="connsiteX249" fmla="*/ 6065626 w 6146409"/>
                <a:gd name="connsiteY249" fmla="*/ 10110386 h 12200772"/>
                <a:gd name="connsiteX250" fmla="*/ 6114956 w 6146409"/>
                <a:gd name="connsiteY250" fmla="*/ 10259962 h 12200772"/>
                <a:gd name="connsiteX251" fmla="*/ 6138198 w 6146409"/>
                <a:gd name="connsiteY251" fmla="*/ 10269392 h 12200772"/>
                <a:gd name="connsiteX252" fmla="*/ 6146406 w 6146409"/>
                <a:gd name="connsiteY252" fmla="*/ 10269392 h 12200772"/>
                <a:gd name="connsiteX253" fmla="*/ 6142302 w 6146409"/>
                <a:gd name="connsiteY253" fmla="*/ 10271056 h 12200772"/>
                <a:gd name="connsiteX254" fmla="*/ 6146406 w 6146409"/>
                <a:gd name="connsiteY254" fmla="*/ 10272722 h 12200772"/>
                <a:gd name="connsiteX255" fmla="*/ 6138198 w 6146409"/>
                <a:gd name="connsiteY255" fmla="*/ 10272722 h 12200772"/>
                <a:gd name="connsiteX256" fmla="*/ 6114956 w 6146409"/>
                <a:gd name="connsiteY256" fmla="*/ 10282150 h 12200772"/>
                <a:gd name="connsiteX257" fmla="*/ 6065626 w 6146409"/>
                <a:gd name="connsiteY257" fmla="*/ 10431728 h 12200772"/>
                <a:gd name="connsiteX258" fmla="*/ 6114956 w 6146409"/>
                <a:gd name="connsiteY258" fmla="*/ 10581304 h 12200772"/>
                <a:gd name="connsiteX259" fmla="*/ 6138198 w 6146409"/>
                <a:gd name="connsiteY259" fmla="*/ 10590734 h 12200772"/>
                <a:gd name="connsiteX260" fmla="*/ 6146406 w 6146409"/>
                <a:gd name="connsiteY260" fmla="*/ 10590734 h 12200772"/>
                <a:gd name="connsiteX261" fmla="*/ 6142302 w 6146409"/>
                <a:gd name="connsiteY261" fmla="*/ 10592398 h 12200772"/>
                <a:gd name="connsiteX262" fmla="*/ 6146406 w 6146409"/>
                <a:gd name="connsiteY262" fmla="*/ 10594062 h 12200772"/>
                <a:gd name="connsiteX263" fmla="*/ 6138198 w 6146409"/>
                <a:gd name="connsiteY263" fmla="*/ 10594062 h 12200772"/>
                <a:gd name="connsiteX264" fmla="*/ 6114956 w 6146409"/>
                <a:gd name="connsiteY264" fmla="*/ 10603492 h 12200772"/>
                <a:gd name="connsiteX265" fmla="*/ 6065626 w 6146409"/>
                <a:gd name="connsiteY265" fmla="*/ 10753070 h 12200772"/>
                <a:gd name="connsiteX266" fmla="*/ 6114956 w 6146409"/>
                <a:gd name="connsiteY266" fmla="*/ 10902646 h 12200772"/>
                <a:gd name="connsiteX267" fmla="*/ 6138197 w 6146409"/>
                <a:gd name="connsiteY267" fmla="*/ 10912076 h 12200772"/>
                <a:gd name="connsiteX268" fmla="*/ 6146406 w 6146409"/>
                <a:gd name="connsiteY268" fmla="*/ 10912076 h 12200772"/>
                <a:gd name="connsiteX269" fmla="*/ 6142302 w 6146409"/>
                <a:gd name="connsiteY269" fmla="*/ 10913740 h 12200772"/>
                <a:gd name="connsiteX270" fmla="*/ 6146406 w 6146409"/>
                <a:gd name="connsiteY270" fmla="*/ 10915404 h 12200772"/>
                <a:gd name="connsiteX271" fmla="*/ 6138197 w 6146409"/>
                <a:gd name="connsiteY271" fmla="*/ 10915404 h 12200772"/>
                <a:gd name="connsiteX272" fmla="*/ 6114955 w 6146409"/>
                <a:gd name="connsiteY272" fmla="*/ 10924834 h 12200772"/>
                <a:gd name="connsiteX273" fmla="*/ 6065625 w 6146409"/>
                <a:gd name="connsiteY273" fmla="*/ 11074412 h 12200772"/>
                <a:gd name="connsiteX274" fmla="*/ 6114955 w 6146409"/>
                <a:gd name="connsiteY274" fmla="*/ 11223988 h 12200772"/>
                <a:gd name="connsiteX275" fmla="*/ 6138197 w 6146409"/>
                <a:gd name="connsiteY275" fmla="*/ 11233416 h 12200772"/>
                <a:gd name="connsiteX276" fmla="*/ 6146405 w 6146409"/>
                <a:gd name="connsiteY276" fmla="*/ 11233416 h 12200772"/>
                <a:gd name="connsiteX277" fmla="*/ 6142301 w 6146409"/>
                <a:gd name="connsiteY277" fmla="*/ 11235082 h 12200772"/>
                <a:gd name="connsiteX278" fmla="*/ 6146406 w 6146409"/>
                <a:gd name="connsiteY278" fmla="*/ 11236746 h 12200772"/>
                <a:gd name="connsiteX279" fmla="*/ 6138197 w 6146409"/>
                <a:gd name="connsiteY279" fmla="*/ 11236746 h 12200772"/>
                <a:gd name="connsiteX280" fmla="*/ 6114955 w 6146409"/>
                <a:gd name="connsiteY280" fmla="*/ 11246176 h 12200772"/>
                <a:gd name="connsiteX281" fmla="*/ 6065625 w 6146409"/>
                <a:gd name="connsiteY281" fmla="*/ 11395752 h 12200772"/>
                <a:gd name="connsiteX282" fmla="*/ 6114955 w 6146409"/>
                <a:gd name="connsiteY282" fmla="*/ 11545330 h 12200772"/>
                <a:gd name="connsiteX283" fmla="*/ 6138197 w 6146409"/>
                <a:gd name="connsiteY283" fmla="*/ 11554758 h 12200772"/>
                <a:gd name="connsiteX284" fmla="*/ 6146405 w 6146409"/>
                <a:gd name="connsiteY284" fmla="*/ 11554758 h 12200772"/>
                <a:gd name="connsiteX285" fmla="*/ 6142301 w 6146409"/>
                <a:gd name="connsiteY285" fmla="*/ 11556424 h 12200772"/>
                <a:gd name="connsiteX286" fmla="*/ 6146405 w 6146409"/>
                <a:gd name="connsiteY286" fmla="*/ 11558088 h 12200772"/>
                <a:gd name="connsiteX287" fmla="*/ 6138197 w 6146409"/>
                <a:gd name="connsiteY287" fmla="*/ 11558088 h 12200772"/>
                <a:gd name="connsiteX288" fmla="*/ 6114955 w 6146409"/>
                <a:gd name="connsiteY288" fmla="*/ 11567518 h 12200772"/>
                <a:gd name="connsiteX289" fmla="*/ 6065625 w 6146409"/>
                <a:gd name="connsiteY289" fmla="*/ 11717094 h 12200772"/>
                <a:gd name="connsiteX290" fmla="*/ 6114955 w 6146409"/>
                <a:gd name="connsiteY290" fmla="*/ 11866672 h 12200772"/>
                <a:gd name="connsiteX291" fmla="*/ 6138197 w 6146409"/>
                <a:gd name="connsiteY291" fmla="*/ 11876100 h 12200772"/>
                <a:gd name="connsiteX292" fmla="*/ 6146405 w 6146409"/>
                <a:gd name="connsiteY292" fmla="*/ 11876100 h 12200772"/>
                <a:gd name="connsiteX293" fmla="*/ 6142301 w 6146409"/>
                <a:gd name="connsiteY293" fmla="*/ 11877766 h 12200772"/>
                <a:gd name="connsiteX294" fmla="*/ 6146405 w 6146409"/>
                <a:gd name="connsiteY294" fmla="*/ 11879430 h 12200772"/>
                <a:gd name="connsiteX295" fmla="*/ 6138197 w 6146409"/>
                <a:gd name="connsiteY295" fmla="*/ 11879430 h 12200772"/>
                <a:gd name="connsiteX296" fmla="*/ 6114955 w 6146409"/>
                <a:gd name="connsiteY296" fmla="*/ 11888860 h 12200772"/>
                <a:gd name="connsiteX297" fmla="*/ 6065625 w 6146409"/>
                <a:gd name="connsiteY297" fmla="*/ 12038436 h 12200772"/>
                <a:gd name="connsiteX298" fmla="*/ 6146405 w 6146409"/>
                <a:gd name="connsiteY298" fmla="*/ 12200772 h 12200772"/>
                <a:gd name="connsiteX299" fmla="*/ 5742600 w 6146409"/>
                <a:gd name="connsiteY299" fmla="*/ 12200772 h 12200772"/>
                <a:gd name="connsiteX300" fmla="*/ 5720978 w 6146409"/>
                <a:gd name="connsiteY300" fmla="*/ 12192000 h 12200772"/>
                <a:gd name="connsiteX301" fmla="*/ 0 w 6146409"/>
                <a:gd name="connsiteY301" fmla="*/ 12191999 h 12200772"/>
                <a:gd name="connsiteX302" fmla="*/ 0 w 6146409"/>
                <a:gd name="connsiteY302" fmla="*/ 0 h 12200772"/>
                <a:gd name="connsiteX303" fmla="*/ 6001104 w 6146409"/>
                <a:gd name="connsiteY303" fmla="*/ 0 h 12200772"/>
                <a:gd name="connsiteX304" fmla="*/ 6001104 w 6146409"/>
                <a:gd name="connsiteY304" fmla="*/ 2222 h 12200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</a:cxnLst>
              <a:rect l="l" t="t" r="r" b="b"/>
              <a:pathLst>
                <a:path w="6146409" h="12200772">
                  <a:moveTo>
                    <a:pt x="6146409" y="2222"/>
                  </a:moveTo>
                  <a:cubicBezTo>
                    <a:pt x="6101779" y="2222"/>
                    <a:pt x="6065629" y="74917"/>
                    <a:pt x="6065629" y="164558"/>
                  </a:cubicBezTo>
                  <a:cubicBezTo>
                    <a:pt x="6065629" y="231790"/>
                    <a:pt x="6085963" y="289488"/>
                    <a:pt x="6114959" y="314135"/>
                  </a:cubicBezTo>
                  <a:lnTo>
                    <a:pt x="6138200" y="323564"/>
                  </a:lnTo>
                  <a:lnTo>
                    <a:pt x="6146409" y="323564"/>
                  </a:lnTo>
                  <a:lnTo>
                    <a:pt x="6142304" y="325229"/>
                  </a:lnTo>
                  <a:lnTo>
                    <a:pt x="6146409" y="326894"/>
                  </a:lnTo>
                  <a:lnTo>
                    <a:pt x="6138200" y="326894"/>
                  </a:lnTo>
                  <a:lnTo>
                    <a:pt x="6114958" y="336323"/>
                  </a:lnTo>
                  <a:cubicBezTo>
                    <a:pt x="6085963" y="360970"/>
                    <a:pt x="6065628" y="418668"/>
                    <a:pt x="6065628" y="485900"/>
                  </a:cubicBezTo>
                  <a:cubicBezTo>
                    <a:pt x="6065628" y="553131"/>
                    <a:pt x="6085963" y="610829"/>
                    <a:pt x="6114958" y="635477"/>
                  </a:cubicBezTo>
                  <a:lnTo>
                    <a:pt x="6138200" y="644906"/>
                  </a:lnTo>
                  <a:lnTo>
                    <a:pt x="6146408" y="644906"/>
                  </a:lnTo>
                  <a:lnTo>
                    <a:pt x="6142304" y="646571"/>
                  </a:lnTo>
                  <a:lnTo>
                    <a:pt x="6146409" y="648235"/>
                  </a:lnTo>
                  <a:lnTo>
                    <a:pt x="6138200" y="648235"/>
                  </a:lnTo>
                  <a:lnTo>
                    <a:pt x="6114958" y="657664"/>
                  </a:lnTo>
                  <a:cubicBezTo>
                    <a:pt x="6085963" y="682312"/>
                    <a:pt x="6065628" y="740010"/>
                    <a:pt x="6065628" y="807242"/>
                  </a:cubicBezTo>
                  <a:cubicBezTo>
                    <a:pt x="6065628" y="874473"/>
                    <a:pt x="6085963" y="932171"/>
                    <a:pt x="6114958" y="956818"/>
                  </a:cubicBezTo>
                  <a:lnTo>
                    <a:pt x="6138200" y="966247"/>
                  </a:lnTo>
                  <a:lnTo>
                    <a:pt x="6146408" y="966247"/>
                  </a:lnTo>
                  <a:lnTo>
                    <a:pt x="6142304" y="967912"/>
                  </a:lnTo>
                  <a:lnTo>
                    <a:pt x="6146408" y="969577"/>
                  </a:lnTo>
                  <a:lnTo>
                    <a:pt x="6138200" y="969577"/>
                  </a:lnTo>
                  <a:lnTo>
                    <a:pt x="6114958" y="979006"/>
                  </a:lnTo>
                  <a:cubicBezTo>
                    <a:pt x="6085962" y="1003653"/>
                    <a:pt x="6065628" y="1061352"/>
                    <a:pt x="6065628" y="1128583"/>
                  </a:cubicBezTo>
                  <a:cubicBezTo>
                    <a:pt x="6065628" y="1195815"/>
                    <a:pt x="6085962" y="1253513"/>
                    <a:pt x="6114958" y="1278160"/>
                  </a:cubicBezTo>
                  <a:lnTo>
                    <a:pt x="6138200" y="1287589"/>
                  </a:lnTo>
                  <a:lnTo>
                    <a:pt x="6146408" y="1287589"/>
                  </a:lnTo>
                  <a:lnTo>
                    <a:pt x="6142304" y="1289254"/>
                  </a:lnTo>
                  <a:lnTo>
                    <a:pt x="6146408" y="1290919"/>
                  </a:lnTo>
                  <a:lnTo>
                    <a:pt x="6138199" y="1290919"/>
                  </a:lnTo>
                  <a:lnTo>
                    <a:pt x="6114958" y="1300348"/>
                  </a:lnTo>
                  <a:cubicBezTo>
                    <a:pt x="6085962" y="1324995"/>
                    <a:pt x="6065628" y="1382693"/>
                    <a:pt x="6065628" y="1449925"/>
                  </a:cubicBezTo>
                  <a:cubicBezTo>
                    <a:pt x="6065628" y="1517157"/>
                    <a:pt x="6085962" y="1574854"/>
                    <a:pt x="6114958" y="1599502"/>
                  </a:cubicBezTo>
                  <a:lnTo>
                    <a:pt x="6138199" y="1608931"/>
                  </a:lnTo>
                  <a:lnTo>
                    <a:pt x="6146408" y="1608931"/>
                  </a:lnTo>
                  <a:lnTo>
                    <a:pt x="6142304" y="1610596"/>
                  </a:lnTo>
                  <a:lnTo>
                    <a:pt x="6146408" y="1612261"/>
                  </a:lnTo>
                  <a:lnTo>
                    <a:pt x="6138199" y="1612261"/>
                  </a:lnTo>
                  <a:lnTo>
                    <a:pt x="6114958" y="1621690"/>
                  </a:lnTo>
                  <a:cubicBezTo>
                    <a:pt x="6085962" y="1646337"/>
                    <a:pt x="6065628" y="1704036"/>
                    <a:pt x="6065628" y="1771267"/>
                  </a:cubicBezTo>
                  <a:cubicBezTo>
                    <a:pt x="6065628" y="1838498"/>
                    <a:pt x="6085962" y="1896196"/>
                    <a:pt x="6114958" y="1920843"/>
                  </a:cubicBezTo>
                  <a:lnTo>
                    <a:pt x="6138199" y="1930273"/>
                  </a:lnTo>
                  <a:lnTo>
                    <a:pt x="6146408" y="1930273"/>
                  </a:lnTo>
                  <a:lnTo>
                    <a:pt x="6142303" y="1931938"/>
                  </a:lnTo>
                  <a:lnTo>
                    <a:pt x="6146408" y="1933603"/>
                  </a:lnTo>
                  <a:lnTo>
                    <a:pt x="6138199" y="1933603"/>
                  </a:lnTo>
                  <a:lnTo>
                    <a:pt x="6114957" y="1943032"/>
                  </a:lnTo>
                  <a:cubicBezTo>
                    <a:pt x="6085962" y="1967679"/>
                    <a:pt x="6065627" y="2025377"/>
                    <a:pt x="6065627" y="2092608"/>
                  </a:cubicBezTo>
                  <a:cubicBezTo>
                    <a:pt x="6065627" y="2159840"/>
                    <a:pt x="6085962" y="2217538"/>
                    <a:pt x="6114957" y="2242185"/>
                  </a:cubicBezTo>
                  <a:lnTo>
                    <a:pt x="6138199" y="2251614"/>
                  </a:lnTo>
                  <a:lnTo>
                    <a:pt x="6146407" y="2251614"/>
                  </a:lnTo>
                  <a:lnTo>
                    <a:pt x="6142303" y="2253279"/>
                  </a:lnTo>
                  <a:lnTo>
                    <a:pt x="6146408" y="2254944"/>
                  </a:lnTo>
                  <a:lnTo>
                    <a:pt x="6138199" y="2254944"/>
                  </a:lnTo>
                  <a:lnTo>
                    <a:pt x="6114957" y="2264374"/>
                  </a:lnTo>
                  <a:cubicBezTo>
                    <a:pt x="6085962" y="2289020"/>
                    <a:pt x="6065627" y="2346718"/>
                    <a:pt x="6065627" y="2413950"/>
                  </a:cubicBezTo>
                  <a:cubicBezTo>
                    <a:pt x="6065627" y="2481182"/>
                    <a:pt x="6085962" y="2538879"/>
                    <a:pt x="6114957" y="2563526"/>
                  </a:cubicBezTo>
                  <a:lnTo>
                    <a:pt x="6138199" y="2572956"/>
                  </a:lnTo>
                  <a:lnTo>
                    <a:pt x="6146407" y="2572956"/>
                  </a:lnTo>
                  <a:lnTo>
                    <a:pt x="6142303" y="2574620"/>
                  </a:lnTo>
                  <a:lnTo>
                    <a:pt x="6146407" y="2576286"/>
                  </a:lnTo>
                  <a:lnTo>
                    <a:pt x="6138199" y="2576286"/>
                  </a:lnTo>
                  <a:lnTo>
                    <a:pt x="6114957" y="2585714"/>
                  </a:lnTo>
                  <a:cubicBezTo>
                    <a:pt x="6085961" y="2610362"/>
                    <a:pt x="6065627" y="2668060"/>
                    <a:pt x="6065627" y="2735292"/>
                  </a:cubicBezTo>
                  <a:cubicBezTo>
                    <a:pt x="6065627" y="2802523"/>
                    <a:pt x="6085961" y="2860222"/>
                    <a:pt x="6114957" y="2884868"/>
                  </a:cubicBezTo>
                  <a:lnTo>
                    <a:pt x="6138199" y="2894298"/>
                  </a:lnTo>
                  <a:lnTo>
                    <a:pt x="6146407" y="2894298"/>
                  </a:lnTo>
                  <a:lnTo>
                    <a:pt x="6142303" y="2895963"/>
                  </a:lnTo>
                  <a:lnTo>
                    <a:pt x="6146407" y="2897627"/>
                  </a:lnTo>
                  <a:lnTo>
                    <a:pt x="6138199" y="2897627"/>
                  </a:lnTo>
                  <a:lnTo>
                    <a:pt x="6114957" y="2907056"/>
                  </a:lnTo>
                  <a:cubicBezTo>
                    <a:pt x="6085961" y="2931704"/>
                    <a:pt x="6065627" y="2989402"/>
                    <a:pt x="6065627" y="3056633"/>
                  </a:cubicBezTo>
                  <a:cubicBezTo>
                    <a:pt x="6065627" y="3123864"/>
                    <a:pt x="6085961" y="3181562"/>
                    <a:pt x="6114957" y="3206209"/>
                  </a:cubicBezTo>
                  <a:lnTo>
                    <a:pt x="6138199" y="3215638"/>
                  </a:lnTo>
                  <a:lnTo>
                    <a:pt x="6146407" y="3215638"/>
                  </a:lnTo>
                  <a:lnTo>
                    <a:pt x="6142303" y="3217303"/>
                  </a:lnTo>
                  <a:lnTo>
                    <a:pt x="6146407" y="3218969"/>
                  </a:lnTo>
                  <a:lnTo>
                    <a:pt x="6138198" y="3218969"/>
                  </a:lnTo>
                  <a:lnTo>
                    <a:pt x="6114956" y="3228397"/>
                  </a:lnTo>
                  <a:cubicBezTo>
                    <a:pt x="6085961" y="3253044"/>
                    <a:pt x="6065626" y="3310743"/>
                    <a:pt x="6065626" y="3377975"/>
                  </a:cubicBezTo>
                  <a:cubicBezTo>
                    <a:pt x="6065626" y="3445206"/>
                    <a:pt x="6085961" y="3502904"/>
                    <a:pt x="6114956" y="3527551"/>
                  </a:cubicBezTo>
                  <a:lnTo>
                    <a:pt x="6138198" y="3536980"/>
                  </a:lnTo>
                  <a:lnTo>
                    <a:pt x="6146407" y="3536980"/>
                  </a:lnTo>
                  <a:lnTo>
                    <a:pt x="6142303" y="3538645"/>
                  </a:lnTo>
                  <a:lnTo>
                    <a:pt x="6146407" y="3540310"/>
                  </a:lnTo>
                  <a:lnTo>
                    <a:pt x="6138198" y="3540310"/>
                  </a:lnTo>
                  <a:lnTo>
                    <a:pt x="6114956" y="3549739"/>
                  </a:lnTo>
                  <a:cubicBezTo>
                    <a:pt x="6085961" y="3574386"/>
                    <a:pt x="6065626" y="3632084"/>
                    <a:pt x="6065626" y="3699316"/>
                  </a:cubicBezTo>
                  <a:cubicBezTo>
                    <a:pt x="6065626" y="3766548"/>
                    <a:pt x="6085961" y="3824246"/>
                    <a:pt x="6114956" y="3848893"/>
                  </a:cubicBezTo>
                  <a:lnTo>
                    <a:pt x="6138198" y="3858322"/>
                  </a:lnTo>
                  <a:lnTo>
                    <a:pt x="6146406" y="3858322"/>
                  </a:lnTo>
                  <a:lnTo>
                    <a:pt x="6142302" y="3859987"/>
                  </a:lnTo>
                  <a:lnTo>
                    <a:pt x="6146407" y="3861652"/>
                  </a:lnTo>
                  <a:lnTo>
                    <a:pt x="6138198" y="3861652"/>
                  </a:lnTo>
                  <a:lnTo>
                    <a:pt x="6114956" y="3871081"/>
                  </a:lnTo>
                  <a:cubicBezTo>
                    <a:pt x="6085961" y="3895728"/>
                    <a:pt x="6065626" y="3953426"/>
                    <a:pt x="6065626" y="4020658"/>
                  </a:cubicBezTo>
                  <a:cubicBezTo>
                    <a:pt x="6065626" y="4087889"/>
                    <a:pt x="6085961" y="4145588"/>
                    <a:pt x="6114956" y="4170234"/>
                  </a:cubicBezTo>
                  <a:lnTo>
                    <a:pt x="6138198" y="4179664"/>
                  </a:lnTo>
                  <a:lnTo>
                    <a:pt x="6146406" y="4179664"/>
                  </a:lnTo>
                  <a:lnTo>
                    <a:pt x="6142302" y="4181329"/>
                  </a:lnTo>
                  <a:lnTo>
                    <a:pt x="6146406" y="4182993"/>
                  </a:lnTo>
                  <a:lnTo>
                    <a:pt x="6138198" y="4182993"/>
                  </a:lnTo>
                  <a:lnTo>
                    <a:pt x="6114956" y="4192423"/>
                  </a:lnTo>
                  <a:cubicBezTo>
                    <a:pt x="6085960" y="4217070"/>
                    <a:pt x="6065626" y="4274768"/>
                    <a:pt x="6065626" y="4342000"/>
                  </a:cubicBezTo>
                  <a:cubicBezTo>
                    <a:pt x="6065626" y="4409231"/>
                    <a:pt x="6085960" y="4466929"/>
                    <a:pt x="6114956" y="4491576"/>
                  </a:cubicBezTo>
                  <a:lnTo>
                    <a:pt x="6138198" y="4501005"/>
                  </a:lnTo>
                  <a:lnTo>
                    <a:pt x="6146406" y="4501005"/>
                  </a:lnTo>
                  <a:lnTo>
                    <a:pt x="6142302" y="4502670"/>
                  </a:lnTo>
                  <a:lnTo>
                    <a:pt x="6146406" y="4504335"/>
                  </a:lnTo>
                  <a:lnTo>
                    <a:pt x="6138198" y="4504335"/>
                  </a:lnTo>
                  <a:lnTo>
                    <a:pt x="6114956" y="4513765"/>
                  </a:lnTo>
                  <a:cubicBezTo>
                    <a:pt x="6085960" y="4538412"/>
                    <a:pt x="6065626" y="4596110"/>
                    <a:pt x="6065626" y="4663342"/>
                  </a:cubicBezTo>
                  <a:cubicBezTo>
                    <a:pt x="6065626" y="4730572"/>
                    <a:pt x="6085960" y="4788272"/>
                    <a:pt x="6114956" y="4812918"/>
                  </a:cubicBezTo>
                  <a:lnTo>
                    <a:pt x="6138197" y="4822348"/>
                  </a:lnTo>
                  <a:lnTo>
                    <a:pt x="6146406" y="4822348"/>
                  </a:lnTo>
                  <a:lnTo>
                    <a:pt x="6142302" y="4824012"/>
                  </a:lnTo>
                  <a:lnTo>
                    <a:pt x="6146406" y="4825677"/>
                  </a:lnTo>
                  <a:lnTo>
                    <a:pt x="6138197" y="4825677"/>
                  </a:lnTo>
                  <a:lnTo>
                    <a:pt x="6114955" y="4835106"/>
                  </a:lnTo>
                  <a:cubicBezTo>
                    <a:pt x="6085960" y="4859754"/>
                    <a:pt x="6065625" y="4917452"/>
                    <a:pt x="6065625" y="4984683"/>
                  </a:cubicBezTo>
                  <a:cubicBezTo>
                    <a:pt x="6065625" y="5051915"/>
                    <a:pt x="6085960" y="5109613"/>
                    <a:pt x="6114955" y="5134260"/>
                  </a:cubicBezTo>
                  <a:lnTo>
                    <a:pt x="6138197" y="5143689"/>
                  </a:lnTo>
                  <a:lnTo>
                    <a:pt x="6146405" y="5143689"/>
                  </a:lnTo>
                  <a:lnTo>
                    <a:pt x="6142301" y="5145354"/>
                  </a:lnTo>
                  <a:lnTo>
                    <a:pt x="6146406" y="5147018"/>
                  </a:lnTo>
                  <a:lnTo>
                    <a:pt x="6138197" y="5147018"/>
                  </a:lnTo>
                  <a:lnTo>
                    <a:pt x="6114955" y="5156448"/>
                  </a:lnTo>
                  <a:cubicBezTo>
                    <a:pt x="6085960" y="5181095"/>
                    <a:pt x="6065625" y="5238793"/>
                    <a:pt x="6065625" y="5306025"/>
                  </a:cubicBezTo>
                  <a:cubicBezTo>
                    <a:pt x="6065625" y="5373257"/>
                    <a:pt x="6085960" y="5430955"/>
                    <a:pt x="6114955" y="5455601"/>
                  </a:cubicBezTo>
                  <a:lnTo>
                    <a:pt x="6138197" y="5465031"/>
                  </a:lnTo>
                  <a:lnTo>
                    <a:pt x="6146405" y="5465031"/>
                  </a:lnTo>
                  <a:lnTo>
                    <a:pt x="6142301" y="5466695"/>
                  </a:lnTo>
                  <a:lnTo>
                    <a:pt x="6146405" y="5468361"/>
                  </a:lnTo>
                  <a:lnTo>
                    <a:pt x="6138197" y="5468361"/>
                  </a:lnTo>
                  <a:lnTo>
                    <a:pt x="6114955" y="5477790"/>
                  </a:lnTo>
                  <a:cubicBezTo>
                    <a:pt x="6085959" y="5502437"/>
                    <a:pt x="6065625" y="5560135"/>
                    <a:pt x="6065625" y="5627367"/>
                  </a:cubicBezTo>
                  <a:cubicBezTo>
                    <a:pt x="6065625" y="5694598"/>
                    <a:pt x="6085959" y="5752297"/>
                    <a:pt x="6114955" y="5776943"/>
                  </a:cubicBezTo>
                  <a:lnTo>
                    <a:pt x="6138197" y="5786373"/>
                  </a:lnTo>
                  <a:lnTo>
                    <a:pt x="6146405" y="5786373"/>
                  </a:lnTo>
                  <a:lnTo>
                    <a:pt x="6142301" y="5788037"/>
                  </a:lnTo>
                  <a:lnTo>
                    <a:pt x="6146405" y="5789702"/>
                  </a:lnTo>
                  <a:lnTo>
                    <a:pt x="6138197" y="5789702"/>
                  </a:lnTo>
                  <a:lnTo>
                    <a:pt x="6114955" y="5799131"/>
                  </a:lnTo>
                  <a:cubicBezTo>
                    <a:pt x="6085959" y="5823779"/>
                    <a:pt x="6065625" y="5881477"/>
                    <a:pt x="6065625" y="5948709"/>
                  </a:cubicBezTo>
                  <a:cubicBezTo>
                    <a:pt x="6065625" y="5993530"/>
                    <a:pt x="6074662" y="6034114"/>
                    <a:pt x="6089279" y="6063492"/>
                  </a:cubicBezTo>
                  <a:lnTo>
                    <a:pt x="6110280" y="6091951"/>
                  </a:lnTo>
                  <a:lnTo>
                    <a:pt x="6146409" y="6091951"/>
                  </a:lnTo>
                  <a:lnTo>
                    <a:pt x="6122875" y="6101498"/>
                  </a:lnTo>
                  <a:lnTo>
                    <a:pt x="6146405" y="6111044"/>
                  </a:lnTo>
                  <a:lnTo>
                    <a:pt x="6110284" y="6111044"/>
                  </a:lnTo>
                  <a:lnTo>
                    <a:pt x="6089282" y="6139503"/>
                  </a:lnTo>
                  <a:cubicBezTo>
                    <a:pt x="6074666" y="6168881"/>
                    <a:pt x="6065629" y="6209465"/>
                    <a:pt x="6065629" y="6254286"/>
                  </a:cubicBezTo>
                  <a:cubicBezTo>
                    <a:pt x="6065629" y="6321517"/>
                    <a:pt x="6085963" y="6379216"/>
                    <a:pt x="6114959" y="6403863"/>
                  </a:cubicBezTo>
                  <a:lnTo>
                    <a:pt x="6138200" y="6413292"/>
                  </a:lnTo>
                  <a:lnTo>
                    <a:pt x="6146409" y="6413292"/>
                  </a:lnTo>
                  <a:lnTo>
                    <a:pt x="6142304" y="6414957"/>
                  </a:lnTo>
                  <a:lnTo>
                    <a:pt x="6146409" y="6416622"/>
                  </a:lnTo>
                  <a:lnTo>
                    <a:pt x="6138200" y="6416622"/>
                  </a:lnTo>
                  <a:lnTo>
                    <a:pt x="6114958" y="6426051"/>
                  </a:lnTo>
                  <a:cubicBezTo>
                    <a:pt x="6085963" y="6450698"/>
                    <a:pt x="6065628" y="6508396"/>
                    <a:pt x="6065628" y="6575628"/>
                  </a:cubicBezTo>
                  <a:cubicBezTo>
                    <a:pt x="6065628" y="6642859"/>
                    <a:pt x="6085963" y="6700557"/>
                    <a:pt x="6114958" y="6725204"/>
                  </a:cubicBezTo>
                  <a:lnTo>
                    <a:pt x="6138200" y="6734633"/>
                  </a:lnTo>
                  <a:lnTo>
                    <a:pt x="6146408" y="6734633"/>
                  </a:lnTo>
                  <a:lnTo>
                    <a:pt x="6142304" y="6736299"/>
                  </a:lnTo>
                  <a:lnTo>
                    <a:pt x="6146409" y="6737963"/>
                  </a:lnTo>
                  <a:lnTo>
                    <a:pt x="6138200" y="6737963"/>
                  </a:lnTo>
                  <a:lnTo>
                    <a:pt x="6114958" y="6747392"/>
                  </a:lnTo>
                  <a:cubicBezTo>
                    <a:pt x="6085963" y="6772040"/>
                    <a:pt x="6065628" y="6829738"/>
                    <a:pt x="6065628" y="6896970"/>
                  </a:cubicBezTo>
                  <a:cubicBezTo>
                    <a:pt x="6065628" y="6964201"/>
                    <a:pt x="6085963" y="7021899"/>
                    <a:pt x="6114958" y="7046546"/>
                  </a:cubicBezTo>
                  <a:lnTo>
                    <a:pt x="6138200" y="7055975"/>
                  </a:lnTo>
                  <a:lnTo>
                    <a:pt x="6146408" y="7055975"/>
                  </a:lnTo>
                  <a:lnTo>
                    <a:pt x="6142304" y="7057640"/>
                  </a:lnTo>
                  <a:lnTo>
                    <a:pt x="6146408" y="7059305"/>
                  </a:lnTo>
                  <a:lnTo>
                    <a:pt x="6138200" y="7059305"/>
                  </a:lnTo>
                  <a:lnTo>
                    <a:pt x="6114958" y="7068734"/>
                  </a:lnTo>
                  <a:cubicBezTo>
                    <a:pt x="6085962" y="7093381"/>
                    <a:pt x="6065628" y="7151080"/>
                    <a:pt x="6065628" y="7218311"/>
                  </a:cubicBezTo>
                  <a:cubicBezTo>
                    <a:pt x="6065628" y="7285542"/>
                    <a:pt x="6085962" y="7343241"/>
                    <a:pt x="6114958" y="7367888"/>
                  </a:cubicBezTo>
                  <a:lnTo>
                    <a:pt x="6138200" y="7377317"/>
                  </a:lnTo>
                  <a:lnTo>
                    <a:pt x="6146408" y="7377317"/>
                  </a:lnTo>
                  <a:lnTo>
                    <a:pt x="6142304" y="7378982"/>
                  </a:lnTo>
                  <a:lnTo>
                    <a:pt x="6146408" y="7380647"/>
                  </a:lnTo>
                  <a:lnTo>
                    <a:pt x="6138199" y="7380647"/>
                  </a:lnTo>
                  <a:lnTo>
                    <a:pt x="6114958" y="7390076"/>
                  </a:lnTo>
                  <a:cubicBezTo>
                    <a:pt x="6085962" y="7414723"/>
                    <a:pt x="6065628" y="7472421"/>
                    <a:pt x="6065628" y="7539653"/>
                  </a:cubicBezTo>
                  <a:cubicBezTo>
                    <a:pt x="6065628" y="7606885"/>
                    <a:pt x="6085962" y="7664582"/>
                    <a:pt x="6114958" y="7689230"/>
                  </a:cubicBezTo>
                  <a:lnTo>
                    <a:pt x="6138199" y="7698659"/>
                  </a:lnTo>
                  <a:lnTo>
                    <a:pt x="6146408" y="7698659"/>
                  </a:lnTo>
                  <a:lnTo>
                    <a:pt x="6142304" y="7700324"/>
                  </a:lnTo>
                  <a:lnTo>
                    <a:pt x="6146408" y="7701989"/>
                  </a:lnTo>
                  <a:lnTo>
                    <a:pt x="6138199" y="7701989"/>
                  </a:lnTo>
                  <a:lnTo>
                    <a:pt x="6114958" y="7711418"/>
                  </a:lnTo>
                  <a:cubicBezTo>
                    <a:pt x="6085962" y="7736065"/>
                    <a:pt x="6065628" y="7793763"/>
                    <a:pt x="6065628" y="7860994"/>
                  </a:cubicBezTo>
                  <a:cubicBezTo>
                    <a:pt x="6065628" y="7928226"/>
                    <a:pt x="6085962" y="7985924"/>
                    <a:pt x="6114958" y="8010571"/>
                  </a:cubicBezTo>
                  <a:lnTo>
                    <a:pt x="6138199" y="8020001"/>
                  </a:lnTo>
                  <a:lnTo>
                    <a:pt x="6146408" y="8020001"/>
                  </a:lnTo>
                  <a:lnTo>
                    <a:pt x="6142303" y="8021666"/>
                  </a:lnTo>
                  <a:lnTo>
                    <a:pt x="6146408" y="8023331"/>
                  </a:lnTo>
                  <a:lnTo>
                    <a:pt x="6138199" y="8023331"/>
                  </a:lnTo>
                  <a:lnTo>
                    <a:pt x="6114957" y="8032759"/>
                  </a:lnTo>
                  <a:cubicBezTo>
                    <a:pt x="6085962" y="8057407"/>
                    <a:pt x="6065627" y="8115105"/>
                    <a:pt x="6065627" y="8182336"/>
                  </a:cubicBezTo>
                  <a:cubicBezTo>
                    <a:pt x="6065627" y="8249568"/>
                    <a:pt x="6085962" y="8307266"/>
                    <a:pt x="6114957" y="8331913"/>
                  </a:cubicBezTo>
                  <a:lnTo>
                    <a:pt x="6138199" y="8341342"/>
                  </a:lnTo>
                  <a:lnTo>
                    <a:pt x="6146407" y="8341342"/>
                  </a:lnTo>
                  <a:lnTo>
                    <a:pt x="6142303" y="8343007"/>
                  </a:lnTo>
                  <a:lnTo>
                    <a:pt x="6146408" y="8344672"/>
                  </a:lnTo>
                  <a:lnTo>
                    <a:pt x="6138199" y="8344672"/>
                  </a:lnTo>
                  <a:lnTo>
                    <a:pt x="6114957" y="8354101"/>
                  </a:lnTo>
                  <a:cubicBezTo>
                    <a:pt x="6085962" y="8378748"/>
                    <a:pt x="6065627" y="8436446"/>
                    <a:pt x="6065627" y="8503678"/>
                  </a:cubicBezTo>
                  <a:cubicBezTo>
                    <a:pt x="6065627" y="8570910"/>
                    <a:pt x="6085962" y="8628606"/>
                    <a:pt x="6114957" y="8653254"/>
                  </a:cubicBezTo>
                  <a:lnTo>
                    <a:pt x="6138199" y="8662684"/>
                  </a:lnTo>
                  <a:lnTo>
                    <a:pt x="6146407" y="8662684"/>
                  </a:lnTo>
                  <a:lnTo>
                    <a:pt x="6142303" y="8664348"/>
                  </a:lnTo>
                  <a:lnTo>
                    <a:pt x="6146407" y="8666014"/>
                  </a:lnTo>
                  <a:lnTo>
                    <a:pt x="6138199" y="8666014"/>
                  </a:lnTo>
                  <a:lnTo>
                    <a:pt x="6114957" y="8675442"/>
                  </a:lnTo>
                  <a:cubicBezTo>
                    <a:pt x="6085961" y="8700090"/>
                    <a:pt x="6065627" y="8757788"/>
                    <a:pt x="6065627" y="8825020"/>
                  </a:cubicBezTo>
                  <a:cubicBezTo>
                    <a:pt x="6065627" y="8892250"/>
                    <a:pt x="6085961" y="8949950"/>
                    <a:pt x="6114957" y="8974596"/>
                  </a:cubicBezTo>
                  <a:lnTo>
                    <a:pt x="6138199" y="8984026"/>
                  </a:lnTo>
                  <a:lnTo>
                    <a:pt x="6146407" y="8984026"/>
                  </a:lnTo>
                  <a:lnTo>
                    <a:pt x="6142303" y="8985690"/>
                  </a:lnTo>
                  <a:lnTo>
                    <a:pt x="6146407" y="8987354"/>
                  </a:lnTo>
                  <a:lnTo>
                    <a:pt x="6138199" y="8987354"/>
                  </a:lnTo>
                  <a:lnTo>
                    <a:pt x="6114957" y="8996784"/>
                  </a:lnTo>
                  <a:cubicBezTo>
                    <a:pt x="6085961" y="9021432"/>
                    <a:pt x="6065627" y="9079130"/>
                    <a:pt x="6065627" y="9146360"/>
                  </a:cubicBezTo>
                  <a:cubicBezTo>
                    <a:pt x="6065627" y="9213592"/>
                    <a:pt x="6085961" y="9271290"/>
                    <a:pt x="6114957" y="9295936"/>
                  </a:cubicBezTo>
                  <a:lnTo>
                    <a:pt x="6138199" y="9305366"/>
                  </a:lnTo>
                  <a:lnTo>
                    <a:pt x="6146407" y="9305366"/>
                  </a:lnTo>
                  <a:lnTo>
                    <a:pt x="6142303" y="9307030"/>
                  </a:lnTo>
                  <a:lnTo>
                    <a:pt x="6146407" y="9308696"/>
                  </a:lnTo>
                  <a:lnTo>
                    <a:pt x="6138198" y="9308696"/>
                  </a:lnTo>
                  <a:lnTo>
                    <a:pt x="6114956" y="9318126"/>
                  </a:lnTo>
                  <a:cubicBezTo>
                    <a:pt x="6085961" y="9342772"/>
                    <a:pt x="6065626" y="9400470"/>
                    <a:pt x="6065626" y="9467702"/>
                  </a:cubicBezTo>
                  <a:cubicBezTo>
                    <a:pt x="6065626" y="9534934"/>
                    <a:pt x="6085961" y="9592632"/>
                    <a:pt x="6114956" y="9617278"/>
                  </a:cubicBezTo>
                  <a:lnTo>
                    <a:pt x="6138198" y="9626708"/>
                  </a:lnTo>
                  <a:lnTo>
                    <a:pt x="6146407" y="9626708"/>
                  </a:lnTo>
                  <a:lnTo>
                    <a:pt x="6142303" y="9628372"/>
                  </a:lnTo>
                  <a:lnTo>
                    <a:pt x="6146407" y="9630038"/>
                  </a:lnTo>
                  <a:lnTo>
                    <a:pt x="6138198" y="9630038"/>
                  </a:lnTo>
                  <a:lnTo>
                    <a:pt x="6114956" y="9639466"/>
                  </a:lnTo>
                  <a:cubicBezTo>
                    <a:pt x="6085961" y="9664114"/>
                    <a:pt x="6065626" y="9721812"/>
                    <a:pt x="6065626" y="9789044"/>
                  </a:cubicBezTo>
                  <a:cubicBezTo>
                    <a:pt x="6065626" y="9856276"/>
                    <a:pt x="6085961" y="9913974"/>
                    <a:pt x="6114956" y="9938620"/>
                  </a:cubicBezTo>
                  <a:lnTo>
                    <a:pt x="6138198" y="9948050"/>
                  </a:lnTo>
                  <a:lnTo>
                    <a:pt x="6146406" y="9948050"/>
                  </a:lnTo>
                  <a:lnTo>
                    <a:pt x="6142302" y="9949714"/>
                  </a:lnTo>
                  <a:lnTo>
                    <a:pt x="6146407" y="9951380"/>
                  </a:lnTo>
                  <a:lnTo>
                    <a:pt x="6138198" y="9951380"/>
                  </a:lnTo>
                  <a:lnTo>
                    <a:pt x="6114956" y="9960808"/>
                  </a:lnTo>
                  <a:cubicBezTo>
                    <a:pt x="6085961" y="9985456"/>
                    <a:pt x="6065626" y="10043154"/>
                    <a:pt x="6065626" y="10110386"/>
                  </a:cubicBezTo>
                  <a:cubicBezTo>
                    <a:pt x="6065626" y="10177616"/>
                    <a:pt x="6085961" y="10235316"/>
                    <a:pt x="6114956" y="10259962"/>
                  </a:cubicBezTo>
                  <a:lnTo>
                    <a:pt x="6138198" y="10269392"/>
                  </a:lnTo>
                  <a:lnTo>
                    <a:pt x="6146406" y="10269392"/>
                  </a:lnTo>
                  <a:lnTo>
                    <a:pt x="6142302" y="10271056"/>
                  </a:lnTo>
                  <a:lnTo>
                    <a:pt x="6146406" y="10272722"/>
                  </a:lnTo>
                  <a:lnTo>
                    <a:pt x="6138198" y="10272722"/>
                  </a:lnTo>
                  <a:lnTo>
                    <a:pt x="6114956" y="10282150"/>
                  </a:lnTo>
                  <a:cubicBezTo>
                    <a:pt x="6085960" y="10306798"/>
                    <a:pt x="6065626" y="10364496"/>
                    <a:pt x="6065626" y="10431728"/>
                  </a:cubicBezTo>
                  <a:cubicBezTo>
                    <a:pt x="6065626" y="10498958"/>
                    <a:pt x="6085960" y="10556658"/>
                    <a:pt x="6114956" y="10581304"/>
                  </a:cubicBezTo>
                  <a:lnTo>
                    <a:pt x="6138198" y="10590734"/>
                  </a:lnTo>
                  <a:lnTo>
                    <a:pt x="6146406" y="10590734"/>
                  </a:lnTo>
                  <a:lnTo>
                    <a:pt x="6142302" y="10592398"/>
                  </a:lnTo>
                  <a:lnTo>
                    <a:pt x="6146406" y="10594062"/>
                  </a:lnTo>
                  <a:lnTo>
                    <a:pt x="6138198" y="10594062"/>
                  </a:lnTo>
                  <a:lnTo>
                    <a:pt x="6114956" y="10603492"/>
                  </a:lnTo>
                  <a:cubicBezTo>
                    <a:pt x="6085960" y="10628140"/>
                    <a:pt x="6065626" y="10685838"/>
                    <a:pt x="6065626" y="10753070"/>
                  </a:cubicBezTo>
                  <a:cubicBezTo>
                    <a:pt x="6065626" y="10820300"/>
                    <a:pt x="6085960" y="10878000"/>
                    <a:pt x="6114956" y="10902646"/>
                  </a:cubicBezTo>
                  <a:lnTo>
                    <a:pt x="6138197" y="10912076"/>
                  </a:lnTo>
                  <a:lnTo>
                    <a:pt x="6146406" y="10912076"/>
                  </a:lnTo>
                  <a:lnTo>
                    <a:pt x="6142302" y="10913740"/>
                  </a:lnTo>
                  <a:lnTo>
                    <a:pt x="6146406" y="10915404"/>
                  </a:lnTo>
                  <a:lnTo>
                    <a:pt x="6138197" y="10915404"/>
                  </a:lnTo>
                  <a:lnTo>
                    <a:pt x="6114955" y="10924834"/>
                  </a:lnTo>
                  <a:cubicBezTo>
                    <a:pt x="6085960" y="10949482"/>
                    <a:pt x="6065625" y="11007180"/>
                    <a:pt x="6065625" y="11074412"/>
                  </a:cubicBezTo>
                  <a:cubicBezTo>
                    <a:pt x="6065625" y="11141642"/>
                    <a:pt x="6085960" y="11199340"/>
                    <a:pt x="6114955" y="11223988"/>
                  </a:cubicBezTo>
                  <a:lnTo>
                    <a:pt x="6138197" y="11233416"/>
                  </a:lnTo>
                  <a:lnTo>
                    <a:pt x="6146405" y="11233416"/>
                  </a:lnTo>
                  <a:lnTo>
                    <a:pt x="6142301" y="11235082"/>
                  </a:lnTo>
                  <a:lnTo>
                    <a:pt x="6146406" y="11236746"/>
                  </a:lnTo>
                  <a:lnTo>
                    <a:pt x="6138197" y="11236746"/>
                  </a:lnTo>
                  <a:lnTo>
                    <a:pt x="6114955" y="11246176"/>
                  </a:lnTo>
                  <a:cubicBezTo>
                    <a:pt x="6085960" y="11270824"/>
                    <a:pt x="6065625" y="11328522"/>
                    <a:pt x="6065625" y="11395752"/>
                  </a:cubicBezTo>
                  <a:cubicBezTo>
                    <a:pt x="6065625" y="11462984"/>
                    <a:pt x="6085960" y="11520682"/>
                    <a:pt x="6114955" y="11545330"/>
                  </a:cubicBezTo>
                  <a:lnTo>
                    <a:pt x="6138197" y="11554758"/>
                  </a:lnTo>
                  <a:lnTo>
                    <a:pt x="6146405" y="11554758"/>
                  </a:lnTo>
                  <a:lnTo>
                    <a:pt x="6142301" y="11556424"/>
                  </a:lnTo>
                  <a:lnTo>
                    <a:pt x="6146405" y="11558088"/>
                  </a:lnTo>
                  <a:lnTo>
                    <a:pt x="6138197" y="11558088"/>
                  </a:lnTo>
                  <a:lnTo>
                    <a:pt x="6114955" y="11567518"/>
                  </a:lnTo>
                  <a:cubicBezTo>
                    <a:pt x="6085959" y="11592166"/>
                    <a:pt x="6065625" y="11649862"/>
                    <a:pt x="6065625" y="11717094"/>
                  </a:cubicBezTo>
                  <a:cubicBezTo>
                    <a:pt x="6065625" y="11784326"/>
                    <a:pt x="6085959" y="11842024"/>
                    <a:pt x="6114955" y="11866672"/>
                  </a:cubicBezTo>
                  <a:lnTo>
                    <a:pt x="6138197" y="11876100"/>
                  </a:lnTo>
                  <a:lnTo>
                    <a:pt x="6146405" y="11876100"/>
                  </a:lnTo>
                  <a:lnTo>
                    <a:pt x="6142301" y="11877766"/>
                  </a:lnTo>
                  <a:lnTo>
                    <a:pt x="6146405" y="11879430"/>
                  </a:lnTo>
                  <a:lnTo>
                    <a:pt x="6138197" y="11879430"/>
                  </a:lnTo>
                  <a:lnTo>
                    <a:pt x="6114955" y="11888860"/>
                  </a:lnTo>
                  <a:cubicBezTo>
                    <a:pt x="6085959" y="11913506"/>
                    <a:pt x="6065625" y="11971206"/>
                    <a:pt x="6065625" y="12038436"/>
                  </a:cubicBezTo>
                  <a:cubicBezTo>
                    <a:pt x="6065625" y="12128078"/>
                    <a:pt x="6101775" y="12200772"/>
                    <a:pt x="6146405" y="12200772"/>
                  </a:cubicBezTo>
                  <a:lnTo>
                    <a:pt x="5742600" y="12200772"/>
                  </a:lnTo>
                  <a:lnTo>
                    <a:pt x="5720978" y="12192000"/>
                  </a:lnTo>
                  <a:lnTo>
                    <a:pt x="0" y="12191999"/>
                  </a:lnTo>
                  <a:lnTo>
                    <a:pt x="0" y="0"/>
                  </a:lnTo>
                  <a:lnTo>
                    <a:pt x="6001104" y="0"/>
                  </a:lnTo>
                  <a:lnTo>
                    <a:pt x="6001104" y="2222"/>
                  </a:lnTo>
                  <a:close/>
                </a:path>
              </a:pathLst>
            </a:custGeom>
            <a:solidFill>
              <a:srgbClr val="8FDAE1"/>
            </a:solidFill>
            <a:ln>
              <a:noFill/>
            </a:ln>
            <a:effectLst>
              <a:outerShdw dist="25400" dir="16200000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65" name="자유형 164"/>
            <p:cNvSpPr/>
            <p:nvPr/>
          </p:nvSpPr>
          <p:spPr>
            <a:xfrm>
              <a:off x="220080" y="850900"/>
              <a:ext cx="11971920" cy="6007101"/>
            </a:xfrm>
            <a:custGeom>
              <a:avLst/>
              <a:gdLst>
                <a:gd name="connsiteX0" fmla="*/ 11959246 w 11971920"/>
                <a:gd name="connsiteY0" fmla="*/ 3886200 h 6007101"/>
                <a:gd name="connsiteX1" fmla="*/ 11971920 w 11971920"/>
                <a:gd name="connsiteY1" fmla="*/ 6007100 h 6007101"/>
                <a:gd name="connsiteX2" fmla="*/ 11959246 w 11971920"/>
                <a:gd name="connsiteY2" fmla="*/ 5998962 h 6007101"/>
                <a:gd name="connsiteX3" fmla="*/ 6826440 w 11971920"/>
                <a:gd name="connsiteY3" fmla="*/ 0 h 6007101"/>
                <a:gd name="connsiteX4" fmla="*/ 9031646 w 11971920"/>
                <a:gd name="connsiteY4" fmla="*/ 393700 h 6007101"/>
                <a:gd name="connsiteX5" fmla="*/ 10527130 w 11971920"/>
                <a:gd name="connsiteY5" fmla="*/ 495300 h 6007101"/>
                <a:gd name="connsiteX6" fmla="*/ 11502997 w 11971920"/>
                <a:gd name="connsiteY6" fmla="*/ 1498600 h 6007101"/>
                <a:gd name="connsiteX7" fmla="*/ 11528344 w 11971920"/>
                <a:gd name="connsiteY7" fmla="*/ 2654300 h 6007101"/>
                <a:gd name="connsiteX8" fmla="*/ 11794490 w 11971920"/>
                <a:gd name="connsiteY8" fmla="*/ 3022600 h 6007101"/>
                <a:gd name="connsiteX9" fmla="*/ 11944756 w 11971920"/>
                <a:gd name="connsiteY9" fmla="*/ 3810247 h 6007101"/>
                <a:gd name="connsiteX10" fmla="*/ 11528344 w 11971920"/>
                <a:gd name="connsiteY10" fmla="*/ 6007100 h 6007101"/>
                <a:gd name="connsiteX11" fmla="*/ 11946572 w 11971920"/>
                <a:gd name="connsiteY11" fmla="*/ 6007100 h 6007101"/>
                <a:gd name="connsiteX12" fmla="*/ 11946573 w 11971920"/>
                <a:gd name="connsiteY12" fmla="*/ 6007101 h 6007101"/>
                <a:gd name="connsiteX13" fmla="*/ 707963 w 11971920"/>
                <a:gd name="connsiteY13" fmla="*/ 6007101 h 6007101"/>
                <a:gd name="connsiteX14" fmla="*/ 64959 w 11971920"/>
                <a:gd name="connsiteY14" fmla="*/ 5114460 h 6007101"/>
                <a:gd name="connsiteX15" fmla="*/ 0 w 11971920"/>
                <a:gd name="connsiteY15" fmla="*/ 5012032 h 6007101"/>
                <a:gd name="connsiteX16" fmla="*/ 161520 w 11971920"/>
                <a:gd name="connsiteY16" fmla="*/ 4241816 h 6007101"/>
                <a:gd name="connsiteX17" fmla="*/ 85479 w 11971920"/>
                <a:gd name="connsiteY17" fmla="*/ 2120916 h 6007101"/>
                <a:gd name="connsiteX18" fmla="*/ 516381 w 11971920"/>
                <a:gd name="connsiteY18" fmla="*/ 1130316 h 6007101"/>
                <a:gd name="connsiteX19" fmla="*/ 2227317 w 11971920"/>
                <a:gd name="connsiteY19" fmla="*/ 431816 h 6007101"/>
                <a:gd name="connsiteX20" fmla="*/ 4900006 w 11971920"/>
                <a:gd name="connsiteY20" fmla="*/ 27551 h 6007101"/>
                <a:gd name="connsiteX21" fmla="*/ 4912695 w 11971920"/>
                <a:gd name="connsiteY21" fmla="*/ 12732 h 6007101"/>
                <a:gd name="connsiteX22" fmla="*/ 6813798 w 11971920"/>
                <a:gd name="connsiteY22" fmla="*/ 12732 h 6007101"/>
                <a:gd name="connsiteX23" fmla="*/ 6822424 w 11971920"/>
                <a:gd name="connsiteY23" fmla="*/ 22806 h 600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971920" h="6007101">
                  <a:moveTo>
                    <a:pt x="11959246" y="3886200"/>
                  </a:moveTo>
                  <a:cubicBezTo>
                    <a:pt x="11963471" y="4593167"/>
                    <a:pt x="11967696" y="5300133"/>
                    <a:pt x="11971920" y="6007100"/>
                  </a:cubicBezTo>
                  <a:lnTo>
                    <a:pt x="11959246" y="5998962"/>
                  </a:lnTo>
                  <a:close/>
                  <a:moveTo>
                    <a:pt x="6826440" y="0"/>
                  </a:moveTo>
                  <a:cubicBezTo>
                    <a:pt x="7561509" y="131233"/>
                    <a:pt x="8414864" y="311150"/>
                    <a:pt x="9031646" y="393700"/>
                  </a:cubicBezTo>
                  <a:cubicBezTo>
                    <a:pt x="9648428" y="476250"/>
                    <a:pt x="10028636" y="461433"/>
                    <a:pt x="10527130" y="495300"/>
                  </a:cubicBezTo>
                  <a:lnTo>
                    <a:pt x="11502997" y="1498600"/>
                  </a:lnTo>
                  <a:lnTo>
                    <a:pt x="11528344" y="2654300"/>
                  </a:lnTo>
                  <a:lnTo>
                    <a:pt x="11794490" y="3022600"/>
                  </a:lnTo>
                  <a:lnTo>
                    <a:pt x="11944756" y="3810247"/>
                  </a:lnTo>
                  <a:lnTo>
                    <a:pt x="11528344" y="6007100"/>
                  </a:lnTo>
                  <a:lnTo>
                    <a:pt x="11946572" y="6007100"/>
                  </a:lnTo>
                  <a:lnTo>
                    <a:pt x="11946573" y="6007101"/>
                  </a:lnTo>
                  <a:lnTo>
                    <a:pt x="707963" y="6007101"/>
                  </a:lnTo>
                  <a:lnTo>
                    <a:pt x="64959" y="5114460"/>
                  </a:lnTo>
                  <a:lnTo>
                    <a:pt x="0" y="5012032"/>
                  </a:lnTo>
                  <a:lnTo>
                    <a:pt x="161520" y="4241816"/>
                  </a:lnTo>
                  <a:lnTo>
                    <a:pt x="85479" y="2120916"/>
                  </a:lnTo>
                  <a:lnTo>
                    <a:pt x="516381" y="1130316"/>
                  </a:lnTo>
                  <a:lnTo>
                    <a:pt x="2227317" y="431816"/>
                  </a:lnTo>
                  <a:lnTo>
                    <a:pt x="4900006" y="27551"/>
                  </a:lnTo>
                  <a:lnTo>
                    <a:pt x="4912695" y="12732"/>
                  </a:lnTo>
                  <a:lnTo>
                    <a:pt x="6813798" y="12732"/>
                  </a:lnTo>
                  <a:lnTo>
                    <a:pt x="6822424" y="228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dist="63500" dir="16200000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5165786" y="150816"/>
            <a:ext cx="1860427" cy="715878"/>
            <a:chOff x="3684588" y="1674813"/>
            <a:chExt cx="4822825" cy="1855787"/>
          </a:xfrm>
        </p:grpSpPr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3684588" y="2152650"/>
              <a:ext cx="4822825" cy="1370013"/>
            </a:xfrm>
            <a:custGeom>
              <a:avLst/>
              <a:gdLst>
                <a:gd name="T0" fmla="*/ 1495 w 9115"/>
                <a:gd name="T1" fmla="*/ 0 h 2589"/>
                <a:gd name="T2" fmla="*/ 0 w 9115"/>
                <a:gd name="T3" fmla="*/ 2589 h 2589"/>
                <a:gd name="T4" fmla="*/ 9115 w 9115"/>
                <a:gd name="T5" fmla="*/ 2589 h 2589"/>
                <a:gd name="T6" fmla="*/ 7527 w 9115"/>
                <a:gd name="T7" fmla="*/ 27 h 2589"/>
                <a:gd name="T8" fmla="*/ 5881 w 9115"/>
                <a:gd name="T9" fmla="*/ 1824 h 2589"/>
                <a:gd name="T10" fmla="*/ 2706 w 9115"/>
                <a:gd name="T11" fmla="*/ 1794 h 2589"/>
                <a:gd name="T12" fmla="*/ 1495 w 9115"/>
                <a:gd name="T13" fmla="*/ 0 h 2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115" h="2589">
                  <a:moveTo>
                    <a:pt x="1495" y="0"/>
                  </a:moveTo>
                  <a:lnTo>
                    <a:pt x="0" y="2589"/>
                  </a:lnTo>
                  <a:lnTo>
                    <a:pt x="9115" y="2589"/>
                  </a:lnTo>
                  <a:lnTo>
                    <a:pt x="7527" y="27"/>
                  </a:lnTo>
                  <a:lnTo>
                    <a:pt x="5881" y="1824"/>
                  </a:lnTo>
                  <a:lnTo>
                    <a:pt x="2706" y="1794"/>
                  </a:lnTo>
                  <a:lnTo>
                    <a:pt x="1495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15"/>
            <p:cNvSpPr>
              <a:spLocks/>
            </p:cNvSpPr>
            <p:nvPr/>
          </p:nvSpPr>
          <p:spPr bwMode="auto">
            <a:xfrm>
              <a:off x="4878388" y="1803400"/>
              <a:ext cx="2557463" cy="1719263"/>
            </a:xfrm>
            <a:custGeom>
              <a:avLst/>
              <a:gdLst>
                <a:gd name="T0" fmla="*/ 0 w 4833"/>
                <a:gd name="T1" fmla="*/ 3250 h 3250"/>
                <a:gd name="T2" fmla="*/ 976 w 4833"/>
                <a:gd name="T3" fmla="*/ 1536 h 3250"/>
                <a:gd name="T4" fmla="*/ 1211 w 4833"/>
                <a:gd name="T5" fmla="*/ 1997 h 3250"/>
                <a:gd name="T6" fmla="*/ 2359 w 4833"/>
                <a:gd name="T7" fmla="*/ 0 h 3250"/>
                <a:gd name="T8" fmla="*/ 3441 w 4833"/>
                <a:gd name="T9" fmla="*/ 2125 h 3250"/>
                <a:gd name="T10" fmla="*/ 4090 w 4833"/>
                <a:gd name="T11" fmla="*/ 992 h 3250"/>
                <a:gd name="T12" fmla="*/ 4833 w 4833"/>
                <a:gd name="T13" fmla="*/ 2451 h 3250"/>
                <a:gd name="T14" fmla="*/ 4761 w 4833"/>
                <a:gd name="T15" fmla="*/ 2565 h 3250"/>
                <a:gd name="T16" fmla="*/ 4603 w 4833"/>
                <a:gd name="T17" fmla="*/ 2781 h 3250"/>
                <a:gd name="T18" fmla="*/ 4426 w 4833"/>
                <a:gd name="T19" fmla="*/ 2981 h 3250"/>
                <a:gd name="T20" fmla="*/ 4231 w 4833"/>
                <a:gd name="T21" fmla="*/ 3165 h 3250"/>
                <a:gd name="T22" fmla="*/ 4128 w 4833"/>
                <a:gd name="T23" fmla="*/ 3250 h 3250"/>
                <a:gd name="T24" fmla="*/ 377 w 4833"/>
                <a:gd name="T25" fmla="*/ 3250 h 3250"/>
                <a:gd name="T26" fmla="*/ 0 w 4833"/>
                <a:gd name="T27" fmla="*/ 325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33" h="3250">
                  <a:moveTo>
                    <a:pt x="0" y="3250"/>
                  </a:moveTo>
                  <a:lnTo>
                    <a:pt x="976" y="1536"/>
                  </a:lnTo>
                  <a:lnTo>
                    <a:pt x="1211" y="1997"/>
                  </a:lnTo>
                  <a:lnTo>
                    <a:pt x="2359" y="0"/>
                  </a:lnTo>
                  <a:lnTo>
                    <a:pt x="3441" y="2125"/>
                  </a:lnTo>
                  <a:lnTo>
                    <a:pt x="4090" y="992"/>
                  </a:lnTo>
                  <a:lnTo>
                    <a:pt x="4833" y="2451"/>
                  </a:lnTo>
                  <a:lnTo>
                    <a:pt x="4761" y="2565"/>
                  </a:lnTo>
                  <a:lnTo>
                    <a:pt x="4603" y="2781"/>
                  </a:lnTo>
                  <a:lnTo>
                    <a:pt x="4426" y="2981"/>
                  </a:lnTo>
                  <a:lnTo>
                    <a:pt x="4231" y="3165"/>
                  </a:lnTo>
                  <a:lnTo>
                    <a:pt x="4128" y="3250"/>
                  </a:lnTo>
                  <a:lnTo>
                    <a:pt x="377" y="3250"/>
                  </a:lnTo>
                  <a:lnTo>
                    <a:pt x="0" y="32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16"/>
            <p:cNvSpPr>
              <a:spLocks/>
            </p:cNvSpPr>
            <p:nvPr/>
          </p:nvSpPr>
          <p:spPr bwMode="auto">
            <a:xfrm>
              <a:off x="5911850" y="1803400"/>
              <a:ext cx="1746250" cy="1719263"/>
            </a:xfrm>
            <a:custGeom>
              <a:avLst/>
              <a:gdLst>
                <a:gd name="T0" fmla="*/ 406 w 3299"/>
                <a:gd name="T1" fmla="*/ 0 h 3250"/>
                <a:gd name="T2" fmla="*/ 1671 w 3299"/>
                <a:gd name="T3" fmla="*/ 2485 h 3250"/>
                <a:gd name="T4" fmla="*/ 2137 w 3299"/>
                <a:gd name="T5" fmla="*/ 992 h 3250"/>
                <a:gd name="T6" fmla="*/ 3299 w 3299"/>
                <a:gd name="T7" fmla="*/ 3250 h 3250"/>
                <a:gd name="T8" fmla="*/ 374 w 3299"/>
                <a:gd name="T9" fmla="*/ 3250 h 3250"/>
                <a:gd name="T10" fmla="*/ 644 w 3299"/>
                <a:gd name="T11" fmla="*/ 3008 h 3250"/>
                <a:gd name="T12" fmla="*/ 0 w 3299"/>
                <a:gd name="T13" fmla="*/ 2681 h 3250"/>
                <a:gd name="T14" fmla="*/ 811 w 3299"/>
                <a:gd name="T15" fmla="*/ 2232 h 3250"/>
                <a:gd name="T16" fmla="*/ 406 w 3299"/>
                <a:gd name="T17" fmla="*/ 2007 h 3250"/>
                <a:gd name="T18" fmla="*/ 406 w 3299"/>
                <a:gd name="T19" fmla="*/ 1774 h 3250"/>
                <a:gd name="T20" fmla="*/ 406 w 3299"/>
                <a:gd name="T21" fmla="*/ 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99" h="3250">
                  <a:moveTo>
                    <a:pt x="406" y="0"/>
                  </a:moveTo>
                  <a:lnTo>
                    <a:pt x="1671" y="2485"/>
                  </a:lnTo>
                  <a:lnTo>
                    <a:pt x="2137" y="992"/>
                  </a:lnTo>
                  <a:lnTo>
                    <a:pt x="3299" y="3250"/>
                  </a:lnTo>
                  <a:lnTo>
                    <a:pt x="374" y="3250"/>
                  </a:lnTo>
                  <a:lnTo>
                    <a:pt x="644" y="3008"/>
                  </a:lnTo>
                  <a:lnTo>
                    <a:pt x="0" y="2681"/>
                  </a:lnTo>
                  <a:lnTo>
                    <a:pt x="811" y="2232"/>
                  </a:lnTo>
                  <a:lnTo>
                    <a:pt x="406" y="2007"/>
                  </a:lnTo>
                  <a:lnTo>
                    <a:pt x="406" y="1774"/>
                  </a:lnTo>
                  <a:lnTo>
                    <a:pt x="406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17"/>
            <p:cNvSpPr>
              <a:spLocks/>
            </p:cNvSpPr>
            <p:nvPr/>
          </p:nvSpPr>
          <p:spPr bwMode="auto">
            <a:xfrm>
              <a:off x="3694113" y="1674813"/>
              <a:ext cx="1595438" cy="1847850"/>
            </a:xfrm>
            <a:custGeom>
              <a:avLst/>
              <a:gdLst>
                <a:gd name="T0" fmla="*/ 1476 w 3014"/>
                <a:gd name="T1" fmla="*/ 902 h 3491"/>
                <a:gd name="T2" fmla="*/ 1974 w 3014"/>
                <a:gd name="T3" fmla="*/ 0 h 3491"/>
                <a:gd name="T4" fmla="*/ 3014 w 3014"/>
                <a:gd name="T5" fmla="*/ 2127 h 3491"/>
                <a:gd name="T6" fmla="*/ 2238 w 3014"/>
                <a:gd name="T7" fmla="*/ 3491 h 3491"/>
                <a:gd name="T8" fmla="*/ 0 w 3014"/>
                <a:gd name="T9" fmla="*/ 3459 h 3491"/>
                <a:gd name="T10" fmla="*/ 1476 w 3014"/>
                <a:gd name="T11" fmla="*/ 902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14" h="3491">
                  <a:moveTo>
                    <a:pt x="1476" y="902"/>
                  </a:moveTo>
                  <a:lnTo>
                    <a:pt x="1974" y="0"/>
                  </a:lnTo>
                  <a:lnTo>
                    <a:pt x="3014" y="2127"/>
                  </a:lnTo>
                  <a:lnTo>
                    <a:pt x="2238" y="3491"/>
                  </a:lnTo>
                  <a:lnTo>
                    <a:pt x="0" y="3459"/>
                  </a:lnTo>
                  <a:lnTo>
                    <a:pt x="1476" y="9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18"/>
            <p:cNvSpPr>
              <a:spLocks/>
            </p:cNvSpPr>
            <p:nvPr/>
          </p:nvSpPr>
          <p:spPr bwMode="auto">
            <a:xfrm>
              <a:off x="4572000" y="1674813"/>
              <a:ext cx="717550" cy="1847850"/>
            </a:xfrm>
            <a:custGeom>
              <a:avLst/>
              <a:gdLst>
                <a:gd name="T0" fmla="*/ 315 w 1355"/>
                <a:gd name="T1" fmla="*/ 0 h 3491"/>
                <a:gd name="T2" fmla="*/ 1355 w 1355"/>
                <a:gd name="T3" fmla="*/ 2127 h 3491"/>
                <a:gd name="T4" fmla="*/ 579 w 1355"/>
                <a:gd name="T5" fmla="*/ 3491 h 3491"/>
                <a:gd name="T6" fmla="*/ 547 w 1355"/>
                <a:gd name="T7" fmla="*/ 3457 h 3491"/>
                <a:gd name="T8" fmla="*/ 493 w 1355"/>
                <a:gd name="T9" fmla="*/ 3370 h 3491"/>
                <a:gd name="T10" fmla="*/ 448 w 1355"/>
                <a:gd name="T11" fmla="*/ 3268 h 3491"/>
                <a:gd name="T12" fmla="*/ 409 w 1355"/>
                <a:gd name="T13" fmla="*/ 3157 h 3491"/>
                <a:gd name="T14" fmla="*/ 359 w 1355"/>
                <a:gd name="T15" fmla="*/ 2983 h 3491"/>
                <a:gd name="T16" fmla="*/ 305 w 1355"/>
                <a:gd name="T17" fmla="*/ 2817 h 3491"/>
                <a:gd name="T18" fmla="*/ 265 w 1355"/>
                <a:gd name="T19" fmla="*/ 2719 h 3491"/>
                <a:gd name="T20" fmla="*/ 241 w 1355"/>
                <a:gd name="T21" fmla="*/ 2677 h 3491"/>
                <a:gd name="T22" fmla="*/ 500 w 1355"/>
                <a:gd name="T23" fmla="*/ 2435 h 3491"/>
                <a:gd name="T24" fmla="*/ 0 w 1355"/>
                <a:gd name="T25" fmla="*/ 2169 h 3491"/>
                <a:gd name="T26" fmla="*/ 631 w 1355"/>
                <a:gd name="T27" fmla="*/ 1806 h 3491"/>
                <a:gd name="T28" fmla="*/ 315 w 1355"/>
                <a:gd name="T29" fmla="*/ 1625 h 3491"/>
                <a:gd name="T30" fmla="*/ 315 w 1355"/>
                <a:gd name="T31" fmla="*/ 1436 h 3491"/>
                <a:gd name="T32" fmla="*/ 315 w 1355"/>
                <a:gd name="T33" fmla="*/ 0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55" h="3491">
                  <a:moveTo>
                    <a:pt x="315" y="0"/>
                  </a:moveTo>
                  <a:lnTo>
                    <a:pt x="1355" y="2127"/>
                  </a:lnTo>
                  <a:lnTo>
                    <a:pt x="579" y="3491"/>
                  </a:lnTo>
                  <a:lnTo>
                    <a:pt x="547" y="3457"/>
                  </a:lnTo>
                  <a:lnTo>
                    <a:pt x="493" y="3370"/>
                  </a:lnTo>
                  <a:lnTo>
                    <a:pt x="448" y="3268"/>
                  </a:lnTo>
                  <a:lnTo>
                    <a:pt x="409" y="3157"/>
                  </a:lnTo>
                  <a:lnTo>
                    <a:pt x="359" y="2983"/>
                  </a:lnTo>
                  <a:lnTo>
                    <a:pt x="305" y="2817"/>
                  </a:lnTo>
                  <a:lnTo>
                    <a:pt x="265" y="2719"/>
                  </a:lnTo>
                  <a:lnTo>
                    <a:pt x="241" y="2677"/>
                  </a:lnTo>
                  <a:lnTo>
                    <a:pt x="500" y="2435"/>
                  </a:lnTo>
                  <a:lnTo>
                    <a:pt x="0" y="2169"/>
                  </a:lnTo>
                  <a:lnTo>
                    <a:pt x="631" y="1806"/>
                  </a:lnTo>
                  <a:lnTo>
                    <a:pt x="315" y="1625"/>
                  </a:lnTo>
                  <a:lnTo>
                    <a:pt x="315" y="1436"/>
                  </a:lnTo>
                  <a:lnTo>
                    <a:pt x="315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19"/>
            <p:cNvSpPr>
              <a:spLocks/>
            </p:cNvSpPr>
            <p:nvPr/>
          </p:nvSpPr>
          <p:spPr bwMode="auto">
            <a:xfrm>
              <a:off x="7059613" y="1679575"/>
              <a:ext cx="1447800" cy="1843088"/>
            </a:xfrm>
            <a:custGeom>
              <a:avLst/>
              <a:gdLst>
                <a:gd name="T0" fmla="*/ 1148 w 2736"/>
                <a:gd name="T1" fmla="*/ 922 h 3484"/>
                <a:gd name="T2" fmla="*/ 628 w 2736"/>
                <a:gd name="T3" fmla="*/ 0 h 3484"/>
                <a:gd name="T4" fmla="*/ 0 w 2736"/>
                <a:gd name="T5" fmla="*/ 1286 h 3484"/>
                <a:gd name="T6" fmla="*/ 711 w 2736"/>
                <a:gd name="T7" fmla="*/ 2685 h 3484"/>
                <a:gd name="T8" fmla="*/ 1130 w 2736"/>
                <a:gd name="T9" fmla="*/ 3484 h 3484"/>
                <a:gd name="T10" fmla="*/ 2736 w 2736"/>
                <a:gd name="T11" fmla="*/ 3484 h 3484"/>
                <a:gd name="T12" fmla="*/ 1148 w 2736"/>
                <a:gd name="T13" fmla="*/ 922 h 3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36" h="3484">
                  <a:moveTo>
                    <a:pt x="1148" y="922"/>
                  </a:moveTo>
                  <a:lnTo>
                    <a:pt x="628" y="0"/>
                  </a:lnTo>
                  <a:lnTo>
                    <a:pt x="0" y="1286"/>
                  </a:lnTo>
                  <a:lnTo>
                    <a:pt x="711" y="2685"/>
                  </a:lnTo>
                  <a:lnTo>
                    <a:pt x="1130" y="3484"/>
                  </a:lnTo>
                  <a:lnTo>
                    <a:pt x="2736" y="3484"/>
                  </a:lnTo>
                  <a:lnTo>
                    <a:pt x="1148" y="922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20"/>
            <p:cNvSpPr>
              <a:spLocks/>
            </p:cNvSpPr>
            <p:nvPr/>
          </p:nvSpPr>
          <p:spPr bwMode="auto">
            <a:xfrm>
              <a:off x="7059613" y="1679575"/>
              <a:ext cx="393700" cy="1257300"/>
            </a:xfrm>
            <a:custGeom>
              <a:avLst/>
              <a:gdLst>
                <a:gd name="T0" fmla="*/ 628 w 743"/>
                <a:gd name="T1" fmla="*/ 0 h 2377"/>
                <a:gd name="T2" fmla="*/ 0 w 743"/>
                <a:gd name="T3" fmla="*/ 1286 h 2377"/>
                <a:gd name="T4" fmla="*/ 554 w 743"/>
                <a:gd name="T5" fmla="*/ 2377 h 2377"/>
                <a:gd name="T6" fmla="*/ 743 w 743"/>
                <a:gd name="T7" fmla="*/ 2078 h 2377"/>
                <a:gd name="T8" fmla="*/ 517 w 743"/>
                <a:gd name="T9" fmla="*/ 1707 h 2377"/>
                <a:gd name="T10" fmla="*/ 716 w 743"/>
                <a:gd name="T11" fmla="*/ 1497 h 2377"/>
                <a:gd name="T12" fmla="*/ 482 w 743"/>
                <a:gd name="T13" fmla="*/ 1331 h 2377"/>
                <a:gd name="T14" fmla="*/ 628 w 743"/>
                <a:gd name="T15" fmla="*/ 0 h 2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43" h="2377">
                  <a:moveTo>
                    <a:pt x="628" y="0"/>
                  </a:moveTo>
                  <a:lnTo>
                    <a:pt x="0" y="1286"/>
                  </a:lnTo>
                  <a:lnTo>
                    <a:pt x="554" y="2377"/>
                  </a:lnTo>
                  <a:lnTo>
                    <a:pt x="743" y="2078"/>
                  </a:lnTo>
                  <a:lnTo>
                    <a:pt x="517" y="1707"/>
                  </a:lnTo>
                  <a:lnTo>
                    <a:pt x="716" y="1497"/>
                  </a:lnTo>
                  <a:lnTo>
                    <a:pt x="482" y="1331"/>
                  </a:lnTo>
                  <a:lnTo>
                    <a:pt x="6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" name="Rectangle 33"/>
            <p:cNvSpPr>
              <a:spLocks noChangeArrowheads="1"/>
            </p:cNvSpPr>
            <p:nvPr/>
          </p:nvSpPr>
          <p:spPr bwMode="auto">
            <a:xfrm>
              <a:off x="3694113" y="3505200"/>
              <a:ext cx="4813300" cy="25400"/>
            </a:xfrm>
            <a:prstGeom prst="rect">
              <a:avLst/>
            </a:prstGeom>
            <a:solidFill>
              <a:srgbClr val="B1B1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86" name="Freeform 10"/>
          <p:cNvSpPr>
            <a:spLocks/>
          </p:cNvSpPr>
          <p:nvPr/>
        </p:nvSpPr>
        <p:spPr bwMode="auto">
          <a:xfrm>
            <a:off x="6987944" y="259097"/>
            <a:ext cx="376918" cy="145971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7" name="Freeform 10"/>
          <p:cNvSpPr>
            <a:spLocks/>
          </p:cNvSpPr>
          <p:nvPr/>
        </p:nvSpPr>
        <p:spPr bwMode="auto">
          <a:xfrm>
            <a:off x="7520563" y="460158"/>
            <a:ext cx="280412" cy="108597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841" y="-127402"/>
            <a:ext cx="1565671" cy="91780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B4FA07A-4148-AA40-B54A-AF8DBBF2A3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9910" y="1266521"/>
            <a:ext cx="7281434" cy="5457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4751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" name="그룹 159"/>
          <p:cNvGrpSpPr/>
          <p:nvPr/>
        </p:nvGrpSpPr>
        <p:grpSpPr>
          <a:xfrm>
            <a:off x="10045331" y="465336"/>
            <a:ext cx="1015315" cy="268103"/>
            <a:chOff x="8847791" y="-932246"/>
            <a:chExt cx="1015315" cy="268103"/>
          </a:xfrm>
        </p:grpSpPr>
        <p:sp>
          <p:nvSpPr>
            <p:cNvPr id="42" name="Rectangle 13"/>
            <p:cNvSpPr>
              <a:spLocks noChangeArrowheads="1"/>
            </p:cNvSpPr>
            <p:nvPr/>
          </p:nvSpPr>
          <p:spPr bwMode="auto">
            <a:xfrm flipH="1">
              <a:off x="9765140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Rectangle 14"/>
            <p:cNvSpPr>
              <a:spLocks noChangeArrowheads="1"/>
            </p:cNvSpPr>
            <p:nvPr/>
          </p:nvSpPr>
          <p:spPr bwMode="auto">
            <a:xfrm flipH="1">
              <a:off x="977151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Rectangle 15"/>
            <p:cNvSpPr>
              <a:spLocks noChangeArrowheads="1"/>
            </p:cNvSpPr>
            <p:nvPr/>
          </p:nvSpPr>
          <p:spPr bwMode="auto">
            <a:xfrm flipH="1">
              <a:off x="9777893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Rectangle 16"/>
            <p:cNvSpPr>
              <a:spLocks noChangeArrowheads="1"/>
            </p:cNvSpPr>
            <p:nvPr/>
          </p:nvSpPr>
          <p:spPr bwMode="auto">
            <a:xfrm flipH="1">
              <a:off x="9784269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Rectangle 17"/>
            <p:cNvSpPr>
              <a:spLocks noChangeArrowheads="1"/>
            </p:cNvSpPr>
            <p:nvPr/>
          </p:nvSpPr>
          <p:spPr bwMode="auto">
            <a:xfrm flipH="1">
              <a:off x="979035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Rectangle 18"/>
            <p:cNvSpPr>
              <a:spLocks noChangeArrowheads="1"/>
            </p:cNvSpPr>
            <p:nvPr/>
          </p:nvSpPr>
          <p:spPr bwMode="auto">
            <a:xfrm flipH="1">
              <a:off x="979673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Rectangle 19"/>
            <p:cNvSpPr>
              <a:spLocks noChangeArrowheads="1"/>
            </p:cNvSpPr>
            <p:nvPr/>
          </p:nvSpPr>
          <p:spPr bwMode="auto">
            <a:xfrm flipH="1">
              <a:off x="980281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" name="Rectangle 20"/>
            <p:cNvSpPr>
              <a:spLocks noChangeArrowheads="1"/>
            </p:cNvSpPr>
            <p:nvPr/>
          </p:nvSpPr>
          <p:spPr bwMode="auto">
            <a:xfrm flipH="1">
              <a:off x="980919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" name="Rectangle 21"/>
            <p:cNvSpPr>
              <a:spLocks noChangeArrowheads="1"/>
            </p:cNvSpPr>
            <p:nvPr/>
          </p:nvSpPr>
          <p:spPr bwMode="auto">
            <a:xfrm flipH="1">
              <a:off x="9815572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" name="Rectangle 22"/>
            <p:cNvSpPr>
              <a:spLocks noChangeArrowheads="1"/>
            </p:cNvSpPr>
            <p:nvPr/>
          </p:nvSpPr>
          <p:spPr bwMode="auto">
            <a:xfrm flipH="1">
              <a:off x="982165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" name="Rectangle 23"/>
            <p:cNvSpPr>
              <a:spLocks noChangeArrowheads="1"/>
            </p:cNvSpPr>
            <p:nvPr/>
          </p:nvSpPr>
          <p:spPr bwMode="auto">
            <a:xfrm flipH="1">
              <a:off x="982803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" name="Rectangle 24"/>
            <p:cNvSpPr>
              <a:spLocks noChangeArrowheads="1"/>
            </p:cNvSpPr>
            <p:nvPr/>
          </p:nvSpPr>
          <p:spPr bwMode="auto">
            <a:xfrm flipH="1">
              <a:off x="983441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" name="Rectangle 25"/>
            <p:cNvSpPr>
              <a:spLocks noChangeArrowheads="1"/>
            </p:cNvSpPr>
            <p:nvPr/>
          </p:nvSpPr>
          <p:spPr bwMode="auto">
            <a:xfrm flipH="1">
              <a:off x="984049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" name="Rectangle 26"/>
            <p:cNvSpPr>
              <a:spLocks noChangeArrowheads="1"/>
            </p:cNvSpPr>
            <p:nvPr/>
          </p:nvSpPr>
          <p:spPr bwMode="auto">
            <a:xfrm flipH="1">
              <a:off x="984687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6" name="Rectangle 27"/>
            <p:cNvSpPr>
              <a:spLocks noChangeArrowheads="1"/>
            </p:cNvSpPr>
            <p:nvPr/>
          </p:nvSpPr>
          <p:spPr bwMode="auto">
            <a:xfrm flipH="1">
              <a:off x="9853251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7" name="Rectangle 28"/>
            <p:cNvSpPr>
              <a:spLocks noChangeArrowheads="1"/>
            </p:cNvSpPr>
            <p:nvPr/>
          </p:nvSpPr>
          <p:spPr bwMode="auto">
            <a:xfrm flipH="1">
              <a:off x="985933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8" name="Freeform 29"/>
            <p:cNvSpPr>
              <a:spLocks/>
            </p:cNvSpPr>
            <p:nvPr/>
          </p:nvSpPr>
          <p:spPr bwMode="auto">
            <a:xfrm flipH="1">
              <a:off x="8865181" y="-804716"/>
              <a:ext cx="320855" cy="53911"/>
            </a:xfrm>
            <a:custGeom>
              <a:avLst/>
              <a:gdLst>
                <a:gd name="T0" fmla="*/ 0 w 3320"/>
                <a:gd name="T1" fmla="*/ 559 h 559"/>
                <a:gd name="T2" fmla="*/ 3320 w 3320"/>
                <a:gd name="T3" fmla="*/ 559 h 559"/>
                <a:gd name="T4" fmla="*/ 3314 w 3320"/>
                <a:gd name="T5" fmla="*/ 521 h 559"/>
                <a:gd name="T6" fmla="*/ 3297 w 3320"/>
                <a:gd name="T7" fmla="*/ 446 h 559"/>
                <a:gd name="T8" fmla="*/ 3268 w 3320"/>
                <a:gd name="T9" fmla="*/ 373 h 559"/>
                <a:gd name="T10" fmla="*/ 3231 w 3320"/>
                <a:gd name="T11" fmla="*/ 302 h 559"/>
                <a:gd name="T12" fmla="*/ 3185 w 3320"/>
                <a:gd name="T13" fmla="*/ 232 h 559"/>
                <a:gd name="T14" fmla="*/ 3130 w 3320"/>
                <a:gd name="T15" fmla="*/ 162 h 559"/>
                <a:gd name="T16" fmla="*/ 3065 w 3320"/>
                <a:gd name="T17" fmla="*/ 96 h 559"/>
                <a:gd name="T18" fmla="*/ 2992 w 3320"/>
                <a:gd name="T19" fmla="*/ 31 h 559"/>
                <a:gd name="T20" fmla="*/ 2953 w 3320"/>
                <a:gd name="T21" fmla="*/ 0 h 559"/>
                <a:gd name="T22" fmla="*/ 0 w 3320"/>
                <a:gd name="T23" fmla="*/ 0 h 559"/>
                <a:gd name="T24" fmla="*/ 0 w 3320"/>
                <a:gd name="T25" fmla="*/ 559 h 559"/>
                <a:gd name="T26" fmla="*/ 0 w 3320"/>
                <a:gd name="T27" fmla="*/ 559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20" h="559">
                  <a:moveTo>
                    <a:pt x="0" y="559"/>
                  </a:moveTo>
                  <a:lnTo>
                    <a:pt x="3320" y="559"/>
                  </a:lnTo>
                  <a:lnTo>
                    <a:pt x="3314" y="521"/>
                  </a:lnTo>
                  <a:lnTo>
                    <a:pt x="3297" y="446"/>
                  </a:lnTo>
                  <a:lnTo>
                    <a:pt x="3268" y="373"/>
                  </a:lnTo>
                  <a:lnTo>
                    <a:pt x="3231" y="302"/>
                  </a:lnTo>
                  <a:lnTo>
                    <a:pt x="3185" y="232"/>
                  </a:lnTo>
                  <a:lnTo>
                    <a:pt x="3130" y="162"/>
                  </a:lnTo>
                  <a:lnTo>
                    <a:pt x="3065" y="96"/>
                  </a:lnTo>
                  <a:lnTo>
                    <a:pt x="2992" y="31"/>
                  </a:lnTo>
                  <a:lnTo>
                    <a:pt x="2953" y="0"/>
                  </a:lnTo>
                  <a:lnTo>
                    <a:pt x="0" y="0"/>
                  </a:lnTo>
                  <a:lnTo>
                    <a:pt x="0" y="559"/>
                  </a:lnTo>
                  <a:lnTo>
                    <a:pt x="0" y="559"/>
                  </a:lnTo>
                  <a:close/>
                </a:path>
              </a:pathLst>
            </a:custGeom>
            <a:solidFill>
              <a:srgbClr val="ABB1B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9" name="Freeform 30"/>
            <p:cNvSpPr>
              <a:spLocks/>
            </p:cNvSpPr>
            <p:nvPr/>
          </p:nvSpPr>
          <p:spPr bwMode="auto">
            <a:xfrm flipH="1">
              <a:off x="8914744" y="-850511"/>
              <a:ext cx="250423" cy="45795"/>
            </a:xfrm>
            <a:custGeom>
              <a:avLst/>
              <a:gdLst>
                <a:gd name="T0" fmla="*/ 0 w 2592"/>
                <a:gd name="T1" fmla="*/ 474 h 474"/>
                <a:gd name="T2" fmla="*/ 2592 w 2592"/>
                <a:gd name="T3" fmla="*/ 474 h 474"/>
                <a:gd name="T4" fmla="*/ 2587 w 2592"/>
                <a:gd name="T5" fmla="*/ 442 h 474"/>
                <a:gd name="T6" fmla="*/ 2573 w 2592"/>
                <a:gd name="T7" fmla="*/ 379 h 474"/>
                <a:gd name="T8" fmla="*/ 2551 w 2592"/>
                <a:gd name="T9" fmla="*/ 317 h 474"/>
                <a:gd name="T10" fmla="*/ 2523 w 2592"/>
                <a:gd name="T11" fmla="*/ 256 h 474"/>
                <a:gd name="T12" fmla="*/ 2466 w 2592"/>
                <a:gd name="T13" fmla="*/ 167 h 474"/>
                <a:gd name="T14" fmla="*/ 2367 w 2592"/>
                <a:gd name="T15" fmla="*/ 55 h 474"/>
                <a:gd name="T16" fmla="*/ 2305 w 2592"/>
                <a:gd name="T17" fmla="*/ 0 h 474"/>
                <a:gd name="T18" fmla="*/ 0 w 2592"/>
                <a:gd name="T19" fmla="*/ 0 h 474"/>
                <a:gd name="T20" fmla="*/ 0 w 2592"/>
                <a:gd name="T21" fmla="*/ 474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92" h="474">
                  <a:moveTo>
                    <a:pt x="0" y="474"/>
                  </a:moveTo>
                  <a:lnTo>
                    <a:pt x="2592" y="474"/>
                  </a:lnTo>
                  <a:lnTo>
                    <a:pt x="2587" y="442"/>
                  </a:lnTo>
                  <a:lnTo>
                    <a:pt x="2573" y="379"/>
                  </a:lnTo>
                  <a:lnTo>
                    <a:pt x="2551" y="317"/>
                  </a:lnTo>
                  <a:lnTo>
                    <a:pt x="2523" y="256"/>
                  </a:lnTo>
                  <a:lnTo>
                    <a:pt x="2466" y="167"/>
                  </a:lnTo>
                  <a:lnTo>
                    <a:pt x="2367" y="55"/>
                  </a:lnTo>
                  <a:lnTo>
                    <a:pt x="2305" y="0"/>
                  </a:lnTo>
                  <a:lnTo>
                    <a:pt x="0" y="0"/>
                  </a:lnTo>
                  <a:lnTo>
                    <a:pt x="0" y="474"/>
                  </a:lnTo>
                  <a:close/>
                </a:path>
              </a:pathLst>
            </a:custGeom>
            <a:solidFill>
              <a:srgbClr val="D1D7E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Freeform 31"/>
            <p:cNvSpPr>
              <a:spLocks/>
            </p:cNvSpPr>
            <p:nvPr/>
          </p:nvSpPr>
          <p:spPr bwMode="auto">
            <a:xfrm flipH="1">
              <a:off x="8958221" y="-888190"/>
              <a:ext cx="189846" cy="37679"/>
            </a:xfrm>
            <a:custGeom>
              <a:avLst/>
              <a:gdLst>
                <a:gd name="T0" fmla="*/ 0 w 1963"/>
                <a:gd name="T1" fmla="*/ 389 h 389"/>
                <a:gd name="T2" fmla="*/ 1963 w 1963"/>
                <a:gd name="T3" fmla="*/ 389 h 389"/>
                <a:gd name="T4" fmla="*/ 1957 w 1963"/>
                <a:gd name="T5" fmla="*/ 337 h 389"/>
                <a:gd name="T6" fmla="*/ 1924 w 1963"/>
                <a:gd name="T7" fmla="*/ 235 h 389"/>
                <a:gd name="T8" fmla="*/ 1869 w 1963"/>
                <a:gd name="T9" fmla="*/ 137 h 389"/>
                <a:gd name="T10" fmla="*/ 1793 w 1963"/>
                <a:gd name="T11" fmla="*/ 45 h 389"/>
                <a:gd name="T12" fmla="*/ 1747 w 1963"/>
                <a:gd name="T13" fmla="*/ 0 h 389"/>
                <a:gd name="T14" fmla="*/ 0 w 1963"/>
                <a:gd name="T15" fmla="*/ 0 h 389"/>
                <a:gd name="T16" fmla="*/ 0 w 1963"/>
                <a:gd name="T17" fmla="*/ 389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3" h="389">
                  <a:moveTo>
                    <a:pt x="0" y="389"/>
                  </a:moveTo>
                  <a:lnTo>
                    <a:pt x="1963" y="389"/>
                  </a:lnTo>
                  <a:lnTo>
                    <a:pt x="1957" y="337"/>
                  </a:lnTo>
                  <a:lnTo>
                    <a:pt x="1924" y="235"/>
                  </a:lnTo>
                  <a:lnTo>
                    <a:pt x="1869" y="137"/>
                  </a:lnTo>
                  <a:lnTo>
                    <a:pt x="1793" y="45"/>
                  </a:lnTo>
                  <a:lnTo>
                    <a:pt x="1747" y="0"/>
                  </a:lnTo>
                  <a:lnTo>
                    <a:pt x="0" y="0"/>
                  </a:lnTo>
                  <a:lnTo>
                    <a:pt x="0" y="389"/>
                  </a:lnTo>
                  <a:close/>
                </a:path>
              </a:pathLst>
            </a:custGeom>
            <a:solidFill>
              <a:srgbClr val="E9ECF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Rectangle 32"/>
            <p:cNvSpPr>
              <a:spLocks noChangeArrowheads="1"/>
            </p:cNvSpPr>
            <p:nvPr/>
          </p:nvSpPr>
          <p:spPr bwMode="auto">
            <a:xfrm flipH="1">
              <a:off x="9602828" y="-783847"/>
              <a:ext cx="125501" cy="62896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" name="Rectangle 33"/>
            <p:cNvSpPr>
              <a:spLocks noChangeArrowheads="1"/>
            </p:cNvSpPr>
            <p:nvPr/>
          </p:nvSpPr>
          <p:spPr bwMode="auto">
            <a:xfrm flipH="1">
              <a:off x="9226034" y="-783847"/>
              <a:ext cx="125501" cy="62896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" name="Rectangle 34"/>
            <p:cNvSpPr>
              <a:spLocks noChangeArrowheads="1"/>
            </p:cNvSpPr>
            <p:nvPr/>
          </p:nvSpPr>
          <p:spPr bwMode="auto">
            <a:xfrm flipH="1">
              <a:off x="9711229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4" name="Rectangle 35"/>
            <p:cNvSpPr>
              <a:spLocks noChangeArrowheads="1"/>
            </p:cNvSpPr>
            <p:nvPr/>
          </p:nvSpPr>
          <p:spPr bwMode="auto">
            <a:xfrm flipH="1">
              <a:off x="9694998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" name="Rectangle 36"/>
            <p:cNvSpPr>
              <a:spLocks noChangeArrowheads="1"/>
            </p:cNvSpPr>
            <p:nvPr/>
          </p:nvSpPr>
          <p:spPr bwMode="auto">
            <a:xfrm flipH="1">
              <a:off x="9678477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" name="Rectangle 37"/>
            <p:cNvSpPr>
              <a:spLocks noChangeArrowheads="1"/>
            </p:cNvSpPr>
            <p:nvPr/>
          </p:nvSpPr>
          <p:spPr bwMode="auto">
            <a:xfrm flipH="1">
              <a:off x="9662246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7" name="Rectangle 38"/>
            <p:cNvSpPr>
              <a:spLocks noChangeArrowheads="1"/>
            </p:cNvSpPr>
            <p:nvPr/>
          </p:nvSpPr>
          <p:spPr bwMode="auto">
            <a:xfrm flipH="1">
              <a:off x="9645725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8" name="Rectangle 39"/>
            <p:cNvSpPr>
              <a:spLocks noChangeArrowheads="1"/>
            </p:cNvSpPr>
            <p:nvPr/>
          </p:nvSpPr>
          <p:spPr bwMode="auto">
            <a:xfrm flipH="1">
              <a:off x="9629204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9" name="Rectangle 40"/>
            <p:cNvSpPr>
              <a:spLocks noChangeArrowheads="1"/>
            </p:cNvSpPr>
            <p:nvPr/>
          </p:nvSpPr>
          <p:spPr bwMode="auto">
            <a:xfrm flipH="1">
              <a:off x="9612973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0" name="Rectangle 41"/>
            <p:cNvSpPr>
              <a:spLocks noChangeArrowheads="1"/>
            </p:cNvSpPr>
            <p:nvPr/>
          </p:nvSpPr>
          <p:spPr bwMode="auto">
            <a:xfrm flipH="1">
              <a:off x="9414141" y="-847033"/>
              <a:ext cx="125501" cy="63185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1" name="Rectangle 42"/>
            <p:cNvSpPr>
              <a:spLocks noChangeArrowheads="1"/>
            </p:cNvSpPr>
            <p:nvPr/>
          </p:nvSpPr>
          <p:spPr bwMode="auto">
            <a:xfrm flipH="1">
              <a:off x="9522832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2" name="Rectangle 43"/>
            <p:cNvSpPr>
              <a:spLocks noChangeArrowheads="1"/>
            </p:cNvSpPr>
            <p:nvPr/>
          </p:nvSpPr>
          <p:spPr bwMode="auto">
            <a:xfrm flipH="1">
              <a:off x="9506601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3" name="Rectangle 44"/>
            <p:cNvSpPr>
              <a:spLocks noChangeArrowheads="1"/>
            </p:cNvSpPr>
            <p:nvPr/>
          </p:nvSpPr>
          <p:spPr bwMode="auto">
            <a:xfrm flipH="1">
              <a:off x="9490370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4" name="Rectangle 45"/>
            <p:cNvSpPr>
              <a:spLocks noChangeArrowheads="1"/>
            </p:cNvSpPr>
            <p:nvPr/>
          </p:nvSpPr>
          <p:spPr bwMode="auto">
            <a:xfrm flipH="1">
              <a:off x="9473849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5" name="Rectangle 46"/>
            <p:cNvSpPr>
              <a:spLocks noChangeArrowheads="1"/>
            </p:cNvSpPr>
            <p:nvPr/>
          </p:nvSpPr>
          <p:spPr bwMode="auto">
            <a:xfrm flipH="1">
              <a:off x="9457328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6" name="Rectangle 47"/>
            <p:cNvSpPr>
              <a:spLocks noChangeArrowheads="1"/>
            </p:cNvSpPr>
            <p:nvPr/>
          </p:nvSpPr>
          <p:spPr bwMode="auto">
            <a:xfrm flipH="1">
              <a:off x="9440807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7" name="Rectangle 48"/>
            <p:cNvSpPr>
              <a:spLocks noChangeArrowheads="1"/>
            </p:cNvSpPr>
            <p:nvPr/>
          </p:nvSpPr>
          <p:spPr bwMode="auto">
            <a:xfrm flipH="1">
              <a:off x="9424576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8" name="Rectangle 49"/>
            <p:cNvSpPr>
              <a:spLocks noChangeArrowheads="1"/>
            </p:cNvSpPr>
            <p:nvPr/>
          </p:nvSpPr>
          <p:spPr bwMode="auto">
            <a:xfrm flipH="1">
              <a:off x="9477037" y="-783847"/>
              <a:ext cx="125501" cy="62896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9" name="Rectangle 50"/>
            <p:cNvSpPr>
              <a:spLocks noChangeArrowheads="1"/>
            </p:cNvSpPr>
            <p:nvPr/>
          </p:nvSpPr>
          <p:spPr bwMode="auto">
            <a:xfrm flipH="1">
              <a:off x="9585728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0" name="Rectangle 51"/>
            <p:cNvSpPr>
              <a:spLocks noChangeArrowheads="1"/>
            </p:cNvSpPr>
            <p:nvPr/>
          </p:nvSpPr>
          <p:spPr bwMode="auto">
            <a:xfrm flipH="1">
              <a:off x="9569207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1" name="Rectangle 52"/>
            <p:cNvSpPr>
              <a:spLocks noChangeArrowheads="1"/>
            </p:cNvSpPr>
            <p:nvPr/>
          </p:nvSpPr>
          <p:spPr bwMode="auto">
            <a:xfrm flipH="1">
              <a:off x="9552976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2" name="Rectangle 53"/>
            <p:cNvSpPr>
              <a:spLocks noChangeArrowheads="1"/>
            </p:cNvSpPr>
            <p:nvPr/>
          </p:nvSpPr>
          <p:spPr bwMode="auto">
            <a:xfrm flipH="1">
              <a:off x="9536744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3" name="Rectangle 54"/>
            <p:cNvSpPr>
              <a:spLocks noChangeArrowheads="1"/>
            </p:cNvSpPr>
            <p:nvPr/>
          </p:nvSpPr>
          <p:spPr bwMode="auto">
            <a:xfrm flipH="1">
              <a:off x="9520223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4" name="Rectangle 55"/>
            <p:cNvSpPr>
              <a:spLocks noChangeArrowheads="1"/>
            </p:cNvSpPr>
            <p:nvPr/>
          </p:nvSpPr>
          <p:spPr bwMode="auto">
            <a:xfrm flipH="1">
              <a:off x="9503702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5" name="Rectangle 56"/>
            <p:cNvSpPr>
              <a:spLocks noChangeArrowheads="1"/>
            </p:cNvSpPr>
            <p:nvPr/>
          </p:nvSpPr>
          <p:spPr bwMode="auto">
            <a:xfrm flipH="1">
              <a:off x="9487181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6" name="Rectangle 57"/>
            <p:cNvSpPr>
              <a:spLocks noChangeArrowheads="1"/>
            </p:cNvSpPr>
            <p:nvPr/>
          </p:nvSpPr>
          <p:spPr bwMode="auto">
            <a:xfrm flipH="1">
              <a:off x="9288930" y="-847033"/>
              <a:ext cx="125212" cy="63185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7" name="Rectangle 58"/>
            <p:cNvSpPr>
              <a:spLocks noChangeArrowheads="1"/>
            </p:cNvSpPr>
            <p:nvPr/>
          </p:nvSpPr>
          <p:spPr bwMode="auto">
            <a:xfrm flipH="1">
              <a:off x="9397331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8" name="Rectangle 59"/>
            <p:cNvSpPr>
              <a:spLocks noChangeArrowheads="1"/>
            </p:cNvSpPr>
            <p:nvPr/>
          </p:nvSpPr>
          <p:spPr bwMode="auto">
            <a:xfrm flipH="1">
              <a:off x="938109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9" name="Rectangle 60"/>
            <p:cNvSpPr>
              <a:spLocks noChangeArrowheads="1"/>
            </p:cNvSpPr>
            <p:nvPr/>
          </p:nvSpPr>
          <p:spPr bwMode="auto">
            <a:xfrm flipH="1">
              <a:off x="936457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0" name="Rectangle 61"/>
            <p:cNvSpPr>
              <a:spLocks noChangeArrowheads="1"/>
            </p:cNvSpPr>
            <p:nvPr/>
          </p:nvSpPr>
          <p:spPr bwMode="auto">
            <a:xfrm flipH="1">
              <a:off x="9348058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1" name="Rectangle 62"/>
            <p:cNvSpPr>
              <a:spLocks noChangeArrowheads="1"/>
            </p:cNvSpPr>
            <p:nvPr/>
          </p:nvSpPr>
          <p:spPr bwMode="auto">
            <a:xfrm flipH="1">
              <a:off x="9331826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" name="Rectangle 63"/>
            <p:cNvSpPr>
              <a:spLocks noChangeArrowheads="1"/>
            </p:cNvSpPr>
            <p:nvPr/>
          </p:nvSpPr>
          <p:spPr bwMode="auto">
            <a:xfrm flipH="1">
              <a:off x="9315305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3" name="Rectangle 64"/>
            <p:cNvSpPr>
              <a:spLocks noChangeArrowheads="1"/>
            </p:cNvSpPr>
            <p:nvPr/>
          </p:nvSpPr>
          <p:spPr bwMode="auto">
            <a:xfrm flipH="1">
              <a:off x="9299074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4" name="Rectangle 65"/>
            <p:cNvSpPr>
              <a:spLocks noChangeArrowheads="1"/>
            </p:cNvSpPr>
            <p:nvPr/>
          </p:nvSpPr>
          <p:spPr bwMode="auto">
            <a:xfrm flipH="1">
              <a:off x="9351536" y="-783847"/>
              <a:ext cx="125501" cy="62896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5" name="Rectangle 66"/>
            <p:cNvSpPr>
              <a:spLocks noChangeArrowheads="1"/>
            </p:cNvSpPr>
            <p:nvPr/>
          </p:nvSpPr>
          <p:spPr bwMode="auto">
            <a:xfrm flipH="1">
              <a:off x="9460226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6" name="Rectangle 67"/>
            <p:cNvSpPr>
              <a:spLocks noChangeArrowheads="1"/>
            </p:cNvSpPr>
            <p:nvPr/>
          </p:nvSpPr>
          <p:spPr bwMode="auto">
            <a:xfrm flipH="1">
              <a:off x="9443995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7" name="Rectangle 68"/>
            <p:cNvSpPr>
              <a:spLocks noChangeArrowheads="1"/>
            </p:cNvSpPr>
            <p:nvPr/>
          </p:nvSpPr>
          <p:spPr bwMode="auto">
            <a:xfrm flipH="1">
              <a:off x="9427474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8" name="Rectangle 69"/>
            <p:cNvSpPr>
              <a:spLocks noChangeArrowheads="1"/>
            </p:cNvSpPr>
            <p:nvPr/>
          </p:nvSpPr>
          <p:spPr bwMode="auto">
            <a:xfrm flipH="1">
              <a:off x="9410953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9" name="Rectangle 70"/>
            <p:cNvSpPr>
              <a:spLocks noChangeArrowheads="1"/>
            </p:cNvSpPr>
            <p:nvPr/>
          </p:nvSpPr>
          <p:spPr bwMode="auto">
            <a:xfrm flipH="1">
              <a:off x="9394432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0" name="Rectangle 71"/>
            <p:cNvSpPr>
              <a:spLocks noChangeArrowheads="1"/>
            </p:cNvSpPr>
            <p:nvPr/>
          </p:nvSpPr>
          <p:spPr bwMode="auto">
            <a:xfrm flipH="1">
              <a:off x="9377911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1" name="Rectangle 72"/>
            <p:cNvSpPr>
              <a:spLocks noChangeArrowheads="1"/>
            </p:cNvSpPr>
            <p:nvPr/>
          </p:nvSpPr>
          <p:spPr bwMode="auto">
            <a:xfrm flipH="1">
              <a:off x="9361970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2" name="Rectangle 73"/>
            <p:cNvSpPr>
              <a:spLocks noChangeArrowheads="1"/>
            </p:cNvSpPr>
            <p:nvPr/>
          </p:nvSpPr>
          <p:spPr bwMode="auto">
            <a:xfrm flipH="1">
              <a:off x="9477037" y="-910218"/>
              <a:ext cx="125501" cy="63185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3" name="Rectangle 74"/>
            <p:cNvSpPr>
              <a:spLocks noChangeArrowheads="1"/>
            </p:cNvSpPr>
            <p:nvPr/>
          </p:nvSpPr>
          <p:spPr bwMode="auto">
            <a:xfrm flipH="1">
              <a:off x="9585728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4" name="Rectangle 75"/>
            <p:cNvSpPr>
              <a:spLocks noChangeArrowheads="1"/>
            </p:cNvSpPr>
            <p:nvPr/>
          </p:nvSpPr>
          <p:spPr bwMode="auto">
            <a:xfrm flipH="1">
              <a:off x="9569207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5" name="Rectangle 76"/>
            <p:cNvSpPr>
              <a:spLocks noChangeArrowheads="1"/>
            </p:cNvSpPr>
            <p:nvPr/>
          </p:nvSpPr>
          <p:spPr bwMode="auto">
            <a:xfrm flipH="1">
              <a:off x="9552976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6" name="Rectangle 77"/>
            <p:cNvSpPr>
              <a:spLocks noChangeArrowheads="1"/>
            </p:cNvSpPr>
            <p:nvPr/>
          </p:nvSpPr>
          <p:spPr bwMode="auto">
            <a:xfrm flipH="1">
              <a:off x="9536744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7" name="Rectangle 78"/>
            <p:cNvSpPr>
              <a:spLocks noChangeArrowheads="1"/>
            </p:cNvSpPr>
            <p:nvPr/>
          </p:nvSpPr>
          <p:spPr bwMode="auto">
            <a:xfrm flipH="1">
              <a:off x="9520223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8" name="Rectangle 79"/>
            <p:cNvSpPr>
              <a:spLocks noChangeArrowheads="1"/>
            </p:cNvSpPr>
            <p:nvPr/>
          </p:nvSpPr>
          <p:spPr bwMode="auto">
            <a:xfrm flipH="1">
              <a:off x="9503702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9" name="Rectangle 80"/>
            <p:cNvSpPr>
              <a:spLocks noChangeArrowheads="1"/>
            </p:cNvSpPr>
            <p:nvPr/>
          </p:nvSpPr>
          <p:spPr bwMode="auto">
            <a:xfrm flipH="1">
              <a:off x="9487181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0" name="Rectangle 81"/>
            <p:cNvSpPr>
              <a:spLocks noChangeArrowheads="1"/>
            </p:cNvSpPr>
            <p:nvPr/>
          </p:nvSpPr>
          <p:spPr bwMode="auto">
            <a:xfrm flipH="1">
              <a:off x="9334725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1" name="Rectangle 82"/>
            <p:cNvSpPr>
              <a:spLocks noChangeArrowheads="1"/>
            </p:cNvSpPr>
            <p:nvPr/>
          </p:nvSpPr>
          <p:spPr bwMode="auto">
            <a:xfrm flipH="1">
              <a:off x="9318204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2" name="Rectangle 83"/>
            <p:cNvSpPr>
              <a:spLocks noChangeArrowheads="1"/>
            </p:cNvSpPr>
            <p:nvPr/>
          </p:nvSpPr>
          <p:spPr bwMode="auto">
            <a:xfrm flipH="1">
              <a:off x="9301683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3" name="Rectangle 84"/>
            <p:cNvSpPr>
              <a:spLocks noChangeArrowheads="1"/>
            </p:cNvSpPr>
            <p:nvPr/>
          </p:nvSpPr>
          <p:spPr bwMode="auto">
            <a:xfrm flipH="1">
              <a:off x="9285452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4" name="Rectangle 85"/>
            <p:cNvSpPr>
              <a:spLocks noChangeArrowheads="1"/>
            </p:cNvSpPr>
            <p:nvPr/>
          </p:nvSpPr>
          <p:spPr bwMode="auto">
            <a:xfrm flipH="1">
              <a:off x="9268931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5" name="Rectangle 86"/>
            <p:cNvSpPr>
              <a:spLocks noChangeArrowheads="1"/>
            </p:cNvSpPr>
            <p:nvPr/>
          </p:nvSpPr>
          <p:spPr bwMode="auto">
            <a:xfrm flipH="1">
              <a:off x="9252700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6" name="Rectangle 87"/>
            <p:cNvSpPr>
              <a:spLocks noChangeArrowheads="1"/>
            </p:cNvSpPr>
            <p:nvPr/>
          </p:nvSpPr>
          <p:spPr bwMode="auto">
            <a:xfrm flipH="1">
              <a:off x="9236179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7" name="Rectangle 88"/>
            <p:cNvSpPr>
              <a:spLocks noChangeArrowheads="1"/>
            </p:cNvSpPr>
            <p:nvPr/>
          </p:nvSpPr>
          <p:spPr bwMode="auto">
            <a:xfrm flipH="1">
              <a:off x="9539933" y="-847033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8" name="Rectangle 89"/>
            <p:cNvSpPr>
              <a:spLocks noChangeArrowheads="1"/>
            </p:cNvSpPr>
            <p:nvPr/>
          </p:nvSpPr>
          <p:spPr bwMode="auto">
            <a:xfrm flipH="1">
              <a:off x="9648623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9" name="Rectangle 90"/>
            <p:cNvSpPr>
              <a:spLocks noChangeArrowheads="1"/>
            </p:cNvSpPr>
            <p:nvPr/>
          </p:nvSpPr>
          <p:spPr bwMode="auto">
            <a:xfrm flipH="1">
              <a:off x="9632102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0" name="Rectangle 91"/>
            <p:cNvSpPr>
              <a:spLocks noChangeArrowheads="1"/>
            </p:cNvSpPr>
            <p:nvPr/>
          </p:nvSpPr>
          <p:spPr bwMode="auto">
            <a:xfrm flipH="1">
              <a:off x="9615871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1" name="Rectangle 92"/>
            <p:cNvSpPr>
              <a:spLocks noChangeArrowheads="1"/>
            </p:cNvSpPr>
            <p:nvPr/>
          </p:nvSpPr>
          <p:spPr bwMode="auto">
            <a:xfrm flipH="1">
              <a:off x="9599350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2" name="Rectangle 93"/>
            <p:cNvSpPr>
              <a:spLocks noChangeArrowheads="1"/>
            </p:cNvSpPr>
            <p:nvPr/>
          </p:nvSpPr>
          <p:spPr bwMode="auto">
            <a:xfrm flipH="1">
              <a:off x="9582829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3" name="Rectangle 94"/>
            <p:cNvSpPr>
              <a:spLocks noChangeArrowheads="1"/>
            </p:cNvSpPr>
            <p:nvPr/>
          </p:nvSpPr>
          <p:spPr bwMode="auto">
            <a:xfrm flipH="1">
              <a:off x="9566598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4" name="Rectangle 95"/>
            <p:cNvSpPr>
              <a:spLocks noChangeArrowheads="1"/>
            </p:cNvSpPr>
            <p:nvPr/>
          </p:nvSpPr>
          <p:spPr bwMode="auto">
            <a:xfrm flipH="1">
              <a:off x="9550077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5" name="Rectangle 96"/>
            <p:cNvSpPr>
              <a:spLocks noChangeArrowheads="1"/>
            </p:cNvSpPr>
            <p:nvPr/>
          </p:nvSpPr>
          <p:spPr bwMode="auto">
            <a:xfrm flipH="1">
              <a:off x="9351536" y="-910218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6" name="Rectangle 97"/>
            <p:cNvSpPr>
              <a:spLocks noChangeArrowheads="1"/>
            </p:cNvSpPr>
            <p:nvPr/>
          </p:nvSpPr>
          <p:spPr bwMode="auto">
            <a:xfrm flipH="1">
              <a:off x="9460226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7" name="Rectangle 98"/>
            <p:cNvSpPr>
              <a:spLocks noChangeArrowheads="1"/>
            </p:cNvSpPr>
            <p:nvPr/>
          </p:nvSpPr>
          <p:spPr bwMode="auto">
            <a:xfrm flipH="1">
              <a:off x="9443995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8" name="Rectangle 99"/>
            <p:cNvSpPr>
              <a:spLocks noChangeArrowheads="1"/>
            </p:cNvSpPr>
            <p:nvPr/>
          </p:nvSpPr>
          <p:spPr bwMode="auto">
            <a:xfrm flipH="1">
              <a:off x="9427474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9" name="Rectangle 100"/>
            <p:cNvSpPr>
              <a:spLocks noChangeArrowheads="1"/>
            </p:cNvSpPr>
            <p:nvPr/>
          </p:nvSpPr>
          <p:spPr bwMode="auto">
            <a:xfrm flipH="1">
              <a:off x="9410953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0" name="Rectangle 101"/>
            <p:cNvSpPr>
              <a:spLocks noChangeArrowheads="1"/>
            </p:cNvSpPr>
            <p:nvPr/>
          </p:nvSpPr>
          <p:spPr bwMode="auto">
            <a:xfrm flipH="1">
              <a:off x="9394432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1" name="Rectangle 102"/>
            <p:cNvSpPr>
              <a:spLocks noChangeArrowheads="1"/>
            </p:cNvSpPr>
            <p:nvPr/>
          </p:nvSpPr>
          <p:spPr bwMode="auto">
            <a:xfrm flipH="1">
              <a:off x="9377911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2" name="Rectangle 103"/>
            <p:cNvSpPr>
              <a:spLocks noChangeArrowheads="1"/>
            </p:cNvSpPr>
            <p:nvPr/>
          </p:nvSpPr>
          <p:spPr bwMode="auto">
            <a:xfrm flipH="1">
              <a:off x="9361970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3" name="Freeform 104"/>
            <p:cNvSpPr>
              <a:spLocks/>
            </p:cNvSpPr>
            <p:nvPr/>
          </p:nvSpPr>
          <p:spPr bwMode="auto">
            <a:xfrm flipH="1">
              <a:off x="8847791" y="-771674"/>
              <a:ext cx="1015315" cy="107531"/>
            </a:xfrm>
            <a:custGeom>
              <a:avLst/>
              <a:gdLst>
                <a:gd name="T0" fmla="*/ 6766 w 10509"/>
                <a:gd name="T1" fmla="*/ 168 h 1111"/>
                <a:gd name="T2" fmla="*/ 6546 w 10509"/>
                <a:gd name="T3" fmla="*/ 542 h 1111"/>
                <a:gd name="T4" fmla="*/ 6135 w 10509"/>
                <a:gd name="T5" fmla="*/ 537 h 1111"/>
                <a:gd name="T6" fmla="*/ 3988 w 10509"/>
                <a:gd name="T7" fmla="*/ 509 h 1111"/>
                <a:gd name="T8" fmla="*/ 2528 w 10509"/>
                <a:gd name="T9" fmla="*/ 495 h 1111"/>
                <a:gd name="T10" fmla="*/ 1988 w 10509"/>
                <a:gd name="T11" fmla="*/ 493 h 1111"/>
                <a:gd name="T12" fmla="*/ 1906 w 10509"/>
                <a:gd name="T13" fmla="*/ 493 h 1111"/>
                <a:gd name="T14" fmla="*/ 1757 w 10509"/>
                <a:gd name="T15" fmla="*/ 483 h 1111"/>
                <a:gd name="T16" fmla="*/ 1628 w 10509"/>
                <a:gd name="T17" fmla="*/ 466 h 1111"/>
                <a:gd name="T18" fmla="*/ 1514 w 10509"/>
                <a:gd name="T19" fmla="*/ 440 h 1111"/>
                <a:gd name="T20" fmla="*/ 1416 w 10509"/>
                <a:gd name="T21" fmla="*/ 408 h 1111"/>
                <a:gd name="T22" fmla="*/ 1334 w 10509"/>
                <a:gd name="T23" fmla="*/ 372 h 1111"/>
                <a:gd name="T24" fmla="*/ 1263 w 10509"/>
                <a:gd name="T25" fmla="*/ 334 h 1111"/>
                <a:gd name="T26" fmla="*/ 1206 w 10509"/>
                <a:gd name="T27" fmla="*/ 290 h 1111"/>
                <a:gd name="T28" fmla="*/ 1160 w 10509"/>
                <a:gd name="T29" fmla="*/ 247 h 1111"/>
                <a:gd name="T30" fmla="*/ 1124 w 10509"/>
                <a:gd name="T31" fmla="*/ 204 h 1111"/>
                <a:gd name="T32" fmla="*/ 1083 w 10509"/>
                <a:gd name="T33" fmla="*/ 141 h 1111"/>
                <a:gd name="T34" fmla="*/ 1055 w 10509"/>
                <a:gd name="T35" fmla="*/ 67 h 1111"/>
                <a:gd name="T36" fmla="*/ 1046 w 10509"/>
                <a:gd name="T37" fmla="*/ 14 h 1111"/>
                <a:gd name="T38" fmla="*/ 1045 w 10509"/>
                <a:gd name="T39" fmla="*/ 0 h 1111"/>
                <a:gd name="T40" fmla="*/ 0 w 10509"/>
                <a:gd name="T41" fmla="*/ 0 h 1111"/>
                <a:gd name="T42" fmla="*/ 16 w 10509"/>
                <a:gd name="T43" fmla="*/ 40 h 1111"/>
                <a:gd name="T44" fmla="*/ 64 w 10509"/>
                <a:gd name="T45" fmla="*/ 136 h 1111"/>
                <a:gd name="T46" fmla="*/ 162 w 10509"/>
                <a:gd name="T47" fmla="*/ 295 h 1111"/>
                <a:gd name="T48" fmla="*/ 372 w 10509"/>
                <a:gd name="T49" fmla="*/ 589 h 1111"/>
                <a:gd name="T50" fmla="*/ 415 w 10509"/>
                <a:gd name="T51" fmla="*/ 643 h 1111"/>
                <a:gd name="T52" fmla="*/ 350 w 10509"/>
                <a:gd name="T53" fmla="*/ 697 h 1111"/>
                <a:gd name="T54" fmla="*/ 252 w 10509"/>
                <a:gd name="T55" fmla="*/ 793 h 1111"/>
                <a:gd name="T56" fmla="*/ 192 w 10509"/>
                <a:gd name="T57" fmla="*/ 879 h 1111"/>
                <a:gd name="T58" fmla="*/ 159 w 10509"/>
                <a:gd name="T59" fmla="*/ 953 h 1111"/>
                <a:gd name="T60" fmla="*/ 147 w 10509"/>
                <a:gd name="T61" fmla="*/ 1013 h 1111"/>
                <a:gd name="T62" fmla="*/ 149 w 10509"/>
                <a:gd name="T63" fmla="*/ 1061 h 1111"/>
                <a:gd name="T64" fmla="*/ 162 w 10509"/>
                <a:gd name="T65" fmla="*/ 1106 h 1111"/>
                <a:gd name="T66" fmla="*/ 166 w 10509"/>
                <a:gd name="T67" fmla="*/ 1111 h 1111"/>
                <a:gd name="T68" fmla="*/ 9805 w 10509"/>
                <a:gd name="T69" fmla="*/ 1111 h 1111"/>
                <a:gd name="T70" fmla="*/ 9861 w 10509"/>
                <a:gd name="T71" fmla="*/ 1107 h 1111"/>
                <a:gd name="T72" fmla="*/ 9963 w 10509"/>
                <a:gd name="T73" fmla="*/ 1088 h 1111"/>
                <a:gd name="T74" fmla="*/ 10054 w 10509"/>
                <a:gd name="T75" fmla="*/ 1057 h 1111"/>
                <a:gd name="T76" fmla="*/ 10135 w 10509"/>
                <a:gd name="T77" fmla="*/ 1012 h 1111"/>
                <a:gd name="T78" fmla="*/ 10204 w 10509"/>
                <a:gd name="T79" fmla="*/ 959 h 1111"/>
                <a:gd name="T80" fmla="*/ 10266 w 10509"/>
                <a:gd name="T81" fmla="*/ 895 h 1111"/>
                <a:gd name="T82" fmla="*/ 10317 w 10509"/>
                <a:gd name="T83" fmla="*/ 826 h 1111"/>
                <a:gd name="T84" fmla="*/ 10362 w 10509"/>
                <a:gd name="T85" fmla="*/ 753 h 1111"/>
                <a:gd name="T86" fmla="*/ 10415 w 10509"/>
                <a:gd name="T87" fmla="*/ 637 h 1111"/>
                <a:gd name="T88" fmla="*/ 10464 w 10509"/>
                <a:gd name="T89" fmla="*/ 480 h 1111"/>
                <a:gd name="T90" fmla="*/ 10493 w 10509"/>
                <a:gd name="T91" fmla="*/ 335 h 1111"/>
                <a:gd name="T92" fmla="*/ 10506 w 10509"/>
                <a:gd name="T93" fmla="*/ 213 h 1111"/>
                <a:gd name="T94" fmla="*/ 10509 w 10509"/>
                <a:gd name="T95" fmla="*/ 168 h 1111"/>
                <a:gd name="T96" fmla="*/ 6766 w 10509"/>
                <a:gd name="T97" fmla="*/ 168 h 1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0509" h="1111">
                  <a:moveTo>
                    <a:pt x="6766" y="168"/>
                  </a:moveTo>
                  <a:lnTo>
                    <a:pt x="6546" y="542"/>
                  </a:lnTo>
                  <a:lnTo>
                    <a:pt x="6135" y="537"/>
                  </a:lnTo>
                  <a:lnTo>
                    <a:pt x="3988" y="509"/>
                  </a:lnTo>
                  <a:lnTo>
                    <a:pt x="2528" y="495"/>
                  </a:lnTo>
                  <a:lnTo>
                    <a:pt x="1988" y="493"/>
                  </a:lnTo>
                  <a:lnTo>
                    <a:pt x="1906" y="493"/>
                  </a:lnTo>
                  <a:lnTo>
                    <a:pt x="1757" y="483"/>
                  </a:lnTo>
                  <a:lnTo>
                    <a:pt x="1628" y="466"/>
                  </a:lnTo>
                  <a:lnTo>
                    <a:pt x="1514" y="440"/>
                  </a:lnTo>
                  <a:lnTo>
                    <a:pt x="1416" y="408"/>
                  </a:lnTo>
                  <a:lnTo>
                    <a:pt x="1334" y="372"/>
                  </a:lnTo>
                  <a:lnTo>
                    <a:pt x="1263" y="334"/>
                  </a:lnTo>
                  <a:lnTo>
                    <a:pt x="1206" y="290"/>
                  </a:lnTo>
                  <a:lnTo>
                    <a:pt x="1160" y="247"/>
                  </a:lnTo>
                  <a:lnTo>
                    <a:pt x="1124" y="204"/>
                  </a:lnTo>
                  <a:lnTo>
                    <a:pt x="1083" y="141"/>
                  </a:lnTo>
                  <a:lnTo>
                    <a:pt x="1055" y="67"/>
                  </a:lnTo>
                  <a:lnTo>
                    <a:pt x="1046" y="14"/>
                  </a:lnTo>
                  <a:lnTo>
                    <a:pt x="1045" y="0"/>
                  </a:lnTo>
                  <a:lnTo>
                    <a:pt x="0" y="0"/>
                  </a:lnTo>
                  <a:lnTo>
                    <a:pt x="16" y="40"/>
                  </a:lnTo>
                  <a:lnTo>
                    <a:pt x="64" y="136"/>
                  </a:lnTo>
                  <a:lnTo>
                    <a:pt x="162" y="295"/>
                  </a:lnTo>
                  <a:lnTo>
                    <a:pt x="372" y="589"/>
                  </a:lnTo>
                  <a:lnTo>
                    <a:pt x="415" y="643"/>
                  </a:lnTo>
                  <a:lnTo>
                    <a:pt x="350" y="697"/>
                  </a:lnTo>
                  <a:lnTo>
                    <a:pt x="252" y="793"/>
                  </a:lnTo>
                  <a:lnTo>
                    <a:pt x="192" y="879"/>
                  </a:lnTo>
                  <a:lnTo>
                    <a:pt x="159" y="953"/>
                  </a:lnTo>
                  <a:lnTo>
                    <a:pt x="147" y="1013"/>
                  </a:lnTo>
                  <a:lnTo>
                    <a:pt x="149" y="1061"/>
                  </a:lnTo>
                  <a:lnTo>
                    <a:pt x="162" y="1106"/>
                  </a:lnTo>
                  <a:lnTo>
                    <a:pt x="166" y="1111"/>
                  </a:lnTo>
                  <a:lnTo>
                    <a:pt x="9805" y="1111"/>
                  </a:lnTo>
                  <a:lnTo>
                    <a:pt x="9861" y="1107"/>
                  </a:lnTo>
                  <a:lnTo>
                    <a:pt x="9963" y="1088"/>
                  </a:lnTo>
                  <a:lnTo>
                    <a:pt x="10054" y="1057"/>
                  </a:lnTo>
                  <a:lnTo>
                    <a:pt x="10135" y="1012"/>
                  </a:lnTo>
                  <a:lnTo>
                    <a:pt x="10204" y="959"/>
                  </a:lnTo>
                  <a:lnTo>
                    <a:pt x="10266" y="895"/>
                  </a:lnTo>
                  <a:lnTo>
                    <a:pt x="10317" y="826"/>
                  </a:lnTo>
                  <a:lnTo>
                    <a:pt x="10362" y="753"/>
                  </a:lnTo>
                  <a:lnTo>
                    <a:pt x="10415" y="637"/>
                  </a:lnTo>
                  <a:lnTo>
                    <a:pt x="10464" y="480"/>
                  </a:lnTo>
                  <a:lnTo>
                    <a:pt x="10493" y="335"/>
                  </a:lnTo>
                  <a:lnTo>
                    <a:pt x="10506" y="213"/>
                  </a:lnTo>
                  <a:lnTo>
                    <a:pt x="10509" y="168"/>
                  </a:lnTo>
                  <a:lnTo>
                    <a:pt x="6766" y="168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4" name="Rectangle 105"/>
            <p:cNvSpPr>
              <a:spLocks noChangeArrowheads="1"/>
            </p:cNvSpPr>
            <p:nvPr/>
          </p:nvSpPr>
          <p:spPr bwMode="auto">
            <a:xfrm flipH="1">
              <a:off x="9150096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5" name="Rectangle 106"/>
            <p:cNvSpPr>
              <a:spLocks noChangeArrowheads="1"/>
            </p:cNvSpPr>
            <p:nvPr/>
          </p:nvSpPr>
          <p:spPr bwMode="auto">
            <a:xfrm flipH="1">
              <a:off x="9111837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6" name="Rectangle 107"/>
            <p:cNvSpPr>
              <a:spLocks noChangeArrowheads="1"/>
            </p:cNvSpPr>
            <p:nvPr/>
          </p:nvSpPr>
          <p:spPr bwMode="auto">
            <a:xfrm flipH="1">
              <a:off x="9073578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7" name="Rectangle 108"/>
            <p:cNvSpPr>
              <a:spLocks noChangeArrowheads="1"/>
            </p:cNvSpPr>
            <p:nvPr/>
          </p:nvSpPr>
          <p:spPr bwMode="auto">
            <a:xfrm flipH="1">
              <a:off x="9035029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8" name="Rectangle 109"/>
            <p:cNvSpPr>
              <a:spLocks noChangeArrowheads="1"/>
            </p:cNvSpPr>
            <p:nvPr/>
          </p:nvSpPr>
          <p:spPr bwMode="auto">
            <a:xfrm flipH="1">
              <a:off x="8996770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9" name="Rectangle 110"/>
            <p:cNvSpPr>
              <a:spLocks noChangeArrowheads="1"/>
            </p:cNvSpPr>
            <p:nvPr/>
          </p:nvSpPr>
          <p:spPr bwMode="auto">
            <a:xfrm flipH="1">
              <a:off x="8958221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0" name="Rectangle 111"/>
            <p:cNvSpPr>
              <a:spLocks noChangeArrowheads="1"/>
            </p:cNvSpPr>
            <p:nvPr/>
          </p:nvSpPr>
          <p:spPr bwMode="auto">
            <a:xfrm flipH="1">
              <a:off x="8919962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1" name="Rectangle 112"/>
            <p:cNvSpPr>
              <a:spLocks noChangeArrowheads="1"/>
            </p:cNvSpPr>
            <p:nvPr/>
          </p:nvSpPr>
          <p:spPr bwMode="auto">
            <a:xfrm flipH="1">
              <a:off x="9141690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2" name="Rectangle 113"/>
            <p:cNvSpPr>
              <a:spLocks noChangeArrowheads="1"/>
            </p:cNvSpPr>
            <p:nvPr/>
          </p:nvSpPr>
          <p:spPr bwMode="auto">
            <a:xfrm flipH="1">
              <a:off x="9109228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3" name="Rectangle 114"/>
            <p:cNvSpPr>
              <a:spLocks noChangeArrowheads="1"/>
            </p:cNvSpPr>
            <p:nvPr/>
          </p:nvSpPr>
          <p:spPr bwMode="auto">
            <a:xfrm flipH="1">
              <a:off x="9076766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4" name="Rectangle 115"/>
            <p:cNvSpPr>
              <a:spLocks noChangeArrowheads="1"/>
            </p:cNvSpPr>
            <p:nvPr/>
          </p:nvSpPr>
          <p:spPr bwMode="auto">
            <a:xfrm flipH="1">
              <a:off x="9044593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5" name="Rectangle 116"/>
            <p:cNvSpPr>
              <a:spLocks noChangeArrowheads="1"/>
            </p:cNvSpPr>
            <p:nvPr/>
          </p:nvSpPr>
          <p:spPr bwMode="auto">
            <a:xfrm flipH="1">
              <a:off x="9012131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6" name="Rectangle 117"/>
            <p:cNvSpPr>
              <a:spLocks noChangeArrowheads="1"/>
            </p:cNvSpPr>
            <p:nvPr/>
          </p:nvSpPr>
          <p:spPr bwMode="auto">
            <a:xfrm flipH="1">
              <a:off x="8979669" y="-841526"/>
              <a:ext cx="1420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7" name="Rectangle 118"/>
            <p:cNvSpPr>
              <a:spLocks noChangeArrowheads="1"/>
            </p:cNvSpPr>
            <p:nvPr/>
          </p:nvSpPr>
          <p:spPr bwMode="auto">
            <a:xfrm flipH="1">
              <a:off x="8947207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8" name="Rectangle 119"/>
            <p:cNvSpPr>
              <a:spLocks noChangeArrowheads="1"/>
            </p:cNvSpPr>
            <p:nvPr/>
          </p:nvSpPr>
          <p:spPr bwMode="auto">
            <a:xfrm flipH="1">
              <a:off x="9128937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9" name="Rectangle 120"/>
            <p:cNvSpPr>
              <a:spLocks noChangeArrowheads="1"/>
            </p:cNvSpPr>
            <p:nvPr/>
          </p:nvSpPr>
          <p:spPr bwMode="auto">
            <a:xfrm flipH="1">
              <a:off x="9105170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0" name="Rectangle 121"/>
            <p:cNvSpPr>
              <a:spLocks noChangeArrowheads="1"/>
            </p:cNvSpPr>
            <p:nvPr/>
          </p:nvSpPr>
          <p:spPr bwMode="auto">
            <a:xfrm flipH="1">
              <a:off x="9081693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1" name="Rectangle 122"/>
            <p:cNvSpPr>
              <a:spLocks noChangeArrowheads="1"/>
            </p:cNvSpPr>
            <p:nvPr/>
          </p:nvSpPr>
          <p:spPr bwMode="auto">
            <a:xfrm flipH="1">
              <a:off x="9057926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2" name="Rectangle 123"/>
            <p:cNvSpPr>
              <a:spLocks noChangeArrowheads="1"/>
            </p:cNvSpPr>
            <p:nvPr/>
          </p:nvSpPr>
          <p:spPr bwMode="auto">
            <a:xfrm flipH="1">
              <a:off x="9034159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3" name="Rectangle 124"/>
            <p:cNvSpPr>
              <a:spLocks noChangeArrowheads="1"/>
            </p:cNvSpPr>
            <p:nvPr/>
          </p:nvSpPr>
          <p:spPr bwMode="auto">
            <a:xfrm flipH="1">
              <a:off x="9010682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4" name="Rectangle 125"/>
            <p:cNvSpPr>
              <a:spLocks noChangeArrowheads="1"/>
            </p:cNvSpPr>
            <p:nvPr/>
          </p:nvSpPr>
          <p:spPr bwMode="auto">
            <a:xfrm flipH="1">
              <a:off x="8986915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5" name="Rectangle 126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44056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6" name="Rectangle 127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11884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7" name="Rectangle 128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37100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8" name="Rectangle 129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9855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9" name="Freeform 130"/>
            <p:cNvSpPr>
              <a:spLocks/>
            </p:cNvSpPr>
            <p:nvPr/>
          </p:nvSpPr>
          <p:spPr bwMode="auto">
            <a:xfrm flipH="1">
              <a:off x="9762821" y="-780369"/>
              <a:ext cx="100285" cy="4058"/>
            </a:xfrm>
            <a:custGeom>
              <a:avLst/>
              <a:gdLst>
                <a:gd name="T0" fmla="*/ 1034 w 1039"/>
                <a:gd name="T1" fmla="*/ 42 h 42"/>
                <a:gd name="T2" fmla="*/ 5 w 1039"/>
                <a:gd name="T3" fmla="*/ 42 h 42"/>
                <a:gd name="T4" fmla="*/ 2 w 1039"/>
                <a:gd name="T5" fmla="*/ 41 h 42"/>
                <a:gd name="T6" fmla="*/ 0 w 1039"/>
                <a:gd name="T7" fmla="*/ 36 h 42"/>
                <a:gd name="T8" fmla="*/ 0 w 1039"/>
                <a:gd name="T9" fmla="*/ 6 h 42"/>
                <a:gd name="T10" fmla="*/ 2 w 1039"/>
                <a:gd name="T11" fmla="*/ 2 h 42"/>
                <a:gd name="T12" fmla="*/ 5 w 1039"/>
                <a:gd name="T13" fmla="*/ 0 h 42"/>
                <a:gd name="T14" fmla="*/ 1033 w 1039"/>
                <a:gd name="T15" fmla="*/ 0 h 42"/>
                <a:gd name="T16" fmla="*/ 1036 w 1039"/>
                <a:gd name="T17" fmla="*/ 2 h 42"/>
                <a:gd name="T18" fmla="*/ 1037 w 1039"/>
                <a:gd name="T19" fmla="*/ 6 h 42"/>
                <a:gd name="T20" fmla="*/ 1037 w 1039"/>
                <a:gd name="T21" fmla="*/ 36 h 42"/>
                <a:gd name="T22" fmla="*/ 1039 w 1039"/>
                <a:gd name="T23" fmla="*/ 41 h 42"/>
                <a:gd name="T24" fmla="*/ 1034 w 1039"/>
                <a:gd name="T25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39" h="42">
                  <a:moveTo>
                    <a:pt x="1034" y="42"/>
                  </a:moveTo>
                  <a:lnTo>
                    <a:pt x="5" y="42"/>
                  </a:lnTo>
                  <a:lnTo>
                    <a:pt x="2" y="41"/>
                  </a:lnTo>
                  <a:lnTo>
                    <a:pt x="0" y="36"/>
                  </a:lnTo>
                  <a:lnTo>
                    <a:pt x="0" y="6"/>
                  </a:lnTo>
                  <a:lnTo>
                    <a:pt x="2" y="2"/>
                  </a:lnTo>
                  <a:lnTo>
                    <a:pt x="5" y="0"/>
                  </a:lnTo>
                  <a:lnTo>
                    <a:pt x="1033" y="0"/>
                  </a:lnTo>
                  <a:lnTo>
                    <a:pt x="1036" y="2"/>
                  </a:lnTo>
                  <a:lnTo>
                    <a:pt x="1037" y="6"/>
                  </a:lnTo>
                  <a:lnTo>
                    <a:pt x="1037" y="36"/>
                  </a:lnTo>
                  <a:lnTo>
                    <a:pt x="1039" y="41"/>
                  </a:lnTo>
                  <a:lnTo>
                    <a:pt x="1034" y="42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0" y="711591"/>
            <a:ext cx="12200772" cy="6146409"/>
            <a:chOff x="1" y="711592"/>
            <a:chExt cx="12200772" cy="6146409"/>
          </a:xfrm>
        </p:grpSpPr>
        <p:sp>
          <p:nvSpPr>
            <p:cNvPr id="164" name="자유형 163"/>
            <p:cNvSpPr/>
            <p:nvPr/>
          </p:nvSpPr>
          <p:spPr>
            <a:xfrm rot="16200000">
              <a:off x="3027182" y="-2315589"/>
              <a:ext cx="6146409" cy="12200772"/>
            </a:xfrm>
            <a:custGeom>
              <a:avLst/>
              <a:gdLst>
                <a:gd name="connsiteX0" fmla="*/ 6146409 w 6146409"/>
                <a:gd name="connsiteY0" fmla="*/ 2222 h 12200772"/>
                <a:gd name="connsiteX1" fmla="*/ 6065629 w 6146409"/>
                <a:gd name="connsiteY1" fmla="*/ 164558 h 12200772"/>
                <a:gd name="connsiteX2" fmla="*/ 6114959 w 6146409"/>
                <a:gd name="connsiteY2" fmla="*/ 314135 h 12200772"/>
                <a:gd name="connsiteX3" fmla="*/ 6138200 w 6146409"/>
                <a:gd name="connsiteY3" fmla="*/ 323564 h 12200772"/>
                <a:gd name="connsiteX4" fmla="*/ 6146409 w 6146409"/>
                <a:gd name="connsiteY4" fmla="*/ 323564 h 12200772"/>
                <a:gd name="connsiteX5" fmla="*/ 6142304 w 6146409"/>
                <a:gd name="connsiteY5" fmla="*/ 325229 h 12200772"/>
                <a:gd name="connsiteX6" fmla="*/ 6146409 w 6146409"/>
                <a:gd name="connsiteY6" fmla="*/ 326894 h 12200772"/>
                <a:gd name="connsiteX7" fmla="*/ 6138200 w 6146409"/>
                <a:gd name="connsiteY7" fmla="*/ 326894 h 12200772"/>
                <a:gd name="connsiteX8" fmla="*/ 6114958 w 6146409"/>
                <a:gd name="connsiteY8" fmla="*/ 336323 h 12200772"/>
                <a:gd name="connsiteX9" fmla="*/ 6065628 w 6146409"/>
                <a:gd name="connsiteY9" fmla="*/ 485900 h 12200772"/>
                <a:gd name="connsiteX10" fmla="*/ 6114958 w 6146409"/>
                <a:gd name="connsiteY10" fmla="*/ 635477 h 12200772"/>
                <a:gd name="connsiteX11" fmla="*/ 6138200 w 6146409"/>
                <a:gd name="connsiteY11" fmla="*/ 644906 h 12200772"/>
                <a:gd name="connsiteX12" fmla="*/ 6146408 w 6146409"/>
                <a:gd name="connsiteY12" fmla="*/ 644906 h 12200772"/>
                <a:gd name="connsiteX13" fmla="*/ 6142304 w 6146409"/>
                <a:gd name="connsiteY13" fmla="*/ 646571 h 12200772"/>
                <a:gd name="connsiteX14" fmla="*/ 6146409 w 6146409"/>
                <a:gd name="connsiteY14" fmla="*/ 648235 h 12200772"/>
                <a:gd name="connsiteX15" fmla="*/ 6138200 w 6146409"/>
                <a:gd name="connsiteY15" fmla="*/ 648235 h 12200772"/>
                <a:gd name="connsiteX16" fmla="*/ 6114958 w 6146409"/>
                <a:gd name="connsiteY16" fmla="*/ 657664 h 12200772"/>
                <a:gd name="connsiteX17" fmla="*/ 6065628 w 6146409"/>
                <a:gd name="connsiteY17" fmla="*/ 807242 h 12200772"/>
                <a:gd name="connsiteX18" fmla="*/ 6114958 w 6146409"/>
                <a:gd name="connsiteY18" fmla="*/ 956818 h 12200772"/>
                <a:gd name="connsiteX19" fmla="*/ 6138200 w 6146409"/>
                <a:gd name="connsiteY19" fmla="*/ 966247 h 12200772"/>
                <a:gd name="connsiteX20" fmla="*/ 6146408 w 6146409"/>
                <a:gd name="connsiteY20" fmla="*/ 966247 h 12200772"/>
                <a:gd name="connsiteX21" fmla="*/ 6142304 w 6146409"/>
                <a:gd name="connsiteY21" fmla="*/ 967912 h 12200772"/>
                <a:gd name="connsiteX22" fmla="*/ 6146408 w 6146409"/>
                <a:gd name="connsiteY22" fmla="*/ 969577 h 12200772"/>
                <a:gd name="connsiteX23" fmla="*/ 6138200 w 6146409"/>
                <a:gd name="connsiteY23" fmla="*/ 969577 h 12200772"/>
                <a:gd name="connsiteX24" fmla="*/ 6114958 w 6146409"/>
                <a:gd name="connsiteY24" fmla="*/ 979006 h 12200772"/>
                <a:gd name="connsiteX25" fmla="*/ 6065628 w 6146409"/>
                <a:gd name="connsiteY25" fmla="*/ 1128583 h 12200772"/>
                <a:gd name="connsiteX26" fmla="*/ 6114958 w 6146409"/>
                <a:gd name="connsiteY26" fmla="*/ 1278160 h 12200772"/>
                <a:gd name="connsiteX27" fmla="*/ 6138200 w 6146409"/>
                <a:gd name="connsiteY27" fmla="*/ 1287589 h 12200772"/>
                <a:gd name="connsiteX28" fmla="*/ 6146408 w 6146409"/>
                <a:gd name="connsiteY28" fmla="*/ 1287589 h 12200772"/>
                <a:gd name="connsiteX29" fmla="*/ 6142304 w 6146409"/>
                <a:gd name="connsiteY29" fmla="*/ 1289254 h 12200772"/>
                <a:gd name="connsiteX30" fmla="*/ 6146408 w 6146409"/>
                <a:gd name="connsiteY30" fmla="*/ 1290919 h 12200772"/>
                <a:gd name="connsiteX31" fmla="*/ 6138199 w 6146409"/>
                <a:gd name="connsiteY31" fmla="*/ 1290919 h 12200772"/>
                <a:gd name="connsiteX32" fmla="*/ 6114958 w 6146409"/>
                <a:gd name="connsiteY32" fmla="*/ 1300348 h 12200772"/>
                <a:gd name="connsiteX33" fmla="*/ 6065628 w 6146409"/>
                <a:gd name="connsiteY33" fmla="*/ 1449925 h 12200772"/>
                <a:gd name="connsiteX34" fmla="*/ 6114958 w 6146409"/>
                <a:gd name="connsiteY34" fmla="*/ 1599502 h 12200772"/>
                <a:gd name="connsiteX35" fmla="*/ 6138199 w 6146409"/>
                <a:gd name="connsiteY35" fmla="*/ 1608931 h 12200772"/>
                <a:gd name="connsiteX36" fmla="*/ 6146408 w 6146409"/>
                <a:gd name="connsiteY36" fmla="*/ 1608931 h 12200772"/>
                <a:gd name="connsiteX37" fmla="*/ 6142304 w 6146409"/>
                <a:gd name="connsiteY37" fmla="*/ 1610596 h 12200772"/>
                <a:gd name="connsiteX38" fmla="*/ 6146408 w 6146409"/>
                <a:gd name="connsiteY38" fmla="*/ 1612261 h 12200772"/>
                <a:gd name="connsiteX39" fmla="*/ 6138199 w 6146409"/>
                <a:gd name="connsiteY39" fmla="*/ 1612261 h 12200772"/>
                <a:gd name="connsiteX40" fmla="*/ 6114958 w 6146409"/>
                <a:gd name="connsiteY40" fmla="*/ 1621690 h 12200772"/>
                <a:gd name="connsiteX41" fmla="*/ 6065628 w 6146409"/>
                <a:gd name="connsiteY41" fmla="*/ 1771267 h 12200772"/>
                <a:gd name="connsiteX42" fmla="*/ 6114958 w 6146409"/>
                <a:gd name="connsiteY42" fmla="*/ 1920843 h 12200772"/>
                <a:gd name="connsiteX43" fmla="*/ 6138199 w 6146409"/>
                <a:gd name="connsiteY43" fmla="*/ 1930273 h 12200772"/>
                <a:gd name="connsiteX44" fmla="*/ 6146408 w 6146409"/>
                <a:gd name="connsiteY44" fmla="*/ 1930273 h 12200772"/>
                <a:gd name="connsiteX45" fmla="*/ 6142303 w 6146409"/>
                <a:gd name="connsiteY45" fmla="*/ 1931938 h 12200772"/>
                <a:gd name="connsiteX46" fmla="*/ 6146408 w 6146409"/>
                <a:gd name="connsiteY46" fmla="*/ 1933603 h 12200772"/>
                <a:gd name="connsiteX47" fmla="*/ 6138199 w 6146409"/>
                <a:gd name="connsiteY47" fmla="*/ 1933603 h 12200772"/>
                <a:gd name="connsiteX48" fmla="*/ 6114957 w 6146409"/>
                <a:gd name="connsiteY48" fmla="*/ 1943032 h 12200772"/>
                <a:gd name="connsiteX49" fmla="*/ 6065627 w 6146409"/>
                <a:gd name="connsiteY49" fmla="*/ 2092608 h 12200772"/>
                <a:gd name="connsiteX50" fmla="*/ 6114957 w 6146409"/>
                <a:gd name="connsiteY50" fmla="*/ 2242185 h 12200772"/>
                <a:gd name="connsiteX51" fmla="*/ 6138199 w 6146409"/>
                <a:gd name="connsiteY51" fmla="*/ 2251614 h 12200772"/>
                <a:gd name="connsiteX52" fmla="*/ 6146407 w 6146409"/>
                <a:gd name="connsiteY52" fmla="*/ 2251614 h 12200772"/>
                <a:gd name="connsiteX53" fmla="*/ 6142303 w 6146409"/>
                <a:gd name="connsiteY53" fmla="*/ 2253279 h 12200772"/>
                <a:gd name="connsiteX54" fmla="*/ 6146408 w 6146409"/>
                <a:gd name="connsiteY54" fmla="*/ 2254944 h 12200772"/>
                <a:gd name="connsiteX55" fmla="*/ 6138199 w 6146409"/>
                <a:gd name="connsiteY55" fmla="*/ 2254944 h 12200772"/>
                <a:gd name="connsiteX56" fmla="*/ 6114957 w 6146409"/>
                <a:gd name="connsiteY56" fmla="*/ 2264374 h 12200772"/>
                <a:gd name="connsiteX57" fmla="*/ 6065627 w 6146409"/>
                <a:gd name="connsiteY57" fmla="*/ 2413950 h 12200772"/>
                <a:gd name="connsiteX58" fmla="*/ 6114957 w 6146409"/>
                <a:gd name="connsiteY58" fmla="*/ 2563526 h 12200772"/>
                <a:gd name="connsiteX59" fmla="*/ 6138199 w 6146409"/>
                <a:gd name="connsiteY59" fmla="*/ 2572956 h 12200772"/>
                <a:gd name="connsiteX60" fmla="*/ 6146407 w 6146409"/>
                <a:gd name="connsiteY60" fmla="*/ 2572956 h 12200772"/>
                <a:gd name="connsiteX61" fmla="*/ 6142303 w 6146409"/>
                <a:gd name="connsiteY61" fmla="*/ 2574620 h 12200772"/>
                <a:gd name="connsiteX62" fmla="*/ 6146407 w 6146409"/>
                <a:gd name="connsiteY62" fmla="*/ 2576286 h 12200772"/>
                <a:gd name="connsiteX63" fmla="*/ 6138199 w 6146409"/>
                <a:gd name="connsiteY63" fmla="*/ 2576286 h 12200772"/>
                <a:gd name="connsiteX64" fmla="*/ 6114957 w 6146409"/>
                <a:gd name="connsiteY64" fmla="*/ 2585714 h 12200772"/>
                <a:gd name="connsiteX65" fmla="*/ 6065627 w 6146409"/>
                <a:gd name="connsiteY65" fmla="*/ 2735292 h 12200772"/>
                <a:gd name="connsiteX66" fmla="*/ 6114957 w 6146409"/>
                <a:gd name="connsiteY66" fmla="*/ 2884868 h 12200772"/>
                <a:gd name="connsiteX67" fmla="*/ 6138199 w 6146409"/>
                <a:gd name="connsiteY67" fmla="*/ 2894298 h 12200772"/>
                <a:gd name="connsiteX68" fmla="*/ 6146407 w 6146409"/>
                <a:gd name="connsiteY68" fmla="*/ 2894298 h 12200772"/>
                <a:gd name="connsiteX69" fmla="*/ 6142303 w 6146409"/>
                <a:gd name="connsiteY69" fmla="*/ 2895963 h 12200772"/>
                <a:gd name="connsiteX70" fmla="*/ 6146407 w 6146409"/>
                <a:gd name="connsiteY70" fmla="*/ 2897627 h 12200772"/>
                <a:gd name="connsiteX71" fmla="*/ 6138199 w 6146409"/>
                <a:gd name="connsiteY71" fmla="*/ 2897627 h 12200772"/>
                <a:gd name="connsiteX72" fmla="*/ 6114957 w 6146409"/>
                <a:gd name="connsiteY72" fmla="*/ 2907056 h 12200772"/>
                <a:gd name="connsiteX73" fmla="*/ 6065627 w 6146409"/>
                <a:gd name="connsiteY73" fmla="*/ 3056633 h 12200772"/>
                <a:gd name="connsiteX74" fmla="*/ 6114957 w 6146409"/>
                <a:gd name="connsiteY74" fmla="*/ 3206209 h 12200772"/>
                <a:gd name="connsiteX75" fmla="*/ 6138199 w 6146409"/>
                <a:gd name="connsiteY75" fmla="*/ 3215638 h 12200772"/>
                <a:gd name="connsiteX76" fmla="*/ 6146407 w 6146409"/>
                <a:gd name="connsiteY76" fmla="*/ 3215638 h 12200772"/>
                <a:gd name="connsiteX77" fmla="*/ 6142303 w 6146409"/>
                <a:gd name="connsiteY77" fmla="*/ 3217303 h 12200772"/>
                <a:gd name="connsiteX78" fmla="*/ 6146407 w 6146409"/>
                <a:gd name="connsiteY78" fmla="*/ 3218969 h 12200772"/>
                <a:gd name="connsiteX79" fmla="*/ 6138198 w 6146409"/>
                <a:gd name="connsiteY79" fmla="*/ 3218969 h 12200772"/>
                <a:gd name="connsiteX80" fmla="*/ 6114956 w 6146409"/>
                <a:gd name="connsiteY80" fmla="*/ 3228397 h 12200772"/>
                <a:gd name="connsiteX81" fmla="*/ 6065626 w 6146409"/>
                <a:gd name="connsiteY81" fmla="*/ 3377975 h 12200772"/>
                <a:gd name="connsiteX82" fmla="*/ 6114956 w 6146409"/>
                <a:gd name="connsiteY82" fmla="*/ 3527551 h 12200772"/>
                <a:gd name="connsiteX83" fmla="*/ 6138198 w 6146409"/>
                <a:gd name="connsiteY83" fmla="*/ 3536980 h 12200772"/>
                <a:gd name="connsiteX84" fmla="*/ 6146407 w 6146409"/>
                <a:gd name="connsiteY84" fmla="*/ 3536980 h 12200772"/>
                <a:gd name="connsiteX85" fmla="*/ 6142303 w 6146409"/>
                <a:gd name="connsiteY85" fmla="*/ 3538645 h 12200772"/>
                <a:gd name="connsiteX86" fmla="*/ 6146407 w 6146409"/>
                <a:gd name="connsiteY86" fmla="*/ 3540310 h 12200772"/>
                <a:gd name="connsiteX87" fmla="*/ 6138198 w 6146409"/>
                <a:gd name="connsiteY87" fmla="*/ 3540310 h 12200772"/>
                <a:gd name="connsiteX88" fmla="*/ 6114956 w 6146409"/>
                <a:gd name="connsiteY88" fmla="*/ 3549739 h 12200772"/>
                <a:gd name="connsiteX89" fmla="*/ 6065626 w 6146409"/>
                <a:gd name="connsiteY89" fmla="*/ 3699316 h 12200772"/>
                <a:gd name="connsiteX90" fmla="*/ 6114956 w 6146409"/>
                <a:gd name="connsiteY90" fmla="*/ 3848893 h 12200772"/>
                <a:gd name="connsiteX91" fmla="*/ 6138198 w 6146409"/>
                <a:gd name="connsiteY91" fmla="*/ 3858322 h 12200772"/>
                <a:gd name="connsiteX92" fmla="*/ 6146406 w 6146409"/>
                <a:gd name="connsiteY92" fmla="*/ 3858322 h 12200772"/>
                <a:gd name="connsiteX93" fmla="*/ 6142302 w 6146409"/>
                <a:gd name="connsiteY93" fmla="*/ 3859987 h 12200772"/>
                <a:gd name="connsiteX94" fmla="*/ 6146407 w 6146409"/>
                <a:gd name="connsiteY94" fmla="*/ 3861652 h 12200772"/>
                <a:gd name="connsiteX95" fmla="*/ 6138198 w 6146409"/>
                <a:gd name="connsiteY95" fmla="*/ 3861652 h 12200772"/>
                <a:gd name="connsiteX96" fmla="*/ 6114956 w 6146409"/>
                <a:gd name="connsiteY96" fmla="*/ 3871081 h 12200772"/>
                <a:gd name="connsiteX97" fmla="*/ 6065626 w 6146409"/>
                <a:gd name="connsiteY97" fmla="*/ 4020658 h 12200772"/>
                <a:gd name="connsiteX98" fmla="*/ 6114956 w 6146409"/>
                <a:gd name="connsiteY98" fmla="*/ 4170234 h 12200772"/>
                <a:gd name="connsiteX99" fmla="*/ 6138198 w 6146409"/>
                <a:gd name="connsiteY99" fmla="*/ 4179664 h 12200772"/>
                <a:gd name="connsiteX100" fmla="*/ 6146406 w 6146409"/>
                <a:gd name="connsiteY100" fmla="*/ 4179664 h 12200772"/>
                <a:gd name="connsiteX101" fmla="*/ 6142302 w 6146409"/>
                <a:gd name="connsiteY101" fmla="*/ 4181329 h 12200772"/>
                <a:gd name="connsiteX102" fmla="*/ 6146406 w 6146409"/>
                <a:gd name="connsiteY102" fmla="*/ 4182993 h 12200772"/>
                <a:gd name="connsiteX103" fmla="*/ 6138198 w 6146409"/>
                <a:gd name="connsiteY103" fmla="*/ 4182993 h 12200772"/>
                <a:gd name="connsiteX104" fmla="*/ 6114956 w 6146409"/>
                <a:gd name="connsiteY104" fmla="*/ 4192423 h 12200772"/>
                <a:gd name="connsiteX105" fmla="*/ 6065626 w 6146409"/>
                <a:gd name="connsiteY105" fmla="*/ 4342000 h 12200772"/>
                <a:gd name="connsiteX106" fmla="*/ 6114956 w 6146409"/>
                <a:gd name="connsiteY106" fmla="*/ 4491576 h 12200772"/>
                <a:gd name="connsiteX107" fmla="*/ 6138198 w 6146409"/>
                <a:gd name="connsiteY107" fmla="*/ 4501005 h 12200772"/>
                <a:gd name="connsiteX108" fmla="*/ 6146406 w 6146409"/>
                <a:gd name="connsiteY108" fmla="*/ 4501005 h 12200772"/>
                <a:gd name="connsiteX109" fmla="*/ 6142302 w 6146409"/>
                <a:gd name="connsiteY109" fmla="*/ 4502670 h 12200772"/>
                <a:gd name="connsiteX110" fmla="*/ 6146406 w 6146409"/>
                <a:gd name="connsiteY110" fmla="*/ 4504335 h 12200772"/>
                <a:gd name="connsiteX111" fmla="*/ 6138198 w 6146409"/>
                <a:gd name="connsiteY111" fmla="*/ 4504335 h 12200772"/>
                <a:gd name="connsiteX112" fmla="*/ 6114956 w 6146409"/>
                <a:gd name="connsiteY112" fmla="*/ 4513765 h 12200772"/>
                <a:gd name="connsiteX113" fmla="*/ 6065626 w 6146409"/>
                <a:gd name="connsiteY113" fmla="*/ 4663342 h 12200772"/>
                <a:gd name="connsiteX114" fmla="*/ 6114956 w 6146409"/>
                <a:gd name="connsiteY114" fmla="*/ 4812918 h 12200772"/>
                <a:gd name="connsiteX115" fmla="*/ 6138197 w 6146409"/>
                <a:gd name="connsiteY115" fmla="*/ 4822348 h 12200772"/>
                <a:gd name="connsiteX116" fmla="*/ 6146406 w 6146409"/>
                <a:gd name="connsiteY116" fmla="*/ 4822348 h 12200772"/>
                <a:gd name="connsiteX117" fmla="*/ 6142302 w 6146409"/>
                <a:gd name="connsiteY117" fmla="*/ 4824012 h 12200772"/>
                <a:gd name="connsiteX118" fmla="*/ 6146406 w 6146409"/>
                <a:gd name="connsiteY118" fmla="*/ 4825677 h 12200772"/>
                <a:gd name="connsiteX119" fmla="*/ 6138197 w 6146409"/>
                <a:gd name="connsiteY119" fmla="*/ 4825677 h 12200772"/>
                <a:gd name="connsiteX120" fmla="*/ 6114955 w 6146409"/>
                <a:gd name="connsiteY120" fmla="*/ 4835106 h 12200772"/>
                <a:gd name="connsiteX121" fmla="*/ 6065625 w 6146409"/>
                <a:gd name="connsiteY121" fmla="*/ 4984683 h 12200772"/>
                <a:gd name="connsiteX122" fmla="*/ 6114955 w 6146409"/>
                <a:gd name="connsiteY122" fmla="*/ 5134260 h 12200772"/>
                <a:gd name="connsiteX123" fmla="*/ 6138197 w 6146409"/>
                <a:gd name="connsiteY123" fmla="*/ 5143689 h 12200772"/>
                <a:gd name="connsiteX124" fmla="*/ 6146405 w 6146409"/>
                <a:gd name="connsiteY124" fmla="*/ 5143689 h 12200772"/>
                <a:gd name="connsiteX125" fmla="*/ 6142301 w 6146409"/>
                <a:gd name="connsiteY125" fmla="*/ 5145354 h 12200772"/>
                <a:gd name="connsiteX126" fmla="*/ 6146406 w 6146409"/>
                <a:gd name="connsiteY126" fmla="*/ 5147018 h 12200772"/>
                <a:gd name="connsiteX127" fmla="*/ 6138197 w 6146409"/>
                <a:gd name="connsiteY127" fmla="*/ 5147018 h 12200772"/>
                <a:gd name="connsiteX128" fmla="*/ 6114955 w 6146409"/>
                <a:gd name="connsiteY128" fmla="*/ 5156448 h 12200772"/>
                <a:gd name="connsiteX129" fmla="*/ 6065625 w 6146409"/>
                <a:gd name="connsiteY129" fmla="*/ 5306025 h 12200772"/>
                <a:gd name="connsiteX130" fmla="*/ 6114955 w 6146409"/>
                <a:gd name="connsiteY130" fmla="*/ 5455601 h 12200772"/>
                <a:gd name="connsiteX131" fmla="*/ 6138197 w 6146409"/>
                <a:gd name="connsiteY131" fmla="*/ 5465031 h 12200772"/>
                <a:gd name="connsiteX132" fmla="*/ 6146405 w 6146409"/>
                <a:gd name="connsiteY132" fmla="*/ 5465031 h 12200772"/>
                <a:gd name="connsiteX133" fmla="*/ 6142301 w 6146409"/>
                <a:gd name="connsiteY133" fmla="*/ 5466695 h 12200772"/>
                <a:gd name="connsiteX134" fmla="*/ 6146405 w 6146409"/>
                <a:gd name="connsiteY134" fmla="*/ 5468361 h 12200772"/>
                <a:gd name="connsiteX135" fmla="*/ 6138197 w 6146409"/>
                <a:gd name="connsiteY135" fmla="*/ 5468361 h 12200772"/>
                <a:gd name="connsiteX136" fmla="*/ 6114955 w 6146409"/>
                <a:gd name="connsiteY136" fmla="*/ 5477790 h 12200772"/>
                <a:gd name="connsiteX137" fmla="*/ 6065625 w 6146409"/>
                <a:gd name="connsiteY137" fmla="*/ 5627367 h 12200772"/>
                <a:gd name="connsiteX138" fmla="*/ 6114955 w 6146409"/>
                <a:gd name="connsiteY138" fmla="*/ 5776943 h 12200772"/>
                <a:gd name="connsiteX139" fmla="*/ 6138197 w 6146409"/>
                <a:gd name="connsiteY139" fmla="*/ 5786373 h 12200772"/>
                <a:gd name="connsiteX140" fmla="*/ 6146405 w 6146409"/>
                <a:gd name="connsiteY140" fmla="*/ 5786373 h 12200772"/>
                <a:gd name="connsiteX141" fmla="*/ 6142301 w 6146409"/>
                <a:gd name="connsiteY141" fmla="*/ 5788037 h 12200772"/>
                <a:gd name="connsiteX142" fmla="*/ 6146405 w 6146409"/>
                <a:gd name="connsiteY142" fmla="*/ 5789702 h 12200772"/>
                <a:gd name="connsiteX143" fmla="*/ 6138197 w 6146409"/>
                <a:gd name="connsiteY143" fmla="*/ 5789702 h 12200772"/>
                <a:gd name="connsiteX144" fmla="*/ 6114955 w 6146409"/>
                <a:gd name="connsiteY144" fmla="*/ 5799131 h 12200772"/>
                <a:gd name="connsiteX145" fmla="*/ 6065625 w 6146409"/>
                <a:gd name="connsiteY145" fmla="*/ 5948709 h 12200772"/>
                <a:gd name="connsiteX146" fmla="*/ 6089279 w 6146409"/>
                <a:gd name="connsiteY146" fmla="*/ 6063492 h 12200772"/>
                <a:gd name="connsiteX147" fmla="*/ 6110280 w 6146409"/>
                <a:gd name="connsiteY147" fmla="*/ 6091951 h 12200772"/>
                <a:gd name="connsiteX148" fmla="*/ 6146409 w 6146409"/>
                <a:gd name="connsiteY148" fmla="*/ 6091951 h 12200772"/>
                <a:gd name="connsiteX149" fmla="*/ 6122875 w 6146409"/>
                <a:gd name="connsiteY149" fmla="*/ 6101498 h 12200772"/>
                <a:gd name="connsiteX150" fmla="*/ 6146405 w 6146409"/>
                <a:gd name="connsiteY150" fmla="*/ 6111044 h 12200772"/>
                <a:gd name="connsiteX151" fmla="*/ 6110284 w 6146409"/>
                <a:gd name="connsiteY151" fmla="*/ 6111044 h 12200772"/>
                <a:gd name="connsiteX152" fmla="*/ 6089282 w 6146409"/>
                <a:gd name="connsiteY152" fmla="*/ 6139503 h 12200772"/>
                <a:gd name="connsiteX153" fmla="*/ 6065629 w 6146409"/>
                <a:gd name="connsiteY153" fmla="*/ 6254286 h 12200772"/>
                <a:gd name="connsiteX154" fmla="*/ 6114959 w 6146409"/>
                <a:gd name="connsiteY154" fmla="*/ 6403863 h 12200772"/>
                <a:gd name="connsiteX155" fmla="*/ 6138200 w 6146409"/>
                <a:gd name="connsiteY155" fmla="*/ 6413292 h 12200772"/>
                <a:gd name="connsiteX156" fmla="*/ 6146409 w 6146409"/>
                <a:gd name="connsiteY156" fmla="*/ 6413292 h 12200772"/>
                <a:gd name="connsiteX157" fmla="*/ 6142304 w 6146409"/>
                <a:gd name="connsiteY157" fmla="*/ 6414957 h 12200772"/>
                <a:gd name="connsiteX158" fmla="*/ 6146409 w 6146409"/>
                <a:gd name="connsiteY158" fmla="*/ 6416622 h 12200772"/>
                <a:gd name="connsiteX159" fmla="*/ 6138200 w 6146409"/>
                <a:gd name="connsiteY159" fmla="*/ 6416622 h 12200772"/>
                <a:gd name="connsiteX160" fmla="*/ 6114958 w 6146409"/>
                <a:gd name="connsiteY160" fmla="*/ 6426051 h 12200772"/>
                <a:gd name="connsiteX161" fmla="*/ 6065628 w 6146409"/>
                <a:gd name="connsiteY161" fmla="*/ 6575628 h 12200772"/>
                <a:gd name="connsiteX162" fmla="*/ 6114958 w 6146409"/>
                <a:gd name="connsiteY162" fmla="*/ 6725204 h 12200772"/>
                <a:gd name="connsiteX163" fmla="*/ 6138200 w 6146409"/>
                <a:gd name="connsiteY163" fmla="*/ 6734633 h 12200772"/>
                <a:gd name="connsiteX164" fmla="*/ 6146408 w 6146409"/>
                <a:gd name="connsiteY164" fmla="*/ 6734633 h 12200772"/>
                <a:gd name="connsiteX165" fmla="*/ 6142304 w 6146409"/>
                <a:gd name="connsiteY165" fmla="*/ 6736299 h 12200772"/>
                <a:gd name="connsiteX166" fmla="*/ 6146409 w 6146409"/>
                <a:gd name="connsiteY166" fmla="*/ 6737963 h 12200772"/>
                <a:gd name="connsiteX167" fmla="*/ 6138200 w 6146409"/>
                <a:gd name="connsiteY167" fmla="*/ 6737963 h 12200772"/>
                <a:gd name="connsiteX168" fmla="*/ 6114958 w 6146409"/>
                <a:gd name="connsiteY168" fmla="*/ 6747392 h 12200772"/>
                <a:gd name="connsiteX169" fmla="*/ 6065628 w 6146409"/>
                <a:gd name="connsiteY169" fmla="*/ 6896970 h 12200772"/>
                <a:gd name="connsiteX170" fmla="*/ 6114958 w 6146409"/>
                <a:gd name="connsiteY170" fmla="*/ 7046546 h 12200772"/>
                <a:gd name="connsiteX171" fmla="*/ 6138200 w 6146409"/>
                <a:gd name="connsiteY171" fmla="*/ 7055975 h 12200772"/>
                <a:gd name="connsiteX172" fmla="*/ 6146408 w 6146409"/>
                <a:gd name="connsiteY172" fmla="*/ 7055975 h 12200772"/>
                <a:gd name="connsiteX173" fmla="*/ 6142304 w 6146409"/>
                <a:gd name="connsiteY173" fmla="*/ 7057640 h 12200772"/>
                <a:gd name="connsiteX174" fmla="*/ 6146408 w 6146409"/>
                <a:gd name="connsiteY174" fmla="*/ 7059305 h 12200772"/>
                <a:gd name="connsiteX175" fmla="*/ 6138200 w 6146409"/>
                <a:gd name="connsiteY175" fmla="*/ 7059305 h 12200772"/>
                <a:gd name="connsiteX176" fmla="*/ 6114958 w 6146409"/>
                <a:gd name="connsiteY176" fmla="*/ 7068734 h 12200772"/>
                <a:gd name="connsiteX177" fmla="*/ 6065628 w 6146409"/>
                <a:gd name="connsiteY177" fmla="*/ 7218311 h 12200772"/>
                <a:gd name="connsiteX178" fmla="*/ 6114958 w 6146409"/>
                <a:gd name="connsiteY178" fmla="*/ 7367888 h 12200772"/>
                <a:gd name="connsiteX179" fmla="*/ 6138200 w 6146409"/>
                <a:gd name="connsiteY179" fmla="*/ 7377317 h 12200772"/>
                <a:gd name="connsiteX180" fmla="*/ 6146408 w 6146409"/>
                <a:gd name="connsiteY180" fmla="*/ 7377317 h 12200772"/>
                <a:gd name="connsiteX181" fmla="*/ 6142304 w 6146409"/>
                <a:gd name="connsiteY181" fmla="*/ 7378982 h 12200772"/>
                <a:gd name="connsiteX182" fmla="*/ 6146408 w 6146409"/>
                <a:gd name="connsiteY182" fmla="*/ 7380647 h 12200772"/>
                <a:gd name="connsiteX183" fmla="*/ 6138199 w 6146409"/>
                <a:gd name="connsiteY183" fmla="*/ 7380647 h 12200772"/>
                <a:gd name="connsiteX184" fmla="*/ 6114958 w 6146409"/>
                <a:gd name="connsiteY184" fmla="*/ 7390076 h 12200772"/>
                <a:gd name="connsiteX185" fmla="*/ 6065628 w 6146409"/>
                <a:gd name="connsiteY185" fmla="*/ 7539653 h 12200772"/>
                <a:gd name="connsiteX186" fmla="*/ 6114958 w 6146409"/>
                <a:gd name="connsiteY186" fmla="*/ 7689230 h 12200772"/>
                <a:gd name="connsiteX187" fmla="*/ 6138199 w 6146409"/>
                <a:gd name="connsiteY187" fmla="*/ 7698659 h 12200772"/>
                <a:gd name="connsiteX188" fmla="*/ 6146408 w 6146409"/>
                <a:gd name="connsiteY188" fmla="*/ 7698659 h 12200772"/>
                <a:gd name="connsiteX189" fmla="*/ 6142304 w 6146409"/>
                <a:gd name="connsiteY189" fmla="*/ 7700324 h 12200772"/>
                <a:gd name="connsiteX190" fmla="*/ 6146408 w 6146409"/>
                <a:gd name="connsiteY190" fmla="*/ 7701989 h 12200772"/>
                <a:gd name="connsiteX191" fmla="*/ 6138199 w 6146409"/>
                <a:gd name="connsiteY191" fmla="*/ 7701989 h 12200772"/>
                <a:gd name="connsiteX192" fmla="*/ 6114958 w 6146409"/>
                <a:gd name="connsiteY192" fmla="*/ 7711418 h 12200772"/>
                <a:gd name="connsiteX193" fmla="*/ 6065628 w 6146409"/>
                <a:gd name="connsiteY193" fmla="*/ 7860994 h 12200772"/>
                <a:gd name="connsiteX194" fmla="*/ 6114958 w 6146409"/>
                <a:gd name="connsiteY194" fmla="*/ 8010571 h 12200772"/>
                <a:gd name="connsiteX195" fmla="*/ 6138199 w 6146409"/>
                <a:gd name="connsiteY195" fmla="*/ 8020001 h 12200772"/>
                <a:gd name="connsiteX196" fmla="*/ 6146408 w 6146409"/>
                <a:gd name="connsiteY196" fmla="*/ 8020001 h 12200772"/>
                <a:gd name="connsiteX197" fmla="*/ 6142303 w 6146409"/>
                <a:gd name="connsiteY197" fmla="*/ 8021666 h 12200772"/>
                <a:gd name="connsiteX198" fmla="*/ 6146408 w 6146409"/>
                <a:gd name="connsiteY198" fmla="*/ 8023331 h 12200772"/>
                <a:gd name="connsiteX199" fmla="*/ 6138199 w 6146409"/>
                <a:gd name="connsiteY199" fmla="*/ 8023331 h 12200772"/>
                <a:gd name="connsiteX200" fmla="*/ 6114957 w 6146409"/>
                <a:gd name="connsiteY200" fmla="*/ 8032759 h 12200772"/>
                <a:gd name="connsiteX201" fmla="*/ 6065627 w 6146409"/>
                <a:gd name="connsiteY201" fmla="*/ 8182336 h 12200772"/>
                <a:gd name="connsiteX202" fmla="*/ 6114957 w 6146409"/>
                <a:gd name="connsiteY202" fmla="*/ 8331913 h 12200772"/>
                <a:gd name="connsiteX203" fmla="*/ 6138199 w 6146409"/>
                <a:gd name="connsiteY203" fmla="*/ 8341342 h 12200772"/>
                <a:gd name="connsiteX204" fmla="*/ 6146407 w 6146409"/>
                <a:gd name="connsiteY204" fmla="*/ 8341342 h 12200772"/>
                <a:gd name="connsiteX205" fmla="*/ 6142303 w 6146409"/>
                <a:gd name="connsiteY205" fmla="*/ 8343007 h 12200772"/>
                <a:gd name="connsiteX206" fmla="*/ 6146408 w 6146409"/>
                <a:gd name="connsiteY206" fmla="*/ 8344672 h 12200772"/>
                <a:gd name="connsiteX207" fmla="*/ 6138199 w 6146409"/>
                <a:gd name="connsiteY207" fmla="*/ 8344672 h 12200772"/>
                <a:gd name="connsiteX208" fmla="*/ 6114957 w 6146409"/>
                <a:gd name="connsiteY208" fmla="*/ 8354101 h 12200772"/>
                <a:gd name="connsiteX209" fmla="*/ 6065627 w 6146409"/>
                <a:gd name="connsiteY209" fmla="*/ 8503678 h 12200772"/>
                <a:gd name="connsiteX210" fmla="*/ 6114957 w 6146409"/>
                <a:gd name="connsiteY210" fmla="*/ 8653254 h 12200772"/>
                <a:gd name="connsiteX211" fmla="*/ 6138199 w 6146409"/>
                <a:gd name="connsiteY211" fmla="*/ 8662684 h 12200772"/>
                <a:gd name="connsiteX212" fmla="*/ 6146407 w 6146409"/>
                <a:gd name="connsiteY212" fmla="*/ 8662684 h 12200772"/>
                <a:gd name="connsiteX213" fmla="*/ 6142303 w 6146409"/>
                <a:gd name="connsiteY213" fmla="*/ 8664348 h 12200772"/>
                <a:gd name="connsiteX214" fmla="*/ 6146407 w 6146409"/>
                <a:gd name="connsiteY214" fmla="*/ 8666014 h 12200772"/>
                <a:gd name="connsiteX215" fmla="*/ 6138199 w 6146409"/>
                <a:gd name="connsiteY215" fmla="*/ 8666014 h 12200772"/>
                <a:gd name="connsiteX216" fmla="*/ 6114957 w 6146409"/>
                <a:gd name="connsiteY216" fmla="*/ 8675442 h 12200772"/>
                <a:gd name="connsiteX217" fmla="*/ 6065627 w 6146409"/>
                <a:gd name="connsiteY217" fmla="*/ 8825020 h 12200772"/>
                <a:gd name="connsiteX218" fmla="*/ 6114957 w 6146409"/>
                <a:gd name="connsiteY218" fmla="*/ 8974596 h 12200772"/>
                <a:gd name="connsiteX219" fmla="*/ 6138199 w 6146409"/>
                <a:gd name="connsiteY219" fmla="*/ 8984026 h 12200772"/>
                <a:gd name="connsiteX220" fmla="*/ 6146407 w 6146409"/>
                <a:gd name="connsiteY220" fmla="*/ 8984026 h 12200772"/>
                <a:gd name="connsiteX221" fmla="*/ 6142303 w 6146409"/>
                <a:gd name="connsiteY221" fmla="*/ 8985690 h 12200772"/>
                <a:gd name="connsiteX222" fmla="*/ 6146407 w 6146409"/>
                <a:gd name="connsiteY222" fmla="*/ 8987354 h 12200772"/>
                <a:gd name="connsiteX223" fmla="*/ 6138199 w 6146409"/>
                <a:gd name="connsiteY223" fmla="*/ 8987354 h 12200772"/>
                <a:gd name="connsiteX224" fmla="*/ 6114957 w 6146409"/>
                <a:gd name="connsiteY224" fmla="*/ 8996784 h 12200772"/>
                <a:gd name="connsiteX225" fmla="*/ 6065627 w 6146409"/>
                <a:gd name="connsiteY225" fmla="*/ 9146360 h 12200772"/>
                <a:gd name="connsiteX226" fmla="*/ 6114957 w 6146409"/>
                <a:gd name="connsiteY226" fmla="*/ 9295936 h 12200772"/>
                <a:gd name="connsiteX227" fmla="*/ 6138199 w 6146409"/>
                <a:gd name="connsiteY227" fmla="*/ 9305366 h 12200772"/>
                <a:gd name="connsiteX228" fmla="*/ 6146407 w 6146409"/>
                <a:gd name="connsiteY228" fmla="*/ 9305366 h 12200772"/>
                <a:gd name="connsiteX229" fmla="*/ 6142303 w 6146409"/>
                <a:gd name="connsiteY229" fmla="*/ 9307030 h 12200772"/>
                <a:gd name="connsiteX230" fmla="*/ 6146407 w 6146409"/>
                <a:gd name="connsiteY230" fmla="*/ 9308696 h 12200772"/>
                <a:gd name="connsiteX231" fmla="*/ 6138198 w 6146409"/>
                <a:gd name="connsiteY231" fmla="*/ 9308696 h 12200772"/>
                <a:gd name="connsiteX232" fmla="*/ 6114956 w 6146409"/>
                <a:gd name="connsiteY232" fmla="*/ 9318126 h 12200772"/>
                <a:gd name="connsiteX233" fmla="*/ 6065626 w 6146409"/>
                <a:gd name="connsiteY233" fmla="*/ 9467702 h 12200772"/>
                <a:gd name="connsiteX234" fmla="*/ 6114956 w 6146409"/>
                <a:gd name="connsiteY234" fmla="*/ 9617278 h 12200772"/>
                <a:gd name="connsiteX235" fmla="*/ 6138198 w 6146409"/>
                <a:gd name="connsiteY235" fmla="*/ 9626708 h 12200772"/>
                <a:gd name="connsiteX236" fmla="*/ 6146407 w 6146409"/>
                <a:gd name="connsiteY236" fmla="*/ 9626708 h 12200772"/>
                <a:gd name="connsiteX237" fmla="*/ 6142303 w 6146409"/>
                <a:gd name="connsiteY237" fmla="*/ 9628372 h 12200772"/>
                <a:gd name="connsiteX238" fmla="*/ 6146407 w 6146409"/>
                <a:gd name="connsiteY238" fmla="*/ 9630038 h 12200772"/>
                <a:gd name="connsiteX239" fmla="*/ 6138198 w 6146409"/>
                <a:gd name="connsiteY239" fmla="*/ 9630038 h 12200772"/>
                <a:gd name="connsiteX240" fmla="*/ 6114956 w 6146409"/>
                <a:gd name="connsiteY240" fmla="*/ 9639466 h 12200772"/>
                <a:gd name="connsiteX241" fmla="*/ 6065626 w 6146409"/>
                <a:gd name="connsiteY241" fmla="*/ 9789044 h 12200772"/>
                <a:gd name="connsiteX242" fmla="*/ 6114956 w 6146409"/>
                <a:gd name="connsiteY242" fmla="*/ 9938620 h 12200772"/>
                <a:gd name="connsiteX243" fmla="*/ 6138198 w 6146409"/>
                <a:gd name="connsiteY243" fmla="*/ 9948050 h 12200772"/>
                <a:gd name="connsiteX244" fmla="*/ 6146406 w 6146409"/>
                <a:gd name="connsiteY244" fmla="*/ 9948050 h 12200772"/>
                <a:gd name="connsiteX245" fmla="*/ 6142302 w 6146409"/>
                <a:gd name="connsiteY245" fmla="*/ 9949714 h 12200772"/>
                <a:gd name="connsiteX246" fmla="*/ 6146407 w 6146409"/>
                <a:gd name="connsiteY246" fmla="*/ 9951380 h 12200772"/>
                <a:gd name="connsiteX247" fmla="*/ 6138198 w 6146409"/>
                <a:gd name="connsiteY247" fmla="*/ 9951380 h 12200772"/>
                <a:gd name="connsiteX248" fmla="*/ 6114956 w 6146409"/>
                <a:gd name="connsiteY248" fmla="*/ 9960808 h 12200772"/>
                <a:gd name="connsiteX249" fmla="*/ 6065626 w 6146409"/>
                <a:gd name="connsiteY249" fmla="*/ 10110386 h 12200772"/>
                <a:gd name="connsiteX250" fmla="*/ 6114956 w 6146409"/>
                <a:gd name="connsiteY250" fmla="*/ 10259962 h 12200772"/>
                <a:gd name="connsiteX251" fmla="*/ 6138198 w 6146409"/>
                <a:gd name="connsiteY251" fmla="*/ 10269392 h 12200772"/>
                <a:gd name="connsiteX252" fmla="*/ 6146406 w 6146409"/>
                <a:gd name="connsiteY252" fmla="*/ 10269392 h 12200772"/>
                <a:gd name="connsiteX253" fmla="*/ 6142302 w 6146409"/>
                <a:gd name="connsiteY253" fmla="*/ 10271056 h 12200772"/>
                <a:gd name="connsiteX254" fmla="*/ 6146406 w 6146409"/>
                <a:gd name="connsiteY254" fmla="*/ 10272722 h 12200772"/>
                <a:gd name="connsiteX255" fmla="*/ 6138198 w 6146409"/>
                <a:gd name="connsiteY255" fmla="*/ 10272722 h 12200772"/>
                <a:gd name="connsiteX256" fmla="*/ 6114956 w 6146409"/>
                <a:gd name="connsiteY256" fmla="*/ 10282150 h 12200772"/>
                <a:gd name="connsiteX257" fmla="*/ 6065626 w 6146409"/>
                <a:gd name="connsiteY257" fmla="*/ 10431728 h 12200772"/>
                <a:gd name="connsiteX258" fmla="*/ 6114956 w 6146409"/>
                <a:gd name="connsiteY258" fmla="*/ 10581304 h 12200772"/>
                <a:gd name="connsiteX259" fmla="*/ 6138198 w 6146409"/>
                <a:gd name="connsiteY259" fmla="*/ 10590734 h 12200772"/>
                <a:gd name="connsiteX260" fmla="*/ 6146406 w 6146409"/>
                <a:gd name="connsiteY260" fmla="*/ 10590734 h 12200772"/>
                <a:gd name="connsiteX261" fmla="*/ 6142302 w 6146409"/>
                <a:gd name="connsiteY261" fmla="*/ 10592398 h 12200772"/>
                <a:gd name="connsiteX262" fmla="*/ 6146406 w 6146409"/>
                <a:gd name="connsiteY262" fmla="*/ 10594062 h 12200772"/>
                <a:gd name="connsiteX263" fmla="*/ 6138198 w 6146409"/>
                <a:gd name="connsiteY263" fmla="*/ 10594062 h 12200772"/>
                <a:gd name="connsiteX264" fmla="*/ 6114956 w 6146409"/>
                <a:gd name="connsiteY264" fmla="*/ 10603492 h 12200772"/>
                <a:gd name="connsiteX265" fmla="*/ 6065626 w 6146409"/>
                <a:gd name="connsiteY265" fmla="*/ 10753070 h 12200772"/>
                <a:gd name="connsiteX266" fmla="*/ 6114956 w 6146409"/>
                <a:gd name="connsiteY266" fmla="*/ 10902646 h 12200772"/>
                <a:gd name="connsiteX267" fmla="*/ 6138197 w 6146409"/>
                <a:gd name="connsiteY267" fmla="*/ 10912076 h 12200772"/>
                <a:gd name="connsiteX268" fmla="*/ 6146406 w 6146409"/>
                <a:gd name="connsiteY268" fmla="*/ 10912076 h 12200772"/>
                <a:gd name="connsiteX269" fmla="*/ 6142302 w 6146409"/>
                <a:gd name="connsiteY269" fmla="*/ 10913740 h 12200772"/>
                <a:gd name="connsiteX270" fmla="*/ 6146406 w 6146409"/>
                <a:gd name="connsiteY270" fmla="*/ 10915404 h 12200772"/>
                <a:gd name="connsiteX271" fmla="*/ 6138197 w 6146409"/>
                <a:gd name="connsiteY271" fmla="*/ 10915404 h 12200772"/>
                <a:gd name="connsiteX272" fmla="*/ 6114955 w 6146409"/>
                <a:gd name="connsiteY272" fmla="*/ 10924834 h 12200772"/>
                <a:gd name="connsiteX273" fmla="*/ 6065625 w 6146409"/>
                <a:gd name="connsiteY273" fmla="*/ 11074412 h 12200772"/>
                <a:gd name="connsiteX274" fmla="*/ 6114955 w 6146409"/>
                <a:gd name="connsiteY274" fmla="*/ 11223988 h 12200772"/>
                <a:gd name="connsiteX275" fmla="*/ 6138197 w 6146409"/>
                <a:gd name="connsiteY275" fmla="*/ 11233416 h 12200772"/>
                <a:gd name="connsiteX276" fmla="*/ 6146405 w 6146409"/>
                <a:gd name="connsiteY276" fmla="*/ 11233416 h 12200772"/>
                <a:gd name="connsiteX277" fmla="*/ 6142301 w 6146409"/>
                <a:gd name="connsiteY277" fmla="*/ 11235082 h 12200772"/>
                <a:gd name="connsiteX278" fmla="*/ 6146406 w 6146409"/>
                <a:gd name="connsiteY278" fmla="*/ 11236746 h 12200772"/>
                <a:gd name="connsiteX279" fmla="*/ 6138197 w 6146409"/>
                <a:gd name="connsiteY279" fmla="*/ 11236746 h 12200772"/>
                <a:gd name="connsiteX280" fmla="*/ 6114955 w 6146409"/>
                <a:gd name="connsiteY280" fmla="*/ 11246176 h 12200772"/>
                <a:gd name="connsiteX281" fmla="*/ 6065625 w 6146409"/>
                <a:gd name="connsiteY281" fmla="*/ 11395752 h 12200772"/>
                <a:gd name="connsiteX282" fmla="*/ 6114955 w 6146409"/>
                <a:gd name="connsiteY282" fmla="*/ 11545330 h 12200772"/>
                <a:gd name="connsiteX283" fmla="*/ 6138197 w 6146409"/>
                <a:gd name="connsiteY283" fmla="*/ 11554758 h 12200772"/>
                <a:gd name="connsiteX284" fmla="*/ 6146405 w 6146409"/>
                <a:gd name="connsiteY284" fmla="*/ 11554758 h 12200772"/>
                <a:gd name="connsiteX285" fmla="*/ 6142301 w 6146409"/>
                <a:gd name="connsiteY285" fmla="*/ 11556424 h 12200772"/>
                <a:gd name="connsiteX286" fmla="*/ 6146405 w 6146409"/>
                <a:gd name="connsiteY286" fmla="*/ 11558088 h 12200772"/>
                <a:gd name="connsiteX287" fmla="*/ 6138197 w 6146409"/>
                <a:gd name="connsiteY287" fmla="*/ 11558088 h 12200772"/>
                <a:gd name="connsiteX288" fmla="*/ 6114955 w 6146409"/>
                <a:gd name="connsiteY288" fmla="*/ 11567518 h 12200772"/>
                <a:gd name="connsiteX289" fmla="*/ 6065625 w 6146409"/>
                <a:gd name="connsiteY289" fmla="*/ 11717094 h 12200772"/>
                <a:gd name="connsiteX290" fmla="*/ 6114955 w 6146409"/>
                <a:gd name="connsiteY290" fmla="*/ 11866672 h 12200772"/>
                <a:gd name="connsiteX291" fmla="*/ 6138197 w 6146409"/>
                <a:gd name="connsiteY291" fmla="*/ 11876100 h 12200772"/>
                <a:gd name="connsiteX292" fmla="*/ 6146405 w 6146409"/>
                <a:gd name="connsiteY292" fmla="*/ 11876100 h 12200772"/>
                <a:gd name="connsiteX293" fmla="*/ 6142301 w 6146409"/>
                <a:gd name="connsiteY293" fmla="*/ 11877766 h 12200772"/>
                <a:gd name="connsiteX294" fmla="*/ 6146405 w 6146409"/>
                <a:gd name="connsiteY294" fmla="*/ 11879430 h 12200772"/>
                <a:gd name="connsiteX295" fmla="*/ 6138197 w 6146409"/>
                <a:gd name="connsiteY295" fmla="*/ 11879430 h 12200772"/>
                <a:gd name="connsiteX296" fmla="*/ 6114955 w 6146409"/>
                <a:gd name="connsiteY296" fmla="*/ 11888860 h 12200772"/>
                <a:gd name="connsiteX297" fmla="*/ 6065625 w 6146409"/>
                <a:gd name="connsiteY297" fmla="*/ 12038436 h 12200772"/>
                <a:gd name="connsiteX298" fmla="*/ 6146405 w 6146409"/>
                <a:gd name="connsiteY298" fmla="*/ 12200772 h 12200772"/>
                <a:gd name="connsiteX299" fmla="*/ 5742600 w 6146409"/>
                <a:gd name="connsiteY299" fmla="*/ 12200772 h 12200772"/>
                <a:gd name="connsiteX300" fmla="*/ 5720978 w 6146409"/>
                <a:gd name="connsiteY300" fmla="*/ 12192000 h 12200772"/>
                <a:gd name="connsiteX301" fmla="*/ 0 w 6146409"/>
                <a:gd name="connsiteY301" fmla="*/ 12191999 h 12200772"/>
                <a:gd name="connsiteX302" fmla="*/ 0 w 6146409"/>
                <a:gd name="connsiteY302" fmla="*/ 0 h 12200772"/>
                <a:gd name="connsiteX303" fmla="*/ 6001104 w 6146409"/>
                <a:gd name="connsiteY303" fmla="*/ 0 h 12200772"/>
                <a:gd name="connsiteX304" fmla="*/ 6001104 w 6146409"/>
                <a:gd name="connsiteY304" fmla="*/ 2222 h 12200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</a:cxnLst>
              <a:rect l="l" t="t" r="r" b="b"/>
              <a:pathLst>
                <a:path w="6146409" h="12200772">
                  <a:moveTo>
                    <a:pt x="6146409" y="2222"/>
                  </a:moveTo>
                  <a:cubicBezTo>
                    <a:pt x="6101779" y="2222"/>
                    <a:pt x="6065629" y="74917"/>
                    <a:pt x="6065629" y="164558"/>
                  </a:cubicBezTo>
                  <a:cubicBezTo>
                    <a:pt x="6065629" y="231790"/>
                    <a:pt x="6085963" y="289488"/>
                    <a:pt x="6114959" y="314135"/>
                  </a:cubicBezTo>
                  <a:lnTo>
                    <a:pt x="6138200" y="323564"/>
                  </a:lnTo>
                  <a:lnTo>
                    <a:pt x="6146409" y="323564"/>
                  </a:lnTo>
                  <a:lnTo>
                    <a:pt x="6142304" y="325229"/>
                  </a:lnTo>
                  <a:lnTo>
                    <a:pt x="6146409" y="326894"/>
                  </a:lnTo>
                  <a:lnTo>
                    <a:pt x="6138200" y="326894"/>
                  </a:lnTo>
                  <a:lnTo>
                    <a:pt x="6114958" y="336323"/>
                  </a:lnTo>
                  <a:cubicBezTo>
                    <a:pt x="6085963" y="360970"/>
                    <a:pt x="6065628" y="418668"/>
                    <a:pt x="6065628" y="485900"/>
                  </a:cubicBezTo>
                  <a:cubicBezTo>
                    <a:pt x="6065628" y="553131"/>
                    <a:pt x="6085963" y="610829"/>
                    <a:pt x="6114958" y="635477"/>
                  </a:cubicBezTo>
                  <a:lnTo>
                    <a:pt x="6138200" y="644906"/>
                  </a:lnTo>
                  <a:lnTo>
                    <a:pt x="6146408" y="644906"/>
                  </a:lnTo>
                  <a:lnTo>
                    <a:pt x="6142304" y="646571"/>
                  </a:lnTo>
                  <a:lnTo>
                    <a:pt x="6146409" y="648235"/>
                  </a:lnTo>
                  <a:lnTo>
                    <a:pt x="6138200" y="648235"/>
                  </a:lnTo>
                  <a:lnTo>
                    <a:pt x="6114958" y="657664"/>
                  </a:lnTo>
                  <a:cubicBezTo>
                    <a:pt x="6085963" y="682312"/>
                    <a:pt x="6065628" y="740010"/>
                    <a:pt x="6065628" y="807242"/>
                  </a:cubicBezTo>
                  <a:cubicBezTo>
                    <a:pt x="6065628" y="874473"/>
                    <a:pt x="6085963" y="932171"/>
                    <a:pt x="6114958" y="956818"/>
                  </a:cubicBezTo>
                  <a:lnTo>
                    <a:pt x="6138200" y="966247"/>
                  </a:lnTo>
                  <a:lnTo>
                    <a:pt x="6146408" y="966247"/>
                  </a:lnTo>
                  <a:lnTo>
                    <a:pt x="6142304" y="967912"/>
                  </a:lnTo>
                  <a:lnTo>
                    <a:pt x="6146408" y="969577"/>
                  </a:lnTo>
                  <a:lnTo>
                    <a:pt x="6138200" y="969577"/>
                  </a:lnTo>
                  <a:lnTo>
                    <a:pt x="6114958" y="979006"/>
                  </a:lnTo>
                  <a:cubicBezTo>
                    <a:pt x="6085962" y="1003653"/>
                    <a:pt x="6065628" y="1061352"/>
                    <a:pt x="6065628" y="1128583"/>
                  </a:cubicBezTo>
                  <a:cubicBezTo>
                    <a:pt x="6065628" y="1195815"/>
                    <a:pt x="6085962" y="1253513"/>
                    <a:pt x="6114958" y="1278160"/>
                  </a:cubicBezTo>
                  <a:lnTo>
                    <a:pt x="6138200" y="1287589"/>
                  </a:lnTo>
                  <a:lnTo>
                    <a:pt x="6146408" y="1287589"/>
                  </a:lnTo>
                  <a:lnTo>
                    <a:pt x="6142304" y="1289254"/>
                  </a:lnTo>
                  <a:lnTo>
                    <a:pt x="6146408" y="1290919"/>
                  </a:lnTo>
                  <a:lnTo>
                    <a:pt x="6138199" y="1290919"/>
                  </a:lnTo>
                  <a:lnTo>
                    <a:pt x="6114958" y="1300348"/>
                  </a:lnTo>
                  <a:cubicBezTo>
                    <a:pt x="6085962" y="1324995"/>
                    <a:pt x="6065628" y="1382693"/>
                    <a:pt x="6065628" y="1449925"/>
                  </a:cubicBezTo>
                  <a:cubicBezTo>
                    <a:pt x="6065628" y="1517157"/>
                    <a:pt x="6085962" y="1574854"/>
                    <a:pt x="6114958" y="1599502"/>
                  </a:cubicBezTo>
                  <a:lnTo>
                    <a:pt x="6138199" y="1608931"/>
                  </a:lnTo>
                  <a:lnTo>
                    <a:pt x="6146408" y="1608931"/>
                  </a:lnTo>
                  <a:lnTo>
                    <a:pt x="6142304" y="1610596"/>
                  </a:lnTo>
                  <a:lnTo>
                    <a:pt x="6146408" y="1612261"/>
                  </a:lnTo>
                  <a:lnTo>
                    <a:pt x="6138199" y="1612261"/>
                  </a:lnTo>
                  <a:lnTo>
                    <a:pt x="6114958" y="1621690"/>
                  </a:lnTo>
                  <a:cubicBezTo>
                    <a:pt x="6085962" y="1646337"/>
                    <a:pt x="6065628" y="1704036"/>
                    <a:pt x="6065628" y="1771267"/>
                  </a:cubicBezTo>
                  <a:cubicBezTo>
                    <a:pt x="6065628" y="1838498"/>
                    <a:pt x="6085962" y="1896196"/>
                    <a:pt x="6114958" y="1920843"/>
                  </a:cubicBezTo>
                  <a:lnTo>
                    <a:pt x="6138199" y="1930273"/>
                  </a:lnTo>
                  <a:lnTo>
                    <a:pt x="6146408" y="1930273"/>
                  </a:lnTo>
                  <a:lnTo>
                    <a:pt x="6142303" y="1931938"/>
                  </a:lnTo>
                  <a:lnTo>
                    <a:pt x="6146408" y="1933603"/>
                  </a:lnTo>
                  <a:lnTo>
                    <a:pt x="6138199" y="1933603"/>
                  </a:lnTo>
                  <a:lnTo>
                    <a:pt x="6114957" y="1943032"/>
                  </a:lnTo>
                  <a:cubicBezTo>
                    <a:pt x="6085962" y="1967679"/>
                    <a:pt x="6065627" y="2025377"/>
                    <a:pt x="6065627" y="2092608"/>
                  </a:cubicBezTo>
                  <a:cubicBezTo>
                    <a:pt x="6065627" y="2159840"/>
                    <a:pt x="6085962" y="2217538"/>
                    <a:pt x="6114957" y="2242185"/>
                  </a:cubicBezTo>
                  <a:lnTo>
                    <a:pt x="6138199" y="2251614"/>
                  </a:lnTo>
                  <a:lnTo>
                    <a:pt x="6146407" y="2251614"/>
                  </a:lnTo>
                  <a:lnTo>
                    <a:pt x="6142303" y="2253279"/>
                  </a:lnTo>
                  <a:lnTo>
                    <a:pt x="6146408" y="2254944"/>
                  </a:lnTo>
                  <a:lnTo>
                    <a:pt x="6138199" y="2254944"/>
                  </a:lnTo>
                  <a:lnTo>
                    <a:pt x="6114957" y="2264374"/>
                  </a:lnTo>
                  <a:cubicBezTo>
                    <a:pt x="6085962" y="2289020"/>
                    <a:pt x="6065627" y="2346718"/>
                    <a:pt x="6065627" y="2413950"/>
                  </a:cubicBezTo>
                  <a:cubicBezTo>
                    <a:pt x="6065627" y="2481182"/>
                    <a:pt x="6085962" y="2538879"/>
                    <a:pt x="6114957" y="2563526"/>
                  </a:cubicBezTo>
                  <a:lnTo>
                    <a:pt x="6138199" y="2572956"/>
                  </a:lnTo>
                  <a:lnTo>
                    <a:pt x="6146407" y="2572956"/>
                  </a:lnTo>
                  <a:lnTo>
                    <a:pt x="6142303" y="2574620"/>
                  </a:lnTo>
                  <a:lnTo>
                    <a:pt x="6146407" y="2576286"/>
                  </a:lnTo>
                  <a:lnTo>
                    <a:pt x="6138199" y="2576286"/>
                  </a:lnTo>
                  <a:lnTo>
                    <a:pt x="6114957" y="2585714"/>
                  </a:lnTo>
                  <a:cubicBezTo>
                    <a:pt x="6085961" y="2610362"/>
                    <a:pt x="6065627" y="2668060"/>
                    <a:pt x="6065627" y="2735292"/>
                  </a:cubicBezTo>
                  <a:cubicBezTo>
                    <a:pt x="6065627" y="2802523"/>
                    <a:pt x="6085961" y="2860222"/>
                    <a:pt x="6114957" y="2884868"/>
                  </a:cubicBezTo>
                  <a:lnTo>
                    <a:pt x="6138199" y="2894298"/>
                  </a:lnTo>
                  <a:lnTo>
                    <a:pt x="6146407" y="2894298"/>
                  </a:lnTo>
                  <a:lnTo>
                    <a:pt x="6142303" y="2895963"/>
                  </a:lnTo>
                  <a:lnTo>
                    <a:pt x="6146407" y="2897627"/>
                  </a:lnTo>
                  <a:lnTo>
                    <a:pt x="6138199" y="2897627"/>
                  </a:lnTo>
                  <a:lnTo>
                    <a:pt x="6114957" y="2907056"/>
                  </a:lnTo>
                  <a:cubicBezTo>
                    <a:pt x="6085961" y="2931704"/>
                    <a:pt x="6065627" y="2989402"/>
                    <a:pt x="6065627" y="3056633"/>
                  </a:cubicBezTo>
                  <a:cubicBezTo>
                    <a:pt x="6065627" y="3123864"/>
                    <a:pt x="6085961" y="3181562"/>
                    <a:pt x="6114957" y="3206209"/>
                  </a:cubicBezTo>
                  <a:lnTo>
                    <a:pt x="6138199" y="3215638"/>
                  </a:lnTo>
                  <a:lnTo>
                    <a:pt x="6146407" y="3215638"/>
                  </a:lnTo>
                  <a:lnTo>
                    <a:pt x="6142303" y="3217303"/>
                  </a:lnTo>
                  <a:lnTo>
                    <a:pt x="6146407" y="3218969"/>
                  </a:lnTo>
                  <a:lnTo>
                    <a:pt x="6138198" y="3218969"/>
                  </a:lnTo>
                  <a:lnTo>
                    <a:pt x="6114956" y="3228397"/>
                  </a:lnTo>
                  <a:cubicBezTo>
                    <a:pt x="6085961" y="3253044"/>
                    <a:pt x="6065626" y="3310743"/>
                    <a:pt x="6065626" y="3377975"/>
                  </a:cubicBezTo>
                  <a:cubicBezTo>
                    <a:pt x="6065626" y="3445206"/>
                    <a:pt x="6085961" y="3502904"/>
                    <a:pt x="6114956" y="3527551"/>
                  </a:cubicBezTo>
                  <a:lnTo>
                    <a:pt x="6138198" y="3536980"/>
                  </a:lnTo>
                  <a:lnTo>
                    <a:pt x="6146407" y="3536980"/>
                  </a:lnTo>
                  <a:lnTo>
                    <a:pt x="6142303" y="3538645"/>
                  </a:lnTo>
                  <a:lnTo>
                    <a:pt x="6146407" y="3540310"/>
                  </a:lnTo>
                  <a:lnTo>
                    <a:pt x="6138198" y="3540310"/>
                  </a:lnTo>
                  <a:lnTo>
                    <a:pt x="6114956" y="3549739"/>
                  </a:lnTo>
                  <a:cubicBezTo>
                    <a:pt x="6085961" y="3574386"/>
                    <a:pt x="6065626" y="3632084"/>
                    <a:pt x="6065626" y="3699316"/>
                  </a:cubicBezTo>
                  <a:cubicBezTo>
                    <a:pt x="6065626" y="3766548"/>
                    <a:pt x="6085961" y="3824246"/>
                    <a:pt x="6114956" y="3848893"/>
                  </a:cubicBezTo>
                  <a:lnTo>
                    <a:pt x="6138198" y="3858322"/>
                  </a:lnTo>
                  <a:lnTo>
                    <a:pt x="6146406" y="3858322"/>
                  </a:lnTo>
                  <a:lnTo>
                    <a:pt x="6142302" y="3859987"/>
                  </a:lnTo>
                  <a:lnTo>
                    <a:pt x="6146407" y="3861652"/>
                  </a:lnTo>
                  <a:lnTo>
                    <a:pt x="6138198" y="3861652"/>
                  </a:lnTo>
                  <a:lnTo>
                    <a:pt x="6114956" y="3871081"/>
                  </a:lnTo>
                  <a:cubicBezTo>
                    <a:pt x="6085961" y="3895728"/>
                    <a:pt x="6065626" y="3953426"/>
                    <a:pt x="6065626" y="4020658"/>
                  </a:cubicBezTo>
                  <a:cubicBezTo>
                    <a:pt x="6065626" y="4087889"/>
                    <a:pt x="6085961" y="4145588"/>
                    <a:pt x="6114956" y="4170234"/>
                  </a:cubicBezTo>
                  <a:lnTo>
                    <a:pt x="6138198" y="4179664"/>
                  </a:lnTo>
                  <a:lnTo>
                    <a:pt x="6146406" y="4179664"/>
                  </a:lnTo>
                  <a:lnTo>
                    <a:pt x="6142302" y="4181329"/>
                  </a:lnTo>
                  <a:lnTo>
                    <a:pt x="6146406" y="4182993"/>
                  </a:lnTo>
                  <a:lnTo>
                    <a:pt x="6138198" y="4182993"/>
                  </a:lnTo>
                  <a:lnTo>
                    <a:pt x="6114956" y="4192423"/>
                  </a:lnTo>
                  <a:cubicBezTo>
                    <a:pt x="6085960" y="4217070"/>
                    <a:pt x="6065626" y="4274768"/>
                    <a:pt x="6065626" y="4342000"/>
                  </a:cubicBezTo>
                  <a:cubicBezTo>
                    <a:pt x="6065626" y="4409231"/>
                    <a:pt x="6085960" y="4466929"/>
                    <a:pt x="6114956" y="4491576"/>
                  </a:cubicBezTo>
                  <a:lnTo>
                    <a:pt x="6138198" y="4501005"/>
                  </a:lnTo>
                  <a:lnTo>
                    <a:pt x="6146406" y="4501005"/>
                  </a:lnTo>
                  <a:lnTo>
                    <a:pt x="6142302" y="4502670"/>
                  </a:lnTo>
                  <a:lnTo>
                    <a:pt x="6146406" y="4504335"/>
                  </a:lnTo>
                  <a:lnTo>
                    <a:pt x="6138198" y="4504335"/>
                  </a:lnTo>
                  <a:lnTo>
                    <a:pt x="6114956" y="4513765"/>
                  </a:lnTo>
                  <a:cubicBezTo>
                    <a:pt x="6085960" y="4538412"/>
                    <a:pt x="6065626" y="4596110"/>
                    <a:pt x="6065626" y="4663342"/>
                  </a:cubicBezTo>
                  <a:cubicBezTo>
                    <a:pt x="6065626" y="4730572"/>
                    <a:pt x="6085960" y="4788272"/>
                    <a:pt x="6114956" y="4812918"/>
                  </a:cubicBezTo>
                  <a:lnTo>
                    <a:pt x="6138197" y="4822348"/>
                  </a:lnTo>
                  <a:lnTo>
                    <a:pt x="6146406" y="4822348"/>
                  </a:lnTo>
                  <a:lnTo>
                    <a:pt x="6142302" y="4824012"/>
                  </a:lnTo>
                  <a:lnTo>
                    <a:pt x="6146406" y="4825677"/>
                  </a:lnTo>
                  <a:lnTo>
                    <a:pt x="6138197" y="4825677"/>
                  </a:lnTo>
                  <a:lnTo>
                    <a:pt x="6114955" y="4835106"/>
                  </a:lnTo>
                  <a:cubicBezTo>
                    <a:pt x="6085960" y="4859754"/>
                    <a:pt x="6065625" y="4917452"/>
                    <a:pt x="6065625" y="4984683"/>
                  </a:cubicBezTo>
                  <a:cubicBezTo>
                    <a:pt x="6065625" y="5051915"/>
                    <a:pt x="6085960" y="5109613"/>
                    <a:pt x="6114955" y="5134260"/>
                  </a:cubicBezTo>
                  <a:lnTo>
                    <a:pt x="6138197" y="5143689"/>
                  </a:lnTo>
                  <a:lnTo>
                    <a:pt x="6146405" y="5143689"/>
                  </a:lnTo>
                  <a:lnTo>
                    <a:pt x="6142301" y="5145354"/>
                  </a:lnTo>
                  <a:lnTo>
                    <a:pt x="6146406" y="5147018"/>
                  </a:lnTo>
                  <a:lnTo>
                    <a:pt x="6138197" y="5147018"/>
                  </a:lnTo>
                  <a:lnTo>
                    <a:pt x="6114955" y="5156448"/>
                  </a:lnTo>
                  <a:cubicBezTo>
                    <a:pt x="6085960" y="5181095"/>
                    <a:pt x="6065625" y="5238793"/>
                    <a:pt x="6065625" y="5306025"/>
                  </a:cubicBezTo>
                  <a:cubicBezTo>
                    <a:pt x="6065625" y="5373257"/>
                    <a:pt x="6085960" y="5430955"/>
                    <a:pt x="6114955" y="5455601"/>
                  </a:cubicBezTo>
                  <a:lnTo>
                    <a:pt x="6138197" y="5465031"/>
                  </a:lnTo>
                  <a:lnTo>
                    <a:pt x="6146405" y="5465031"/>
                  </a:lnTo>
                  <a:lnTo>
                    <a:pt x="6142301" y="5466695"/>
                  </a:lnTo>
                  <a:lnTo>
                    <a:pt x="6146405" y="5468361"/>
                  </a:lnTo>
                  <a:lnTo>
                    <a:pt x="6138197" y="5468361"/>
                  </a:lnTo>
                  <a:lnTo>
                    <a:pt x="6114955" y="5477790"/>
                  </a:lnTo>
                  <a:cubicBezTo>
                    <a:pt x="6085959" y="5502437"/>
                    <a:pt x="6065625" y="5560135"/>
                    <a:pt x="6065625" y="5627367"/>
                  </a:cubicBezTo>
                  <a:cubicBezTo>
                    <a:pt x="6065625" y="5694598"/>
                    <a:pt x="6085959" y="5752297"/>
                    <a:pt x="6114955" y="5776943"/>
                  </a:cubicBezTo>
                  <a:lnTo>
                    <a:pt x="6138197" y="5786373"/>
                  </a:lnTo>
                  <a:lnTo>
                    <a:pt x="6146405" y="5786373"/>
                  </a:lnTo>
                  <a:lnTo>
                    <a:pt x="6142301" y="5788037"/>
                  </a:lnTo>
                  <a:lnTo>
                    <a:pt x="6146405" y="5789702"/>
                  </a:lnTo>
                  <a:lnTo>
                    <a:pt x="6138197" y="5789702"/>
                  </a:lnTo>
                  <a:lnTo>
                    <a:pt x="6114955" y="5799131"/>
                  </a:lnTo>
                  <a:cubicBezTo>
                    <a:pt x="6085959" y="5823779"/>
                    <a:pt x="6065625" y="5881477"/>
                    <a:pt x="6065625" y="5948709"/>
                  </a:cubicBezTo>
                  <a:cubicBezTo>
                    <a:pt x="6065625" y="5993530"/>
                    <a:pt x="6074662" y="6034114"/>
                    <a:pt x="6089279" y="6063492"/>
                  </a:cubicBezTo>
                  <a:lnTo>
                    <a:pt x="6110280" y="6091951"/>
                  </a:lnTo>
                  <a:lnTo>
                    <a:pt x="6146409" y="6091951"/>
                  </a:lnTo>
                  <a:lnTo>
                    <a:pt x="6122875" y="6101498"/>
                  </a:lnTo>
                  <a:lnTo>
                    <a:pt x="6146405" y="6111044"/>
                  </a:lnTo>
                  <a:lnTo>
                    <a:pt x="6110284" y="6111044"/>
                  </a:lnTo>
                  <a:lnTo>
                    <a:pt x="6089282" y="6139503"/>
                  </a:lnTo>
                  <a:cubicBezTo>
                    <a:pt x="6074666" y="6168881"/>
                    <a:pt x="6065629" y="6209465"/>
                    <a:pt x="6065629" y="6254286"/>
                  </a:cubicBezTo>
                  <a:cubicBezTo>
                    <a:pt x="6065629" y="6321517"/>
                    <a:pt x="6085963" y="6379216"/>
                    <a:pt x="6114959" y="6403863"/>
                  </a:cubicBezTo>
                  <a:lnTo>
                    <a:pt x="6138200" y="6413292"/>
                  </a:lnTo>
                  <a:lnTo>
                    <a:pt x="6146409" y="6413292"/>
                  </a:lnTo>
                  <a:lnTo>
                    <a:pt x="6142304" y="6414957"/>
                  </a:lnTo>
                  <a:lnTo>
                    <a:pt x="6146409" y="6416622"/>
                  </a:lnTo>
                  <a:lnTo>
                    <a:pt x="6138200" y="6416622"/>
                  </a:lnTo>
                  <a:lnTo>
                    <a:pt x="6114958" y="6426051"/>
                  </a:lnTo>
                  <a:cubicBezTo>
                    <a:pt x="6085963" y="6450698"/>
                    <a:pt x="6065628" y="6508396"/>
                    <a:pt x="6065628" y="6575628"/>
                  </a:cubicBezTo>
                  <a:cubicBezTo>
                    <a:pt x="6065628" y="6642859"/>
                    <a:pt x="6085963" y="6700557"/>
                    <a:pt x="6114958" y="6725204"/>
                  </a:cubicBezTo>
                  <a:lnTo>
                    <a:pt x="6138200" y="6734633"/>
                  </a:lnTo>
                  <a:lnTo>
                    <a:pt x="6146408" y="6734633"/>
                  </a:lnTo>
                  <a:lnTo>
                    <a:pt x="6142304" y="6736299"/>
                  </a:lnTo>
                  <a:lnTo>
                    <a:pt x="6146409" y="6737963"/>
                  </a:lnTo>
                  <a:lnTo>
                    <a:pt x="6138200" y="6737963"/>
                  </a:lnTo>
                  <a:lnTo>
                    <a:pt x="6114958" y="6747392"/>
                  </a:lnTo>
                  <a:cubicBezTo>
                    <a:pt x="6085963" y="6772040"/>
                    <a:pt x="6065628" y="6829738"/>
                    <a:pt x="6065628" y="6896970"/>
                  </a:cubicBezTo>
                  <a:cubicBezTo>
                    <a:pt x="6065628" y="6964201"/>
                    <a:pt x="6085963" y="7021899"/>
                    <a:pt x="6114958" y="7046546"/>
                  </a:cubicBezTo>
                  <a:lnTo>
                    <a:pt x="6138200" y="7055975"/>
                  </a:lnTo>
                  <a:lnTo>
                    <a:pt x="6146408" y="7055975"/>
                  </a:lnTo>
                  <a:lnTo>
                    <a:pt x="6142304" y="7057640"/>
                  </a:lnTo>
                  <a:lnTo>
                    <a:pt x="6146408" y="7059305"/>
                  </a:lnTo>
                  <a:lnTo>
                    <a:pt x="6138200" y="7059305"/>
                  </a:lnTo>
                  <a:lnTo>
                    <a:pt x="6114958" y="7068734"/>
                  </a:lnTo>
                  <a:cubicBezTo>
                    <a:pt x="6085962" y="7093381"/>
                    <a:pt x="6065628" y="7151080"/>
                    <a:pt x="6065628" y="7218311"/>
                  </a:cubicBezTo>
                  <a:cubicBezTo>
                    <a:pt x="6065628" y="7285542"/>
                    <a:pt x="6085962" y="7343241"/>
                    <a:pt x="6114958" y="7367888"/>
                  </a:cubicBezTo>
                  <a:lnTo>
                    <a:pt x="6138200" y="7377317"/>
                  </a:lnTo>
                  <a:lnTo>
                    <a:pt x="6146408" y="7377317"/>
                  </a:lnTo>
                  <a:lnTo>
                    <a:pt x="6142304" y="7378982"/>
                  </a:lnTo>
                  <a:lnTo>
                    <a:pt x="6146408" y="7380647"/>
                  </a:lnTo>
                  <a:lnTo>
                    <a:pt x="6138199" y="7380647"/>
                  </a:lnTo>
                  <a:lnTo>
                    <a:pt x="6114958" y="7390076"/>
                  </a:lnTo>
                  <a:cubicBezTo>
                    <a:pt x="6085962" y="7414723"/>
                    <a:pt x="6065628" y="7472421"/>
                    <a:pt x="6065628" y="7539653"/>
                  </a:cubicBezTo>
                  <a:cubicBezTo>
                    <a:pt x="6065628" y="7606885"/>
                    <a:pt x="6085962" y="7664582"/>
                    <a:pt x="6114958" y="7689230"/>
                  </a:cubicBezTo>
                  <a:lnTo>
                    <a:pt x="6138199" y="7698659"/>
                  </a:lnTo>
                  <a:lnTo>
                    <a:pt x="6146408" y="7698659"/>
                  </a:lnTo>
                  <a:lnTo>
                    <a:pt x="6142304" y="7700324"/>
                  </a:lnTo>
                  <a:lnTo>
                    <a:pt x="6146408" y="7701989"/>
                  </a:lnTo>
                  <a:lnTo>
                    <a:pt x="6138199" y="7701989"/>
                  </a:lnTo>
                  <a:lnTo>
                    <a:pt x="6114958" y="7711418"/>
                  </a:lnTo>
                  <a:cubicBezTo>
                    <a:pt x="6085962" y="7736065"/>
                    <a:pt x="6065628" y="7793763"/>
                    <a:pt x="6065628" y="7860994"/>
                  </a:cubicBezTo>
                  <a:cubicBezTo>
                    <a:pt x="6065628" y="7928226"/>
                    <a:pt x="6085962" y="7985924"/>
                    <a:pt x="6114958" y="8010571"/>
                  </a:cubicBezTo>
                  <a:lnTo>
                    <a:pt x="6138199" y="8020001"/>
                  </a:lnTo>
                  <a:lnTo>
                    <a:pt x="6146408" y="8020001"/>
                  </a:lnTo>
                  <a:lnTo>
                    <a:pt x="6142303" y="8021666"/>
                  </a:lnTo>
                  <a:lnTo>
                    <a:pt x="6146408" y="8023331"/>
                  </a:lnTo>
                  <a:lnTo>
                    <a:pt x="6138199" y="8023331"/>
                  </a:lnTo>
                  <a:lnTo>
                    <a:pt x="6114957" y="8032759"/>
                  </a:lnTo>
                  <a:cubicBezTo>
                    <a:pt x="6085962" y="8057407"/>
                    <a:pt x="6065627" y="8115105"/>
                    <a:pt x="6065627" y="8182336"/>
                  </a:cubicBezTo>
                  <a:cubicBezTo>
                    <a:pt x="6065627" y="8249568"/>
                    <a:pt x="6085962" y="8307266"/>
                    <a:pt x="6114957" y="8331913"/>
                  </a:cubicBezTo>
                  <a:lnTo>
                    <a:pt x="6138199" y="8341342"/>
                  </a:lnTo>
                  <a:lnTo>
                    <a:pt x="6146407" y="8341342"/>
                  </a:lnTo>
                  <a:lnTo>
                    <a:pt x="6142303" y="8343007"/>
                  </a:lnTo>
                  <a:lnTo>
                    <a:pt x="6146408" y="8344672"/>
                  </a:lnTo>
                  <a:lnTo>
                    <a:pt x="6138199" y="8344672"/>
                  </a:lnTo>
                  <a:lnTo>
                    <a:pt x="6114957" y="8354101"/>
                  </a:lnTo>
                  <a:cubicBezTo>
                    <a:pt x="6085962" y="8378748"/>
                    <a:pt x="6065627" y="8436446"/>
                    <a:pt x="6065627" y="8503678"/>
                  </a:cubicBezTo>
                  <a:cubicBezTo>
                    <a:pt x="6065627" y="8570910"/>
                    <a:pt x="6085962" y="8628606"/>
                    <a:pt x="6114957" y="8653254"/>
                  </a:cubicBezTo>
                  <a:lnTo>
                    <a:pt x="6138199" y="8662684"/>
                  </a:lnTo>
                  <a:lnTo>
                    <a:pt x="6146407" y="8662684"/>
                  </a:lnTo>
                  <a:lnTo>
                    <a:pt x="6142303" y="8664348"/>
                  </a:lnTo>
                  <a:lnTo>
                    <a:pt x="6146407" y="8666014"/>
                  </a:lnTo>
                  <a:lnTo>
                    <a:pt x="6138199" y="8666014"/>
                  </a:lnTo>
                  <a:lnTo>
                    <a:pt x="6114957" y="8675442"/>
                  </a:lnTo>
                  <a:cubicBezTo>
                    <a:pt x="6085961" y="8700090"/>
                    <a:pt x="6065627" y="8757788"/>
                    <a:pt x="6065627" y="8825020"/>
                  </a:cubicBezTo>
                  <a:cubicBezTo>
                    <a:pt x="6065627" y="8892250"/>
                    <a:pt x="6085961" y="8949950"/>
                    <a:pt x="6114957" y="8974596"/>
                  </a:cubicBezTo>
                  <a:lnTo>
                    <a:pt x="6138199" y="8984026"/>
                  </a:lnTo>
                  <a:lnTo>
                    <a:pt x="6146407" y="8984026"/>
                  </a:lnTo>
                  <a:lnTo>
                    <a:pt x="6142303" y="8985690"/>
                  </a:lnTo>
                  <a:lnTo>
                    <a:pt x="6146407" y="8987354"/>
                  </a:lnTo>
                  <a:lnTo>
                    <a:pt x="6138199" y="8987354"/>
                  </a:lnTo>
                  <a:lnTo>
                    <a:pt x="6114957" y="8996784"/>
                  </a:lnTo>
                  <a:cubicBezTo>
                    <a:pt x="6085961" y="9021432"/>
                    <a:pt x="6065627" y="9079130"/>
                    <a:pt x="6065627" y="9146360"/>
                  </a:cubicBezTo>
                  <a:cubicBezTo>
                    <a:pt x="6065627" y="9213592"/>
                    <a:pt x="6085961" y="9271290"/>
                    <a:pt x="6114957" y="9295936"/>
                  </a:cubicBezTo>
                  <a:lnTo>
                    <a:pt x="6138199" y="9305366"/>
                  </a:lnTo>
                  <a:lnTo>
                    <a:pt x="6146407" y="9305366"/>
                  </a:lnTo>
                  <a:lnTo>
                    <a:pt x="6142303" y="9307030"/>
                  </a:lnTo>
                  <a:lnTo>
                    <a:pt x="6146407" y="9308696"/>
                  </a:lnTo>
                  <a:lnTo>
                    <a:pt x="6138198" y="9308696"/>
                  </a:lnTo>
                  <a:lnTo>
                    <a:pt x="6114956" y="9318126"/>
                  </a:lnTo>
                  <a:cubicBezTo>
                    <a:pt x="6085961" y="9342772"/>
                    <a:pt x="6065626" y="9400470"/>
                    <a:pt x="6065626" y="9467702"/>
                  </a:cubicBezTo>
                  <a:cubicBezTo>
                    <a:pt x="6065626" y="9534934"/>
                    <a:pt x="6085961" y="9592632"/>
                    <a:pt x="6114956" y="9617278"/>
                  </a:cubicBezTo>
                  <a:lnTo>
                    <a:pt x="6138198" y="9626708"/>
                  </a:lnTo>
                  <a:lnTo>
                    <a:pt x="6146407" y="9626708"/>
                  </a:lnTo>
                  <a:lnTo>
                    <a:pt x="6142303" y="9628372"/>
                  </a:lnTo>
                  <a:lnTo>
                    <a:pt x="6146407" y="9630038"/>
                  </a:lnTo>
                  <a:lnTo>
                    <a:pt x="6138198" y="9630038"/>
                  </a:lnTo>
                  <a:lnTo>
                    <a:pt x="6114956" y="9639466"/>
                  </a:lnTo>
                  <a:cubicBezTo>
                    <a:pt x="6085961" y="9664114"/>
                    <a:pt x="6065626" y="9721812"/>
                    <a:pt x="6065626" y="9789044"/>
                  </a:cubicBezTo>
                  <a:cubicBezTo>
                    <a:pt x="6065626" y="9856276"/>
                    <a:pt x="6085961" y="9913974"/>
                    <a:pt x="6114956" y="9938620"/>
                  </a:cubicBezTo>
                  <a:lnTo>
                    <a:pt x="6138198" y="9948050"/>
                  </a:lnTo>
                  <a:lnTo>
                    <a:pt x="6146406" y="9948050"/>
                  </a:lnTo>
                  <a:lnTo>
                    <a:pt x="6142302" y="9949714"/>
                  </a:lnTo>
                  <a:lnTo>
                    <a:pt x="6146407" y="9951380"/>
                  </a:lnTo>
                  <a:lnTo>
                    <a:pt x="6138198" y="9951380"/>
                  </a:lnTo>
                  <a:lnTo>
                    <a:pt x="6114956" y="9960808"/>
                  </a:lnTo>
                  <a:cubicBezTo>
                    <a:pt x="6085961" y="9985456"/>
                    <a:pt x="6065626" y="10043154"/>
                    <a:pt x="6065626" y="10110386"/>
                  </a:cubicBezTo>
                  <a:cubicBezTo>
                    <a:pt x="6065626" y="10177616"/>
                    <a:pt x="6085961" y="10235316"/>
                    <a:pt x="6114956" y="10259962"/>
                  </a:cubicBezTo>
                  <a:lnTo>
                    <a:pt x="6138198" y="10269392"/>
                  </a:lnTo>
                  <a:lnTo>
                    <a:pt x="6146406" y="10269392"/>
                  </a:lnTo>
                  <a:lnTo>
                    <a:pt x="6142302" y="10271056"/>
                  </a:lnTo>
                  <a:lnTo>
                    <a:pt x="6146406" y="10272722"/>
                  </a:lnTo>
                  <a:lnTo>
                    <a:pt x="6138198" y="10272722"/>
                  </a:lnTo>
                  <a:lnTo>
                    <a:pt x="6114956" y="10282150"/>
                  </a:lnTo>
                  <a:cubicBezTo>
                    <a:pt x="6085960" y="10306798"/>
                    <a:pt x="6065626" y="10364496"/>
                    <a:pt x="6065626" y="10431728"/>
                  </a:cubicBezTo>
                  <a:cubicBezTo>
                    <a:pt x="6065626" y="10498958"/>
                    <a:pt x="6085960" y="10556658"/>
                    <a:pt x="6114956" y="10581304"/>
                  </a:cubicBezTo>
                  <a:lnTo>
                    <a:pt x="6138198" y="10590734"/>
                  </a:lnTo>
                  <a:lnTo>
                    <a:pt x="6146406" y="10590734"/>
                  </a:lnTo>
                  <a:lnTo>
                    <a:pt x="6142302" y="10592398"/>
                  </a:lnTo>
                  <a:lnTo>
                    <a:pt x="6146406" y="10594062"/>
                  </a:lnTo>
                  <a:lnTo>
                    <a:pt x="6138198" y="10594062"/>
                  </a:lnTo>
                  <a:lnTo>
                    <a:pt x="6114956" y="10603492"/>
                  </a:lnTo>
                  <a:cubicBezTo>
                    <a:pt x="6085960" y="10628140"/>
                    <a:pt x="6065626" y="10685838"/>
                    <a:pt x="6065626" y="10753070"/>
                  </a:cubicBezTo>
                  <a:cubicBezTo>
                    <a:pt x="6065626" y="10820300"/>
                    <a:pt x="6085960" y="10878000"/>
                    <a:pt x="6114956" y="10902646"/>
                  </a:cubicBezTo>
                  <a:lnTo>
                    <a:pt x="6138197" y="10912076"/>
                  </a:lnTo>
                  <a:lnTo>
                    <a:pt x="6146406" y="10912076"/>
                  </a:lnTo>
                  <a:lnTo>
                    <a:pt x="6142302" y="10913740"/>
                  </a:lnTo>
                  <a:lnTo>
                    <a:pt x="6146406" y="10915404"/>
                  </a:lnTo>
                  <a:lnTo>
                    <a:pt x="6138197" y="10915404"/>
                  </a:lnTo>
                  <a:lnTo>
                    <a:pt x="6114955" y="10924834"/>
                  </a:lnTo>
                  <a:cubicBezTo>
                    <a:pt x="6085960" y="10949482"/>
                    <a:pt x="6065625" y="11007180"/>
                    <a:pt x="6065625" y="11074412"/>
                  </a:cubicBezTo>
                  <a:cubicBezTo>
                    <a:pt x="6065625" y="11141642"/>
                    <a:pt x="6085960" y="11199340"/>
                    <a:pt x="6114955" y="11223988"/>
                  </a:cubicBezTo>
                  <a:lnTo>
                    <a:pt x="6138197" y="11233416"/>
                  </a:lnTo>
                  <a:lnTo>
                    <a:pt x="6146405" y="11233416"/>
                  </a:lnTo>
                  <a:lnTo>
                    <a:pt x="6142301" y="11235082"/>
                  </a:lnTo>
                  <a:lnTo>
                    <a:pt x="6146406" y="11236746"/>
                  </a:lnTo>
                  <a:lnTo>
                    <a:pt x="6138197" y="11236746"/>
                  </a:lnTo>
                  <a:lnTo>
                    <a:pt x="6114955" y="11246176"/>
                  </a:lnTo>
                  <a:cubicBezTo>
                    <a:pt x="6085960" y="11270824"/>
                    <a:pt x="6065625" y="11328522"/>
                    <a:pt x="6065625" y="11395752"/>
                  </a:cubicBezTo>
                  <a:cubicBezTo>
                    <a:pt x="6065625" y="11462984"/>
                    <a:pt x="6085960" y="11520682"/>
                    <a:pt x="6114955" y="11545330"/>
                  </a:cubicBezTo>
                  <a:lnTo>
                    <a:pt x="6138197" y="11554758"/>
                  </a:lnTo>
                  <a:lnTo>
                    <a:pt x="6146405" y="11554758"/>
                  </a:lnTo>
                  <a:lnTo>
                    <a:pt x="6142301" y="11556424"/>
                  </a:lnTo>
                  <a:lnTo>
                    <a:pt x="6146405" y="11558088"/>
                  </a:lnTo>
                  <a:lnTo>
                    <a:pt x="6138197" y="11558088"/>
                  </a:lnTo>
                  <a:lnTo>
                    <a:pt x="6114955" y="11567518"/>
                  </a:lnTo>
                  <a:cubicBezTo>
                    <a:pt x="6085959" y="11592166"/>
                    <a:pt x="6065625" y="11649862"/>
                    <a:pt x="6065625" y="11717094"/>
                  </a:cubicBezTo>
                  <a:cubicBezTo>
                    <a:pt x="6065625" y="11784326"/>
                    <a:pt x="6085959" y="11842024"/>
                    <a:pt x="6114955" y="11866672"/>
                  </a:cubicBezTo>
                  <a:lnTo>
                    <a:pt x="6138197" y="11876100"/>
                  </a:lnTo>
                  <a:lnTo>
                    <a:pt x="6146405" y="11876100"/>
                  </a:lnTo>
                  <a:lnTo>
                    <a:pt x="6142301" y="11877766"/>
                  </a:lnTo>
                  <a:lnTo>
                    <a:pt x="6146405" y="11879430"/>
                  </a:lnTo>
                  <a:lnTo>
                    <a:pt x="6138197" y="11879430"/>
                  </a:lnTo>
                  <a:lnTo>
                    <a:pt x="6114955" y="11888860"/>
                  </a:lnTo>
                  <a:cubicBezTo>
                    <a:pt x="6085959" y="11913506"/>
                    <a:pt x="6065625" y="11971206"/>
                    <a:pt x="6065625" y="12038436"/>
                  </a:cubicBezTo>
                  <a:cubicBezTo>
                    <a:pt x="6065625" y="12128078"/>
                    <a:pt x="6101775" y="12200772"/>
                    <a:pt x="6146405" y="12200772"/>
                  </a:cubicBezTo>
                  <a:lnTo>
                    <a:pt x="5742600" y="12200772"/>
                  </a:lnTo>
                  <a:lnTo>
                    <a:pt x="5720978" y="12192000"/>
                  </a:lnTo>
                  <a:lnTo>
                    <a:pt x="0" y="12191999"/>
                  </a:lnTo>
                  <a:lnTo>
                    <a:pt x="0" y="0"/>
                  </a:lnTo>
                  <a:lnTo>
                    <a:pt x="6001104" y="0"/>
                  </a:lnTo>
                  <a:lnTo>
                    <a:pt x="6001104" y="2222"/>
                  </a:lnTo>
                  <a:close/>
                </a:path>
              </a:pathLst>
            </a:custGeom>
            <a:solidFill>
              <a:srgbClr val="8FDAE1"/>
            </a:solidFill>
            <a:ln>
              <a:noFill/>
            </a:ln>
            <a:effectLst>
              <a:outerShdw dist="25400" dir="16200000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65" name="자유형 164"/>
            <p:cNvSpPr/>
            <p:nvPr/>
          </p:nvSpPr>
          <p:spPr>
            <a:xfrm>
              <a:off x="220080" y="850900"/>
              <a:ext cx="11971920" cy="6007101"/>
            </a:xfrm>
            <a:custGeom>
              <a:avLst/>
              <a:gdLst>
                <a:gd name="connsiteX0" fmla="*/ 11959246 w 11971920"/>
                <a:gd name="connsiteY0" fmla="*/ 3886200 h 6007101"/>
                <a:gd name="connsiteX1" fmla="*/ 11971920 w 11971920"/>
                <a:gd name="connsiteY1" fmla="*/ 6007100 h 6007101"/>
                <a:gd name="connsiteX2" fmla="*/ 11959246 w 11971920"/>
                <a:gd name="connsiteY2" fmla="*/ 5998962 h 6007101"/>
                <a:gd name="connsiteX3" fmla="*/ 6826440 w 11971920"/>
                <a:gd name="connsiteY3" fmla="*/ 0 h 6007101"/>
                <a:gd name="connsiteX4" fmla="*/ 9031646 w 11971920"/>
                <a:gd name="connsiteY4" fmla="*/ 393700 h 6007101"/>
                <a:gd name="connsiteX5" fmla="*/ 10527130 w 11971920"/>
                <a:gd name="connsiteY5" fmla="*/ 495300 h 6007101"/>
                <a:gd name="connsiteX6" fmla="*/ 11502997 w 11971920"/>
                <a:gd name="connsiteY6" fmla="*/ 1498600 h 6007101"/>
                <a:gd name="connsiteX7" fmla="*/ 11528344 w 11971920"/>
                <a:gd name="connsiteY7" fmla="*/ 2654300 h 6007101"/>
                <a:gd name="connsiteX8" fmla="*/ 11794490 w 11971920"/>
                <a:gd name="connsiteY8" fmla="*/ 3022600 h 6007101"/>
                <a:gd name="connsiteX9" fmla="*/ 11944756 w 11971920"/>
                <a:gd name="connsiteY9" fmla="*/ 3810247 h 6007101"/>
                <a:gd name="connsiteX10" fmla="*/ 11528344 w 11971920"/>
                <a:gd name="connsiteY10" fmla="*/ 6007100 h 6007101"/>
                <a:gd name="connsiteX11" fmla="*/ 11946572 w 11971920"/>
                <a:gd name="connsiteY11" fmla="*/ 6007100 h 6007101"/>
                <a:gd name="connsiteX12" fmla="*/ 11946573 w 11971920"/>
                <a:gd name="connsiteY12" fmla="*/ 6007101 h 6007101"/>
                <a:gd name="connsiteX13" fmla="*/ 707963 w 11971920"/>
                <a:gd name="connsiteY13" fmla="*/ 6007101 h 6007101"/>
                <a:gd name="connsiteX14" fmla="*/ 64959 w 11971920"/>
                <a:gd name="connsiteY14" fmla="*/ 5114460 h 6007101"/>
                <a:gd name="connsiteX15" fmla="*/ 0 w 11971920"/>
                <a:gd name="connsiteY15" fmla="*/ 5012032 h 6007101"/>
                <a:gd name="connsiteX16" fmla="*/ 161520 w 11971920"/>
                <a:gd name="connsiteY16" fmla="*/ 4241816 h 6007101"/>
                <a:gd name="connsiteX17" fmla="*/ 85479 w 11971920"/>
                <a:gd name="connsiteY17" fmla="*/ 2120916 h 6007101"/>
                <a:gd name="connsiteX18" fmla="*/ 516381 w 11971920"/>
                <a:gd name="connsiteY18" fmla="*/ 1130316 h 6007101"/>
                <a:gd name="connsiteX19" fmla="*/ 2227317 w 11971920"/>
                <a:gd name="connsiteY19" fmla="*/ 431816 h 6007101"/>
                <a:gd name="connsiteX20" fmla="*/ 4900006 w 11971920"/>
                <a:gd name="connsiteY20" fmla="*/ 27551 h 6007101"/>
                <a:gd name="connsiteX21" fmla="*/ 4912695 w 11971920"/>
                <a:gd name="connsiteY21" fmla="*/ 12732 h 6007101"/>
                <a:gd name="connsiteX22" fmla="*/ 6813798 w 11971920"/>
                <a:gd name="connsiteY22" fmla="*/ 12732 h 6007101"/>
                <a:gd name="connsiteX23" fmla="*/ 6822424 w 11971920"/>
                <a:gd name="connsiteY23" fmla="*/ 22806 h 600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971920" h="6007101">
                  <a:moveTo>
                    <a:pt x="11959246" y="3886200"/>
                  </a:moveTo>
                  <a:cubicBezTo>
                    <a:pt x="11963471" y="4593167"/>
                    <a:pt x="11967696" y="5300133"/>
                    <a:pt x="11971920" y="6007100"/>
                  </a:cubicBezTo>
                  <a:lnTo>
                    <a:pt x="11959246" y="5998962"/>
                  </a:lnTo>
                  <a:close/>
                  <a:moveTo>
                    <a:pt x="6826440" y="0"/>
                  </a:moveTo>
                  <a:cubicBezTo>
                    <a:pt x="7561509" y="131233"/>
                    <a:pt x="8414864" y="311150"/>
                    <a:pt x="9031646" y="393700"/>
                  </a:cubicBezTo>
                  <a:cubicBezTo>
                    <a:pt x="9648428" y="476250"/>
                    <a:pt x="10028636" y="461433"/>
                    <a:pt x="10527130" y="495300"/>
                  </a:cubicBezTo>
                  <a:lnTo>
                    <a:pt x="11502997" y="1498600"/>
                  </a:lnTo>
                  <a:lnTo>
                    <a:pt x="11528344" y="2654300"/>
                  </a:lnTo>
                  <a:lnTo>
                    <a:pt x="11794490" y="3022600"/>
                  </a:lnTo>
                  <a:lnTo>
                    <a:pt x="11944756" y="3810247"/>
                  </a:lnTo>
                  <a:lnTo>
                    <a:pt x="11528344" y="6007100"/>
                  </a:lnTo>
                  <a:lnTo>
                    <a:pt x="11946572" y="6007100"/>
                  </a:lnTo>
                  <a:lnTo>
                    <a:pt x="11946573" y="6007101"/>
                  </a:lnTo>
                  <a:lnTo>
                    <a:pt x="707963" y="6007101"/>
                  </a:lnTo>
                  <a:lnTo>
                    <a:pt x="64959" y="5114460"/>
                  </a:lnTo>
                  <a:lnTo>
                    <a:pt x="0" y="5012032"/>
                  </a:lnTo>
                  <a:lnTo>
                    <a:pt x="161520" y="4241816"/>
                  </a:lnTo>
                  <a:lnTo>
                    <a:pt x="85479" y="2120916"/>
                  </a:lnTo>
                  <a:lnTo>
                    <a:pt x="516381" y="1130316"/>
                  </a:lnTo>
                  <a:lnTo>
                    <a:pt x="2227317" y="431816"/>
                  </a:lnTo>
                  <a:lnTo>
                    <a:pt x="4900006" y="27551"/>
                  </a:lnTo>
                  <a:lnTo>
                    <a:pt x="4912695" y="12732"/>
                  </a:lnTo>
                  <a:lnTo>
                    <a:pt x="6813798" y="12732"/>
                  </a:lnTo>
                  <a:lnTo>
                    <a:pt x="6822424" y="228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dist="63500" dir="16200000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5165786" y="150816"/>
            <a:ext cx="1860427" cy="715878"/>
            <a:chOff x="3684588" y="1674813"/>
            <a:chExt cx="4822825" cy="1855787"/>
          </a:xfrm>
        </p:grpSpPr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3684588" y="2152650"/>
              <a:ext cx="4822825" cy="1370013"/>
            </a:xfrm>
            <a:custGeom>
              <a:avLst/>
              <a:gdLst>
                <a:gd name="T0" fmla="*/ 1495 w 9115"/>
                <a:gd name="T1" fmla="*/ 0 h 2589"/>
                <a:gd name="T2" fmla="*/ 0 w 9115"/>
                <a:gd name="T3" fmla="*/ 2589 h 2589"/>
                <a:gd name="T4" fmla="*/ 9115 w 9115"/>
                <a:gd name="T5" fmla="*/ 2589 h 2589"/>
                <a:gd name="T6" fmla="*/ 7527 w 9115"/>
                <a:gd name="T7" fmla="*/ 27 h 2589"/>
                <a:gd name="T8" fmla="*/ 5881 w 9115"/>
                <a:gd name="T9" fmla="*/ 1824 h 2589"/>
                <a:gd name="T10" fmla="*/ 2706 w 9115"/>
                <a:gd name="T11" fmla="*/ 1794 h 2589"/>
                <a:gd name="T12" fmla="*/ 1495 w 9115"/>
                <a:gd name="T13" fmla="*/ 0 h 2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115" h="2589">
                  <a:moveTo>
                    <a:pt x="1495" y="0"/>
                  </a:moveTo>
                  <a:lnTo>
                    <a:pt x="0" y="2589"/>
                  </a:lnTo>
                  <a:lnTo>
                    <a:pt x="9115" y="2589"/>
                  </a:lnTo>
                  <a:lnTo>
                    <a:pt x="7527" y="27"/>
                  </a:lnTo>
                  <a:lnTo>
                    <a:pt x="5881" y="1824"/>
                  </a:lnTo>
                  <a:lnTo>
                    <a:pt x="2706" y="1794"/>
                  </a:lnTo>
                  <a:lnTo>
                    <a:pt x="1495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15"/>
            <p:cNvSpPr>
              <a:spLocks/>
            </p:cNvSpPr>
            <p:nvPr/>
          </p:nvSpPr>
          <p:spPr bwMode="auto">
            <a:xfrm>
              <a:off x="4878388" y="1803400"/>
              <a:ext cx="2557463" cy="1719263"/>
            </a:xfrm>
            <a:custGeom>
              <a:avLst/>
              <a:gdLst>
                <a:gd name="T0" fmla="*/ 0 w 4833"/>
                <a:gd name="T1" fmla="*/ 3250 h 3250"/>
                <a:gd name="T2" fmla="*/ 976 w 4833"/>
                <a:gd name="T3" fmla="*/ 1536 h 3250"/>
                <a:gd name="T4" fmla="*/ 1211 w 4833"/>
                <a:gd name="T5" fmla="*/ 1997 h 3250"/>
                <a:gd name="T6" fmla="*/ 2359 w 4833"/>
                <a:gd name="T7" fmla="*/ 0 h 3250"/>
                <a:gd name="T8" fmla="*/ 3441 w 4833"/>
                <a:gd name="T9" fmla="*/ 2125 h 3250"/>
                <a:gd name="T10" fmla="*/ 4090 w 4833"/>
                <a:gd name="T11" fmla="*/ 992 h 3250"/>
                <a:gd name="T12" fmla="*/ 4833 w 4833"/>
                <a:gd name="T13" fmla="*/ 2451 h 3250"/>
                <a:gd name="T14" fmla="*/ 4761 w 4833"/>
                <a:gd name="T15" fmla="*/ 2565 h 3250"/>
                <a:gd name="T16" fmla="*/ 4603 w 4833"/>
                <a:gd name="T17" fmla="*/ 2781 h 3250"/>
                <a:gd name="T18" fmla="*/ 4426 w 4833"/>
                <a:gd name="T19" fmla="*/ 2981 h 3250"/>
                <a:gd name="T20" fmla="*/ 4231 w 4833"/>
                <a:gd name="T21" fmla="*/ 3165 h 3250"/>
                <a:gd name="T22" fmla="*/ 4128 w 4833"/>
                <a:gd name="T23" fmla="*/ 3250 h 3250"/>
                <a:gd name="T24" fmla="*/ 377 w 4833"/>
                <a:gd name="T25" fmla="*/ 3250 h 3250"/>
                <a:gd name="T26" fmla="*/ 0 w 4833"/>
                <a:gd name="T27" fmla="*/ 325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33" h="3250">
                  <a:moveTo>
                    <a:pt x="0" y="3250"/>
                  </a:moveTo>
                  <a:lnTo>
                    <a:pt x="976" y="1536"/>
                  </a:lnTo>
                  <a:lnTo>
                    <a:pt x="1211" y="1997"/>
                  </a:lnTo>
                  <a:lnTo>
                    <a:pt x="2359" y="0"/>
                  </a:lnTo>
                  <a:lnTo>
                    <a:pt x="3441" y="2125"/>
                  </a:lnTo>
                  <a:lnTo>
                    <a:pt x="4090" y="992"/>
                  </a:lnTo>
                  <a:lnTo>
                    <a:pt x="4833" y="2451"/>
                  </a:lnTo>
                  <a:lnTo>
                    <a:pt x="4761" y="2565"/>
                  </a:lnTo>
                  <a:lnTo>
                    <a:pt x="4603" y="2781"/>
                  </a:lnTo>
                  <a:lnTo>
                    <a:pt x="4426" y="2981"/>
                  </a:lnTo>
                  <a:lnTo>
                    <a:pt x="4231" y="3165"/>
                  </a:lnTo>
                  <a:lnTo>
                    <a:pt x="4128" y="3250"/>
                  </a:lnTo>
                  <a:lnTo>
                    <a:pt x="377" y="3250"/>
                  </a:lnTo>
                  <a:lnTo>
                    <a:pt x="0" y="32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16"/>
            <p:cNvSpPr>
              <a:spLocks/>
            </p:cNvSpPr>
            <p:nvPr/>
          </p:nvSpPr>
          <p:spPr bwMode="auto">
            <a:xfrm>
              <a:off x="5911850" y="1803400"/>
              <a:ext cx="1746250" cy="1719263"/>
            </a:xfrm>
            <a:custGeom>
              <a:avLst/>
              <a:gdLst>
                <a:gd name="T0" fmla="*/ 406 w 3299"/>
                <a:gd name="T1" fmla="*/ 0 h 3250"/>
                <a:gd name="T2" fmla="*/ 1671 w 3299"/>
                <a:gd name="T3" fmla="*/ 2485 h 3250"/>
                <a:gd name="T4" fmla="*/ 2137 w 3299"/>
                <a:gd name="T5" fmla="*/ 992 h 3250"/>
                <a:gd name="T6" fmla="*/ 3299 w 3299"/>
                <a:gd name="T7" fmla="*/ 3250 h 3250"/>
                <a:gd name="T8" fmla="*/ 374 w 3299"/>
                <a:gd name="T9" fmla="*/ 3250 h 3250"/>
                <a:gd name="T10" fmla="*/ 644 w 3299"/>
                <a:gd name="T11" fmla="*/ 3008 h 3250"/>
                <a:gd name="T12" fmla="*/ 0 w 3299"/>
                <a:gd name="T13" fmla="*/ 2681 h 3250"/>
                <a:gd name="T14" fmla="*/ 811 w 3299"/>
                <a:gd name="T15" fmla="*/ 2232 h 3250"/>
                <a:gd name="T16" fmla="*/ 406 w 3299"/>
                <a:gd name="T17" fmla="*/ 2007 h 3250"/>
                <a:gd name="T18" fmla="*/ 406 w 3299"/>
                <a:gd name="T19" fmla="*/ 1774 h 3250"/>
                <a:gd name="T20" fmla="*/ 406 w 3299"/>
                <a:gd name="T21" fmla="*/ 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99" h="3250">
                  <a:moveTo>
                    <a:pt x="406" y="0"/>
                  </a:moveTo>
                  <a:lnTo>
                    <a:pt x="1671" y="2485"/>
                  </a:lnTo>
                  <a:lnTo>
                    <a:pt x="2137" y="992"/>
                  </a:lnTo>
                  <a:lnTo>
                    <a:pt x="3299" y="3250"/>
                  </a:lnTo>
                  <a:lnTo>
                    <a:pt x="374" y="3250"/>
                  </a:lnTo>
                  <a:lnTo>
                    <a:pt x="644" y="3008"/>
                  </a:lnTo>
                  <a:lnTo>
                    <a:pt x="0" y="2681"/>
                  </a:lnTo>
                  <a:lnTo>
                    <a:pt x="811" y="2232"/>
                  </a:lnTo>
                  <a:lnTo>
                    <a:pt x="406" y="2007"/>
                  </a:lnTo>
                  <a:lnTo>
                    <a:pt x="406" y="1774"/>
                  </a:lnTo>
                  <a:lnTo>
                    <a:pt x="406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17"/>
            <p:cNvSpPr>
              <a:spLocks/>
            </p:cNvSpPr>
            <p:nvPr/>
          </p:nvSpPr>
          <p:spPr bwMode="auto">
            <a:xfrm>
              <a:off x="3694113" y="1674813"/>
              <a:ext cx="1595438" cy="1847850"/>
            </a:xfrm>
            <a:custGeom>
              <a:avLst/>
              <a:gdLst>
                <a:gd name="T0" fmla="*/ 1476 w 3014"/>
                <a:gd name="T1" fmla="*/ 902 h 3491"/>
                <a:gd name="T2" fmla="*/ 1974 w 3014"/>
                <a:gd name="T3" fmla="*/ 0 h 3491"/>
                <a:gd name="T4" fmla="*/ 3014 w 3014"/>
                <a:gd name="T5" fmla="*/ 2127 h 3491"/>
                <a:gd name="T6" fmla="*/ 2238 w 3014"/>
                <a:gd name="T7" fmla="*/ 3491 h 3491"/>
                <a:gd name="T8" fmla="*/ 0 w 3014"/>
                <a:gd name="T9" fmla="*/ 3459 h 3491"/>
                <a:gd name="T10" fmla="*/ 1476 w 3014"/>
                <a:gd name="T11" fmla="*/ 902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14" h="3491">
                  <a:moveTo>
                    <a:pt x="1476" y="902"/>
                  </a:moveTo>
                  <a:lnTo>
                    <a:pt x="1974" y="0"/>
                  </a:lnTo>
                  <a:lnTo>
                    <a:pt x="3014" y="2127"/>
                  </a:lnTo>
                  <a:lnTo>
                    <a:pt x="2238" y="3491"/>
                  </a:lnTo>
                  <a:lnTo>
                    <a:pt x="0" y="3459"/>
                  </a:lnTo>
                  <a:lnTo>
                    <a:pt x="1476" y="9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18"/>
            <p:cNvSpPr>
              <a:spLocks/>
            </p:cNvSpPr>
            <p:nvPr/>
          </p:nvSpPr>
          <p:spPr bwMode="auto">
            <a:xfrm>
              <a:off x="4572000" y="1674813"/>
              <a:ext cx="717550" cy="1847850"/>
            </a:xfrm>
            <a:custGeom>
              <a:avLst/>
              <a:gdLst>
                <a:gd name="T0" fmla="*/ 315 w 1355"/>
                <a:gd name="T1" fmla="*/ 0 h 3491"/>
                <a:gd name="T2" fmla="*/ 1355 w 1355"/>
                <a:gd name="T3" fmla="*/ 2127 h 3491"/>
                <a:gd name="T4" fmla="*/ 579 w 1355"/>
                <a:gd name="T5" fmla="*/ 3491 h 3491"/>
                <a:gd name="T6" fmla="*/ 547 w 1355"/>
                <a:gd name="T7" fmla="*/ 3457 h 3491"/>
                <a:gd name="T8" fmla="*/ 493 w 1355"/>
                <a:gd name="T9" fmla="*/ 3370 h 3491"/>
                <a:gd name="T10" fmla="*/ 448 w 1355"/>
                <a:gd name="T11" fmla="*/ 3268 h 3491"/>
                <a:gd name="T12" fmla="*/ 409 w 1355"/>
                <a:gd name="T13" fmla="*/ 3157 h 3491"/>
                <a:gd name="T14" fmla="*/ 359 w 1355"/>
                <a:gd name="T15" fmla="*/ 2983 h 3491"/>
                <a:gd name="T16" fmla="*/ 305 w 1355"/>
                <a:gd name="T17" fmla="*/ 2817 h 3491"/>
                <a:gd name="T18" fmla="*/ 265 w 1355"/>
                <a:gd name="T19" fmla="*/ 2719 h 3491"/>
                <a:gd name="T20" fmla="*/ 241 w 1355"/>
                <a:gd name="T21" fmla="*/ 2677 h 3491"/>
                <a:gd name="T22" fmla="*/ 500 w 1355"/>
                <a:gd name="T23" fmla="*/ 2435 h 3491"/>
                <a:gd name="T24" fmla="*/ 0 w 1355"/>
                <a:gd name="T25" fmla="*/ 2169 h 3491"/>
                <a:gd name="T26" fmla="*/ 631 w 1355"/>
                <a:gd name="T27" fmla="*/ 1806 h 3491"/>
                <a:gd name="T28" fmla="*/ 315 w 1355"/>
                <a:gd name="T29" fmla="*/ 1625 h 3491"/>
                <a:gd name="T30" fmla="*/ 315 w 1355"/>
                <a:gd name="T31" fmla="*/ 1436 h 3491"/>
                <a:gd name="T32" fmla="*/ 315 w 1355"/>
                <a:gd name="T33" fmla="*/ 0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55" h="3491">
                  <a:moveTo>
                    <a:pt x="315" y="0"/>
                  </a:moveTo>
                  <a:lnTo>
                    <a:pt x="1355" y="2127"/>
                  </a:lnTo>
                  <a:lnTo>
                    <a:pt x="579" y="3491"/>
                  </a:lnTo>
                  <a:lnTo>
                    <a:pt x="547" y="3457"/>
                  </a:lnTo>
                  <a:lnTo>
                    <a:pt x="493" y="3370"/>
                  </a:lnTo>
                  <a:lnTo>
                    <a:pt x="448" y="3268"/>
                  </a:lnTo>
                  <a:lnTo>
                    <a:pt x="409" y="3157"/>
                  </a:lnTo>
                  <a:lnTo>
                    <a:pt x="359" y="2983"/>
                  </a:lnTo>
                  <a:lnTo>
                    <a:pt x="305" y="2817"/>
                  </a:lnTo>
                  <a:lnTo>
                    <a:pt x="265" y="2719"/>
                  </a:lnTo>
                  <a:lnTo>
                    <a:pt x="241" y="2677"/>
                  </a:lnTo>
                  <a:lnTo>
                    <a:pt x="500" y="2435"/>
                  </a:lnTo>
                  <a:lnTo>
                    <a:pt x="0" y="2169"/>
                  </a:lnTo>
                  <a:lnTo>
                    <a:pt x="631" y="1806"/>
                  </a:lnTo>
                  <a:lnTo>
                    <a:pt x="315" y="1625"/>
                  </a:lnTo>
                  <a:lnTo>
                    <a:pt x="315" y="1436"/>
                  </a:lnTo>
                  <a:lnTo>
                    <a:pt x="315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19"/>
            <p:cNvSpPr>
              <a:spLocks/>
            </p:cNvSpPr>
            <p:nvPr/>
          </p:nvSpPr>
          <p:spPr bwMode="auto">
            <a:xfrm>
              <a:off x="7059613" y="1679575"/>
              <a:ext cx="1447800" cy="1843088"/>
            </a:xfrm>
            <a:custGeom>
              <a:avLst/>
              <a:gdLst>
                <a:gd name="T0" fmla="*/ 1148 w 2736"/>
                <a:gd name="T1" fmla="*/ 922 h 3484"/>
                <a:gd name="T2" fmla="*/ 628 w 2736"/>
                <a:gd name="T3" fmla="*/ 0 h 3484"/>
                <a:gd name="T4" fmla="*/ 0 w 2736"/>
                <a:gd name="T5" fmla="*/ 1286 h 3484"/>
                <a:gd name="T6" fmla="*/ 711 w 2736"/>
                <a:gd name="T7" fmla="*/ 2685 h 3484"/>
                <a:gd name="T8" fmla="*/ 1130 w 2736"/>
                <a:gd name="T9" fmla="*/ 3484 h 3484"/>
                <a:gd name="T10" fmla="*/ 2736 w 2736"/>
                <a:gd name="T11" fmla="*/ 3484 h 3484"/>
                <a:gd name="T12" fmla="*/ 1148 w 2736"/>
                <a:gd name="T13" fmla="*/ 922 h 3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36" h="3484">
                  <a:moveTo>
                    <a:pt x="1148" y="922"/>
                  </a:moveTo>
                  <a:lnTo>
                    <a:pt x="628" y="0"/>
                  </a:lnTo>
                  <a:lnTo>
                    <a:pt x="0" y="1286"/>
                  </a:lnTo>
                  <a:lnTo>
                    <a:pt x="711" y="2685"/>
                  </a:lnTo>
                  <a:lnTo>
                    <a:pt x="1130" y="3484"/>
                  </a:lnTo>
                  <a:lnTo>
                    <a:pt x="2736" y="3484"/>
                  </a:lnTo>
                  <a:lnTo>
                    <a:pt x="1148" y="922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20"/>
            <p:cNvSpPr>
              <a:spLocks/>
            </p:cNvSpPr>
            <p:nvPr/>
          </p:nvSpPr>
          <p:spPr bwMode="auto">
            <a:xfrm>
              <a:off x="7059613" y="1679575"/>
              <a:ext cx="393700" cy="1257300"/>
            </a:xfrm>
            <a:custGeom>
              <a:avLst/>
              <a:gdLst>
                <a:gd name="T0" fmla="*/ 628 w 743"/>
                <a:gd name="T1" fmla="*/ 0 h 2377"/>
                <a:gd name="T2" fmla="*/ 0 w 743"/>
                <a:gd name="T3" fmla="*/ 1286 h 2377"/>
                <a:gd name="T4" fmla="*/ 554 w 743"/>
                <a:gd name="T5" fmla="*/ 2377 h 2377"/>
                <a:gd name="T6" fmla="*/ 743 w 743"/>
                <a:gd name="T7" fmla="*/ 2078 h 2377"/>
                <a:gd name="T8" fmla="*/ 517 w 743"/>
                <a:gd name="T9" fmla="*/ 1707 h 2377"/>
                <a:gd name="T10" fmla="*/ 716 w 743"/>
                <a:gd name="T11" fmla="*/ 1497 h 2377"/>
                <a:gd name="T12" fmla="*/ 482 w 743"/>
                <a:gd name="T13" fmla="*/ 1331 h 2377"/>
                <a:gd name="T14" fmla="*/ 628 w 743"/>
                <a:gd name="T15" fmla="*/ 0 h 2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43" h="2377">
                  <a:moveTo>
                    <a:pt x="628" y="0"/>
                  </a:moveTo>
                  <a:lnTo>
                    <a:pt x="0" y="1286"/>
                  </a:lnTo>
                  <a:lnTo>
                    <a:pt x="554" y="2377"/>
                  </a:lnTo>
                  <a:lnTo>
                    <a:pt x="743" y="2078"/>
                  </a:lnTo>
                  <a:lnTo>
                    <a:pt x="517" y="1707"/>
                  </a:lnTo>
                  <a:lnTo>
                    <a:pt x="716" y="1497"/>
                  </a:lnTo>
                  <a:lnTo>
                    <a:pt x="482" y="1331"/>
                  </a:lnTo>
                  <a:lnTo>
                    <a:pt x="6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" name="Rectangle 33"/>
            <p:cNvSpPr>
              <a:spLocks noChangeArrowheads="1"/>
            </p:cNvSpPr>
            <p:nvPr/>
          </p:nvSpPr>
          <p:spPr bwMode="auto">
            <a:xfrm>
              <a:off x="3694113" y="3505200"/>
              <a:ext cx="4813300" cy="25400"/>
            </a:xfrm>
            <a:prstGeom prst="rect">
              <a:avLst/>
            </a:prstGeom>
            <a:solidFill>
              <a:srgbClr val="B1B1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86" name="Freeform 10"/>
          <p:cNvSpPr>
            <a:spLocks/>
          </p:cNvSpPr>
          <p:nvPr/>
        </p:nvSpPr>
        <p:spPr bwMode="auto">
          <a:xfrm>
            <a:off x="6987944" y="259097"/>
            <a:ext cx="376918" cy="145971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7" name="Freeform 10"/>
          <p:cNvSpPr>
            <a:spLocks/>
          </p:cNvSpPr>
          <p:nvPr/>
        </p:nvSpPr>
        <p:spPr bwMode="auto">
          <a:xfrm>
            <a:off x="7520563" y="460158"/>
            <a:ext cx="280412" cy="108597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841" y="-127402"/>
            <a:ext cx="1565671" cy="917807"/>
          </a:xfrm>
          <a:prstGeom prst="rect">
            <a:avLst/>
          </a:prstGeom>
        </p:spPr>
      </p:pic>
      <p:sp>
        <p:nvSpPr>
          <p:cNvPr id="161" name="TextBox 2">
            <a:extLst>
              <a:ext uri="{FF2B5EF4-FFF2-40B4-BE49-F238E27FC236}">
                <a16:creationId xmlns:a16="http://schemas.microsoft.com/office/drawing/2014/main" id="{D558D35D-8B43-8042-83FC-0EB170D4FBD2}"/>
              </a:ext>
            </a:extLst>
          </p:cNvPr>
          <p:cNvSpPr txBox="1"/>
          <p:nvPr/>
        </p:nvSpPr>
        <p:spPr>
          <a:xfrm>
            <a:off x="1656760" y="1432255"/>
            <a:ext cx="8611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+mj-lt"/>
              </a:rPr>
              <a:t>동적 서버 풀 </a:t>
            </a:r>
            <a:r>
              <a:rPr lang="ko-KR" altLang="en-US" b="1" dirty="0" err="1">
                <a:latin typeface="+mj-lt"/>
              </a:rPr>
              <a:t>디커플링하기</a:t>
            </a:r>
            <a:endParaRPr lang="en-US" altLang="ko-KR" b="1" dirty="0">
              <a:latin typeface="+mj-lt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BD76895-1AC1-C443-B7F6-C129C29F1F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7339" y="2302479"/>
            <a:ext cx="5133980" cy="380665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036C139-38C6-0E4F-94FE-2712D8BE10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676" y="2302479"/>
            <a:ext cx="4794414" cy="3806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8693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" name="그룹 159"/>
          <p:cNvGrpSpPr/>
          <p:nvPr/>
        </p:nvGrpSpPr>
        <p:grpSpPr>
          <a:xfrm>
            <a:off x="10045331" y="465336"/>
            <a:ext cx="1015315" cy="268103"/>
            <a:chOff x="8847791" y="-932246"/>
            <a:chExt cx="1015315" cy="268103"/>
          </a:xfrm>
        </p:grpSpPr>
        <p:sp>
          <p:nvSpPr>
            <p:cNvPr id="42" name="Rectangle 13"/>
            <p:cNvSpPr>
              <a:spLocks noChangeArrowheads="1"/>
            </p:cNvSpPr>
            <p:nvPr/>
          </p:nvSpPr>
          <p:spPr bwMode="auto">
            <a:xfrm flipH="1">
              <a:off x="9765140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Rectangle 14"/>
            <p:cNvSpPr>
              <a:spLocks noChangeArrowheads="1"/>
            </p:cNvSpPr>
            <p:nvPr/>
          </p:nvSpPr>
          <p:spPr bwMode="auto">
            <a:xfrm flipH="1">
              <a:off x="977151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Rectangle 15"/>
            <p:cNvSpPr>
              <a:spLocks noChangeArrowheads="1"/>
            </p:cNvSpPr>
            <p:nvPr/>
          </p:nvSpPr>
          <p:spPr bwMode="auto">
            <a:xfrm flipH="1">
              <a:off x="9777893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Rectangle 16"/>
            <p:cNvSpPr>
              <a:spLocks noChangeArrowheads="1"/>
            </p:cNvSpPr>
            <p:nvPr/>
          </p:nvSpPr>
          <p:spPr bwMode="auto">
            <a:xfrm flipH="1">
              <a:off x="9784269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Rectangle 17"/>
            <p:cNvSpPr>
              <a:spLocks noChangeArrowheads="1"/>
            </p:cNvSpPr>
            <p:nvPr/>
          </p:nvSpPr>
          <p:spPr bwMode="auto">
            <a:xfrm flipH="1">
              <a:off x="979035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Rectangle 18"/>
            <p:cNvSpPr>
              <a:spLocks noChangeArrowheads="1"/>
            </p:cNvSpPr>
            <p:nvPr/>
          </p:nvSpPr>
          <p:spPr bwMode="auto">
            <a:xfrm flipH="1">
              <a:off x="979673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Rectangle 19"/>
            <p:cNvSpPr>
              <a:spLocks noChangeArrowheads="1"/>
            </p:cNvSpPr>
            <p:nvPr/>
          </p:nvSpPr>
          <p:spPr bwMode="auto">
            <a:xfrm flipH="1">
              <a:off x="980281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" name="Rectangle 20"/>
            <p:cNvSpPr>
              <a:spLocks noChangeArrowheads="1"/>
            </p:cNvSpPr>
            <p:nvPr/>
          </p:nvSpPr>
          <p:spPr bwMode="auto">
            <a:xfrm flipH="1">
              <a:off x="980919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" name="Rectangle 21"/>
            <p:cNvSpPr>
              <a:spLocks noChangeArrowheads="1"/>
            </p:cNvSpPr>
            <p:nvPr/>
          </p:nvSpPr>
          <p:spPr bwMode="auto">
            <a:xfrm flipH="1">
              <a:off x="9815572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" name="Rectangle 22"/>
            <p:cNvSpPr>
              <a:spLocks noChangeArrowheads="1"/>
            </p:cNvSpPr>
            <p:nvPr/>
          </p:nvSpPr>
          <p:spPr bwMode="auto">
            <a:xfrm flipH="1">
              <a:off x="982165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" name="Rectangle 23"/>
            <p:cNvSpPr>
              <a:spLocks noChangeArrowheads="1"/>
            </p:cNvSpPr>
            <p:nvPr/>
          </p:nvSpPr>
          <p:spPr bwMode="auto">
            <a:xfrm flipH="1">
              <a:off x="982803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" name="Rectangle 24"/>
            <p:cNvSpPr>
              <a:spLocks noChangeArrowheads="1"/>
            </p:cNvSpPr>
            <p:nvPr/>
          </p:nvSpPr>
          <p:spPr bwMode="auto">
            <a:xfrm flipH="1">
              <a:off x="983441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" name="Rectangle 25"/>
            <p:cNvSpPr>
              <a:spLocks noChangeArrowheads="1"/>
            </p:cNvSpPr>
            <p:nvPr/>
          </p:nvSpPr>
          <p:spPr bwMode="auto">
            <a:xfrm flipH="1">
              <a:off x="984049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" name="Rectangle 26"/>
            <p:cNvSpPr>
              <a:spLocks noChangeArrowheads="1"/>
            </p:cNvSpPr>
            <p:nvPr/>
          </p:nvSpPr>
          <p:spPr bwMode="auto">
            <a:xfrm flipH="1">
              <a:off x="984687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6" name="Rectangle 27"/>
            <p:cNvSpPr>
              <a:spLocks noChangeArrowheads="1"/>
            </p:cNvSpPr>
            <p:nvPr/>
          </p:nvSpPr>
          <p:spPr bwMode="auto">
            <a:xfrm flipH="1">
              <a:off x="9853251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7" name="Rectangle 28"/>
            <p:cNvSpPr>
              <a:spLocks noChangeArrowheads="1"/>
            </p:cNvSpPr>
            <p:nvPr/>
          </p:nvSpPr>
          <p:spPr bwMode="auto">
            <a:xfrm flipH="1">
              <a:off x="985933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8" name="Freeform 29"/>
            <p:cNvSpPr>
              <a:spLocks/>
            </p:cNvSpPr>
            <p:nvPr/>
          </p:nvSpPr>
          <p:spPr bwMode="auto">
            <a:xfrm flipH="1">
              <a:off x="8865181" y="-804716"/>
              <a:ext cx="320855" cy="53911"/>
            </a:xfrm>
            <a:custGeom>
              <a:avLst/>
              <a:gdLst>
                <a:gd name="T0" fmla="*/ 0 w 3320"/>
                <a:gd name="T1" fmla="*/ 559 h 559"/>
                <a:gd name="T2" fmla="*/ 3320 w 3320"/>
                <a:gd name="T3" fmla="*/ 559 h 559"/>
                <a:gd name="T4" fmla="*/ 3314 w 3320"/>
                <a:gd name="T5" fmla="*/ 521 h 559"/>
                <a:gd name="T6" fmla="*/ 3297 w 3320"/>
                <a:gd name="T7" fmla="*/ 446 h 559"/>
                <a:gd name="T8" fmla="*/ 3268 w 3320"/>
                <a:gd name="T9" fmla="*/ 373 h 559"/>
                <a:gd name="T10" fmla="*/ 3231 w 3320"/>
                <a:gd name="T11" fmla="*/ 302 h 559"/>
                <a:gd name="T12" fmla="*/ 3185 w 3320"/>
                <a:gd name="T13" fmla="*/ 232 h 559"/>
                <a:gd name="T14" fmla="*/ 3130 w 3320"/>
                <a:gd name="T15" fmla="*/ 162 h 559"/>
                <a:gd name="T16" fmla="*/ 3065 w 3320"/>
                <a:gd name="T17" fmla="*/ 96 h 559"/>
                <a:gd name="T18" fmla="*/ 2992 w 3320"/>
                <a:gd name="T19" fmla="*/ 31 h 559"/>
                <a:gd name="T20" fmla="*/ 2953 w 3320"/>
                <a:gd name="T21" fmla="*/ 0 h 559"/>
                <a:gd name="T22" fmla="*/ 0 w 3320"/>
                <a:gd name="T23" fmla="*/ 0 h 559"/>
                <a:gd name="T24" fmla="*/ 0 w 3320"/>
                <a:gd name="T25" fmla="*/ 559 h 559"/>
                <a:gd name="T26" fmla="*/ 0 w 3320"/>
                <a:gd name="T27" fmla="*/ 559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20" h="559">
                  <a:moveTo>
                    <a:pt x="0" y="559"/>
                  </a:moveTo>
                  <a:lnTo>
                    <a:pt x="3320" y="559"/>
                  </a:lnTo>
                  <a:lnTo>
                    <a:pt x="3314" y="521"/>
                  </a:lnTo>
                  <a:lnTo>
                    <a:pt x="3297" y="446"/>
                  </a:lnTo>
                  <a:lnTo>
                    <a:pt x="3268" y="373"/>
                  </a:lnTo>
                  <a:lnTo>
                    <a:pt x="3231" y="302"/>
                  </a:lnTo>
                  <a:lnTo>
                    <a:pt x="3185" y="232"/>
                  </a:lnTo>
                  <a:lnTo>
                    <a:pt x="3130" y="162"/>
                  </a:lnTo>
                  <a:lnTo>
                    <a:pt x="3065" y="96"/>
                  </a:lnTo>
                  <a:lnTo>
                    <a:pt x="2992" y="31"/>
                  </a:lnTo>
                  <a:lnTo>
                    <a:pt x="2953" y="0"/>
                  </a:lnTo>
                  <a:lnTo>
                    <a:pt x="0" y="0"/>
                  </a:lnTo>
                  <a:lnTo>
                    <a:pt x="0" y="559"/>
                  </a:lnTo>
                  <a:lnTo>
                    <a:pt x="0" y="559"/>
                  </a:lnTo>
                  <a:close/>
                </a:path>
              </a:pathLst>
            </a:custGeom>
            <a:solidFill>
              <a:srgbClr val="ABB1B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9" name="Freeform 30"/>
            <p:cNvSpPr>
              <a:spLocks/>
            </p:cNvSpPr>
            <p:nvPr/>
          </p:nvSpPr>
          <p:spPr bwMode="auto">
            <a:xfrm flipH="1">
              <a:off x="8914744" y="-850511"/>
              <a:ext cx="250423" cy="45795"/>
            </a:xfrm>
            <a:custGeom>
              <a:avLst/>
              <a:gdLst>
                <a:gd name="T0" fmla="*/ 0 w 2592"/>
                <a:gd name="T1" fmla="*/ 474 h 474"/>
                <a:gd name="T2" fmla="*/ 2592 w 2592"/>
                <a:gd name="T3" fmla="*/ 474 h 474"/>
                <a:gd name="T4" fmla="*/ 2587 w 2592"/>
                <a:gd name="T5" fmla="*/ 442 h 474"/>
                <a:gd name="T6" fmla="*/ 2573 w 2592"/>
                <a:gd name="T7" fmla="*/ 379 h 474"/>
                <a:gd name="T8" fmla="*/ 2551 w 2592"/>
                <a:gd name="T9" fmla="*/ 317 h 474"/>
                <a:gd name="T10" fmla="*/ 2523 w 2592"/>
                <a:gd name="T11" fmla="*/ 256 h 474"/>
                <a:gd name="T12" fmla="*/ 2466 w 2592"/>
                <a:gd name="T13" fmla="*/ 167 h 474"/>
                <a:gd name="T14" fmla="*/ 2367 w 2592"/>
                <a:gd name="T15" fmla="*/ 55 h 474"/>
                <a:gd name="T16" fmla="*/ 2305 w 2592"/>
                <a:gd name="T17" fmla="*/ 0 h 474"/>
                <a:gd name="T18" fmla="*/ 0 w 2592"/>
                <a:gd name="T19" fmla="*/ 0 h 474"/>
                <a:gd name="T20" fmla="*/ 0 w 2592"/>
                <a:gd name="T21" fmla="*/ 474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92" h="474">
                  <a:moveTo>
                    <a:pt x="0" y="474"/>
                  </a:moveTo>
                  <a:lnTo>
                    <a:pt x="2592" y="474"/>
                  </a:lnTo>
                  <a:lnTo>
                    <a:pt x="2587" y="442"/>
                  </a:lnTo>
                  <a:lnTo>
                    <a:pt x="2573" y="379"/>
                  </a:lnTo>
                  <a:lnTo>
                    <a:pt x="2551" y="317"/>
                  </a:lnTo>
                  <a:lnTo>
                    <a:pt x="2523" y="256"/>
                  </a:lnTo>
                  <a:lnTo>
                    <a:pt x="2466" y="167"/>
                  </a:lnTo>
                  <a:lnTo>
                    <a:pt x="2367" y="55"/>
                  </a:lnTo>
                  <a:lnTo>
                    <a:pt x="2305" y="0"/>
                  </a:lnTo>
                  <a:lnTo>
                    <a:pt x="0" y="0"/>
                  </a:lnTo>
                  <a:lnTo>
                    <a:pt x="0" y="474"/>
                  </a:lnTo>
                  <a:close/>
                </a:path>
              </a:pathLst>
            </a:custGeom>
            <a:solidFill>
              <a:srgbClr val="D1D7E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Freeform 31"/>
            <p:cNvSpPr>
              <a:spLocks/>
            </p:cNvSpPr>
            <p:nvPr/>
          </p:nvSpPr>
          <p:spPr bwMode="auto">
            <a:xfrm flipH="1">
              <a:off x="8958221" y="-888190"/>
              <a:ext cx="189846" cy="37679"/>
            </a:xfrm>
            <a:custGeom>
              <a:avLst/>
              <a:gdLst>
                <a:gd name="T0" fmla="*/ 0 w 1963"/>
                <a:gd name="T1" fmla="*/ 389 h 389"/>
                <a:gd name="T2" fmla="*/ 1963 w 1963"/>
                <a:gd name="T3" fmla="*/ 389 h 389"/>
                <a:gd name="T4" fmla="*/ 1957 w 1963"/>
                <a:gd name="T5" fmla="*/ 337 h 389"/>
                <a:gd name="T6" fmla="*/ 1924 w 1963"/>
                <a:gd name="T7" fmla="*/ 235 h 389"/>
                <a:gd name="T8" fmla="*/ 1869 w 1963"/>
                <a:gd name="T9" fmla="*/ 137 h 389"/>
                <a:gd name="T10" fmla="*/ 1793 w 1963"/>
                <a:gd name="T11" fmla="*/ 45 h 389"/>
                <a:gd name="T12" fmla="*/ 1747 w 1963"/>
                <a:gd name="T13" fmla="*/ 0 h 389"/>
                <a:gd name="T14" fmla="*/ 0 w 1963"/>
                <a:gd name="T15" fmla="*/ 0 h 389"/>
                <a:gd name="T16" fmla="*/ 0 w 1963"/>
                <a:gd name="T17" fmla="*/ 389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3" h="389">
                  <a:moveTo>
                    <a:pt x="0" y="389"/>
                  </a:moveTo>
                  <a:lnTo>
                    <a:pt x="1963" y="389"/>
                  </a:lnTo>
                  <a:lnTo>
                    <a:pt x="1957" y="337"/>
                  </a:lnTo>
                  <a:lnTo>
                    <a:pt x="1924" y="235"/>
                  </a:lnTo>
                  <a:lnTo>
                    <a:pt x="1869" y="137"/>
                  </a:lnTo>
                  <a:lnTo>
                    <a:pt x="1793" y="45"/>
                  </a:lnTo>
                  <a:lnTo>
                    <a:pt x="1747" y="0"/>
                  </a:lnTo>
                  <a:lnTo>
                    <a:pt x="0" y="0"/>
                  </a:lnTo>
                  <a:lnTo>
                    <a:pt x="0" y="389"/>
                  </a:lnTo>
                  <a:close/>
                </a:path>
              </a:pathLst>
            </a:custGeom>
            <a:solidFill>
              <a:srgbClr val="E9ECF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Rectangle 32"/>
            <p:cNvSpPr>
              <a:spLocks noChangeArrowheads="1"/>
            </p:cNvSpPr>
            <p:nvPr/>
          </p:nvSpPr>
          <p:spPr bwMode="auto">
            <a:xfrm flipH="1">
              <a:off x="9602828" y="-783847"/>
              <a:ext cx="125501" cy="62896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" name="Rectangle 33"/>
            <p:cNvSpPr>
              <a:spLocks noChangeArrowheads="1"/>
            </p:cNvSpPr>
            <p:nvPr/>
          </p:nvSpPr>
          <p:spPr bwMode="auto">
            <a:xfrm flipH="1">
              <a:off x="9226034" y="-783847"/>
              <a:ext cx="125501" cy="62896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" name="Rectangle 34"/>
            <p:cNvSpPr>
              <a:spLocks noChangeArrowheads="1"/>
            </p:cNvSpPr>
            <p:nvPr/>
          </p:nvSpPr>
          <p:spPr bwMode="auto">
            <a:xfrm flipH="1">
              <a:off x="9711229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4" name="Rectangle 35"/>
            <p:cNvSpPr>
              <a:spLocks noChangeArrowheads="1"/>
            </p:cNvSpPr>
            <p:nvPr/>
          </p:nvSpPr>
          <p:spPr bwMode="auto">
            <a:xfrm flipH="1">
              <a:off x="9694998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" name="Rectangle 36"/>
            <p:cNvSpPr>
              <a:spLocks noChangeArrowheads="1"/>
            </p:cNvSpPr>
            <p:nvPr/>
          </p:nvSpPr>
          <p:spPr bwMode="auto">
            <a:xfrm flipH="1">
              <a:off x="9678477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" name="Rectangle 37"/>
            <p:cNvSpPr>
              <a:spLocks noChangeArrowheads="1"/>
            </p:cNvSpPr>
            <p:nvPr/>
          </p:nvSpPr>
          <p:spPr bwMode="auto">
            <a:xfrm flipH="1">
              <a:off x="9662246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7" name="Rectangle 38"/>
            <p:cNvSpPr>
              <a:spLocks noChangeArrowheads="1"/>
            </p:cNvSpPr>
            <p:nvPr/>
          </p:nvSpPr>
          <p:spPr bwMode="auto">
            <a:xfrm flipH="1">
              <a:off x="9645725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8" name="Rectangle 39"/>
            <p:cNvSpPr>
              <a:spLocks noChangeArrowheads="1"/>
            </p:cNvSpPr>
            <p:nvPr/>
          </p:nvSpPr>
          <p:spPr bwMode="auto">
            <a:xfrm flipH="1">
              <a:off x="9629204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9" name="Rectangle 40"/>
            <p:cNvSpPr>
              <a:spLocks noChangeArrowheads="1"/>
            </p:cNvSpPr>
            <p:nvPr/>
          </p:nvSpPr>
          <p:spPr bwMode="auto">
            <a:xfrm flipH="1">
              <a:off x="9612973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0" name="Rectangle 41"/>
            <p:cNvSpPr>
              <a:spLocks noChangeArrowheads="1"/>
            </p:cNvSpPr>
            <p:nvPr/>
          </p:nvSpPr>
          <p:spPr bwMode="auto">
            <a:xfrm flipH="1">
              <a:off x="9414141" y="-847033"/>
              <a:ext cx="125501" cy="63185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1" name="Rectangle 42"/>
            <p:cNvSpPr>
              <a:spLocks noChangeArrowheads="1"/>
            </p:cNvSpPr>
            <p:nvPr/>
          </p:nvSpPr>
          <p:spPr bwMode="auto">
            <a:xfrm flipH="1">
              <a:off x="9522832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2" name="Rectangle 43"/>
            <p:cNvSpPr>
              <a:spLocks noChangeArrowheads="1"/>
            </p:cNvSpPr>
            <p:nvPr/>
          </p:nvSpPr>
          <p:spPr bwMode="auto">
            <a:xfrm flipH="1">
              <a:off x="9506601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3" name="Rectangle 44"/>
            <p:cNvSpPr>
              <a:spLocks noChangeArrowheads="1"/>
            </p:cNvSpPr>
            <p:nvPr/>
          </p:nvSpPr>
          <p:spPr bwMode="auto">
            <a:xfrm flipH="1">
              <a:off x="9490370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4" name="Rectangle 45"/>
            <p:cNvSpPr>
              <a:spLocks noChangeArrowheads="1"/>
            </p:cNvSpPr>
            <p:nvPr/>
          </p:nvSpPr>
          <p:spPr bwMode="auto">
            <a:xfrm flipH="1">
              <a:off x="9473849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5" name="Rectangle 46"/>
            <p:cNvSpPr>
              <a:spLocks noChangeArrowheads="1"/>
            </p:cNvSpPr>
            <p:nvPr/>
          </p:nvSpPr>
          <p:spPr bwMode="auto">
            <a:xfrm flipH="1">
              <a:off x="9457328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6" name="Rectangle 47"/>
            <p:cNvSpPr>
              <a:spLocks noChangeArrowheads="1"/>
            </p:cNvSpPr>
            <p:nvPr/>
          </p:nvSpPr>
          <p:spPr bwMode="auto">
            <a:xfrm flipH="1">
              <a:off x="9440807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7" name="Rectangle 48"/>
            <p:cNvSpPr>
              <a:spLocks noChangeArrowheads="1"/>
            </p:cNvSpPr>
            <p:nvPr/>
          </p:nvSpPr>
          <p:spPr bwMode="auto">
            <a:xfrm flipH="1">
              <a:off x="9424576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8" name="Rectangle 49"/>
            <p:cNvSpPr>
              <a:spLocks noChangeArrowheads="1"/>
            </p:cNvSpPr>
            <p:nvPr/>
          </p:nvSpPr>
          <p:spPr bwMode="auto">
            <a:xfrm flipH="1">
              <a:off x="9477037" y="-783847"/>
              <a:ext cx="125501" cy="62896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9" name="Rectangle 50"/>
            <p:cNvSpPr>
              <a:spLocks noChangeArrowheads="1"/>
            </p:cNvSpPr>
            <p:nvPr/>
          </p:nvSpPr>
          <p:spPr bwMode="auto">
            <a:xfrm flipH="1">
              <a:off x="9585728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0" name="Rectangle 51"/>
            <p:cNvSpPr>
              <a:spLocks noChangeArrowheads="1"/>
            </p:cNvSpPr>
            <p:nvPr/>
          </p:nvSpPr>
          <p:spPr bwMode="auto">
            <a:xfrm flipH="1">
              <a:off x="9569207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1" name="Rectangle 52"/>
            <p:cNvSpPr>
              <a:spLocks noChangeArrowheads="1"/>
            </p:cNvSpPr>
            <p:nvPr/>
          </p:nvSpPr>
          <p:spPr bwMode="auto">
            <a:xfrm flipH="1">
              <a:off x="9552976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2" name="Rectangle 53"/>
            <p:cNvSpPr>
              <a:spLocks noChangeArrowheads="1"/>
            </p:cNvSpPr>
            <p:nvPr/>
          </p:nvSpPr>
          <p:spPr bwMode="auto">
            <a:xfrm flipH="1">
              <a:off x="9536744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3" name="Rectangle 54"/>
            <p:cNvSpPr>
              <a:spLocks noChangeArrowheads="1"/>
            </p:cNvSpPr>
            <p:nvPr/>
          </p:nvSpPr>
          <p:spPr bwMode="auto">
            <a:xfrm flipH="1">
              <a:off x="9520223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4" name="Rectangle 55"/>
            <p:cNvSpPr>
              <a:spLocks noChangeArrowheads="1"/>
            </p:cNvSpPr>
            <p:nvPr/>
          </p:nvSpPr>
          <p:spPr bwMode="auto">
            <a:xfrm flipH="1">
              <a:off x="9503702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5" name="Rectangle 56"/>
            <p:cNvSpPr>
              <a:spLocks noChangeArrowheads="1"/>
            </p:cNvSpPr>
            <p:nvPr/>
          </p:nvSpPr>
          <p:spPr bwMode="auto">
            <a:xfrm flipH="1">
              <a:off x="9487181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6" name="Rectangle 57"/>
            <p:cNvSpPr>
              <a:spLocks noChangeArrowheads="1"/>
            </p:cNvSpPr>
            <p:nvPr/>
          </p:nvSpPr>
          <p:spPr bwMode="auto">
            <a:xfrm flipH="1">
              <a:off x="9288930" y="-847033"/>
              <a:ext cx="125212" cy="63185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7" name="Rectangle 58"/>
            <p:cNvSpPr>
              <a:spLocks noChangeArrowheads="1"/>
            </p:cNvSpPr>
            <p:nvPr/>
          </p:nvSpPr>
          <p:spPr bwMode="auto">
            <a:xfrm flipH="1">
              <a:off x="9397331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8" name="Rectangle 59"/>
            <p:cNvSpPr>
              <a:spLocks noChangeArrowheads="1"/>
            </p:cNvSpPr>
            <p:nvPr/>
          </p:nvSpPr>
          <p:spPr bwMode="auto">
            <a:xfrm flipH="1">
              <a:off x="938109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9" name="Rectangle 60"/>
            <p:cNvSpPr>
              <a:spLocks noChangeArrowheads="1"/>
            </p:cNvSpPr>
            <p:nvPr/>
          </p:nvSpPr>
          <p:spPr bwMode="auto">
            <a:xfrm flipH="1">
              <a:off x="936457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0" name="Rectangle 61"/>
            <p:cNvSpPr>
              <a:spLocks noChangeArrowheads="1"/>
            </p:cNvSpPr>
            <p:nvPr/>
          </p:nvSpPr>
          <p:spPr bwMode="auto">
            <a:xfrm flipH="1">
              <a:off x="9348058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1" name="Rectangle 62"/>
            <p:cNvSpPr>
              <a:spLocks noChangeArrowheads="1"/>
            </p:cNvSpPr>
            <p:nvPr/>
          </p:nvSpPr>
          <p:spPr bwMode="auto">
            <a:xfrm flipH="1">
              <a:off x="9331826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" name="Rectangle 63"/>
            <p:cNvSpPr>
              <a:spLocks noChangeArrowheads="1"/>
            </p:cNvSpPr>
            <p:nvPr/>
          </p:nvSpPr>
          <p:spPr bwMode="auto">
            <a:xfrm flipH="1">
              <a:off x="9315305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3" name="Rectangle 64"/>
            <p:cNvSpPr>
              <a:spLocks noChangeArrowheads="1"/>
            </p:cNvSpPr>
            <p:nvPr/>
          </p:nvSpPr>
          <p:spPr bwMode="auto">
            <a:xfrm flipH="1">
              <a:off x="9299074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4" name="Rectangle 65"/>
            <p:cNvSpPr>
              <a:spLocks noChangeArrowheads="1"/>
            </p:cNvSpPr>
            <p:nvPr/>
          </p:nvSpPr>
          <p:spPr bwMode="auto">
            <a:xfrm flipH="1">
              <a:off x="9351536" y="-783847"/>
              <a:ext cx="125501" cy="62896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5" name="Rectangle 66"/>
            <p:cNvSpPr>
              <a:spLocks noChangeArrowheads="1"/>
            </p:cNvSpPr>
            <p:nvPr/>
          </p:nvSpPr>
          <p:spPr bwMode="auto">
            <a:xfrm flipH="1">
              <a:off x="9460226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6" name="Rectangle 67"/>
            <p:cNvSpPr>
              <a:spLocks noChangeArrowheads="1"/>
            </p:cNvSpPr>
            <p:nvPr/>
          </p:nvSpPr>
          <p:spPr bwMode="auto">
            <a:xfrm flipH="1">
              <a:off x="9443995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7" name="Rectangle 68"/>
            <p:cNvSpPr>
              <a:spLocks noChangeArrowheads="1"/>
            </p:cNvSpPr>
            <p:nvPr/>
          </p:nvSpPr>
          <p:spPr bwMode="auto">
            <a:xfrm flipH="1">
              <a:off x="9427474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8" name="Rectangle 69"/>
            <p:cNvSpPr>
              <a:spLocks noChangeArrowheads="1"/>
            </p:cNvSpPr>
            <p:nvPr/>
          </p:nvSpPr>
          <p:spPr bwMode="auto">
            <a:xfrm flipH="1">
              <a:off x="9410953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9" name="Rectangle 70"/>
            <p:cNvSpPr>
              <a:spLocks noChangeArrowheads="1"/>
            </p:cNvSpPr>
            <p:nvPr/>
          </p:nvSpPr>
          <p:spPr bwMode="auto">
            <a:xfrm flipH="1">
              <a:off x="9394432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0" name="Rectangle 71"/>
            <p:cNvSpPr>
              <a:spLocks noChangeArrowheads="1"/>
            </p:cNvSpPr>
            <p:nvPr/>
          </p:nvSpPr>
          <p:spPr bwMode="auto">
            <a:xfrm flipH="1">
              <a:off x="9377911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1" name="Rectangle 72"/>
            <p:cNvSpPr>
              <a:spLocks noChangeArrowheads="1"/>
            </p:cNvSpPr>
            <p:nvPr/>
          </p:nvSpPr>
          <p:spPr bwMode="auto">
            <a:xfrm flipH="1">
              <a:off x="9361970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2" name="Rectangle 73"/>
            <p:cNvSpPr>
              <a:spLocks noChangeArrowheads="1"/>
            </p:cNvSpPr>
            <p:nvPr/>
          </p:nvSpPr>
          <p:spPr bwMode="auto">
            <a:xfrm flipH="1">
              <a:off x="9477037" y="-910218"/>
              <a:ext cx="125501" cy="63185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3" name="Rectangle 74"/>
            <p:cNvSpPr>
              <a:spLocks noChangeArrowheads="1"/>
            </p:cNvSpPr>
            <p:nvPr/>
          </p:nvSpPr>
          <p:spPr bwMode="auto">
            <a:xfrm flipH="1">
              <a:off x="9585728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4" name="Rectangle 75"/>
            <p:cNvSpPr>
              <a:spLocks noChangeArrowheads="1"/>
            </p:cNvSpPr>
            <p:nvPr/>
          </p:nvSpPr>
          <p:spPr bwMode="auto">
            <a:xfrm flipH="1">
              <a:off x="9569207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5" name="Rectangle 76"/>
            <p:cNvSpPr>
              <a:spLocks noChangeArrowheads="1"/>
            </p:cNvSpPr>
            <p:nvPr/>
          </p:nvSpPr>
          <p:spPr bwMode="auto">
            <a:xfrm flipH="1">
              <a:off x="9552976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6" name="Rectangle 77"/>
            <p:cNvSpPr>
              <a:spLocks noChangeArrowheads="1"/>
            </p:cNvSpPr>
            <p:nvPr/>
          </p:nvSpPr>
          <p:spPr bwMode="auto">
            <a:xfrm flipH="1">
              <a:off x="9536744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7" name="Rectangle 78"/>
            <p:cNvSpPr>
              <a:spLocks noChangeArrowheads="1"/>
            </p:cNvSpPr>
            <p:nvPr/>
          </p:nvSpPr>
          <p:spPr bwMode="auto">
            <a:xfrm flipH="1">
              <a:off x="9520223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8" name="Rectangle 79"/>
            <p:cNvSpPr>
              <a:spLocks noChangeArrowheads="1"/>
            </p:cNvSpPr>
            <p:nvPr/>
          </p:nvSpPr>
          <p:spPr bwMode="auto">
            <a:xfrm flipH="1">
              <a:off x="9503702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9" name="Rectangle 80"/>
            <p:cNvSpPr>
              <a:spLocks noChangeArrowheads="1"/>
            </p:cNvSpPr>
            <p:nvPr/>
          </p:nvSpPr>
          <p:spPr bwMode="auto">
            <a:xfrm flipH="1">
              <a:off x="9487181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0" name="Rectangle 81"/>
            <p:cNvSpPr>
              <a:spLocks noChangeArrowheads="1"/>
            </p:cNvSpPr>
            <p:nvPr/>
          </p:nvSpPr>
          <p:spPr bwMode="auto">
            <a:xfrm flipH="1">
              <a:off x="9334725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1" name="Rectangle 82"/>
            <p:cNvSpPr>
              <a:spLocks noChangeArrowheads="1"/>
            </p:cNvSpPr>
            <p:nvPr/>
          </p:nvSpPr>
          <p:spPr bwMode="auto">
            <a:xfrm flipH="1">
              <a:off x="9318204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2" name="Rectangle 83"/>
            <p:cNvSpPr>
              <a:spLocks noChangeArrowheads="1"/>
            </p:cNvSpPr>
            <p:nvPr/>
          </p:nvSpPr>
          <p:spPr bwMode="auto">
            <a:xfrm flipH="1">
              <a:off x="9301683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3" name="Rectangle 84"/>
            <p:cNvSpPr>
              <a:spLocks noChangeArrowheads="1"/>
            </p:cNvSpPr>
            <p:nvPr/>
          </p:nvSpPr>
          <p:spPr bwMode="auto">
            <a:xfrm flipH="1">
              <a:off x="9285452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4" name="Rectangle 85"/>
            <p:cNvSpPr>
              <a:spLocks noChangeArrowheads="1"/>
            </p:cNvSpPr>
            <p:nvPr/>
          </p:nvSpPr>
          <p:spPr bwMode="auto">
            <a:xfrm flipH="1">
              <a:off x="9268931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5" name="Rectangle 86"/>
            <p:cNvSpPr>
              <a:spLocks noChangeArrowheads="1"/>
            </p:cNvSpPr>
            <p:nvPr/>
          </p:nvSpPr>
          <p:spPr bwMode="auto">
            <a:xfrm flipH="1">
              <a:off x="9252700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6" name="Rectangle 87"/>
            <p:cNvSpPr>
              <a:spLocks noChangeArrowheads="1"/>
            </p:cNvSpPr>
            <p:nvPr/>
          </p:nvSpPr>
          <p:spPr bwMode="auto">
            <a:xfrm flipH="1">
              <a:off x="9236179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7" name="Rectangle 88"/>
            <p:cNvSpPr>
              <a:spLocks noChangeArrowheads="1"/>
            </p:cNvSpPr>
            <p:nvPr/>
          </p:nvSpPr>
          <p:spPr bwMode="auto">
            <a:xfrm flipH="1">
              <a:off x="9539933" y="-847033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8" name="Rectangle 89"/>
            <p:cNvSpPr>
              <a:spLocks noChangeArrowheads="1"/>
            </p:cNvSpPr>
            <p:nvPr/>
          </p:nvSpPr>
          <p:spPr bwMode="auto">
            <a:xfrm flipH="1">
              <a:off x="9648623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9" name="Rectangle 90"/>
            <p:cNvSpPr>
              <a:spLocks noChangeArrowheads="1"/>
            </p:cNvSpPr>
            <p:nvPr/>
          </p:nvSpPr>
          <p:spPr bwMode="auto">
            <a:xfrm flipH="1">
              <a:off x="9632102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0" name="Rectangle 91"/>
            <p:cNvSpPr>
              <a:spLocks noChangeArrowheads="1"/>
            </p:cNvSpPr>
            <p:nvPr/>
          </p:nvSpPr>
          <p:spPr bwMode="auto">
            <a:xfrm flipH="1">
              <a:off x="9615871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1" name="Rectangle 92"/>
            <p:cNvSpPr>
              <a:spLocks noChangeArrowheads="1"/>
            </p:cNvSpPr>
            <p:nvPr/>
          </p:nvSpPr>
          <p:spPr bwMode="auto">
            <a:xfrm flipH="1">
              <a:off x="9599350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2" name="Rectangle 93"/>
            <p:cNvSpPr>
              <a:spLocks noChangeArrowheads="1"/>
            </p:cNvSpPr>
            <p:nvPr/>
          </p:nvSpPr>
          <p:spPr bwMode="auto">
            <a:xfrm flipH="1">
              <a:off x="9582829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3" name="Rectangle 94"/>
            <p:cNvSpPr>
              <a:spLocks noChangeArrowheads="1"/>
            </p:cNvSpPr>
            <p:nvPr/>
          </p:nvSpPr>
          <p:spPr bwMode="auto">
            <a:xfrm flipH="1">
              <a:off x="9566598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4" name="Rectangle 95"/>
            <p:cNvSpPr>
              <a:spLocks noChangeArrowheads="1"/>
            </p:cNvSpPr>
            <p:nvPr/>
          </p:nvSpPr>
          <p:spPr bwMode="auto">
            <a:xfrm flipH="1">
              <a:off x="9550077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5" name="Rectangle 96"/>
            <p:cNvSpPr>
              <a:spLocks noChangeArrowheads="1"/>
            </p:cNvSpPr>
            <p:nvPr/>
          </p:nvSpPr>
          <p:spPr bwMode="auto">
            <a:xfrm flipH="1">
              <a:off x="9351536" y="-910218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6" name="Rectangle 97"/>
            <p:cNvSpPr>
              <a:spLocks noChangeArrowheads="1"/>
            </p:cNvSpPr>
            <p:nvPr/>
          </p:nvSpPr>
          <p:spPr bwMode="auto">
            <a:xfrm flipH="1">
              <a:off x="9460226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7" name="Rectangle 98"/>
            <p:cNvSpPr>
              <a:spLocks noChangeArrowheads="1"/>
            </p:cNvSpPr>
            <p:nvPr/>
          </p:nvSpPr>
          <p:spPr bwMode="auto">
            <a:xfrm flipH="1">
              <a:off x="9443995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8" name="Rectangle 99"/>
            <p:cNvSpPr>
              <a:spLocks noChangeArrowheads="1"/>
            </p:cNvSpPr>
            <p:nvPr/>
          </p:nvSpPr>
          <p:spPr bwMode="auto">
            <a:xfrm flipH="1">
              <a:off x="9427474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9" name="Rectangle 100"/>
            <p:cNvSpPr>
              <a:spLocks noChangeArrowheads="1"/>
            </p:cNvSpPr>
            <p:nvPr/>
          </p:nvSpPr>
          <p:spPr bwMode="auto">
            <a:xfrm flipH="1">
              <a:off x="9410953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0" name="Rectangle 101"/>
            <p:cNvSpPr>
              <a:spLocks noChangeArrowheads="1"/>
            </p:cNvSpPr>
            <p:nvPr/>
          </p:nvSpPr>
          <p:spPr bwMode="auto">
            <a:xfrm flipH="1">
              <a:off x="9394432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1" name="Rectangle 102"/>
            <p:cNvSpPr>
              <a:spLocks noChangeArrowheads="1"/>
            </p:cNvSpPr>
            <p:nvPr/>
          </p:nvSpPr>
          <p:spPr bwMode="auto">
            <a:xfrm flipH="1">
              <a:off x="9377911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2" name="Rectangle 103"/>
            <p:cNvSpPr>
              <a:spLocks noChangeArrowheads="1"/>
            </p:cNvSpPr>
            <p:nvPr/>
          </p:nvSpPr>
          <p:spPr bwMode="auto">
            <a:xfrm flipH="1">
              <a:off x="9361970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3" name="Freeform 104"/>
            <p:cNvSpPr>
              <a:spLocks/>
            </p:cNvSpPr>
            <p:nvPr/>
          </p:nvSpPr>
          <p:spPr bwMode="auto">
            <a:xfrm flipH="1">
              <a:off x="8847791" y="-771674"/>
              <a:ext cx="1015315" cy="107531"/>
            </a:xfrm>
            <a:custGeom>
              <a:avLst/>
              <a:gdLst>
                <a:gd name="T0" fmla="*/ 6766 w 10509"/>
                <a:gd name="T1" fmla="*/ 168 h 1111"/>
                <a:gd name="T2" fmla="*/ 6546 w 10509"/>
                <a:gd name="T3" fmla="*/ 542 h 1111"/>
                <a:gd name="T4" fmla="*/ 6135 w 10509"/>
                <a:gd name="T5" fmla="*/ 537 h 1111"/>
                <a:gd name="T6" fmla="*/ 3988 w 10509"/>
                <a:gd name="T7" fmla="*/ 509 h 1111"/>
                <a:gd name="T8" fmla="*/ 2528 w 10509"/>
                <a:gd name="T9" fmla="*/ 495 h 1111"/>
                <a:gd name="T10" fmla="*/ 1988 w 10509"/>
                <a:gd name="T11" fmla="*/ 493 h 1111"/>
                <a:gd name="T12" fmla="*/ 1906 w 10509"/>
                <a:gd name="T13" fmla="*/ 493 h 1111"/>
                <a:gd name="T14" fmla="*/ 1757 w 10509"/>
                <a:gd name="T15" fmla="*/ 483 h 1111"/>
                <a:gd name="T16" fmla="*/ 1628 w 10509"/>
                <a:gd name="T17" fmla="*/ 466 h 1111"/>
                <a:gd name="T18" fmla="*/ 1514 w 10509"/>
                <a:gd name="T19" fmla="*/ 440 h 1111"/>
                <a:gd name="T20" fmla="*/ 1416 w 10509"/>
                <a:gd name="T21" fmla="*/ 408 h 1111"/>
                <a:gd name="T22" fmla="*/ 1334 w 10509"/>
                <a:gd name="T23" fmla="*/ 372 h 1111"/>
                <a:gd name="T24" fmla="*/ 1263 w 10509"/>
                <a:gd name="T25" fmla="*/ 334 h 1111"/>
                <a:gd name="T26" fmla="*/ 1206 w 10509"/>
                <a:gd name="T27" fmla="*/ 290 h 1111"/>
                <a:gd name="T28" fmla="*/ 1160 w 10509"/>
                <a:gd name="T29" fmla="*/ 247 h 1111"/>
                <a:gd name="T30" fmla="*/ 1124 w 10509"/>
                <a:gd name="T31" fmla="*/ 204 h 1111"/>
                <a:gd name="T32" fmla="*/ 1083 w 10509"/>
                <a:gd name="T33" fmla="*/ 141 h 1111"/>
                <a:gd name="T34" fmla="*/ 1055 w 10509"/>
                <a:gd name="T35" fmla="*/ 67 h 1111"/>
                <a:gd name="T36" fmla="*/ 1046 w 10509"/>
                <a:gd name="T37" fmla="*/ 14 h 1111"/>
                <a:gd name="T38" fmla="*/ 1045 w 10509"/>
                <a:gd name="T39" fmla="*/ 0 h 1111"/>
                <a:gd name="T40" fmla="*/ 0 w 10509"/>
                <a:gd name="T41" fmla="*/ 0 h 1111"/>
                <a:gd name="T42" fmla="*/ 16 w 10509"/>
                <a:gd name="T43" fmla="*/ 40 h 1111"/>
                <a:gd name="T44" fmla="*/ 64 w 10509"/>
                <a:gd name="T45" fmla="*/ 136 h 1111"/>
                <a:gd name="T46" fmla="*/ 162 w 10509"/>
                <a:gd name="T47" fmla="*/ 295 h 1111"/>
                <a:gd name="T48" fmla="*/ 372 w 10509"/>
                <a:gd name="T49" fmla="*/ 589 h 1111"/>
                <a:gd name="T50" fmla="*/ 415 w 10509"/>
                <a:gd name="T51" fmla="*/ 643 h 1111"/>
                <a:gd name="T52" fmla="*/ 350 w 10509"/>
                <a:gd name="T53" fmla="*/ 697 h 1111"/>
                <a:gd name="T54" fmla="*/ 252 w 10509"/>
                <a:gd name="T55" fmla="*/ 793 h 1111"/>
                <a:gd name="T56" fmla="*/ 192 w 10509"/>
                <a:gd name="T57" fmla="*/ 879 h 1111"/>
                <a:gd name="T58" fmla="*/ 159 w 10509"/>
                <a:gd name="T59" fmla="*/ 953 h 1111"/>
                <a:gd name="T60" fmla="*/ 147 w 10509"/>
                <a:gd name="T61" fmla="*/ 1013 h 1111"/>
                <a:gd name="T62" fmla="*/ 149 w 10509"/>
                <a:gd name="T63" fmla="*/ 1061 h 1111"/>
                <a:gd name="T64" fmla="*/ 162 w 10509"/>
                <a:gd name="T65" fmla="*/ 1106 h 1111"/>
                <a:gd name="T66" fmla="*/ 166 w 10509"/>
                <a:gd name="T67" fmla="*/ 1111 h 1111"/>
                <a:gd name="T68" fmla="*/ 9805 w 10509"/>
                <a:gd name="T69" fmla="*/ 1111 h 1111"/>
                <a:gd name="T70" fmla="*/ 9861 w 10509"/>
                <a:gd name="T71" fmla="*/ 1107 h 1111"/>
                <a:gd name="T72" fmla="*/ 9963 w 10509"/>
                <a:gd name="T73" fmla="*/ 1088 h 1111"/>
                <a:gd name="T74" fmla="*/ 10054 w 10509"/>
                <a:gd name="T75" fmla="*/ 1057 h 1111"/>
                <a:gd name="T76" fmla="*/ 10135 w 10509"/>
                <a:gd name="T77" fmla="*/ 1012 h 1111"/>
                <a:gd name="T78" fmla="*/ 10204 w 10509"/>
                <a:gd name="T79" fmla="*/ 959 h 1111"/>
                <a:gd name="T80" fmla="*/ 10266 w 10509"/>
                <a:gd name="T81" fmla="*/ 895 h 1111"/>
                <a:gd name="T82" fmla="*/ 10317 w 10509"/>
                <a:gd name="T83" fmla="*/ 826 h 1111"/>
                <a:gd name="T84" fmla="*/ 10362 w 10509"/>
                <a:gd name="T85" fmla="*/ 753 h 1111"/>
                <a:gd name="T86" fmla="*/ 10415 w 10509"/>
                <a:gd name="T87" fmla="*/ 637 h 1111"/>
                <a:gd name="T88" fmla="*/ 10464 w 10509"/>
                <a:gd name="T89" fmla="*/ 480 h 1111"/>
                <a:gd name="T90" fmla="*/ 10493 w 10509"/>
                <a:gd name="T91" fmla="*/ 335 h 1111"/>
                <a:gd name="T92" fmla="*/ 10506 w 10509"/>
                <a:gd name="T93" fmla="*/ 213 h 1111"/>
                <a:gd name="T94" fmla="*/ 10509 w 10509"/>
                <a:gd name="T95" fmla="*/ 168 h 1111"/>
                <a:gd name="T96" fmla="*/ 6766 w 10509"/>
                <a:gd name="T97" fmla="*/ 168 h 1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0509" h="1111">
                  <a:moveTo>
                    <a:pt x="6766" y="168"/>
                  </a:moveTo>
                  <a:lnTo>
                    <a:pt x="6546" y="542"/>
                  </a:lnTo>
                  <a:lnTo>
                    <a:pt x="6135" y="537"/>
                  </a:lnTo>
                  <a:lnTo>
                    <a:pt x="3988" y="509"/>
                  </a:lnTo>
                  <a:lnTo>
                    <a:pt x="2528" y="495"/>
                  </a:lnTo>
                  <a:lnTo>
                    <a:pt x="1988" y="493"/>
                  </a:lnTo>
                  <a:lnTo>
                    <a:pt x="1906" y="493"/>
                  </a:lnTo>
                  <a:lnTo>
                    <a:pt x="1757" y="483"/>
                  </a:lnTo>
                  <a:lnTo>
                    <a:pt x="1628" y="466"/>
                  </a:lnTo>
                  <a:lnTo>
                    <a:pt x="1514" y="440"/>
                  </a:lnTo>
                  <a:lnTo>
                    <a:pt x="1416" y="408"/>
                  </a:lnTo>
                  <a:lnTo>
                    <a:pt x="1334" y="372"/>
                  </a:lnTo>
                  <a:lnTo>
                    <a:pt x="1263" y="334"/>
                  </a:lnTo>
                  <a:lnTo>
                    <a:pt x="1206" y="290"/>
                  </a:lnTo>
                  <a:lnTo>
                    <a:pt x="1160" y="247"/>
                  </a:lnTo>
                  <a:lnTo>
                    <a:pt x="1124" y="204"/>
                  </a:lnTo>
                  <a:lnTo>
                    <a:pt x="1083" y="141"/>
                  </a:lnTo>
                  <a:lnTo>
                    <a:pt x="1055" y="67"/>
                  </a:lnTo>
                  <a:lnTo>
                    <a:pt x="1046" y="14"/>
                  </a:lnTo>
                  <a:lnTo>
                    <a:pt x="1045" y="0"/>
                  </a:lnTo>
                  <a:lnTo>
                    <a:pt x="0" y="0"/>
                  </a:lnTo>
                  <a:lnTo>
                    <a:pt x="16" y="40"/>
                  </a:lnTo>
                  <a:lnTo>
                    <a:pt x="64" y="136"/>
                  </a:lnTo>
                  <a:lnTo>
                    <a:pt x="162" y="295"/>
                  </a:lnTo>
                  <a:lnTo>
                    <a:pt x="372" y="589"/>
                  </a:lnTo>
                  <a:lnTo>
                    <a:pt x="415" y="643"/>
                  </a:lnTo>
                  <a:lnTo>
                    <a:pt x="350" y="697"/>
                  </a:lnTo>
                  <a:lnTo>
                    <a:pt x="252" y="793"/>
                  </a:lnTo>
                  <a:lnTo>
                    <a:pt x="192" y="879"/>
                  </a:lnTo>
                  <a:lnTo>
                    <a:pt x="159" y="953"/>
                  </a:lnTo>
                  <a:lnTo>
                    <a:pt x="147" y="1013"/>
                  </a:lnTo>
                  <a:lnTo>
                    <a:pt x="149" y="1061"/>
                  </a:lnTo>
                  <a:lnTo>
                    <a:pt x="162" y="1106"/>
                  </a:lnTo>
                  <a:lnTo>
                    <a:pt x="166" y="1111"/>
                  </a:lnTo>
                  <a:lnTo>
                    <a:pt x="9805" y="1111"/>
                  </a:lnTo>
                  <a:lnTo>
                    <a:pt x="9861" y="1107"/>
                  </a:lnTo>
                  <a:lnTo>
                    <a:pt x="9963" y="1088"/>
                  </a:lnTo>
                  <a:lnTo>
                    <a:pt x="10054" y="1057"/>
                  </a:lnTo>
                  <a:lnTo>
                    <a:pt x="10135" y="1012"/>
                  </a:lnTo>
                  <a:lnTo>
                    <a:pt x="10204" y="959"/>
                  </a:lnTo>
                  <a:lnTo>
                    <a:pt x="10266" y="895"/>
                  </a:lnTo>
                  <a:lnTo>
                    <a:pt x="10317" y="826"/>
                  </a:lnTo>
                  <a:lnTo>
                    <a:pt x="10362" y="753"/>
                  </a:lnTo>
                  <a:lnTo>
                    <a:pt x="10415" y="637"/>
                  </a:lnTo>
                  <a:lnTo>
                    <a:pt x="10464" y="480"/>
                  </a:lnTo>
                  <a:lnTo>
                    <a:pt x="10493" y="335"/>
                  </a:lnTo>
                  <a:lnTo>
                    <a:pt x="10506" y="213"/>
                  </a:lnTo>
                  <a:lnTo>
                    <a:pt x="10509" y="168"/>
                  </a:lnTo>
                  <a:lnTo>
                    <a:pt x="6766" y="168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4" name="Rectangle 105"/>
            <p:cNvSpPr>
              <a:spLocks noChangeArrowheads="1"/>
            </p:cNvSpPr>
            <p:nvPr/>
          </p:nvSpPr>
          <p:spPr bwMode="auto">
            <a:xfrm flipH="1">
              <a:off x="9150096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5" name="Rectangle 106"/>
            <p:cNvSpPr>
              <a:spLocks noChangeArrowheads="1"/>
            </p:cNvSpPr>
            <p:nvPr/>
          </p:nvSpPr>
          <p:spPr bwMode="auto">
            <a:xfrm flipH="1">
              <a:off x="9111837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6" name="Rectangle 107"/>
            <p:cNvSpPr>
              <a:spLocks noChangeArrowheads="1"/>
            </p:cNvSpPr>
            <p:nvPr/>
          </p:nvSpPr>
          <p:spPr bwMode="auto">
            <a:xfrm flipH="1">
              <a:off x="9073578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7" name="Rectangle 108"/>
            <p:cNvSpPr>
              <a:spLocks noChangeArrowheads="1"/>
            </p:cNvSpPr>
            <p:nvPr/>
          </p:nvSpPr>
          <p:spPr bwMode="auto">
            <a:xfrm flipH="1">
              <a:off x="9035029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8" name="Rectangle 109"/>
            <p:cNvSpPr>
              <a:spLocks noChangeArrowheads="1"/>
            </p:cNvSpPr>
            <p:nvPr/>
          </p:nvSpPr>
          <p:spPr bwMode="auto">
            <a:xfrm flipH="1">
              <a:off x="8996770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9" name="Rectangle 110"/>
            <p:cNvSpPr>
              <a:spLocks noChangeArrowheads="1"/>
            </p:cNvSpPr>
            <p:nvPr/>
          </p:nvSpPr>
          <p:spPr bwMode="auto">
            <a:xfrm flipH="1">
              <a:off x="8958221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0" name="Rectangle 111"/>
            <p:cNvSpPr>
              <a:spLocks noChangeArrowheads="1"/>
            </p:cNvSpPr>
            <p:nvPr/>
          </p:nvSpPr>
          <p:spPr bwMode="auto">
            <a:xfrm flipH="1">
              <a:off x="8919962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1" name="Rectangle 112"/>
            <p:cNvSpPr>
              <a:spLocks noChangeArrowheads="1"/>
            </p:cNvSpPr>
            <p:nvPr/>
          </p:nvSpPr>
          <p:spPr bwMode="auto">
            <a:xfrm flipH="1">
              <a:off x="9141690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2" name="Rectangle 113"/>
            <p:cNvSpPr>
              <a:spLocks noChangeArrowheads="1"/>
            </p:cNvSpPr>
            <p:nvPr/>
          </p:nvSpPr>
          <p:spPr bwMode="auto">
            <a:xfrm flipH="1">
              <a:off x="9109228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3" name="Rectangle 114"/>
            <p:cNvSpPr>
              <a:spLocks noChangeArrowheads="1"/>
            </p:cNvSpPr>
            <p:nvPr/>
          </p:nvSpPr>
          <p:spPr bwMode="auto">
            <a:xfrm flipH="1">
              <a:off x="9076766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4" name="Rectangle 115"/>
            <p:cNvSpPr>
              <a:spLocks noChangeArrowheads="1"/>
            </p:cNvSpPr>
            <p:nvPr/>
          </p:nvSpPr>
          <p:spPr bwMode="auto">
            <a:xfrm flipH="1">
              <a:off x="9044593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5" name="Rectangle 116"/>
            <p:cNvSpPr>
              <a:spLocks noChangeArrowheads="1"/>
            </p:cNvSpPr>
            <p:nvPr/>
          </p:nvSpPr>
          <p:spPr bwMode="auto">
            <a:xfrm flipH="1">
              <a:off x="9012131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6" name="Rectangle 117"/>
            <p:cNvSpPr>
              <a:spLocks noChangeArrowheads="1"/>
            </p:cNvSpPr>
            <p:nvPr/>
          </p:nvSpPr>
          <p:spPr bwMode="auto">
            <a:xfrm flipH="1">
              <a:off x="8979669" y="-841526"/>
              <a:ext cx="1420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7" name="Rectangle 118"/>
            <p:cNvSpPr>
              <a:spLocks noChangeArrowheads="1"/>
            </p:cNvSpPr>
            <p:nvPr/>
          </p:nvSpPr>
          <p:spPr bwMode="auto">
            <a:xfrm flipH="1">
              <a:off x="8947207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8" name="Rectangle 119"/>
            <p:cNvSpPr>
              <a:spLocks noChangeArrowheads="1"/>
            </p:cNvSpPr>
            <p:nvPr/>
          </p:nvSpPr>
          <p:spPr bwMode="auto">
            <a:xfrm flipH="1">
              <a:off x="9128937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9" name="Rectangle 120"/>
            <p:cNvSpPr>
              <a:spLocks noChangeArrowheads="1"/>
            </p:cNvSpPr>
            <p:nvPr/>
          </p:nvSpPr>
          <p:spPr bwMode="auto">
            <a:xfrm flipH="1">
              <a:off x="9105170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0" name="Rectangle 121"/>
            <p:cNvSpPr>
              <a:spLocks noChangeArrowheads="1"/>
            </p:cNvSpPr>
            <p:nvPr/>
          </p:nvSpPr>
          <p:spPr bwMode="auto">
            <a:xfrm flipH="1">
              <a:off x="9081693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1" name="Rectangle 122"/>
            <p:cNvSpPr>
              <a:spLocks noChangeArrowheads="1"/>
            </p:cNvSpPr>
            <p:nvPr/>
          </p:nvSpPr>
          <p:spPr bwMode="auto">
            <a:xfrm flipH="1">
              <a:off x="9057926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2" name="Rectangle 123"/>
            <p:cNvSpPr>
              <a:spLocks noChangeArrowheads="1"/>
            </p:cNvSpPr>
            <p:nvPr/>
          </p:nvSpPr>
          <p:spPr bwMode="auto">
            <a:xfrm flipH="1">
              <a:off x="9034159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3" name="Rectangle 124"/>
            <p:cNvSpPr>
              <a:spLocks noChangeArrowheads="1"/>
            </p:cNvSpPr>
            <p:nvPr/>
          </p:nvSpPr>
          <p:spPr bwMode="auto">
            <a:xfrm flipH="1">
              <a:off x="9010682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4" name="Rectangle 125"/>
            <p:cNvSpPr>
              <a:spLocks noChangeArrowheads="1"/>
            </p:cNvSpPr>
            <p:nvPr/>
          </p:nvSpPr>
          <p:spPr bwMode="auto">
            <a:xfrm flipH="1">
              <a:off x="8986915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5" name="Rectangle 126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44056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6" name="Rectangle 127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11884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7" name="Rectangle 128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37100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8" name="Rectangle 129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9855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9" name="Freeform 130"/>
            <p:cNvSpPr>
              <a:spLocks/>
            </p:cNvSpPr>
            <p:nvPr/>
          </p:nvSpPr>
          <p:spPr bwMode="auto">
            <a:xfrm flipH="1">
              <a:off x="9762821" y="-780369"/>
              <a:ext cx="100285" cy="4058"/>
            </a:xfrm>
            <a:custGeom>
              <a:avLst/>
              <a:gdLst>
                <a:gd name="T0" fmla="*/ 1034 w 1039"/>
                <a:gd name="T1" fmla="*/ 42 h 42"/>
                <a:gd name="T2" fmla="*/ 5 w 1039"/>
                <a:gd name="T3" fmla="*/ 42 h 42"/>
                <a:gd name="T4" fmla="*/ 2 w 1039"/>
                <a:gd name="T5" fmla="*/ 41 h 42"/>
                <a:gd name="T6" fmla="*/ 0 w 1039"/>
                <a:gd name="T7" fmla="*/ 36 h 42"/>
                <a:gd name="T8" fmla="*/ 0 w 1039"/>
                <a:gd name="T9" fmla="*/ 6 h 42"/>
                <a:gd name="T10" fmla="*/ 2 w 1039"/>
                <a:gd name="T11" fmla="*/ 2 h 42"/>
                <a:gd name="T12" fmla="*/ 5 w 1039"/>
                <a:gd name="T13" fmla="*/ 0 h 42"/>
                <a:gd name="T14" fmla="*/ 1033 w 1039"/>
                <a:gd name="T15" fmla="*/ 0 h 42"/>
                <a:gd name="T16" fmla="*/ 1036 w 1039"/>
                <a:gd name="T17" fmla="*/ 2 h 42"/>
                <a:gd name="T18" fmla="*/ 1037 w 1039"/>
                <a:gd name="T19" fmla="*/ 6 h 42"/>
                <a:gd name="T20" fmla="*/ 1037 w 1039"/>
                <a:gd name="T21" fmla="*/ 36 h 42"/>
                <a:gd name="T22" fmla="*/ 1039 w 1039"/>
                <a:gd name="T23" fmla="*/ 41 h 42"/>
                <a:gd name="T24" fmla="*/ 1034 w 1039"/>
                <a:gd name="T25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39" h="42">
                  <a:moveTo>
                    <a:pt x="1034" y="42"/>
                  </a:moveTo>
                  <a:lnTo>
                    <a:pt x="5" y="42"/>
                  </a:lnTo>
                  <a:lnTo>
                    <a:pt x="2" y="41"/>
                  </a:lnTo>
                  <a:lnTo>
                    <a:pt x="0" y="36"/>
                  </a:lnTo>
                  <a:lnTo>
                    <a:pt x="0" y="6"/>
                  </a:lnTo>
                  <a:lnTo>
                    <a:pt x="2" y="2"/>
                  </a:lnTo>
                  <a:lnTo>
                    <a:pt x="5" y="0"/>
                  </a:lnTo>
                  <a:lnTo>
                    <a:pt x="1033" y="0"/>
                  </a:lnTo>
                  <a:lnTo>
                    <a:pt x="1036" y="2"/>
                  </a:lnTo>
                  <a:lnTo>
                    <a:pt x="1037" y="6"/>
                  </a:lnTo>
                  <a:lnTo>
                    <a:pt x="1037" y="36"/>
                  </a:lnTo>
                  <a:lnTo>
                    <a:pt x="1039" y="41"/>
                  </a:lnTo>
                  <a:lnTo>
                    <a:pt x="1034" y="42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0" y="711591"/>
            <a:ext cx="12200772" cy="6146409"/>
            <a:chOff x="1" y="711592"/>
            <a:chExt cx="12200772" cy="6146409"/>
          </a:xfrm>
        </p:grpSpPr>
        <p:sp>
          <p:nvSpPr>
            <p:cNvPr id="164" name="자유형 163"/>
            <p:cNvSpPr/>
            <p:nvPr/>
          </p:nvSpPr>
          <p:spPr>
            <a:xfrm rot="16200000">
              <a:off x="3027182" y="-2315589"/>
              <a:ext cx="6146409" cy="12200772"/>
            </a:xfrm>
            <a:custGeom>
              <a:avLst/>
              <a:gdLst>
                <a:gd name="connsiteX0" fmla="*/ 6146409 w 6146409"/>
                <a:gd name="connsiteY0" fmla="*/ 2222 h 12200772"/>
                <a:gd name="connsiteX1" fmla="*/ 6065629 w 6146409"/>
                <a:gd name="connsiteY1" fmla="*/ 164558 h 12200772"/>
                <a:gd name="connsiteX2" fmla="*/ 6114959 w 6146409"/>
                <a:gd name="connsiteY2" fmla="*/ 314135 h 12200772"/>
                <a:gd name="connsiteX3" fmla="*/ 6138200 w 6146409"/>
                <a:gd name="connsiteY3" fmla="*/ 323564 h 12200772"/>
                <a:gd name="connsiteX4" fmla="*/ 6146409 w 6146409"/>
                <a:gd name="connsiteY4" fmla="*/ 323564 h 12200772"/>
                <a:gd name="connsiteX5" fmla="*/ 6142304 w 6146409"/>
                <a:gd name="connsiteY5" fmla="*/ 325229 h 12200772"/>
                <a:gd name="connsiteX6" fmla="*/ 6146409 w 6146409"/>
                <a:gd name="connsiteY6" fmla="*/ 326894 h 12200772"/>
                <a:gd name="connsiteX7" fmla="*/ 6138200 w 6146409"/>
                <a:gd name="connsiteY7" fmla="*/ 326894 h 12200772"/>
                <a:gd name="connsiteX8" fmla="*/ 6114958 w 6146409"/>
                <a:gd name="connsiteY8" fmla="*/ 336323 h 12200772"/>
                <a:gd name="connsiteX9" fmla="*/ 6065628 w 6146409"/>
                <a:gd name="connsiteY9" fmla="*/ 485900 h 12200772"/>
                <a:gd name="connsiteX10" fmla="*/ 6114958 w 6146409"/>
                <a:gd name="connsiteY10" fmla="*/ 635477 h 12200772"/>
                <a:gd name="connsiteX11" fmla="*/ 6138200 w 6146409"/>
                <a:gd name="connsiteY11" fmla="*/ 644906 h 12200772"/>
                <a:gd name="connsiteX12" fmla="*/ 6146408 w 6146409"/>
                <a:gd name="connsiteY12" fmla="*/ 644906 h 12200772"/>
                <a:gd name="connsiteX13" fmla="*/ 6142304 w 6146409"/>
                <a:gd name="connsiteY13" fmla="*/ 646571 h 12200772"/>
                <a:gd name="connsiteX14" fmla="*/ 6146409 w 6146409"/>
                <a:gd name="connsiteY14" fmla="*/ 648235 h 12200772"/>
                <a:gd name="connsiteX15" fmla="*/ 6138200 w 6146409"/>
                <a:gd name="connsiteY15" fmla="*/ 648235 h 12200772"/>
                <a:gd name="connsiteX16" fmla="*/ 6114958 w 6146409"/>
                <a:gd name="connsiteY16" fmla="*/ 657664 h 12200772"/>
                <a:gd name="connsiteX17" fmla="*/ 6065628 w 6146409"/>
                <a:gd name="connsiteY17" fmla="*/ 807242 h 12200772"/>
                <a:gd name="connsiteX18" fmla="*/ 6114958 w 6146409"/>
                <a:gd name="connsiteY18" fmla="*/ 956818 h 12200772"/>
                <a:gd name="connsiteX19" fmla="*/ 6138200 w 6146409"/>
                <a:gd name="connsiteY19" fmla="*/ 966247 h 12200772"/>
                <a:gd name="connsiteX20" fmla="*/ 6146408 w 6146409"/>
                <a:gd name="connsiteY20" fmla="*/ 966247 h 12200772"/>
                <a:gd name="connsiteX21" fmla="*/ 6142304 w 6146409"/>
                <a:gd name="connsiteY21" fmla="*/ 967912 h 12200772"/>
                <a:gd name="connsiteX22" fmla="*/ 6146408 w 6146409"/>
                <a:gd name="connsiteY22" fmla="*/ 969577 h 12200772"/>
                <a:gd name="connsiteX23" fmla="*/ 6138200 w 6146409"/>
                <a:gd name="connsiteY23" fmla="*/ 969577 h 12200772"/>
                <a:gd name="connsiteX24" fmla="*/ 6114958 w 6146409"/>
                <a:gd name="connsiteY24" fmla="*/ 979006 h 12200772"/>
                <a:gd name="connsiteX25" fmla="*/ 6065628 w 6146409"/>
                <a:gd name="connsiteY25" fmla="*/ 1128583 h 12200772"/>
                <a:gd name="connsiteX26" fmla="*/ 6114958 w 6146409"/>
                <a:gd name="connsiteY26" fmla="*/ 1278160 h 12200772"/>
                <a:gd name="connsiteX27" fmla="*/ 6138200 w 6146409"/>
                <a:gd name="connsiteY27" fmla="*/ 1287589 h 12200772"/>
                <a:gd name="connsiteX28" fmla="*/ 6146408 w 6146409"/>
                <a:gd name="connsiteY28" fmla="*/ 1287589 h 12200772"/>
                <a:gd name="connsiteX29" fmla="*/ 6142304 w 6146409"/>
                <a:gd name="connsiteY29" fmla="*/ 1289254 h 12200772"/>
                <a:gd name="connsiteX30" fmla="*/ 6146408 w 6146409"/>
                <a:gd name="connsiteY30" fmla="*/ 1290919 h 12200772"/>
                <a:gd name="connsiteX31" fmla="*/ 6138199 w 6146409"/>
                <a:gd name="connsiteY31" fmla="*/ 1290919 h 12200772"/>
                <a:gd name="connsiteX32" fmla="*/ 6114958 w 6146409"/>
                <a:gd name="connsiteY32" fmla="*/ 1300348 h 12200772"/>
                <a:gd name="connsiteX33" fmla="*/ 6065628 w 6146409"/>
                <a:gd name="connsiteY33" fmla="*/ 1449925 h 12200772"/>
                <a:gd name="connsiteX34" fmla="*/ 6114958 w 6146409"/>
                <a:gd name="connsiteY34" fmla="*/ 1599502 h 12200772"/>
                <a:gd name="connsiteX35" fmla="*/ 6138199 w 6146409"/>
                <a:gd name="connsiteY35" fmla="*/ 1608931 h 12200772"/>
                <a:gd name="connsiteX36" fmla="*/ 6146408 w 6146409"/>
                <a:gd name="connsiteY36" fmla="*/ 1608931 h 12200772"/>
                <a:gd name="connsiteX37" fmla="*/ 6142304 w 6146409"/>
                <a:gd name="connsiteY37" fmla="*/ 1610596 h 12200772"/>
                <a:gd name="connsiteX38" fmla="*/ 6146408 w 6146409"/>
                <a:gd name="connsiteY38" fmla="*/ 1612261 h 12200772"/>
                <a:gd name="connsiteX39" fmla="*/ 6138199 w 6146409"/>
                <a:gd name="connsiteY39" fmla="*/ 1612261 h 12200772"/>
                <a:gd name="connsiteX40" fmla="*/ 6114958 w 6146409"/>
                <a:gd name="connsiteY40" fmla="*/ 1621690 h 12200772"/>
                <a:gd name="connsiteX41" fmla="*/ 6065628 w 6146409"/>
                <a:gd name="connsiteY41" fmla="*/ 1771267 h 12200772"/>
                <a:gd name="connsiteX42" fmla="*/ 6114958 w 6146409"/>
                <a:gd name="connsiteY42" fmla="*/ 1920843 h 12200772"/>
                <a:gd name="connsiteX43" fmla="*/ 6138199 w 6146409"/>
                <a:gd name="connsiteY43" fmla="*/ 1930273 h 12200772"/>
                <a:gd name="connsiteX44" fmla="*/ 6146408 w 6146409"/>
                <a:gd name="connsiteY44" fmla="*/ 1930273 h 12200772"/>
                <a:gd name="connsiteX45" fmla="*/ 6142303 w 6146409"/>
                <a:gd name="connsiteY45" fmla="*/ 1931938 h 12200772"/>
                <a:gd name="connsiteX46" fmla="*/ 6146408 w 6146409"/>
                <a:gd name="connsiteY46" fmla="*/ 1933603 h 12200772"/>
                <a:gd name="connsiteX47" fmla="*/ 6138199 w 6146409"/>
                <a:gd name="connsiteY47" fmla="*/ 1933603 h 12200772"/>
                <a:gd name="connsiteX48" fmla="*/ 6114957 w 6146409"/>
                <a:gd name="connsiteY48" fmla="*/ 1943032 h 12200772"/>
                <a:gd name="connsiteX49" fmla="*/ 6065627 w 6146409"/>
                <a:gd name="connsiteY49" fmla="*/ 2092608 h 12200772"/>
                <a:gd name="connsiteX50" fmla="*/ 6114957 w 6146409"/>
                <a:gd name="connsiteY50" fmla="*/ 2242185 h 12200772"/>
                <a:gd name="connsiteX51" fmla="*/ 6138199 w 6146409"/>
                <a:gd name="connsiteY51" fmla="*/ 2251614 h 12200772"/>
                <a:gd name="connsiteX52" fmla="*/ 6146407 w 6146409"/>
                <a:gd name="connsiteY52" fmla="*/ 2251614 h 12200772"/>
                <a:gd name="connsiteX53" fmla="*/ 6142303 w 6146409"/>
                <a:gd name="connsiteY53" fmla="*/ 2253279 h 12200772"/>
                <a:gd name="connsiteX54" fmla="*/ 6146408 w 6146409"/>
                <a:gd name="connsiteY54" fmla="*/ 2254944 h 12200772"/>
                <a:gd name="connsiteX55" fmla="*/ 6138199 w 6146409"/>
                <a:gd name="connsiteY55" fmla="*/ 2254944 h 12200772"/>
                <a:gd name="connsiteX56" fmla="*/ 6114957 w 6146409"/>
                <a:gd name="connsiteY56" fmla="*/ 2264374 h 12200772"/>
                <a:gd name="connsiteX57" fmla="*/ 6065627 w 6146409"/>
                <a:gd name="connsiteY57" fmla="*/ 2413950 h 12200772"/>
                <a:gd name="connsiteX58" fmla="*/ 6114957 w 6146409"/>
                <a:gd name="connsiteY58" fmla="*/ 2563526 h 12200772"/>
                <a:gd name="connsiteX59" fmla="*/ 6138199 w 6146409"/>
                <a:gd name="connsiteY59" fmla="*/ 2572956 h 12200772"/>
                <a:gd name="connsiteX60" fmla="*/ 6146407 w 6146409"/>
                <a:gd name="connsiteY60" fmla="*/ 2572956 h 12200772"/>
                <a:gd name="connsiteX61" fmla="*/ 6142303 w 6146409"/>
                <a:gd name="connsiteY61" fmla="*/ 2574620 h 12200772"/>
                <a:gd name="connsiteX62" fmla="*/ 6146407 w 6146409"/>
                <a:gd name="connsiteY62" fmla="*/ 2576286 h 12200772"/>
                <a:gd name="connsiteX63" fmla="*/ 6138199 w 6146409"/>
                <a:gd name="connsiteY63" fmla="*/ 2576286 h 12200772"/>
                <a:gd name="connsiteX64" fmla="*/ 6114957 w 6146409"/>
                <a:gd name="connsiteY64" fmla="*/ 2585714 h 12200772"/>
                <a:gd name="connsiteX65" fmla="*/ 6065627 w 6146409"/>
                <a:gd name="connsiteY65" fmla="*/ 2735292 h 12200772"/>
                <a:gd name="connsiteX66" fmla="*/ 6114957 w 6146409"/>
                <a:gd name="connsiteY66" fmla="*/ 2884868 h 12200772"/>
                <a:gd name="connsiteX67" fmla="*/ 6138199 w 6146409"/>
                <a:gd name="connsiteY67" fmla="*/ 2894298 h 12200772"/>
                <a:gd name="connsiteX68" fmla="*/ 6146407 w 6146409"/>
                <a:gd name="connsiteY68" fmla="*/ 2894298 h 12200772"/>
                <a:gd name="connsiteX69" fmla="*/ 6142303 w 6146409"/>
                <a:gd name="connsiteY69" fmla="*/ 2895963 h 12200772"/>
                <a:gd name="connsiteX70" fmla="*/ 6146407 w 6146409"/>
                <a:gd name="connsiteY70" fmla="*/ 2897627 h 12200772"/>
                <a:gd name="connsiteX71" fmla="*/ 6138199 w 6146409"/>
                <a:gd name="connsiteY71" fmla="*/ 2897627 h 12200772"/>
                <a:gd name="connsiteX72" fmla="*/ 6114957 w 6146409"/>
                <a:gd name="connsiteY72" fmla="*/ 2907056 h 12200772"/>
                <a:gd name="connsiteX73" fmla="*/ 6065627 w 6146409"/>
                <a:gd name="connsiteY73" fmla="*/ 3056633 h 12200772"/>
                <a:gd name="connsiteX74" fmla="*/ 6114957 w 6146409"/>
                <a:gd name="connsiteY74" fmla="*/ 3206209 h 12200772"/>
                <a:gd name="connsiteX75" fmla="*/ 6138199 w 6146409"/>
                <a:gd name="connsiteY75" fmla="*/ 3215638 h 12200772"/>
                <a:gd name="connsiteX76" fmla="*/ 6146407 w 6146409"/>
                <a:gd name="connsiteY76" fmla="*/ 3215638 h 12200772"/>
                <a:gd name="connsiteX77" fmla="*/ 6142303 w 6146409"/>
                <a:gd name="connsiteY77" fmla="*/ 3217303 h 12200772"/>
                <a:gd name="connsiteX78" fmla="*/ 6146407 w 6146409"/>
                <a:gd name="connsiteY78" fmla="*/ 3218969 h 12200772"/>
                <a:gd name="connsiteX79" fmla="*/ 6138198 w 6146409"/>
                <a:gd name="connsiteY79" fmla="*/ 3218969 h 12200772"/>
                <a:gd name="connsiteX80" fmla="*/ 6114956 w 6146409"/>
                <a:gd name="connsiteY80" fmla="*/ 3228397 h 12200772"/>
                <a:gd name="connsiteX81" fmla="*/ 6065626 w 6146409"/>
                <a:gd name="connsiteY81" fmla="*/ 3377975 h 12200772"/>
                <a:gd name="connsiteX82" fmla="*/ 6114956 w 6146409"/>
                <a:gd name="connsiteY82" fmla="*/ 3527551 h 12200772"/>
                <a:gd name="connsiteX83" fmla="*/ 6138198 w 6146409"/>
                <a:gd name="connsiteY83" fmla="*/ 3536980 h 12200772"/>
                <a:gd name="connsiteX84" fmla="*/ 6146407 w 6146409"/>
                <a:gd name="connsiteY84" fmla="*/ 3536980 h 12200772"/>
                <a:gd name="connsiteX85" fmla="*/ 6142303 w 6146409"/>
                <a:gd name="connsiteY85" fmla="*/ 3538645 h 12200772"/>
                <a:gd name="connsiteX86" fmla="*/ 6146407 w 6146409"/>
                <a:gd name="connsiteY86" fmla="*/ 3540310 h 12200772"/>
                <a:gd name="connsiteX87" fmla="*/ 6138198 w 6146409"/>
                <a:gd name="connsiteY87" fmla="*/ 3540310 h 12200772"/>
                <a:gd name="connsiteX88" fmla="*/ 6114956 w 6146409"/>
                <a:gd name="connsiteY88" fmla="*/ 3549739 h 12200772"/>
                <a:gd name="connsiteX89" fmla="*/ 6065626 w 6146409"/>
                <a:gd name="connsiteY89" fmla="*/ 3699316 h 12200772"/>
                <a:gd name="connsiteX90" fmla="*/ 6114956 w 6146409"/>
                <a:gd name="connsiteY90" fmla="*/ 3848893 h 12200772"/>
                <a:gd name="connsiteX91" fmla="*/ 6138198 w 6146409"/>
                <a:gd name="connsiteY91" fmla="*/ 3858322 h 12200772"/>
                <a:gd name="connsiteX92" fmla="*/ 6146406 w 6146409"/>
                <a:gd name="connsiteY92" fmla="*/ 3858322 h 12200772"/>
                <a:gd name="connsiteX93" fmla="*/ 6142302 w 6146409"/>
                <a:gd name="connsiteY93" fmla="*/ 3859987 h 12200772"/>
                <a:gd name="connsiteX94" fmla="*/ 6146407 w 6146409"/>
                <a:gd name="connsiteY94" fmla="*/ 3861652 h 12200772"/>
                <a:gd name="connsiteX95" fmla="*/ 6138198 w 6146409"/>
                <a:gd name="connsiteY95" fmla="*/ 3861652 h 12200772"/>
                <a:gd name="connsiteX96" fmla="*/ 6114956 w 6146409"/>
                <a:gd name="connsiteY96" fmla="*/ 3871081 h 12200772"/>
                <a:gd name="connsiteX97" fmla="*/ 6065626 w 6146409"/>
                <a:gd name="connsiteY97" fmla="*/ 4020658 h 12200772"/>
                <a:gd name="connsiteX98" fmla="*/ 6114956 w 6146409"/>
                <a:gd name="connsiteY98" fmla="*/ 4170234 h 12200772"/>
                <a:gd name="connsiteX99" fmla="*/ 6138198 w 6146409"/>
                <a:gd name="connsiteY99" fmla="*/ 4179664 h 12200772"/>
                <a:gd name="connsiteX100" fmla="*/ 6146406 w 6146409"/>
                <a:gd name="connsiteY100" fmla="*/ 4179664 h 12200772"/>
                <a:gd name="connsiteX101" fmla="*/ 6142302 w 6146409"/>
                <a:gd name="connsiteY101" fmla="*/ 4181329 h 12200772"/>
                <a:gd name="connsiteX102" fmla="*/ 6146406 w 6146409"/>
                <a:gd name="connsiteY102" fmla="*/ 4182993 h 12200772"/>
                <a:gd name="connsiteX103" fmla="*/ 6138198 w 6146409"/>
                <a:gd name="connsiteY103" fmla="*/ 4182993 h 12200772"/>
                <a:gd name="connsiteX104" fmla="*/ 6114956 w 6146409"/>
                <a:gd name="connsiteY104" fmla="*/ 4192423 h 12200772"/>
                <a:gd name="connsiteX105" fmla="*/ 6065626 w 6146409"/>
                <a:gd name="connsiteY105" fmla="*/ 4342000 h 12200772"/>
                <a:gd name="connsiteX106" fmla="*/ 6114956 w 6146409"/>
                <a:gd name="connsiteY106" fmla="*/ 4491576 h 12200772"/>
                <a:gd name="connsiteX107" fmla="*/ 6138198 w 6146409"/>
                <a:gd name="connsiteY107" fmla="*/ 4501005 h 12200772"/>
                <a:gd name="connsiteX108" fmla="*/ 6146406 w 6146409"/>
                <a:gd name="connsiteY108" fmla="*/ 4501005 h 12200772"/>
                <a:gd name="connsiteX109" fmla="*/ 6142302 w 6146409"/>
                <a:gd name="connsiteY109" fmla="*/ 4502670 h 12200772"/>
                <a:gd name="connsiteX110" fmla="*/ 6146406 w 6146409"/>
                <a:gd name="connsiteY110" fmla="*/ 4504335 h 12200772"/>
                <a:gd name="connsiteX111" fmla="*/ 6138198 w 6146409"/>
                <a:gd name="connsiteY111" fmla="*/ 4504335 h 12200772"/>
                <a:gd name="connsiteX112" fmla="*/ 6114956 w 6146409"/>
                <a:gd name="connsiteY112" fmla="*/ 4513765 h 12200772"/>
                <a:gd name="connsiteX113" fmla="*/ 6065626 w 6146409"/>
                <a:gd name="connsiteY113" fmla="*/ 4663342 h 12200772"/>
                <a:gd name="connsiteX114" fmla="*/ 6114956 w 6146409"/>
                <a:gd name="connsiteY114" fmla="*/ 4812918 h 12200772"/>
                <a:gd name="connsiteX115" fmla="*/ 6138197 w 6146409"/>
                <a:gd name="connsiteY115" fmla="*/ 4822348 h 12200772"/>
                <a:gd name="connsiteX116" fmla="*/ 6146406 w 6146409"/>
                <a:gd name="connsiteY116" fmla="*/ 4822348 h 12200772"/>
                <a:gd name="connsiteX117" fmla="*/ 6142302 w 6146409"/>
                <a:gd name="connsiteY117" fmla="*/ 4824012 h 12200772"/>
                <a:gd name="connsiteX118" fmla="*/ 6146406 w 6146409"/>
                <a:gd name="connsiteY118" fmla="*/ 4825677 h 12200772"/>
                <a:gd name="connsiteX119" fmla="*/ 6138197 w 6146409"/>
                <a:gd name="connsiteY119" fmla="*/ 4825677 h 12200772"/>
                <a:gd name="connsiteX120" fmla="*/ 6114955 w 6146409"/>
                <a:gd name="connsiteY120" fmla="*/ 4835106 h 12200772"/>
                <a:gd name="connsiteX121" fmla="*/ 6065625 w 6146409"/>
                <a:gd name="connsiteY121" fmla="*/ 4984683 h 12200772"/>
                <a:gd name="connsiteX122" fmla="*/ 6114955 w 6146409"/>
                <a:gd name="connsiteY122" fmla="*/ 5134260 h 12200772"/>
                <a:gd name="connsiteX123" fmla="*/ 6138197 w 6146409"/>
                <a:gd name="connsiteY123" fmla="*/ 5143689 h 12200772"/>
                <a:gd name="connsiteX124" fmla="*/ 6146405 w 6146409"/>
                <a:gd name="connsiteY124" fmla="*/ 5143689 h 12200772"/>
                <a:gd name="connsiteX125" fmla="*/ 6142301 w 6146409"/>
                <a:gd name="connsiteY125" fmla="*/ 5145354 h 12200772"/>
                <a:gd name="connsiteX126" fmla="*/ 6146406 w 6146409"/>
                <a:gd name="connsiteY126" fmla="*/ 5147018 h 12200772"/>
                <a:gd name="connsiteX127" fmla="*/ 6138197 w 6146409"/>
                <a:gd name="connsiteY127" fmla="*/ 5147018 h 12200772"/>
                <a:gd name="connsiteX128" fmla="*/ 6114955 w 6146409"/>
                <a:gd name="connsiteY128" fmla="*/ 5156448 h 12200772"/>
                <a:gd name="connsiteX129" fmla="*/ 6065625 w 6146409"/>
                <a:gd name="connsiteY129" fmla="*/ 5306025 h 12200772"/>
                <a:gd name="connsiteX130" fmla="*/ 6114955 w 6146409"/>
                <a:gd name="connsiteY130" fmla="*/ 5455601 h 12200772"/>
                <a:gd name="connsiteX131" fmla="*/ 6138197 w 6146409"/>
                <a:gd name="connsiteY131" fmla="*/ 5465031 h 12200772"/>
                <a:gd name="connsiteX132" fmla="*/ 6146405 w 6146409"/>
                <a:gd name="connsiteY132" fmla="*/ 5465031 h 12200772"/>
                <a:gd name="connsiteX133" fmla="*/ 6142301 w 6146409"/>
                <a:gd name="connsiteY133" fmla="*/ 5466695 h 12200772"/>
                <a:gd name="connsiteX134" fmla="*/ 6146405 w 6146409"/>
                <a:gd name="connsiteY134" fmla="*/ 5468361 h 12200772"/>
                <a:gd name="connsiteX135" fmla="*/ 6138197 w 6146409"/>
                <a:gd name="connsiteY135" fmla="*/ 5468361 h 12200772"/>
                <a:gd name="connsiteX136" fmla="*/ 6114955 w 6146409"/>
                <a:gd name="connsiteY136" fmla="*/ 5477790 h 12200772"/>
                <a:gd name="connsiteX137" fmla="*/ 6065625 w 6146409"/>
                <a:gd name="connsiteY137" fmla="*/ 5627367 h 12200772"/>
                <a:gd name="connsiteX138" fmla="*/ 6114955 w 6146409"/>
                <a:gd name="connsiteY138" fmla="*/ 5776943 h 12200772"/>
                <a:gd name="connsiteX139" fmla="*/ 6138197 w 6146409"/>
                <a:gd name="connsiteY139" fmla="*/ 5786373 h 12200772"/>
                <a:gd name="connsiteX140" fmla="*/ 6146405 w 6146409"/>
                <a:gd name="connsiteY140" fmla="*/ 5786373 h 12200772"/>
                <a:gd name="connsiteX141" fmla="*/ 6142301 w 6146409"/>
                <a:gd name="connsiteY141" fmla="*/ 5788037 h 12200772"/>
                <a:gd name="connsiteX142" fmla="*/ 6146405 w 6146409"/>
                <a:gd name="connsiteY142" fmla="*/ 5789702 h 12200772"/>
                <a:gd name="connsiteX143" fmla="*/ 6138197 w 6146409"/>
                <a:gd name="connsiteY143" fmla="*/ 5789702 h 12200772"/>
                <a:gd name="connsiteX144" fmla="*/ 6114955 w 6146409"/>
                <a:gd name="connsiteY144" fmla="*/ 5799131 h 12200772"/>
                <a:gd name="connsiteX145" fmla="*/ 6065625 w 6146409"/>
                <a:gd name="connsiteY145" fmla="*/ 5948709 h 12200772"/>
                <a:gd name="connsiteX146" fmla="*/ 6089279 w 6146409"/>
                <a:gd name="connsiteY146" fmla="*/ 6063492 h 12200772"/>
                <a:gd name="connsiteX147" fmla="*/ 6110280 w 6146409"/>
                <a:gd name="connsiteY147" fmla="*/ 6091951 h 12200772"/>
                <a:gd name="connsiteX148" fmla="*/ 6146409 w 6146409"/>
                <a:gd name="connsiteY148" fmla="*/ 6091951 h 12200772"/>
                <a:gd name="connsiteX149" fmla="*/ 6122875 w 6146409"/>
                <a:gd name="connsiteY149" fmla="*/ 6101498 h 12200772"/>
                <a:gd name="connsiteX150" fmla="*/ 6146405 w 6146409"/>
                <a:gd name="connsiteY150" fmla="*/ 6111044 h 12200772"/>
                <a:gd name="connsiteX151" fmla="*/ 6110284 w 6146409"/>
                <a:gd name="connsiteY151" fmla="*/ 6111044 h 12200772"/>
                <a:gd name="connsiteX152" fmla="*/ 6089282 w 6146409"/>
                <a:gd name="connsiteY152" fmla="*/ 6139503 h 12200772"/>
                <a:gd name="connsiteX153" fmla="*/ 6065629 w 6146409"/>
                <a:gd name="connsiteY153" fmla="*/ 6254286 h 12200772"/>
                <a:gd name="connsiteX154" fmla="*/ 6114959 w 6146409"/>
                <a:gd name="connsiteY154" fmla="*/ 6403863 h 12200772"/>
                <a:gd name="connsiteX155" fmla="*/ 6138200 w 6146409"/>
                <a:gd name="connsiteY155" fmla="*/ 6413292 h 12200772"/>
                <a:gd name="connsiteX156" fmla="*/ 6146409 w 6146409"/>
                <a:gd name="connsiteY156" fmla="*/ 6413292 h 12200772"/>
                <a:gd name="connsiteX157" fmla="*/ 6142304 w 6146409"/>
                <a:gd name="connsiteY157" fmla="*/ 6414957 h 12200772"/>
                <a:gd name="connsiteX158" fmla="*/ 6146409 w 6146409"/>
                <a:gd name="connsiteY158" fmla="*/ 6416622 h 12200772"/>
                <a:gd name="connsiteX159" fmla="*/ 6138200 w 6146409"/>
                <a:gd name="connsiteY159" fmla="*/ 6416622 h 12200772"/>
                <a:gd name="connsiteX160" fmla="*/ 6114958 w 6146409"/>
                <a:gd name="connsiteY160" fmla="*/ 6426051 h 12200772"/>
                <a:gd name="connsiteX161" fmla="*/ 6065628 w 6146409"/>
                <a:gd name="connsiteY161" fmla="*/ 6575628 h 12200772"/>
                <a:gd name="connsiteX162" fmla="*/ 6114958 w 6146409"/>
                <a:gd name="connsiteY162" fmla="*/ 6725204 h 12200772"/>
                <a:gd name="connsiteX163" fmla="*/ 6138200 w 6146409"/>
                <a:gd name="connsiteY163" fmla="*/ 6734633 h 12200772"/>
                <a:gd name="connsiteX164" fmla="*/ 6146408 w 6146409"/>
                <a:gd name="connsiteY164" fmla="*/ 6734633 h 12200772"/>
                <a:gd name="connsiteX165" fmla="*/ 6142304 w 6146409"/>
                <a:gd name="connsiteY165" fmla="*/ 6736299 h 12200772"/>
                <a:gd name="connsiteX166" fmla="*/ 6146409 w 6146409"/>
                <a:gd name="connsiteY166" fmla="*/ 6737963 h 12200772"/>
                <a:gd name="connsiteX167" fmla="*/ 6138200 w 6146409"/>
                <a:gd name="connsiteY167" fmla="*/ 6737963 h 12200772"/>
                <a:gd name="connsiteX168" fmla="*/ 6114958 w 6146409"/>
                <a:gd name="connsiteY168" fmla="*/ 6747392 h 12200772"/>
                <a:gd name="connsiteX169" fmla="*/ 6065628 w 6146409"/>
                <a:gd name="connsiteY169" fmla="*/ 6896970 h 12200772"/>
                <a:gd name="connsiteX170" fmla="*/ 6114958 w 6146409"/>
                <a:gd name="connsiteY170" fmla="*/ 7046546 h 12200772"/>
                <a:gd name="connsiteX171" fmla="*/ 6138200 w 6146409"/>
                <a:gd name="connsiteY171" fmla="*/ 7055975 h 12200772"/>
                <a:gd name="connsiteX172" fmla="*/ 6146408 w 6146409"/>
                <a:gd name="connsiteY172" fmla="*/ 7055975 h 12200772"/>
                <a:gd name="connsiteX173" fmla="*/ 6142304 w 6146409"/>
                <a:gd name="connsiteY173" fmla="*/ 7057640 h 12200772"/>
                <a:gd name="connsiteX174" fmla="*/ 6146408 w 6146409"/>
                <a:gd name="connsiteY174" fmla="*/ 7059305 h 12200772"/>
                <a:gd name="connsiteX175" fmla="*/ 6138200 w 6146409"/>
                <a:gd name="connsiteY175" fmla="*/ 7059305 h 12200772"/>
                <a:gd name="connsiteX176" fmla="*/ 6114958 w 6146409"/>
                <a:gd name="connsiteY176" fmla="*/ 7068734 h 12200772"/>
                <a:gd name="connsiteX177" fmla="*/ 6065628 w 6146409"/>
                <a:gd name="connsiteY177" fmla="*/ 7218311 h 12200772"/>
                <a:gd name="connsiteX178" fmla="*/ 6114958 w 6146409"/>
                <a:gd name="connsiteY178" fmla="*/ 7367888 h 12200772"/>
                <a:gd name="connsiteX179" fmla="*/ 6138200 w 6146409"/>
                <a:gd name="connsiteY179" fmla="*/ 7377317 h 12200772"/>
                <a:gd name="connsiteX180" fmla="*/ 6146408 w 6146409"/>
                <a:gd name="connsiteY180" fmla="*/ 7377317 h 12200772"/>
                <a:gd name="connsiteX181" fmla="*/ 6142304 w 6146409"/>
                <a:gd name="connsiteY181" fmla="*/ 7378982 h 12200772"/>
                <a:gd name="connsiteX182" fmla="*/ 6146408 w 6146409"/>
                <a:gd name="connsiteY182" fmla="*/ 7380647 h 12200772"/>
                <a:gd name="connsiteX183" fmla="*/ 6138199 w 6146409"/>
                <a:gd name="connsiteY183" fmla="*/ 7380647 h 12200772"/>
                <a:gd name="connsiteX184" fmla="*/ 6114958 w 6146409"/>
                <a:gd name="connsiteY184" fmla="*/ 7390076 h 12200772"/>
                <a:gd name="connsiteX185" fmla="*/ 6065628 w 6146409"/>
                <a:gd name="connsiteY185" fmla="*/ 7539653 h 12200772"/>
                <a:gd name="connsiteX186" fmla="*/ 6114958 w 6146409"/>
                <a:gd name="connsiteY186" fmla="*/ 7689230 h 12200772"/>
                <a:gd name="connsiteX187" fmla="*/ 6138199 w 6146409"/>
                <a:gd name="connsiteY187" fmla="*/ 7698659 h 12200772"/>
                <a:gd name="connsiteX188" fmla="*/ 6146408 w 6146409"/>
                <a:gd name="connsiteY188" fmla="*/ 7698659 h 12200772"/>
                <a:gd name="connsiteX189" fmla="*/ 6142304 w 6146409"/>
                <a:gd name="connsiteY189" fmla="*/ 7700324 h 12200772"/>
                <a:gd name="connsiteX190" fmla="*/ 6146408 w 6146409"/>
                <a:gd name="connsiteY190" fmla="*/ 7701989 h 12200772"/>
                <a:gd name="connsiteX191" fmla="*/ 6138199 w 6146409"/>
                <a:gd name="connsiteY191" fmla="*/ 7701989 h 12200772"/>
                <a:gd name="connsiteX192" fmla="*/ 6114958 w 6146409"/>
                <a:gd name="connsiteY192" fmla="*/ 7711418 h 12200772"/>
                <a:gd name="connsiteX193" fmla="*/ 6065628 w 6146409"/>
                <a:gd name="connsiteY193" fmla="*/ 7860994 h 12200772"/>
                <a:gd name="connsiteX194" fmla="*/ 6114958 w 6146409"/>
                <a:gd name="connsiteY194" fmla="*/ 8010571 h 12200772"/>
                <a:gd name="connsiteX195" fmla="*/ 6138199 w 6146409"/>
                <a:gd name="connsiteY195" fmla="*/ 8020001 h 12200772"/>
                <a:gd name="connsiteX196" fmla="*/ 6146408 w 6146409"/>
                <a:gd name="connsiteY196" fmla="*/ 8020001 h 12200772"/>
                <a:gd name="connsiteX197" fmla="*/ 6142303 w 6146409"/>
                <a:gd name="connsiteY197" fmla="*/ 8021666 h 12200772"/>
                <a:gd name="connsiteX198" fmla="*/ 6146408 w 6146409"/>
                <a:gd name="connsiteY198" fmla="*/ 8023331 h 12200772"/>
                <a:gd name="connsiteX199" fmla="*/ 6138199 w 6146409"/>
                <a:gd name="connsiteY199" fmla="*/ 8023331 h 12200772"/>
                <a:gd name="connsiteX200" fmla="*/ 6114957 w 6146409"/>
                <a:gd name="connsiteY200" fmla="*/ 8032759 h 12200772"/>
                <a:gd name="connsiteX201" fmla="*/ 6065627 w 6146409"/>
                <a:gd name="connsiteY201" fmla="*/ 8182336 h 12200772"/>
                <a:gd name="connsiteX202" fmla="*/ 6114957 w 6146409"/>
                <a:gd name="connsiteY202" fmla="*/ 8331913 h 12200772"/>
                <a:gd name="connsiteX203" fmla="*/ 6138199 w 6146409"/>
                <a:gd name="connsiteY203" fmla="*/ 8341342 h 12200772"/>
                <a:gd name="connsiteX204" fmla="*/ 6146407 w 6146409"/>
                <a:gd name="connsiteY204" fmla="*/ 8341342 h 12200772"/>
                <a:gd name="connsiteX205" fmla="*/ 6142303 w 6146409"/>
                <a:gd name="connsiteY205" fmla="*/ 8343007 h 12200772"/>
                <a:gd name="connsiteX206" fmla="*/ 6146408 w 6146409"/>
                <a:gd name="connsiteY206" fmla="*/ 8344672 h 12200772"/>
                <a:gd name="connsiteX207" fmla="*/ 6138199 w 6146409"/>
                <a:gd name="connsiteY207" fmla="*/ 8344672 h 12200772"/>
                <a:gd name="connsiteX208" fmla="*/ 6114957 w 6146409"/>
                <a:gd name="connsiteY208" fmla="*/ 8354101 h 12200772"/>
                <a:gd name="connsiteX209" fmla="*/ 6065627 w 6146409"/>
                <a:gd name="connsiteY209" fmla="*/ 8503678 h 12200772"/>
                <a:gd name="connsiteX210" fmla="*/ 6114957 w 6146409"/>
                <a:gd name="connsiteY210" fmla="*/ 8653254 h 12200772"/>
                <a:gd name="connsiteX211" fmla="*/ 6138199 w 6146409"/>
                <a:gd name="connsiteY211" fmla="*/ 8662684 h 12200772"/>
                <a:gd name="connsiteX212" fmla="*/ 6146407 w 6146409"/>
                <a:gd name="connsiteY212" fmla="*/ 8662684 h 12200772"/>
                <a:gd name="connsiteX213" fmla="*/ 6142303 w 6146409"/>
                <a:gd name="connsiteY213" fmla="*/ 8664348 h 12200772"/>
                <a:gd name="connsiteX214" fmla="*/ 6146407 w 6146409"/>
                <a:gd name="connsiteY214" fmla="*/ 8666014 h 12200772"/>
                <a:gd name="connsiteX215" fmla="*/ 6138199 w 6146409"/>
                <a:gd name="connsiteY215" fmla="*/ 8666014 h 12200772"/>
                <a:gd name="connsiteX216" fmla="*/ 6114957 w 6146409"/>
                <a:gd name="connsiteY216" fmla="*/ 8675442 h 12200772"/>
                <a:gd name="connsiteX217" fmla="*/ 6065627 w 6146409"/>
                <a:gd name="connsiteY217" fmla="*/ 8825020 h 12200772"/>
                <a:gd name="connsiteX218" fmla="*/ 6114957 w 6146409"/>
                <a:gd name="connsiteY218" fmla="*/ 8974596 h 12200772"/>
                <a:gd name="connsiteX219" fmla="*/ 6138199 w 6146409"/>
                <a:gd name="connsiteY219" fmla="*/ 8984026 h 12200772"/>
                <a:gd name="connsiteX220" fmla="*/ 6146407 w 6146409"/>
                <a:gd name="connsiteY220" fmla="*/ 8984026 h 12200772"/>
                <a:gd name="connsiteX221" fmla="*/ 6142303 w 6146409"/>
                <a:gd name="connsiteY221" fmla="*/ 8985690 h 12200772"/>
                <a:gd name="connsiteX222" fmla="*/ 6146407 w 6146409"/>
                <a:gd name="connsiteY222" fmla="*/ 8987354 h 12200772"/>
                <a:gd name="connsiteX223" fmla="*/ 6138199 w 6146409"/>
                <a:gd name="connsiteY223" fmla="*/ 8987354 h 12200772"/>
                <a:gd name="connsiteX224" fmla="*/ 6114957 w 6146409"/>
                <a:gd name="connsiteY224" fmla="*/ 8996784 h 12200772"/>
                <a:gd name="connsiteX225" fmla="*/ 6065627 w 6146409"/>
                <a:gd name="connsiteY225" fmla="*/ 9146360 h 12200772"/>
                <a:gd name="connsiteX226" fmla="*/ 6114957 w 6146409"/>
                <a:gd name="connsiteY226" fmla="*/ 9295936 h 12200772"/>
                <a:gd name="connsiteX227" fmla="*/ 6138199 w 6146409"/>
                <a:gd name="connsiteY227" fmla="*/ 9305366 h 12200772"/>
                <a:gd name="connsiteX228" fmla="*/ 6146407 w 6146409"/>
                <a:gd name="connsiteY228" fmla="*/ 9305366 h 12200772"/>
                <a:gd name="connsiteX229" fmla="*/ 6142303 w 6146409"/>
                <a:gd name="connsiteY229" fmla="*/ 9307030 h 12200772"/>
                <a:gd name="connsiteX230" fmla="*/ 6146407 w 6146409"/>
                <a:gd name="connsiteY230" fmla="*/ 9308696 h 12200772"/>
                <a:gd name="connsiteX231" fmla="*/ 6138198 w 6146409"/>
                <a:gd name="connsiteY231" fmla="*/ 9308696 h 12200772"/>
                <a:gd name="connsiteX232" fmla="*/ 6114956 w 6146409"/>
                <a:gd name="connsiteY232" fmla="*/ 9318126 h 12200772"/>
                <a:gd name="connsiteX233" fmla="*/ 6065626 w 6146409"/>
                <a:gd name="connsiteY233" fmla="*/ 9467702 h 12200772"/>
                <a:gd name="connsiteX234" fmla="*/ 6114956 w 6146409"/>
                <a:gd name="connsiteY234" fmla="*/ 9617278 h 12200772"/>
                <a:gd name="connsiteX235" fmla="*/ 6138198 w 6146409"/>
                <a:gd name="connsiteY235" fmla="*/ 9626708 h 12200772"/>
                <a:gd name="connsiteX236" fmla="*/ 6146407 w 6146409"/>
                <a:gd name="connsiteY236" fmla="*/ 9626708 h 12200772"/>
                <a:gd name="connsiteX237" fmla="*/ 6142303 w 6146409"/>
                <a:gd name="connsiteY237" fmla="*/ 9628372 h 12200772"/>
                <a:gd name="connsiteX238" fmla="*/ 6146407 w 6146409"/>
                <a:gd name="connsiteY238" fmla="*/ 9630038 h 12200772"/>
                <a:gd name="connsiteX239" fmla="*/ 6138198 w 6146409"/>
                <a:gd name="connsiteY239" fmla="*/ 9630038 h 12200772"/>
                <a:gd name="connsiteX240" fmla="*/ 6114956 w 6146409"/>
                <a:gd name="connsiteY240" fmla="*/ 9639466 h 12200772"/>
                <a:gd name="connsiteX241" fmla="*/ 6065626 w 6146409"/>
                <a:gd name="connsiteY241" fmla="*/ 9789044 h 12200772"/>
                <a:gd name="connsiteX242" fmla="*/ 6114956 w 6146409"/>
                <a:gd name="connsiteY242" fmla="*/ 9938620 h 12200772"/>
                <a:gd name="connsiteX243" fmla="*/ 6138198 w 6146409"/>
                <a:gd name="connsiteY243" fmla="*/ 9948050 h 12200772"/>
                <a:gd name="connsiteX244" fmla="*/ 6146406 w 6146409"/>
                <a:gd name="connsiteY244" fmla="*/ 9948050 h 12200772"/>
                <a:gd name="connsiteX245" fmla="*/ 6142302 w 6146409"/>
                <a:gd name="connsiteY245" fmla="*/ 9949714 h 12200772"/>
                <a:gd name="connsiteX246" fmla="*/ 6146407 w 6146409"/>
                <a:gd name="connsiteY246" fmla="*/ 9951380 h 12200772"/>
                <a:gd name="connsiteX247" fmla="*/ 6138198 w 6146409"/>
                <a:gd name="connsiteY247" fmla="*/ 9951380 h 12200772"/>
                <a:gd name="connsiteX248" fmla="*/ 6114956 w 6146409"/>
                <a:gd name="connsiteY248" fmla="*/ 9960808 h 12200772"/>
                <a:gd name="connsiteX249" fmla="*/ 6065626 w 6146409"/>
                <a:gd name="connsiteY249" fmla="*/ 10110386 h 12200772"/>
                <a:gd name="connsiteX250" fmla="*/ 6114956 w 6146409"/>
                <a:gd name="connsiteY250" fmla="*/ 10259962 h 12200772"/>
                <a:gd name="connsiteX251" fmla="*/ 6138198 w 6146409"/>
                <a:gd name="connsiteY251" fmla="*/ 10269392 h 12200772"/>
                <a:gd name="connsiteX252" fmla="*/ 6146406 w 6146409"/>
                <a:gd name="connsiteY252" fmla="*/ 10269392 h 12200772"/>
                <a:gd name="connsiteX253" fmla="*/ 6142302 w 6146409"/>
                <a:gd name="connsiteY253" fmla="*/ 10271056 h 12200772"/>
                <a:gd name="connsiteX254" fmla="*/ 6146406 w 6146409"/>
                <a:gd name="connsiteY254" fmla="*/ 10272722 h 12200772"/>
                <a:gd name="connsiteX255" fmla="*/ 6138198 w 6146409"/>
                <a:gd name="connsiteY255" fmla="*/ 10272722 h 12200772"/>
                <a:gd name="connsiteX256" fmla="*/ 6114956 w 6146409"/>
                <a:gd name="connsiteY256" fmla="*/ 10282150 h 12200772"/>
                <a:gd name="connsiteX257" fmla="*/ 6065626 w 6146409"/>
                <a:gd name="connsiteY257" fmla="*/ 10431728 h 12200772"/>
                <a:gd name="connsiteX258" fmla="*/ 6114956 w 6146409"/>
                <a:gd name="connsiteY258" fmla="*/ 10581304 h 12200772"/>
                <a:gd name="connsiteX259" fmla="*/ 6138198 w 6146409"/>
                <a:gd name="connsiteY259" fmla="*/ 10590734 h 12200772"/>
                <a:gd name="connsiteX260" fmla="*/ 6146406 w 6146409"/>
                <a:gd name="connsiteY260" fmla="*/ 10590734 h 12200772"/>
                <a:gd name="connsiteX261" fmla="*/ 6142302 w 6146409"/>
                <a:gd name="connsiteY261" fmla="*/ 10592398 h 12200772"/>
                <a:gd name="connsiteX262" fmla="*/ 6146406 w 6146409"/>
                <a:gd name="connsiteY262" fmla="*/ 10594062 h 12200772"/>
                <a:gd name="connsiteX263" fmla="*/ 6138198 w 6146409"/>
                <a:gd name="connsiteY263" fmla="*/ 10594062 h 12200772"/>
                <a:gd name="connsiteX264" fmla="*/ 6114956 w 6146409"/>
                <a:gd name="connsiteY264" fmla="*/ 10603492 h 12200772"/>
                <a:gd name="connsiteX265" fmla="*/ 6065626 w 6146409"/>
                <a:gd name="connsiteY265" fmla="*/ 10753070 h 12200772"/>
                <a:gd name="connsiteX266" fmla="*/ 6114956 w 6146409"/>
                <a:gd name="connsiteY266" fmla="*/ 10902646 h 12200772"/>
                <a:gd name="connsiteX267" fmla="*/ 6138197 w 6146409"/>
                <a:gd name="connsiteY267" fmla="*/ 10912076 h 12200772"/>
                <a:gd name="connsiteX268" fmla="*/ 6146406 w 6146409"/>
                <a:gd name="connsiteY268" fmla="*/ 10912076 h 12200772"/>
                <a:gd name="connsiteX269" fmla="*/ 6142302 w 6146409"/>
                <a:gd name="connsiteY269" fmla="*/ 10913740 h 12200772"/>
                <a:gd name="connsiteX270" fmla="*/ 6146406 w 6146409"/>
                <a:gd name="connsiteY270" fmla="*/ 10915404 h 12200772"/>
                <a:gd name="connsiteX271" fmla="*/ 6138197 w 6146409"/>
                <a:gd name="connsiteY271" fmla="*/ 10915404 h 12200772"/>
                <a:gd name="connsiteX272" fmla="*/ 6114955 w 6146409"/>
                <a:gd name="connsiteY272" fmla="*/ 10924834 h 12200772"/>
                <a:gd name="connsiteX273" fmla="*/ 6065625 w 6146409"/>
                <a:gd name="connsiteY273" fmla="*/ 11074412 h 12200772"/>
                <a:gd name="connsiteX274" fmla="*/ 6114955 w 6146409"/>
                <a:gd name="connsiteY274" fmla="*/ 11223988 h 12200772"/>
                <a:gd name="connsiteX275" fmla="*/ 6138197 w 6146409"/>
                <a:gd name="connsiteY275" fmla="*/ 11233416 h 12200772"/>
                <a:gd name="connsiteX276" fmla="*/ 6146405 w 6146409"/>
                <a:gd name="connsiteY276" fmla="*/ 11233416 h 12200772"/>
                <a:gd name="connsiteX277" fmla="*/ 6142301 w 6146409"/>
                <a:gd name="connsiteY277" fmla="*/ 11235082 h 12200772"/>
                <a:gd name="connsiteX278" fmla="*/ 6146406 w 6146409"/>
                <a:gd name="connsiteY278" fmla="*/ 11236746 h 12200772"/>
                <a:gd name="connsiteX279" fmla="*/ 6138197 w 6146409"/>
                <a:gd name="connsiteY279" fmla="*/ 11236746 h 12200772"/>
                <a:gd name="connsiteX280" fmla="*/ 6114955 w 6146409"/>
                <a:gd name="connsiteY280" fmla="*/ 11246176 h 12200772"/>
                <a:gd name="connsiteX281" fmla="*/ 6065625 w 6146409"/>
                <a:gd name="connsiteY281" fmla="*/ 11395752 h 12200772"/>
                <a:gd name="connsiteX282" fmla="*/ 6114955 w 6146409"/>
                <a:gd name="connsiteY282" fmla="*/ 11545330 h 12200772"/>
                <a:gd name="connsiteX283" fmla="*/ 6138197 w 6146409"/>
                <a:gd name="connsiteY283" fmla="*/ 11554758 h 12200772"/>
                <a:gd name="connsiteX284" fmla="*/ 6146405 w 6146409"/>
                <a:gd name="connsiteY284" fmla="*/ 11554758 h 12200772"/>
                <a:gd name="connsiteX285" fmla="*/ 6142301 w 6146409"/>
                <a:gd name="connsiteY285" fmla="*/ 11556424 h 12200772"/>
                <a:gd name="connsiteX286" fmla="*/ 6146405 w 6146409"/>
                <a:gd name="connsiteY286" fmla="*/ 11558088 h 12200772"/>
                <a:gd name="connsiteX287" fmla="*/ 6138197 w 6146409"/>
                <a:gd name="connsiteY287" fmla="*/ 11558088 h 12200772"/>
                <a:gd name="connsiteX288" fmla="*/ 6114955 w 6146409"/>
                <a:gd name="connsiteY288" fmla="*/ 11567518 h 12200772"/>
                <a:gd name="connsiteX289" fmla="*/ 6065625 w 6146409"/>
                <a:gd name="connsiteY289" fmla="*/ 11717094 h 12200772"/>
                <a:gd name="connsiteX290" fmla="*/ 6114955 w 6146409"/>
                <a:gd name="connsiteY290" fmla="*/ 11866672 h 12200772"/>
                <a:gd name="connsiteX291" fmla="*/ 6138197 w 6146409"/>
                <a:gd name="connsiteY291" fmla="*/ 11876100 h 12200772"/>
                <a:gd name="connsiteX292" fmla="*/ 6146405 w 6146409"/>
                <a:gd name="connsiteY292" fmla="*/ 11876100 h 12200772"/>
                <a:gd name="connsiteX293" fmla="*/ 6142301 w 6146409"/>
                <a:gd name="connsiteY293" fmla="*/ 11877766 h 12200772"/>
                <a:gd name="connsiteX294" fmla="*/ 6146405 w 6146409"/>
                <a:gd name="connsiteY294" fmla="*/ 11879430 h 12200772"/>
                <a:gd name="connsiteX295" fmla="*/ 6138197 w 6146409"/>
                <a:gd name="connsiteY295" fmla="*/ 11879430 h 12200772"/>
                <a:gd name="connsiteX296" fmla="*/ 6114955 w 6146409"/>
                <a:gd name="connsiteY296" fmla="*/ 11888860 h 12200772"/>
                <a:gd name="connsiteX297" fmla="*/ 6065625 w 6146409"/>
                <a:gd name="connsiteY297" fmla="*/ 12038436 h 12200772"/>
                <a:gd name="connsiteX298" fmla="*/ 6146405 w 6146409"/>
                <a:gd name="connsiteY298" fmla="*/ 12200772 h 12200772"/>
                <a:gd name="connsiteX299" fmla="*/ 5742600 w 6146409"/>
                <a:gd name="connsiteY299" fmla="*/ 12200772 h 12200772"/>
                <a:gd name="connsiteX300" fmla="*/ 5720978 w 6146409"/>
                <a:gd name="connsiteY300" fmla="*/ 12192000 h 12200772"/>
                <a:gd name="connsiteX301" fmla="*/ 0 w 6146409"/>
                <a:gd name="connsiteY301" fmla="*/ 12191999 h 12200772"/>
                <a:gd name="connsiteX302" fmla="*/ 0 w 6146409"/>
                <a:gd name="connsiteY302" fmla="*/ 0 h 12200772"/>
                <a:gd name="connsiteX303" fmla="*/ 6001104 w 6146409"/>
                <a:gd name="connsiteY303" fmla="*/ 0 h 12200772"/>
                <a:gd name="connsiteX304" fmla="*/ 6001104 w 6146409"/>
                <a:gd name="connsiteY304" fmla="*/ 2222 h 12200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</a:cxnLst>
              <a:rect l="l" t="t" r="r" b="b"/>
              <a:pathLst>
                <a:path w="6146409" h="12200772">
                  <a:moveTo>
                    <a:pt x="6146409" y="2222"/>
                  </a:moveTo>
                  <a:cubicBezTo>
                    <a:pt x="6101779" y="2222"/>
                    <a:pt x="6065629" y="74917"/>
                    <a:pt x="6065629" y="164558"/>
                  </a:cubicBezTo>
                  <a:cubicBezTo>
                    <a:pt x="6065629" y="231790"/>
                    <a:pt x="6085963" y="289488"/>
                    <a:pt x="6114959" y="314135"/>
                  </a:cubicBezTo>
                  <a:lnTo>
                    <a:pt x="6138200" y="323564"/>
                  </a:lnTo>
                  <a:lnTo>
                    <a:pt x="6146409" y="323564"/>
                  </a:lnTo>
                  <a:lnTo>
                    <a:pt x="6142304" y="325229"/>
                  </a:lnTo>
                  <a:lnTo>
                    <a:pt x="6146409" y="326894"/>
                  </a:lnTo>
                  <a:lnTo>
                    <a:pt x="6138200" y="326894"/>
                  </a:lnTo>
                  <a:lnTo>
                    <a:pt x="6114958" y="336323"/>
                  </a:lnTo>
                  <a:cubicBezTo>
                    <a:pt x="6085963" y="360970"/>
                    <a:pt x="6065628" y="418668"/>
                    <a:pt x="6065628" y="485900"/>
                  </a:cubicBezTo>
                  <a:cubicBezTo>
                    <a:pt x="6065628" y="553131"/>
                    <a:pt x="6085963" y="610829"/>
                    <a:pt x="6114958" y="635477"/>
                  </a:cubicBezTo>
                  <a:lnTo>
                    <a:pt x="6138200" y="644906"/>
                  </a:lnTo>
                  <a:lnTo>
                    <a:pt x="6146408" y="644906"/>
                  </a:lnTo>
                  <a:lnTo>
                    <a:pt x="6142304" y="646571"/>
                  </a:lnTo>
                  <a:lnTo>
                    <a:pt x="6146409" y="648235"/>
                  </a:lnTo>
                  <a:lnTo>
                    <a:pt x="6138200" y="648235"/>
                  </a:lnTo>
                  <a:lnTo>
                    <a:pt x="6114958" y="657664"/>
                  </a:lnTo>
                  <a:cubicBezTo>
                    <a:pt x="6085963" y="682312"/>
                    <a:pt x="6065628" y="740010"/>
                    <a:pt x="6065628" y="807242"/>
                  </a:cubicBezTo>
                  <a:cubicBezTo>
                    <a:pt x="6065628" y="874473"/>
                    <a:pt x="6085963" y="932171"/>
                    <a:pt x="6114958" y="956818"/>
                  </a:cubicBezTo>
                  <a:lnTo>
                    <a:pt x="6138200" y="966247"/>
                  </a:lnTo>
                  <a:lnTo>
                    <a:pt x="6146408" y="966247"/>
                  </a:lnTo>
                  <a:lnTo>
                    <a:pt x="6142304" y="967912"/>
                  </a:lnTo>
                  <a:lnTo>
                    <a:pt x="6146408" y="969577"/>
                  </a:lnTo>
                  <a:lnTo>
                    <a:pt x="6138200" y="969577"/>
                  </a:lnTo>
                  <a:lnTo>
                    <a:pt x="6114958" y="979006"/>
                  </a:lnTo>
                  <a:cubicBezTo>
                    <a:pt x="6085962" y="1003653"/>
                    <a:pt x="6065628" y="1061352"/>
                    <a:pt x="6065628" y="1128583"/>
                  </a:cubicBezTo>
                  <a:cubicBezTo>
                    <a:pt x="6065628" y="1195815"/>
                    <a:pt x="6085962" y="1253513"/>
                    <a:pt x="6114958" y="1278160"/>
                  </a:cubicBezTo>
                  <a:lnTo>
                    <a:pt x="6138200" y="1287589"/>
                  </a:lnTo>
                  <a:lnTo>
                    <a:pt x="6146408" y="1287589"/>
                  </a:lnTo>
                  <a:lnTo>
                    <a:pt x="6142304" y="1289254"/>
                  </a:lnTo>
                  <a:lnTo>
                    <a:pt x="6146408" y="1290919"/>
                  </a:lnTo>
                  <a:lnTo>
                    <a:pt x="6138199" y="1290919"/>
                  </a:lnTo>
                  <a:lnTo>
                    <a:pt x="6114958" y="1300348"/>
                  </a:lnTo>
                  <a:cubicBezTo>
                    <a:pt x="6085962" y="1324995"/>
                    <a:pt x="6065628" y="1382693"/>
                    <a:pt x="6065628" y="1449925"/>
                  </a:cubicBezTo>
                  <a:cubicBezTo>
                    <a:pt x="6065628" y="1517157"/>
                    <a:pt x="6085962" y="1574854"/>
                    <a:pt x="6114958" y="1599502"/>
                  </a:cubicBezTo>
                  <a:lnTo>
                    <a:pt x="6138199" y="1608931"/>
                  </a:lnTo>
                  <a:lnTo>
                    <a:pt x="6146408" y="1608931"/>
                  </a:lnTo>
                  <a:lnTo>
                    <a:pt x="6142304" y="1610596"/>
                  </a:lnTo>
                  <a:lnTo>
                    <a:pt x="6146408" y="1612261"/>
                  </a:lnTo>
                  <a:lnTo>
                    <a:pt x="6138199" y="1612261"/>
                  </a:lnTo>
                  <a:lnTo>
                    <a:pt x="6114958" y="1621690"/>
                  </a:lnTo>
                  <a:cubicBezTo>
                    <a:pt x="6085962" y="1646337"/>
                    <a:pt x="6065628" y="1704036"/>
                    <a:pt x="6065628" y="1771267"/>
                  </a:cubicBezTo>
                  <a:cubicBezTo>
                    <a:pt x="6065628" y="1838498"/>
                    <a:pt x="6085962" y="1896196"/>
                    <a:pt x="6114958" y="1920843"/>
                  </a:cubicBezTo>
                  <a:lnTo>
                    <a:pt x="6138199" y="1930273"/>
                  </a:lnTo>
                  <a:lnTo>
                    <a:pt x="6146408" y="1930273"/>
                  </a:lnTo>
                  <a:lnTo>
                    <a:pt x="6142303" y="1931938"/>
                  </a:lnTo>
                  <a:lnTo>
                    <a:pt x="6146408" y="1933603"/>
                  </a:lnTo>
                  <a:lnTo>
                    <a:pt x="6138199" y="1933603"/>
                  </a:lnTo>
                  <a:lnTo>
                    <a:pt x="6114957" y="1943032"/>
                  </a:lnTo>
                  <a:cubicBezTo>
                    <a:pt x="6085962" y="1967679"/>
                    <a:pt x="6065627" y="2025377"/>
                    <a:pt x="6065627" y="2092608"/>
                  </a:cubicBezTo>
                  <a:cubicBezTo>
                    <a:pt x="6065627" y="2159840"/>
                    <a:pt x="6085962" y="2217538"/>
                    <a:pt x="6114957" y="2242185"/>
                  </a:cubicBezTo>
                  <a:lnTo>
                    <a:pt x="6138199" y="2251614"/>
                  </a:lnTo>
                  <a:lnTo>
                    <a:pt x="6146407" y="2251614"/>
                  </a:lnTo>
                  <a:lnTo>
                    <a:pt x="6142303" y="2253279"/>
                  </a:lnTo>
                  <a:lnTo>
                    <a:pt x="6146408" y="2254944"/>
                  </a:lnTo>
                  <a:lnTo>
                    <a:pt x="6138199" y="2254944"/>
                  </a:lnTo>
                  <a:lnTo>
                    <a:pt x="6114957" y="2264374"/>
                  </a:lnTo>
                  <a:cubicBezTo>
                    <a:pt x="6085962" y="2289020"/>
                    <a:pt x="6065627" y="2346718"/>
                    <a:pt x="6065627" y="2413950"/>
                  </a:cubicBezTo>
                  <a:cubicBezTo>
                    <a:pt x="6065627" y="2481182"/>
                    <a:pt x="6085962" y="2538879"/>
                    <a:pt x="6114957" y="2563526"/>
                  </a:cubicBezTo>
                  <a:lnTo>
                    <a:pt x="6138199" y="2572956"/>
                  </a:lnTo>
                  <a:lnTo>
                    <a:pt x="6146407" y="2572956"/>
                  </a:lnTo>
                  <a:lnTo>
                    <a:pt x="6142303" y="2574620"/>
                  </a:lnTo>
                  <a:lnTo>
                    <a:pt x="6146407" y="2576286"/>
                  </a:lnTo>
                  <a:lnTo>
                    <a:pt x="6138199" y="2576286"/>
                  </a:lnTo>
                  <a:lnTo>
                    <a:pt x="6114957" y="2585714"/>
                  </a:lnTo>
                  <a:cubicBezTo>
                    <a:pt x="6085961" y="2610362"/>
                    <a:pt x="6065627" y="2668060"/>
                    <a:pt x="6065627" y="2735292"/>
                  </a:cubicBezTo>
                  <a:cubicBezTo>
                    <a:pt x="6065627" y="2802523"/>
                    <a:pt x="6085961" y="2860222"/>
                    <a:pt x="6114957" y="2884868"/>
                  </a:cubicBezTo>
                  <a:lnTo>
                    <a:pt x="6138199" y="2894298"/>
                  </a:lnTo>
                  <a:lnTo>
                    <a:pt x="6146407" y="2894298"/>
                  </a:lnTo>
                  <a:lnTo>
                    <a:pt x="6142303" y="2895963"/>
                  </a:lnTo>
                  <a:lnTo>
                    <a:pt x="6146407" y="2897627"/>
                  </a:lnTo>
                  <a:lnTo>
                    <a:pt x="6138199" y="2897627"/>
                  </a:lnTo>
                  <a:lnTo>
                    <a:pt x="6114957" y="2907056"/>
                  </a:lnTo>
                  <a:cubicBezTo>
                    <a:pt x="6085961" y="2931704"/>
                    <a:pt x="6065627" y="2989402"/>
                    <a:pt x="6065627" y="3056633"/>
                  </a:cubicBezTo>
                  <a:cubicBezTo>
                    <a:pt x="6065627" y="3123864"/>
                    <a:pt x="6085961" y="3181562"/>
                    <a:pt x="6114957" y="3206209"/>
                  </a:cubicBezTo>
                  <a:lnTo>
                    <a:pt x="6138199" y="3215638"/>
                  </a:lnTo>
                  <a:lnTo>
                    <a:pt x="6146407" y="3215638"/>
                  </a:lnTo>
                  <a:lnTo>
                    <a:pt x="6142303" y="3217303"/>
                  </a:lnTo>
                  <a:lnTo>
                    <a:pt x="6146407" y="3218969"/>
                  </a:lnTo>
                  <a:lnTo>
                    <a:pt x="6138198" y="3218969"/>
                  </a:lnTo>
                  <a:lnTo>
                    <a:pt x="6114956" y="3228397"/>
                  </a:lnTo>
                  <a:cubicBezTo>
                    <a:pt x="6085961" y="3253044"/>
                    <a:pt x="6065626" y="3310743"/>
                    <a:pt x="6065626" y="3377975"/>
                  </a:cubicBezTo>
                  <a:cubicBezTo>
                    <a:pt x="6065626" y="3445206"/>
                    <a:pt x="6085961" y="3502904"/>
                    <a:pt x="6114956" y="3527551"/>
                  </a:cubicBezTo>
                  <a:lnTo>
                    <a:pt x="6138198" y="3536980"/>
                  </a:lnTo>
                  <a:lnTo>
                    <a:pt x="6146407" y="3536980"/>
                  </a:lnTo>
                  <a:lnTo>
                    <a:pt x="6142303" y="3538645"/>
                  </a:lnTo>
                  <a:lnTo>
                    <a:pt x="6146407" y="3540310"/>
                  </a:lnTo>
                  <a:lnTo>
                    <a:pt x="6138198" y="3540310"/>
                  </a:lnTo>
                  <a:lnTo>
                    <a:pt x="6114956" y="3549739"/>
                  </a:lnTo>
                  <a:cubicBezTo>
                    <a:pt x="6085961" y="3574386"/>
                    <a:pt x="6065626" y="3632084"/>
                    <a:pt x="6065626" y="3699316"/>
                  </a:cubicBezTo>
                  <a:cubicBezTo>
                    <a:pt x="6065626" y="3766548"/>
                    <a:pt x="6085961" y="3824246"/>
                    <a:pt x="6114956" y="3848893"/>
                  </a:cubicBezTo>
                  <a:lnTo>
                    <a:pt x="6138198" y="3858322"/>
                  </a:lnTo>
                  <a:lnTo>
                    <a:pt x="6146406" y="3858322"/>
                  </a:lnTo>
                  <a:lnTo>
                    <a:pt x="6142302" y="3859987"/>
                  </a:lnTo>
                  <a:lnTo>
                    <a:pt x="6146407" y="3861652"/>
                  </a:lnTo>
                  <a:lnTo>
                    <a:pt x="6138198" y="3861652"/>
                  </a:lnTo>
                  <a:lnTo>
                    <a:pt x="6114956" y="3871081"/>
                  </a:lnTo>
                  <a:cubicBezTo>
                    <a:pt x="6085961" y="3895728"/>
                    <a:pt x="6065626" y="3953426"/>
                    <a:pt x="6065626" y="4020658"/>
                  </a:cubicBezTo>
                  <a:cubicBezTo>
                    <a:pt x="6065626" y="4087889"/>
                    <a:pt x="6085961" y="4145588"/>
                    <a:pt x="6114956" y="4170234"/>
                  </a:cubicBezTo>
                  <a:lnTo>
                    <a:pt x="6138198" y="4179664"/>
                  </a:lnTo>
                  <a:lnTo>
                    <a:pt x="6146406" y="4179664"/>
                  </a:lnTo>
                  <a:lnTo>
                    <a:pt x="6142302" y="4181329"/>
                  </a:lnTo>
                  <a:lnTo>
                    <a:pt x="6146406" y="4182993"/>
                  </a:lnTo>
                  <a:lnTo>
                    <a:pt x="6138198" y="4182993"/>
                  </a:lnTo>
                  <a:lnTo>
                    <a:pt x="6114956" y="4192423"/>
                  </a:lnTo>
                  <a:cubicBezTo>
                    <a:pt x="6085960" y="4217070"/>
                    <a:pt x="6065626" y="4274768"/>
                    <a:pt x="6065626" y="4342000"/>
                  </a:cubicBezTo>
                  <a:cubicBezTo>
                    <a:pt x="6065626" y="4409231"/>
                    <a:pt x="6085960" y="4466929"/>
                    <a:pt x="6114956" y="4491576"/>
                  </a:cubicBezTo>
                  <a:lnTo>
                    <a:pt x="6138198" y="4501005"/>
                  </a:lnTo>
                  <a:lnTo>
                    <a:pt x="6146406" y="4501005"/>
                  </a:lnTo>
                  <a:lnTo>
                    <a:pt x="6142302" y="4502670"/>
                  </a:lnTo>
                  <a:lnTo>
                    <a:pt x="6146406" y="4504335"/>
                  </a:lnTo>
                  <a:lnTo>
                    <a:pt x="6138198" y="4504335"/>
                  </a:lnTo>
                  <a:lnTo>
                    <a:pt x="6114956" y="4513765"/>
                  </a:lnTo>
                  <a:cubicBezTo>
                    <a:pt x="6085960" y="4538412"/>
                    <a:pt x="6065626" y="4596110"/>
                    <a:pt x="6065626" y="4663342"/>
                  </a:cubicBezTo>
                  <a:cubicBezTo>
                    <a:pt x="6065626" y="4730572"/>
                    <a:pt x="6085960" y="4788272"/>
                    <a:pt x="6114956" y="4812918"/>
                  </a:cubicBezTo>
                  <a:lnTo>
                    <a:pt x="6138197" y="4822348"/>
                  </a:lnTo>
                  <a:lnTo>
                    <a:pt x="6146406" y="4822348"/>
                  </a:lnTo>
                  <a:lnTo>
                    <a:pt x="6142302" y="4824012"/>
                  </a:lnTo>
                  <a:lnTo>
                    <a:pt x="6146406" y="4825677"/>
                  </a:lnTo>
                  <a:lnTo>
                    <a:pt x="6138197" y="4825677"/>
                  </a:lnTo>
                  <a:lnTo>
                    <a:pt x="6114955" y="4835106"/>
                  </a:lnTo>
                  <a:cubicBezTo>
                    <a:pt x="6085960" y="4859754"/>
                    <a:pt x="6065625" y="4917452"/>
                    <a:pt x="6065625" y="4984683"/>
                  </a:cubicBezTo>
                  <a:cubicBezTo>
                    <a:pt x="6065625" y="5051915"/>
                    <a:pt x="6085960" y="5109613"/>
                    <a:pt x="6114955" y="5134260"/>
                  </a:cubicBezTo>
                  <a:lnTo>
                    <a:pt x="6138197" y="5143689"/>
                  </a:lnTo>
                  <a:lnTo>
                    <a:pt x="6146405" y="5143689"/>
                  </a:lnTo>
                  <a:lnTo>
                    <a:pt x="6142301" y="5145354"/>
                  </a:lnTo>
                  <a:lnTo>
                    <a:pt x="6146406" y="5147018"/>
                  </a:lnTo>
                  <a:lnTo>
                    <a:pt x="6138197" y="5147018"/>
                  </a:lnTo>
                  <a:lnTo>
                    <a:pt x="6114955" y="5156448"/>
                  </a:lnTo>
                  <a:cubicBezTo>
                    <a:pt x="6085960" y="5181095"/>
                    <a:pt x="6065625" y="5238793"/>
                    <a:pt x="6065625" y="5306025"/>
                  </a:cubicBezTo>
                  <a:cubicBezTo>
                    <a:pt x="6065625" y="5373257"/>
                    <a:pt x="6085960" y="5430955"/>
                    <a:pt x="6114955" y="5455601"/>
                  </a:cubicBezTo>
                  <a:lnTo>
                    <a:pt x="6138197" y="5465031"/>
                  </a:lnTo>
                  <a:lnTo>
                    <a:pt x="6146405" y="5465031"/>
                  </a:lnTo>
                  <a:lnTo>
                    <a:pt x="6142301" y="5466695"/>
                  </a:lnTo>
                  <a:lnTo>
                    <a:pt x="6146405" y="5468361"/>
                  </a:lnTo>
                  <a:lnTo>
                    <a:pt x="6138197" y="5468361"/>
                  </a:lnTo>
                  <a:lnTo>
                    <a:pt x="6114955" y="5477790"/>
                  </a:lnTo>
                  <a:cubicBezTo>
                    <a:pt x="6085959" y="5502437"/>
                    <a:pt x="6065625" y="5560135"/>
                    <a:pt x="6065625" y="5627367"/>
                  </a:cubicBezTo>
                  <a:cubicBezTo>
                    <a:pt x="6065625" y="5694598"/>
                    <a:pt x="6085959" y="5752297"/>
                    <a:pt x="6114955" y="5776943"/>
                  </a:cubicBezTo>
                  <a:lnTo>
                    <a:pt x="6138197" y="5786373"/>
                  </a:lnTo>
                  <a:lnTo>
                    <a:pt x="6146405" y="5786373"/>
                  </a:lnTo>
                  <a:lnTo>
                    <a:pt x="6142301" y="5788037"/>
                  </a:lnTo>
                  <a:lnTo>
                    <a:pt x="6146405" y="5789702"/>
                  </a:lnTo>
                  <a:lnTo>
                    <a:pt x="6138197" y="5789702"/>
                  </a:lnTo>
                  <a:lnTo>
                    <a:pt x="6114955" y="5799131"/>
                  </a:lnTo>
                  <a:cubicBezTo>
                    <a:pt x="6085959" y="5823779"/>
                    <a:pt x="6065625" y="5881477"/>
                    <a:pt x="6065625" y="5948709"/>
                  </a:cubicBezTo>
                  <a:cubicBezTo>
                    <a:pt x="6065625" y="5993530"/>
                    <a:pt x="6074662" y="6034114"/>
                    <a:pt x="6089279" y="6063492"/>
                  </a:cubicBezTo>
                  <a:lnTo>
                    <a:pt x="6110280" y="6091951"/>
                  </a:lnTo>
                  <a:lnTo>
                    <a:pt x="6146409" y="6091951"/>
                  </a:lnTo>
                  <a:lnTo>
                    <a:pt x="6122875" y="6101498"/>
                  </a:lnTo>
                  <a:lnTo>
                    <a:pt x="6146405" y="6111044"/>
                  </a:lnTo>
                  <a:lnTo>
                    <a:pt x="6110284" y="6111044"/>
                  </a:lnTo>
                  <a:lnTo>
                    <a:pt x="6089282" y="6139503"/>
                  </a:lnTo>
                  <a:cubicBezTo>
                    <a:pt x="6074666" y="6168881"/>
                    <a:pt x="6065629" y="6209465"/>
                    <a:pt x="6065629" y="6254286"/>
                  </a:cubicBezTo>
                  <a:cubicBezTo>
                    <a:pt x="6065629" y="6321517"/>
                    <a:pt x="6085963" y="6379216"/>
                    <a:pt x="6114959" y="6403863"/>
                  </a:cubicBezTo>
                  <a:lnTo>
                    <a:pt x="6138200" y="6413292"/>
                  </a:lnTo>
                  <a:lnTo>
                    <a:pt x="6146409" y="6413292"/>
                  </a:lnTo>
                  <a:lnTo>
                    <a:pt x="6142304" y="6414957"/>
                  </a:lnTo>
                  <a:lnTo>
                    <a:pt x="6146409" y="6416622"/>
                  </a:lnTo>
                  <a:lnTo>
                    <a:pt x="6138200" y="6416622"/>
                  </a:lnTo>
                  <a:lnTo>
                    <a:pt x="6114958" y="6426051"/>
                  </a:lnTo>
                  <a:cubicBezTo>
                    <a:pt x="6085963" y="6450698"/>
                    <a:pt x="6065628" y="6508396"/>
                    <a:pt x="6065628" y="6575628"/>
                  </a:cubicBezTo>
                  <a:cubicBezTo>
                    <a:pt x="6065628" y="6642859"/>
                    <a:pt x="6085963" y="6700557"/>
                    <a:pt x="6114958" y="6725204"/>
                  </a:cubicBezTo>
                  <a:lnTo>
                    <a:pt x="6138200" y="6734633"/>
                  </a:lnTo>
                  <a:lnTo>
                    <a:pt x="6146408" y="6734633"/>
                  </a:lnTo>
                  <a:lnTo>
                    <a:pt x="6142304" y="6736299"/>
                  </a:lnTo>
                  <a:lnTo>
                    <a:pt x="6146409" y="6737963"/>
                  </a:lnTo>
                  <a:lnTo>
                    <a:pt x="6138200" y="6737963"/>
                  </a:lnTo>
                  <a:lnTo>
                    <a:pt x="6114958" y="6747392"/>
                  </a:lnTo>
                  <a:cubicBezTo>
                    <a:pt x="6085963" y="6772040"/>
                    <a:pt x="6065628" y="6829738"/>
                    <a:pt x="6065628" y="6896970"/>
                  </a:cubicBezTo>
                  <a:cubicBezTo>
                    <a:pt x="6065628" y="6964201"/>
                    <a:pt x="6085963" y="7021899"/>
                    <a:pt x="6114958" y="7046546"/>
                  </a:cubicBezTo>
                  <a:lnTo>
                    <a:pt x="6138200" y="7055975"/>
                  </a:lnTo>
                  <a:lnTo>
                    <a:pt x="6146408" y="7055975"/>
                  </a:lnTo>
                  <a:lnTo>
                    <a:pt x="6142304" y="7057640"/>
                  </a:lnTo>
                  <a:lnTo>
                    <a:pt x="6146408" y="7059305"/>
                  </a:lnTo>
                  <a:lnTo>
                    <a:pt x="6138200" y="7059305"/>
                  </a:lnTo>
                  <a:lnTo>
                    <a:pt x="6114958" y="7068734"/>
                  </a:lnTo>
                  <a:cubicBezTo>
                    <a:pt x="6085962" y="7093381"/>
                    <a:pt x="6065628" y="7151080"/>
                    <a:pt x="6065628" y="7218311"/>
                  </a:cubicBezTo>
                  <a:cubicBezTo>
                    <a:pt x="6065628" y="7285542"/>
                    <a:pt x="6085962" y="7343241"/>
                    <a:pt x="6114958" y="7367888"/>
                  </a:cubicBezTo>
                  <a:lnTo>
                    <a:pt x="6138200" y="7377317"/>
                  </a:lnTo>
                  <a:lnTo>
                    <a:pt x="6146408" y="7377317"/>
                  </a:lnTo>
                  <a:lnTo>
                    <a:pt x="6142304" y="7378982"/>
                  </a:lnTo>
                  <a:lnTo>
                    <a:pt x="6146408" y="7380647"/>
                  </a:lnTo>
                  <a:lnTo>
                    <a:pt x="6138199" y="7380647"/>
                  </a:lnTo>
                  <a:lnTo>
                    <a:pt x="6114958" y="7390076"/>
                  </a:lnTo>
                  <a:cubicBezTo>
                    <a:pt x="6085962" y="7414723"/>
                    <a:pt x="6065628" y="7472421"/>
                    <a:pt x="6065628" y="7539653"/>
                  </a:cubicBezTo>
                  <a:cubicBezTo>
                    <a:pt x="6065628" y="7606885"/>
                    <a:pt x="6085962" y="7664582"/>
                    <a:pt x="6114958" y="7689230"/>
                  </a:cubicBezTo>
                  <a:lnTo>
                    <a:pt x="6138199" y="7698659"/>
                  </a:lnTo>
                  <a:lnTo>
                    <a:pt x="6146408" y="7698659"/>
                  </a:lnTo>
                  <a:lnTo>
                    <a:pt x="6142304" y="7700324"/>
                  </a:lnTo>
                  <a:lnTo>
                    <a:pt x="6146408" y="7701989"/>
                  </a:lnTo>
                  <a:lnTo>
                    <a:pt x="6138199" y="7701989"/>
                  </a:lnTo>
                  <a:lnTo>
                    <a:pt x="6114958" y="7711418"/>
                  </a:lnTo>
                  <a:cubicBezTo>
                    <a:pt x="6085962" y="7736065"/>
                    <a:pt x="6065628" y="7793763"/>
                    <a:pt x="6065628" y="7860994"/>
                  </a:cubicBezTo>
                  <a:cubicBezTo>
                    <a:pt x="6065628" y="7928226"/>
                    <a:pt x="6085962" y="7985924"/>
                    <a:pt x="6114958" y="8010571"/>
                  </a:cubicBezTo>
                  <a:lnTo>
                    <a:pt x="6138199" y="8020001"/>
                  </a:lnTo>
                  <a:lnTo>
                    <a:pt x="6146408" y="8020001"/>
                  </a:lnTo>
                  <a:lnTo>
                    <a:pt x="6142303" y="8021666"/>
                  </a:lnTo>
                  <a:lnTo>
                    <a:pt x="6146408" y="8023331"/>
                  </a:lnTo>
                  <a:lnTo>
                    <a:pt x="6138199" y="8023331"/>
                  </a:lnTo>
                  <a:lnTo>
                    <a:pt x="6114957" y="8032759"/>
                  </a:lnTo>
                  <a:cubicBezTo>
                    <a:pt x="6085962" y="8057407"/>
                    <a:pt x="6065627" y="8115105"/>
                    <a:pt x="6065627" y="8182336"/>
                  </a:cubicBezTo>
                  <a:cubicBezTo>
                    <a:pt x="6065627" y="8249568"/>
                    <a:pt x="6085962" y="8307266"/>
                    <a:pt x="6114957" y="8331913"/>
                  </a:cubicBezTo>
                  <a:lnTo>
                    <a:pt x="6138199" y="8341342"/>
                  </a:lnTo>
                  <a:lnTo>
                    <a:pt x="6146407" y="8341342"/>
                  </a:lnTo>
                  <a:lnTo>
                    <a:pt x="6142303" y="8343007"/>
                  </a:lnTo>
                  <a:lnTo>
                    <a:pt x="6146408" y="8344672"/>
                  </a:lnTo>
                  <a:lnTo>
                    <a:pt x="6138199" y="8344672"/>
                  </a:lnTo>
                  <a:lnTo>
                    <a:pt x="6114957" y="8354101"/>
                  </a:lnTo>
                  <a:cubicBezTo>
                    <a:pt x="6085962" y="8378748"/>
                    <a:pt x="6065627" y="8436446"/>
                    <a:pt x="6065627" y="8503678"/>
                  </a:cubicBezTo>
                  <a:cubicBezTo>
                    <a:pt x="6065627" y="8570910"/>
                    <a:pt x="6085962" y="8628606"/>
                    <a:pt x="6114957" y="8653254"/>
                  </a:cubicBezTo>
                  <a:lnTo>
                    <a:pt x="6138199" y="8662684"/>
                  </a:lnTo>
                  <a:lnTo>
                    <a:pt x="6146407" y="8662684"/>
                  </a:lnTo>
                  <a:lnTo>
                    <a:pt x="6142303" y="8664348"/>
                  </a:lnTo>
                  <a:lnTo>
                    <a:pt x="6146407" y="8666014"/>
                  </a:lnTo>
                  <a:lnTo>
                    <a:pt x="6138199" y="8666014"/>
                  </a:lnTo>
                  <a:lnTo>
                    <a:pt x="6114957" y="8675442"/>
                  </a:lnTo>
                  <a:cubicBezTo>
                    <a:pt x="6085961" y="8700090"/>
                    <a:pt x="6065627" y="8757788"/>
                    <a:pt x="6065627" y="8825020"/>
                  </a:cubicBezTo>
                  <a:cubicBezTo>
                    <a:pt x="6065627" y="8892250"/>
                    <a:pt x="6085961" y="8949950"/>
                    <a:pt x="6114957" y="8974596"/>
                  </a:cubicBezTo>
                  <a:lnTo>
                    <a:pt x="6138199" y="8984026"/>
                  </a:lnTo>
                  <a:lnTo>
                    <a:pt x="6146407" y="8984026"/>
                  </a:lnTo>
                  <a:lnTo>
                    <a:pt x="6142303" y="8985690"/>
                  </a:lnTo>
                  <a:lnTo>
                    <a:pt x="6146407" y="8987354"/>
                  </a:lnTo>
                  <a:lnTo>
                    <a:pt x="6138199" y="8987354"/>
                  </a:lnTo>
                  <a:lnTo>
                    <a:pt x="6114957" y="8996784"/>
                  </a:lnTo>
                  <a:cubicBezTo>
                    <a:pt x="6085961" y="9021432"/>
                    <a:pt x="6065627" y="9079130"/>
                    <a:pt x="6065627" y="9146360"/>
                  </a:cubicBezTo>
                  <a:cubicBezTo>
                    <a:pt x="6065627" y="9213592"/>
                    <a:pt x="6085961" y="9271290"/>
                    <a:pt x="6114957" y="9295936"/>
                  </a:cubicBezTo>
                  <a:lnTo>
                    <a:pt x="6138199" y="9305366"/>
                  </a:lnTo>
                  <a:lnTo>
                    <a:pt x="6146407" y="9305366"/>
                  </a:lnTo>
                  <a:lnTo>
                    <a:pt x="6142303" y="9307030"/>
                  </a:lnTo>
                  <a:lnTo>
                    <a:pt x="6146407" y="9308696"/>
                  </a:lnTo>
                  <a:lnTo>
                    <a:pt x="6138198" y="9308696"/>
                  </a:lnTo>
                  <a:lnTo>
                    <a:pt x="6114956" y="9318126"/>
                  </a:lnTo>
                  <a:cubicBezTo>
                    <a:pt x="6085961" y="9342772"/>
                    <a:pt x="6065626" y="9400470"/>
                    <a:pt x="6065626" y="9467702"/>
                  </a:cubicBezTo>
                  <a:cubicBezTo>
                    <a:pt x="6065626" y="9534934"/>
                    <a:pt x="6085961" y="9592632"/>
                    <a:pt x="6114956" y="9617278"/>
                  </a:cubicBezTo>
                  <a:lnTo>
                    <a:pt x="6138198" y="9626708"/>
                  </a:lnTo>
                  <a:lnTo>
                    <a:pt x="6146407" y="9626708"/>
                  </a:lnTo>
                  <a:lnTo>
                    <a:pt x="6142303" y="9628372"/>
                  </a:lnTo>
                  <a:lnTo>
                    <a:pt x="6146407" y="9630038"/>
                  </a:lnTo>
                  <a:lnTo>
                    <a:pt x="6138198" y="9630038"/>
                  </a:lnTo>
                  <a:lnTo>
                    <a:pt x="6114956" y="9639466"/>
                  </a:lnTo>
                  <a:cubicBezTo>
                    <a:pt x="6085961" y="9664114"/>
                    <a:pt x="6065626" y="9721812"/>
                    <a:pt x="6065626" y="9789044"/>
                  </a:cubicBezTo>
                  <a:cubicBezTo>
                    <a:pt x="6065626" y="9856276"/>
                    <a:pt x="6085961" y="9913974"/>
                    <a:pt x="6114956" y="9938620"/>
                  </a:cubicBezTo>
                  <a:lnTo>
                    <a:pt x="6138198" y="9948050"/>
                  </a:lnTo>
                  <a:lnTo>
                    <a:pt x="6146406" y="9948050"/>
                  </a:lnTo>
                  <a:lnTo>
                    <a:pt x="6142302" y="9949714"/>
                  </a:lnTo>
                  <a:lnTo>
                    <a:pt x="6146407" y="9951380"/>
                  </a:lnTo>
                  <a:lnTo>
                    <a:pt x="6138198" y="9951380"/>
                  </a:lnTo>
                  <a:lnTo>
                    <a:pt x="6114956" y="9960808"/>
                  </a:lnTo>
                  <a:cubicBezTo>
                    <a:pt x="6085961" y="9985456"/>
                    <a:pt x="6065626" y="10043154"/>
                    <a:pt x="6065626" y="10110386"/>
                  </a:cubicBezTo>
                  <a:cubicBezTo>
                    <a:pt x="6065626" y="10177616"/>
                    <a:pt x="6085961" y="10235316"/>
                    <a:pt x="6114956" y="10259962"/>
                  </a:cubicBezTo>
                  <a:lnTo>
                    <a:pt x="6138198" y="10269392"/>
                  </a:lnTo>
                  <a:lnTo>
                    <a:pt x="6146406" y="10269392"/>
                  </a:lnTo>
                  <a:lnTo>
                    <a:pt x="6142302" y="10271056"/>
                  </a:lnTo>
                  <a:lnTo>
                    <a:pt x="6146406" y="10272722"/>
                  </a:lnTo>
                  <a:lnTo>
                    <a:pt x="6138198" y="10272722"/>
                  </a:lnTo>
                  <a:lnTo>
                    <a:pt x="6114956" y="10282150"/>
                  </a:lnTo>
                  <a:cubicBezTo>
                    <a:pt x="6085960" y="10306798"/>
                    <a:pt x="6065626" y="10364496"/>
                    <a:pt x="6065626" y="10431728"/>
                  </a:cubicBezTo>
                  <a:cubicBezTo>
                    <a:pt x="6065626" y="10498958"/>
                    <a:pt x="6085960" y="10556658"/>
                    <a:pt x="6114956" y="10581304"/>
                  </a:cubicBezTo>
                  <a:lnTo>
                    <a:pt x="6138198" y="10590734"/>
                  </a:lnTo>
                  <a:lnTo>
                    <a:pt x="6146406" y="10590734"/>
                  </a:lnTo>
                  <a:lnTo>
                    <a:pt x="6142302" y="10592398"/>
                  </a:lnTo>
                  <a:lnTo>
                    <a:pt x="6146406" y="10594062"/>
                  </a:lnTo>
                  <a:lnTo>
                    <a:pt x="6138198" y="10594062"/>
                  </a:lnTo>
                  <a:lnTo>
                    <a:pt x="6114956" y="10603492"/>
                  </a:lnTo>
                  <a:cubicBezTo>
                    <a:pt x="6085960" y="10628140"/>
                    <a:pt x="6065626" y="10685838"/>
                    <a:pt x="6065626" y="10753070"/>
                  </a:cubicBezTo>
                  <a:cubicBezTo>
                    <a:pt x="6065626" y="10820300"/>
                    <a:pt x="6085960" y="10878000"/>
                    <a:pt x="6114956" y="10902646"/>
                  </a:cubicBezTo>
                  <a:lnTo>
                    <a:pt x="6138197" y="10912076"/>
                  </a:lnTo>
                  <a:lnTo>
                    <a:pt x="6146406" y="10912076"/>
                  </a:lnTo>
                  <a:lnTo>
                    <a:pt x="6142302" y="10913740"/>
                  </a:lnTo>
                  <a:lnTo>
                    <a:pt x="6146406" y="10915404"/>
                  </a:lnTo>
                  <a:lnTo>
                    <a:pt x="6138197" y="10915404"/>
                  </a:lnTo>
                  <a:lnTo>
                    <a:pt x="6114955" y="10924834"/>
                  </a:lnTo>
                  <a:cubicBezTo>
                    <a:pt x="6085960" y="10949482"/>
                    <a:pt x="6065625" y="11007180"/>
                    <a:pt x="6065625" y="11074412"/>
                  </a:cubicBezTo>
                  <a:cubicBezTo>
                    <a:pt x="6065625" y="11141642"/>
                    <a:pt x="6085960" y="11199340"/>
                    <a:pt x="6114955" y="11223988"/>
                  </a:cubicBezTo>
                  <a:lnTo>
                    <a:pt x="6138197" y="11233416"/>
                  </a:lnTo>
                  <a:lnTo>
                    <a:pt x="6146405" y="11233416"/>
                  </a:lnTo>
                  <a:lnTo>
                    <a:pt x="6142301" y="11235082"/>
                  </a:lnTo>
                  <a:lnTo>
                    <a:pt x="6146406" y="11236746"/>
                  </a:lnTo>
                  <a:lnTo>
                    <a:pt x="6138197" y="11236746"/>
                  </a:lnTo>
                  <a:lnTo>
                    <a:pt x="6114955" y="11246176"/>
                  </a:lnTo>
                  <a:cubicBezTo>
                    <a:pt x="6085960" y="11270824"/>
                    <a:pt x="6065625" y="11328522"/>
                    <a:pt x="6065625" y="11395752"/>
                  </a:cubicBezTo>
                  <a:cubicBezTo>
                    <a:pt x="6065625" y="11462984"/>
                    <a:pt x="6085960" y="11520682"/>
                    <a:pt x="6114955" y="11545330"/>
                  </a:cubicBezTo>
                  <a:lnTo>
                    <a:pt x="6138197" y="11554758"/>
                  </a:lnTo>
                  <a:lnTo>
                    <a:pt x="6146405" y="11554758"/>
                  </a:lnTo>
                  <a:lnTo>
                    <a:pt x="6142301" y="11556424"/>
                  </a:lnTo>
                  <a:lnTo>
                    <a:pt x="6146405" y="11558088"/>
                  </a:lnTo>
                  <a:lnTo>
                    <a:pt x="6138197" y="11558088"/>
                  </a:lnTo>
                  <a:lnTo>
                    <a:pt x="6114955" y="11567518"/>
                  </a:lnTo>
                  <a:cubicBezTo>
                    <a:pt x="6085959" y="11592166"/>
                    <a:pt x="6065625" y="11649862"/>
                    <a:pt x="6065625" y="11717094"/>
                  </a:cubicBezTo>
                  <a:cubicBezTo>
                    <a:pt x="6065625" y="11784326"/>
                    <a:pt x="6085959" y="11842024"/>
                    <a:pt x="6114955" y="11866672"/>
                  </a:cubicBezTo>
                  <a:lnTo>
                    <a:pt x="6138197" y="11876100"/>
                  </a:lnTo>
                  <a:lnTo>
                    <a:pt x="6146405" y="11876100"/>
                  </a:lnTo>
                  <a:lnTo>
                    <a:pt x="6142301" y="11877766"/>
                  </a:lnTo>
                  <a:lnTo>
                    <a:pt x="6146405" y="11879430"/>
                  </a:lnTo>
                  <a:lnTo>
                    <a:pt x="6138197" y="11879430"/>
                  </a:lnTo>
                  <a:lnTo>
                    <a:pt x="6114955" y="11888860"/>
                  </a:lnTo>
                  <a:cubicBezTo>
                    <a:pt x="6085959" y="11913506"/>
                    <a:pt x="6065625" y="11971206"/>
                    <a:pt x="6065625" y="12038436"/>
                  </a:cubicBezTo>
                  <a:cubicBezTo>
                    <a:pt x="6065625" y="12128078"/>
                    <a:pt x="6101775" y="12200772"/>
                    <a:pt x="6146405" y="12200772"/>
                  </a:cubicBezTo>
                  <a:lnTo>
                    <a:pt x="5742600" y="12200772"/>
                  </a:lnTo>
                  <a:lnTo>
                    <a:pt x="5720978" y="12192000"/>
                  </a:lnTo>
                  <a:lnTo>
                    <a:pt x="0" y="12191999"/>
                  </a:lnTo>
                  <a:lnTo>
                    <a:pt x="0" y="0"/>
                  </a:lnTo>
                  <a:lnTo>
                    <a:pt x="6001104" y="0"/>
                  </a:lnTo>
                  <a:lnTo>
                    <a:pt x="6001104" y="2222"/>
                  </a:lnTo>
                  <a:close/>
                </a:path>
              </a:pathLst>
            </a:custGeom>
            <a:solidFill>
              <a:srgbClr val="8FDAE1"/>
            </a:solidFill>
            <a:ln>
              <a:noFill/>
            </a:ln>
            <a:effectLst>
              <a:outerShdw dist="25400" dir="16200000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65" name="자유형 164"/>
            <p:cNvSpPr/>
            <p:nvPr/>
          </p:nvSpPr>
          <p:spPr>
            <a:xfrm>
              <a:off x="220080" y="850900"/>
              <a:ext cx="11971920" cy="6007101"/>
            </a:xfrm>
            <a:custGeom>
              <a:avLst/>
              <a:gdLst>
                <a:gd name="connsiteX0" fmla="*/ 11959246 w 11971920"/>
                <a:gd name="connsiteY0" fmla="*/ 3886200 h 6007101"/>
                <a:gd name="connsiteX1" fmla="*/ 11971920 w 11971920"/>
                <a:gd name="connsiteY1" fmla="*/ 6007100 h 6007101"/>
                <a:gd name="connsiteX2" fmla="*/ 11959246 w 11971920"/>
                <a:gd name="connsiteY2" fmla="*/ 5998962 h 6007101"/>
                <a:gd name="connsiteX3" fmla="*/ 6826440 w 11971920"/>
                <a:gd name="connsiteY3" fmla="*/ 0 h 6007101"/>
                <a:gd name="connsiteX4" fmla="*/ 9031646 w 11971920"/>
                <a:gd name="connsiteY4" fmla="*/ 393700 h 6007101"/>
                <a:gd name="connsiteX5" fmla="*/ 10527130 w 11971920"/>
                <a:gd name="connsiteY5" fmla="*/ 495300 h 6007101"/>
                <a:gd name="connsiteX6" fmla="*/ 11502997 w 11971920"/>
                <a:gd name="connsiteY6" fmla="*/ 1498600 h 6007101"/>
                <a:gd name="connsiteX7" fmla="*/ 11528344 w 11971920"/>
                <a:gd name="connsiteY7" fmla="*/ 2654300 h 6007101"/>
                <a:gd name="connsiteX8" fmla="*/ 11794490 w 11971920"/>
                <a:gd name="connsiteY8" fmla="*/ 3022600 h 6007101"/>
                <a:gd name="connsiteX9" fmla="*/ 11944756 w 11971920"/>
                <a:gd name="connsiteY9" fmla="*/ 3810247 h 6007101"/>
                <a:gd name="connsiteX10" fmla="*/ 11528344 w 11971920"/>
                <a:gd name="connsiteY10" fmla="*/ 6007100 h 6007101"/>
                <a:gd name="connsiteX11" fmla="*/ 11946572 w 11971920"/>
                <a:gd name="connsiteY11" fmla="*/ 6007100 h 6007101"/>
                <a:gd name="connsiteX12" fmla="*/ 11946573 w 11971920"/>
                <a:gd name="connsiteY12" fmla="*/ 6007101 h 6007101"/>
                <a:gd name="connsiteX13" fmla="*/ 707963 w 11971920"/>
                <a:gd name="connsiteY13" fmla="*/ 6007101 h 6007101"/>
                <a:gd name="connsiteX14" fmla="*/ 64959 w 11971920"/>
                <a:gd name="connsiteY14" fmla="*/ 5114460 h 6007101"/>
                <a:gd name="connsiteX15" fmla="*/ 0 w 11971920"/>
                <a:gd name="connsiteY15" fmla="*/ 5012032 h 6007101"/>
                <a:gd name="connsiteX16" fmla="*/ 161520 w 11971920"/>
                <a:gd name="connsiteY16" fmla="*/ 4241816 h 6007101"/>
                <a:gd name="connsiteX17" fmla="*/ 85479 w 11971920"/>
                <a:gd name="connsiteY17" fmla="*/ 2120916 h 6007101"/>
                <a:gd name="connsiteX18" fmla="*/ 516381 w 11971920"/>
                <a:gd name="connsiteY18" fmla="*/ 1130316 h 6007101"/>
                <a:gd name="connsiteX19" fmla="*/ 2227317 w 11971920"/>
                <a:gd name="connsiteY19" fmla="*/ 431816 h 6007101"/>
                <a:gd name="connsiteX20" fmla="*/ 4900006 w 11971920"/>
                <a:gd name="connsiteY20" fmla="*/ 27551 h 6007101"/>
                <a:gd name="connsiteX21" fmla="*/ 4912695 w 11971920"/>
                <a:gd name="connsiteY21" fmla="*/ 12732 h 6007101"/>
                <a:gd name="connsiteX22" fmla="*/ 6813798 w 11971920"/>
                <a:gd name="connsiteY22" fmla="*/ 12732 h 6007101"/>
                <a:gd name="connsiteX23" fmla="*/ 6822424 w 11971920"/>
                <a:gd name="connsiteY23" fmla="*/ 22806 h 600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971920" h="6007101">
                  <a:moveTo>
                    <a:pt x="11959246" y="3886200"/>
                  </a:moveTo>
                  <a:cubicBezTo>
                    <a:pt x="11963471" y="4593167"/>
                    <a:pt x="11967696" y="5300133"/>
                    <a:pt x="11971920" y="6007100"/>
                  </a:cubicBezTo>
                  <a:lnTo>
                    <a:pt x="11959246" y="5998962"/>
                  </a:lnTo>
                  <a:close/>
                  <a:moveTo>
                    <a:pt x="6826440" y="0"/>
                  </a:moveTo>
                  <a:cubicBezTo>
                    <a:pt x="7561509" y="131233"/>
                    <a:pt x="8414864" y="311150"/>
                    <a:pt x="9031646" y="393700"/>
                  </a:cubicBezTo>
                  <a:cubicBezTo>
                    <a:pt x="9648428" y="476250"/>
                    <a:pt x="10028636" y="461433"/>
                    <a:pt x="10527130" y="495300"/>
                  </a:cubicBezTo>
                  <a:lnTo>
                    <a:pt x="11502997" y="1498600"/>
                  </a:lnTo>
                  <a:lnTo>
                    <a:pt x="11528344" y="2654300"/>
                  </a:lnTo>
                  <a:lnTo>
                    <a:pt x="11794490" y="3022600"/>
                  </a:lnTo>
                  <a:lnTo>
                    <a:pt x="11944756" y="3810247"/>
                  </a:lnTo>
                  <a:lnTo>
                    <a:pt x="11528344" y="6007100"/>
                  </a:lnTo>
                  <a:lnTo>
                    <a:pt x="11946572" y="6007100"/>
                  </a:lnTo>
                  <a:lnTo>
                    <a:pt x="11946573" y="6007101"/>
                  </a:lnTo>
                  <a:lnTo>
                    <a:pt x="707963" y="6007101"/>
                  </a:lnTo>
                  <a:lnTo>
                    <a:pt x="64959" y="5114460"/>
                  </a:lnTo>
                  <a:lnTo>
                    <a:pt x="0" y="5012032"/>
                  </a:lnTo>
                  <a:lnTo>
                    <a:pt x="161520" y="4241816"/>
                  </a:lnTo>
                  <a:lnTo>
                    <a:pt x="85479" y="2120916"/>
                  </a:lnTo>
                  <a:lnTo>
                    <a:pt x="516381" y="1130316"/>
                  </a:lnTo>
                  <a:lnTo>
                    <a:pt x="2227317" y="431816"/>
                  </a:lnTo>
                  <a:lnTo>
                    <a:pt x="4900006" y="27551"/>
                  </a:lnTo>
                  <a:lnTo>
                    <a:pt x="4912695" y="12732"/>
                  </a:lnTo>
                  <a:lnTo>
                    <a:pt x="6813798" y="12732"/>
                  </a:lnTo>
                  <a:lnTo>
                    <a:pt x="6822424" y="228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dist="63500" dir="16200000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5165786" y="150816"/>
            <a:ext cx="1860427" cy="715878"/>
            <a:chOff x="3684588" y="1674813"/>
            <a:chExt cx="4822825" cy="1855787"/>
          </a:xfrm>
        </p:grpSpPr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3684588" y="2152650"/>
              <a:ext cx="4822825" cy="1370013"/>
            </a:xfrm>
            <a:custGeom>
              <a:avLst/>
              <a:gdLst>
                <a:gd name="T0" fmla="*/ 1495 w 9115"/>
                <a:gd name="T1" fmla="*/ 0 h 2589"/>
                <a:gd name="T2" fmla="*/ 0 w 9115"/>
                <a:gd name="T3" fmla="*/ 2589 h 2589"/>
                <a:gd name="T4" fmla="*/ 9115 w 9115"/>
                <a:gd name="T5" fmla="*/ 2589 h 2589"/>
                <a:gd name="T6" fmla="*/ 7527 w 9115"/>
                <a:gd name="T7" fmla="*/ 27 h 2589"/>
                <a:gd name="T8" fmla="*/ 5881 w 9115"/>
                <a:gd name="T9" fmla="*/ 1824 h 2589"/>
                <a:gd name="T10" fmla="*/ 2706 w 9115"/>
                <a:gd name="T11" fmla="*/ 1794 h 2589"/>
                <a:gd name="T12" fmla="*/ 1495 w 9115"/>
                <a:gd name="T13" fmla="*/ 0 h 2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115" h="2589">
                  <a:moveTo>
                    <a:pt x="1495" y="0"/>
                  </a:moveTo>
                  <a:lnTo>
                    <a:pt x="0" y="2589"/>
                  </a:lnTo>
                  <a:lnTo>
                    <a:pt x="9115" y="2589"/>
                  </a:lnTo>
                  <a:lnTo>
                    <a:pt x="7527" y="27"/>
                  </a:lnTo>
                  <a:lnTo>
                    <a:pt x="5881" y="1824"/>
                  </a:lnTo>
                  <a:lnTo>
                    <a:pt x="2706" y="1794"/>
                  </a:lnTo>
                  <a:lnTo>
                    <a:pt x="1495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15"/>
            <p:cNvSpPr>
              <a:spLocks/>
            </p:cNvSpPr>
            <p:nvPr/>
          </p:nvSpPr>
          <p:spPr bwMode="auto">
            <a:xfrm>
              <a:off x="4878388" y="1803400"/>
              <a:ext cx="2557463" cy="1719263"/>
            </a:xfrm>
            <a:custGeom>
              <a:avLst/>
              <a:gdLst>
                <a:gd name="T0" fmla="*/ 0 w 4833"/>
                <a:gd name="T1" fmla="*/ 3250 h 3250"/>
                <a:gd name="T2" fmla="*/ 976 w 4833"/>
                <a:gd name="T3" fmla="*/ 1536 h 3250"/>
                <a:gd name="T4" fmla="*/ 1211 w 4833"/>
                <a:gd name="T5" fmla="*/ 1997 h 3250"/>
                <a:gd name="T6" fmla="*/ 2359 w 4833"/>
                <a:gd name="T7" fmla="*/ 0 h 3250"/>
                <a:gd name="T8" fmla="*/ 3441 w 4833"/>
                <a:gd name="T9" fmla="*/ 2125 h 3250"/>
                <a:gd name="T10" fmla="*/ 4090 w 4833"/>
                <a:gd name="T11" fmla="*/ 992 h 3250"/>
                <a:gd name="T12" fmla="*/ 4833 w 4833"/>
                <a:gd name="T13" fmla="*/ 2451 h 3250"/>
                <a:gd name="T14" fmla="*/ 4761 w 4833"/>
                <a:gd name="T15" fmla="*/ 2565 h 3250"/>
                <a:gd name="T16" fmla="*/ 4603 w 4833"/>
                <a:gd name="T17" fmla="*/ 2781 h 3250"/>
                <a:gd name="T18" fmla="*/ 4426 w 4833"/>
                <a:gd name="T19" fmla="*/ 2981 h 3250"/>
                <a:gd name="T20" fmla="*/ 4231 w 4833"/>
                <a:gd name="T21" fmla="*/ 3165 h 3250"/>
                <a:gd name="T22" fmla="*/ 4128 w 4833"/>
                <a:gd name="T23" fmla="*/ 3250 h 3250"/>
                <a:gd name="T24" fmla="*/ 377 w 4833"/>
                <a:gd name="T25" fmla="*/ 3250 h 3250"/>
                <a:gd name="T26" fmla="*/ 0 w 4833"/>
                <a:gd name="T27" fmla="*/ 325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33" h="3250">
                  <a:moveTo>
                    <a:pt x="0" y="3250"/>
                  </a:moveTo>
                  <a:lnTo>
                    <a:pt x="976" y="1536"/>
                  </a:lnTo>
                  <a:lnTo>
                    <a:pt x="1211" y="1997"/>
                  </a:lnTo>
                  <a:lnTo>
                    <a:pt x="2359" y="0"/>
                  </a:lnTo>
                  <a:lnTo>
                    <a:pt x="3441" y="2125"/>
                  </a:lnTo>
                  <a:lnTo>
                    <a:pt x="4090" y="992"/>
                  </a:lnTo>
                  <a:lnTo>
                    <a:pt x="4833" y="2451"/>
                  </a:lnTo>
                  <a:lnTo>
                    <a:pt x="4761" y="2565"/>
                  </a:lnTo>
                  <a:lnTo>
                    <a:pt x="4603" y="2781"/>
                  </a:lnTo>
                  <a:lnTo>
                    <a:pt x="4426" y="2981"/>
                  </a:lnTo>
                  <a:lnTo>
                    <a:pt x="4231" y="3165"/>
                  </a:lnTo>
                  <a:lnTo>
                    <a:pt x="4128" y="3250"/>
                  </a:lnTo>
                  <a:lnTo>
                    <a:pt x="377" y="3250"/>
                  </a:lnTo>
                  <a:lnTo>
                    <a:pt x="0" y="32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16"/>
            <p:cNvSpPr>
              <a:spLocks/>
            </p:cNvSpPr>
            <p:nvPr/>
          </p:nvSpPr>
          <p:spPr bwMode="auto">
            <a:xfrm>
              <a:off x="5911850" y="1803400"/>
              <a:ext cx="1746250" cy="1719263"/>
            </a:xfrm>
            <a:custGeom>
              <a:avLst/>
              <a:gdLst>
                <a:gd name="T0" fmla="*/ 406 w 3299"/>
                <a:gd name="T1" fmla="*/ 0 h 3250"/>
                <a:gd name="T2" fmla="*/ 1671 w 3299"/>
                <a:gd name="T3" fmla="*/ 2485 h 3250"/>
                <a:gd name="T4" fmla="*/ 2137 w 3299"/>
                <a:gd name="T5" fmla="*/ 992 h 3250"/>
                <a:gd name="T6" fmla="*/ 3299 w 3299"/>
                <a:gd name="T7" fmla="*/ 3250 h 3250"/>
                <a:gd name="T8" fmla="*/ 374 w 3299"/>
                <a:gd name="T9" fmla="*/ 3250 h 3250"/>
                <a:gd name="T10" fmla="*/ 644 w 3299"/>
                <a:gd name="T11" fmla="*/ 3008 h 3250"/>
                <a:gd name="T12" fmla="*/ 0 w 3299"/>
                <a:gd name="T13" fmla="*/ 2681 h 3250"/>
                <a:gd name="T14" fmla="*/ 811 w 3299"/>
                <a:gd name="T15" fmla="*/ 2232 h 3250"/>
                <a:gd name="T16" fmla="*/ 406 w 3299"/>
                <a:gd name="T17" fmla="*/ 2007 h 3250"/>
                <a:gd name="T18" fmla="*/ 406 w 3299"/>
                <a:gd name="T19" fmla="*/ 1774 h 3250"/>
                <a:gd name="T20" fmla="*/ 406 w 3299"/>
                <a:gd name="T21" fmla="*/ 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99" h="3250">
                  <a:moveTo>
                    <a:pt x="406" y="0"/>
                  </a:moveTo>
                  <a:lnTo>
                    <a:pt x="1671" y="2485"/>
                  </a:lnTo>
                  <a:lnTo>
                    <a:pt x="2137" y="992"/>
                  </a:lnTo>
                  <a:lnTo>
                    <a:pt x="3299" y="3250"/>
                  </a:lnTo>
                  <a:lnTo>
                    <a:pt x="374" y="3250"/>
                  </a:lnTo>
                  <a:lnTo>
                    <a:pt x="644" y="3008"/>
                  </a:lnTo>
                  <a:lnTo>
                    <a:pt x="0" y="2681"/>
                  </a:lnTo>
                  <a:lnTo>
                    <a:pt x="811" y="2232"/>
                  </a:lnTo>
                  <a:lnTo>
                    <a:pt x="406" y="2007"/>
                  </a:lnTo>
                  <a:lnTo>
                    <a:pt x="406" y="1774"/>
                  </a:lnTo>
                  <a:lnTo>
                    <a:pt x="406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17"/>
            <p:cNvSpPr>
              <a:spLocks/>
            </p:cNvSpPr>
            <p:nvPr/>
          </p:nvSpPr>
          <p:spPr bwMode="auto">
            <a:xfrm>
              <a:off x="3694113" y="1674813"/>
              <a:ext cx="1595438" cy="1847850"/>
            </a:xfrm>
            <a:custGeom>
              <a:avLst/>
              <a:gdLst>
                <a:gd name="T0" fmla="*/ 1476 w 3014"/>
                <a:gd name="T1" fmla="*/ 902 h 3491"/>
                <a:gd name="T2" fmla="*/ 1974 w 3014"/>
                <a:gd name="T3" fmla="*/ 0 h 3491"/>
                <a:gd name="T4" fmla="*/ 3014 w 3014"/>
                <a:gd name="T5" fmla="*/ 2127 h 3491"/>
                <a:gd name="T6" fmla="*/ 2238 w 3014"/>
                <a:gd name="T7" fmla="*/ 3491 h 3491"/>
                <a:gd name="T8" fmla="*/ 0 w 3014"/>
                <a:gd name="T9" fmla="*/ 3459 h 3491"/>
                <a:gd name="T10" fmla="*/ 1476 w 3014"/>
                <a:gd name="T11" fmla="*/ 902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14" h="3491">
                  <a:moveTo>
                    <a:pt x="1476" y="902"/>
                  </a:moveTo>
                  <a:lnTo>
                    <a:pt x="1974" y="0"/>
                  </a:lnTo>
                  <a:lnTo>
                    <a:pt x="3014" y="2127"/>
                  </a:lnTo>
                  <a:lnTo>
                    <a:pt x="2238" y="3491"/>
                  </a:lnTo>
                  <a:lnTo>
                    <a:pt x="0" y="3459"/>
                  </a:lnTo>
                  <a:lnTo>
                    <a:pt x="1476" y="9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18"/>
            <p:cNvSpPr>
              <a:spLocks/>
            </p:cNvSpPr>
            <p:nvPr/>
          </p:nvSpPr>
          <p:spPr bwMode="auto">
            <a:xfrm>
              <a:off x="4572000" y="1674813"/>
              <a:ext cx="717550" cy="1847850"/>
            </a:xfrm>
            <a:custGeom>
              <a:avLst/>
              <a:gdLst>
                <a:gd name="T0" fmla="*/ 315 w 1355"/>
                <a:gd name="T1" fmla="*/ 0 h 3491"/>
                <a:gd name="T2" fmla="*/ 1355 w 1355"/>
                <a:gd name="T3" fmla="*/ 2127 h 3491"/>
                <a:gd name="T4" fmla="*/ 579 w 1355"/>
                <a:gd name="T5" fmla="*/ 3491 h 3491"/>
                <a:gd name="T6" fmla="*/ 547 w 1355"/>
                <a:gd name="T7" fmla="*/ 3457 h 3491"/>
                <a:gd name="T8" fmla="*/ 493 w 1355"/>
                <a:gd name="T9" fmla="*/ 3370 h 3491"/>
                <a:gd name="T10" fmla="*/ 448 w 1355"/>
                <a:gd name="T11" fmla="*/ 3268 h 3491"/>
                <a:gd name="T12" fmla="*/ 409 w 1355"/>
                <a:gd name="T13" fmla="*/ 3157 h 3491"/>
                <a:gd name="T14" fmla="*/ 359 w 1355"/>
                <a:gd name="T15" fmla="*/ 2983 h 3491"/>
                <a:gd name="T16" fmla="*/ 305 w 1355"/>
                <a:gd name="T17" fmla="*/ 2817 h 3491"/>
                <a:gd name="T18" fmla="*/ 265 w 1355"/>
                <a:gd name="T19" fmla="*/ 2719 h 3491"/>
                <a:gd name="T20" fmla="*/ 241 w 1355"/>
                <a:gd name="T21" fmla="*/ 2677 h 3491"/>
                <a:gd name="T22" fmla="*/ 500 w 1355"/>
                <a:gd name="T23" fmla="*/ 2435 h 3491"/>
                <a:gd name="T24" fmla="*/ 0 w 1355"/>
                <a:gd name="T25" fmla="*/ 2169 h 3491"/>
                <a:gd name="T26" fmla="*/ 631 w 1355"/>
                <a:gd name="T27" fmla="*/ 1806 h 3491"/>
                <a:gd name="T28" fmla="*/ 315 w 1355"/>
                <a:gd name="T29" fmla="*/ 1625 h 3491"/>
                <a:gd name="T30" fmla="*/ 315 w 1355"/>
                <a:gd name="T31" fmla="*/ 1436 h 3491"/>
                <a:gd name="T32" fmla="*/ 315 w 1355"/>
                <a:gd name="T33" fmla="*/ 0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55" h="3491">
                  <a:moveTo>
                    <a:pt x="315" y="0"/>
                  </a:moveTo>
                  <a:lnTo>
                    <a:pt x="1355" y="2127"/>
                  </a:lnTo>
                  <a:lnTo>
                    <a:pt x="579" y="3491"/>
                  </a:lnTo>
                  <a:lnTo>
                    <a:pt x="547" y="3457"/>
                  </a:lnTo>
                  <a:lnTo>
                    <a:pt x="493" y="3370"/>
                  </a:lnTo>
                  <a:lnTo>
                    <a:pt x="448" y="3268"/>
                  </a:lnTo>
                  <a:lnTo>
                    <a:pt x="409" y="3157"/>
                  </a:lnTo>
                  <a:lnTo>
                    <a:pt x="359" y="2983"/>
                  </a:lnTo>
                  <a:lnTo>
                    <a:pt x="305" y="2817"/>
                  </a:lnTo>
                  <a:lnTo>
                    <a:pt x="265" y="2719"/>
                  </a:lnTo>
                  <a:lnTo>
                    <a:pt x="241" y="2677"/>
                  </a:lnTo>
                  <a:lnTo>
                    <a:pt x="500" y="2435"/>
                  </a:lnTo>
                  <a:lnTo>
                    <a:pt x="0" y="2169"/>
                  </a:lnTo>
                  <a:lnTo>
                    <a:pt x="631" y="1806"/>
                  </a:lnTo>
                  <a:lnTo>
                    <a:pt x="315" y="1625"/>
                  </a:lnTo>
                  <a:lnTo>
                    <a:pt x="315" y="1436"/>
                  </a:lnTo>
                  <a:lnTo>
                    <a:pt x="315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19"/>
            <p:cNvSpPr>
              <a:spLocks/>
            </p:cNvSpPr>
            <p:nvPr/>
          </p:nvSpPr>
          <p:spPr bwMode="auto">
            <a:xfrm>
              <a:off x="7059613" y="1679575"/>
              <a:ext cx="1447800" cy="1843088"/>
            </a:xfrm>
            <a:custGeom>
              <a:avLst/>
              <a:gdLst>
                <a:gd name="T0" fmla="*/ 1148 w 2736"/>
                <a:gd name="T1" fmla="*/ 922 h 3484"/>
                <a:gd name="T2" fmla="*/ 628 w 2736"/>
                <a:gd name="T3" fmla="*/ 0 h 3484"/>
                <a:gd name="T4" fmla="*/ 0 w 2736"/>
                <a:gd name="T5" fmla="*/ 1286 h 3484"/>
                <a:gd name="T6" fmla="*/ 711 w 2736"/>
                <a:gd name="T7" fmla="*/ 2685 h 3484"/>
                <a:gd name="T8" fmla="*/ 1130 w 2736"/>
                <a:gd name="T9" fmla="*/ 3484 h 3484"/>
                <a:gd name="T10" fmla="*/ 2736 w 2736"/>
                <a:gd name="T11" fmla="*/ 3484 h 3484"/>
                <a:gd name="T12" fmla="*/ 1148 w 2736"/>
                <a:gd name="T13" fmla="*/ 922 h 3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36" h="3484">
                  <a:moveTo>
                    <a:pt x="1148" y="922"/>
                  </a:moveTo>
                  <a:lnTo>
                    <a:pt x="628" y="0"/>
                  </a:lnTo>
                  <a:lnTo>
                    <a:pt x="0" y="1286"/>
                  </a:lnTo>
                  <a:lnTo>
                    <a:pt x="711" y="2685"/>
                  </a:lnTo>
                  <a:lnTo>
                    <a:pt x="1130" y="3484"/>
                  </a:lnTo>
                  <a:lnTo>
                    <a:pt x="2736" y="3484"/>
                  </a:lnTo>
                  <a:lnTo>
                    <a:pt x="1148" y="922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20"/>
            <p:cNvSpPr>
              <a:spLocks/>
            </p:cNvSpPr>
            <p:nvPr/>
          </p:nvSpPr>
          <p:spPr bwMode="auto">
            <a:xfrm>
              <a:off x="7059613" y="1679575"/>
              <a:ext cx="393700" cy="1257300"/>
            </a:xfrm>
            <a:custGeom>
              <a:avLst/>
              <a:gdLst>
                <a:gd name="T0" fmla="*/ 628 w 743"/>
                <a:gd name="T1" fmla="*/ 0 h 2377"/>
                <a:gd name="T2" fmla="*/ 0 w 743"/>
                <a:gd name="T3" fmla="*/ 1286 h 2377"/>
                <a:gd name="T4" fmla="*/ 554 w 743"/>
                <a:gd name="T5" fmla="*/ 2377 h 2377"/>
                <a:gd name="T6" fmla="*/ 743 w 743"/>
                <a:gd name="T7" fmla="*/ 2078 h 2377"/>
                <a:gd name="T8" fmla="*/ 517 w 743"/>
                <a:gd name="T9" fmla="*/ 1707 h 2377"/>
                <a:gd name="T10" fmla="*/ 716 w 743"/>
                <a:gd name="T11" fmla="*/ 1497 h 2377"/>
                <a:gd name="T12" fmla="*/ 482 w 743"/>
                <a:gd name="T13" fmla="*/ 1331 h 2377"/>
                <a:gd name="T14" fmla="*/ 628 w 743"/>
                <a:gd name="T15" fmla="*/ 0 h 2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43" h="2377">
                  <a:moveTo>
                    <a:pt x="628" y="0"/>
                  </a:moveTo>
                  <a:lnTo>
                    <a:pt x="0" y="1286"/>
                  </a:lnTo>
                  <a:lnTo>
                    <a:pt x="554" y="2377"/>
                  </a:lnTo>
                  <a:lnTo>
                    <a:pt x="743" y="2078"/>
                  </a:lnTo>
                  <a:lnTo>
                    <a:pt x="517" y="1707"/>
                  </a:lnTo>
                  <a:lnTo>
                    <a:pt x="716" y="1497"/>
                  </a:lnTo>
                  <a:lnTo>
                    <a:pt x="482" y="1331"/>
                  </a:lnTo>
                  <a:lnTo>
                    <a:pt x="6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" name="Rectangle 33"/>
            <p:cNvSpPr>
              <a:spLocks noChangeArrowheads="1"/>
            </p:cNvSpPr>
            <p:nvPr/>
          </p:nvSpPr>
          <p:spPr bwMode="auto">
            <a:xfrm>
              <a:off x="3694113" y="3505200"/>
              <a:ext cx="4813300" cy="25400"/>
            </a:xfrm>
            <a:prstGeom prst="rect">
              <a:avLst/>
            </a:prstGeom>
            <a:solidFill>
              <a:srgbClr val="B1B1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86" name="Freeform 10"/>
          <p:cNvSpPr>
            <a:spLocks/>
          </p:cNvSpPr>
          <p:nvPr/>
        </p:nvSpPr>
        <p:spPr bwMode="auto">
          <a:xfrm>
            <a:off x="6987944" y="259097"/>
            <a:ext cx="376918" cy="145971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7" name="Freeform 10"/>
          <p:cNvSpPr>
            <a:spLocks/>
          </p:cNvSpPr>
          <p:nvPr/>
        </p:nvSpPr>
        <p:spPr bwMode="auto">
          <a:xfrm>
            <a:off x="7520563" y="460158"/>
            <a:ext cx="280412" cy="108597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841" y="-127402"/>
            <a:ext cx="1565671" cy="917807"/>
          </a:xfrm>
          <a:prstGeom prst="rect">
            <a:avLst/>
          </a:prstGeom>
        </p:spPr>
      </p:pic>
      <p:sp>
        <p:nvSpPr>
          <p:cNvPr id="161" name="TextBox 2">
            <a:extLst>
              <a:ext uri="{FF2B5EF4-FFF2-40B4-BE49-F238E27FC236}">
                <a16:creationId xmlns:a16="http://schemas.microsoft.com/office/drawing/2014/main" id="{D558D35D-8B43-8042-83FC-0EB170D4FBD2}"/>
              </a:ext>
            </a:extLst>
          </p:cNvPr>
          <p:cNvSpPr txBox="1"/>
          <p:nvPr/>
        </p:nvSpPr>
        <p:spPr>
          <a:xfrm>
            <a:off x="1683110" y="1581618"/>
            <a:ext cx="8611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+mj-lt"/>
              </a:rPr>
              <a:t>로드 </a:t>
            </a:r>
            <a:r>
              <a:rPr lang="ko-KR" altLang="en-US" b="1" dirty="0" err="1">
                <a:latin typeface="+mj-lt"/>
              </a:rPr>
              <a:t>밸런서를</a:t>
            </a:r>
            <a:r>
              <a:rPr lang="ko-KR" altLang="en-US" b="1" dirty="0">
                <a:latin typeface="+mj-lt"/>
              </a:rPr>
              <a:t> 활용해서 동기적으로 </a:t>
            </a:r>
            <a:r>
              <a:rPr lang="ko-KR" altLang="en-US" b="1" dirty="0" err="1">
                <a:latin typeface="+mj-lt"/>
              </a:rPr>
              <a:t>디커플링된</a:t>
            </a:r>
            <a:r>
              <a:rPr lang="ko-KR" altLang="en-US" b="1" dirty="0">
                <a:latin typeface="+mj-lt"/>
              </a:rPr>
              <a:t> 동적 서버 풀 스케일링하기</a:t>
            </a:r>
            <a:endParaRPr lang="en-US" altLang="ko-KR" b="1" dirty="0">
              <a:latin typeface="+mj-lt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349434B-A4A9-C14F-BAAF-2C20AB0852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4240" y="2207055"/>
            <a:ext cx="7168901" cy="432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2694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" name="그룹 159"/>
          <p:cNvGrpSpPr/>
          <p:nvPr/>
        </p:nvGrpSpPr>
        <p:grpSpPr>
          <a:xfrm>
            <a:off x="10045331" y="465336"/>
            <a:ext cx="1015315" cy="268103"/>
            <a:chOff x="8847791" y="-932246"/>
            <a:chExt cx="1015315" cy="268103"/>
          </a:xfrm>
        </p:grpSpPr>
        <p:sp>
          <p:nvSpPr>
            <p:cNvPr id="42" name="Rectangle 13"/>
            <p:cNvSpPr>
              <a:spLocks noChangeArrowheads="1"/>
            </p:cNvSpPr>
            <p:nvPr/>
          </p:nvSpPr>
          <p:spPr bwMode="auto">
            <a:xfrm flipH="1">
              <a:off x="9765140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Rectangle 14"/>
            <p:cNvSpPr>
              <a:spLocks noChangeArrowheads="1"/>
            </p:cNvSpPr>
            <p:nvPr/>
          </p:nvSpPr>
          <p:spPr bwMode="auto">
            <a:xfrm flipH="1">
              <a:off x="977151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Rectangle 15"/>
            <p:cNvSpPr>
              <a:spLocks noChangeArrowheads="1"/>
            </p:cNvSpPr>
            <p:nvPr/>
          </p:nvSpPr>
          <p:spPr bwMode="auto">
            <a:xfrm flipH="1">
              <a:off x="9777893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Rectangle 16"/>
            <p:cNvSpPr>
              <a:spLocks noChangeArrowheads="1"/>
            </p:cNvSpPr>
            <p:nvPr/>
          </p:nvSpPr>
          <p:spPr bwMode="auto">
            <a:xfrm flipH="1">
              <a:off x="9784269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Rectangle 17"/>
            <p:cNvSpPr>
              <a:spLocks noChangeArrowheads="1"/>
            </p:cNvSpPr>
            <p:nvPr/>
          </p:nvSpPr>
          <p:spPr bwMode="auto">
            <a:xfrm flipH="1">
              <a:off x="979035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Rectangle 18"/>
            <p:cNvSpPr>
              <a:spLocks noChangeArrowheads="1"/>
            </p:cNvSpPr>
            <p:nvPr/>
          </p:nvSpPr>
          <p:spPr bwMode="auto">
            <a:xfrm flipH="1">
              <a:off x="979673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Rectangle 19"/>
            <p:cNvSpPr>
              <a:spLocks noChangeArrowheads="1"/>
            </p:cNvSpPr>
            <p:nvPr/>
          </p:nvSpPr>
          <p:spPr bwMode="auto">
            <a:xfrm flipH="1">
              <a:off x="980281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" name="Rectangle 20"/>
            <p:cNvSpPr>
              <a:spLocks noChangeArrowheads="1"/>
            </p:cNvSpPr>
            <p:nvPr/>
          </p:nvSpPr>
          <p:spPr bwMode="auto">
            <a:xfrm flipH="1">
              <a:off x="980919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" name="Rectangle 21"/>
            <p:cNvSpPr>
              <a:spLocks noChangeArrowheads="1"/>
            </p:cNvSpPr>
            <p:nvPr/>
          </p:nvSpPr>
          <p:spPr bwMode="auto">
            <a:xfrm flipH="1">
              <a:off x="9815572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" name="Rectangle 22"/>
            <p:cNvSpPr>
              <a:spLocks noChangeArrowheads="1"/>
            </p:cNvSpPr>
            <p:nvPr/>
          </p:nvSpPr>
          <p:spPr bwMode="auto">
            <a:xfrm flipH="1">
              <a:off x="982165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" name="Rectangle 23"/>
            <p:cNvSpPr>
              <a:spLocks noChangeArrowheads="1"/>
            </p:cNvSpPr>
            <p:nvPr/>
          </p:nvSpPr>
          <p:spPr bwMode="auto">
            <a:xfrm flipH="1">
              <a:off x="982803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" name="Rectangle 24"/>
            <p:cNvSpPr>
              <a:spLocks noChangeArrowheads="1"/>
            </p:cNvSpPr>
            <p:nvPr/>
          </p:nvSpPr>
          <p:spPr bwMode="auto">
            <a:xfrm flipH="1">
              <a:off x="983441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" name="Rectangle 25"/>
            <p:cNvSpPr>
              <a:spLocks noChangeArrowheads="1"/>
            </p:cNvSpPr>
            <p:nvPr/>
          </p:nvSpPr>
          <p:spPr bwMode="auto">
            <a:xfrm flipH="1">
              <a:off x="984049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" name="Rectangle 26"/>
            <p:cNvSpPr>
              <a:spLocks noChangeArrowheads="1"/>
            </p:cNvSpPr>
            <p:nvPr/>
          </p:nvSpPr>
          <p:spPr bwMode="auto">
            <a:xfrm flipH="1">
              <a:off x="984687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6" name="Rectangle 27"/>
            <p:cNvSpPr>
              <a:spLocks noChangeArrowheads="1"/>
            </p:cNvSpPr>
            <p:nvPr/>
          </p:nvSpPr>
          <p:spPr bwMode="auto">
            <a:xfrm flipH="1">
              <a:off x="9853251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7" name="Rectangle 28"/>
            <p:cNvSpPr>
              <a:spLocks noChangeArrowheads="1"/>
            </p:cNvSpPr>
            <p:nvPr/>
          </p:nvSpPr>
          <p:spPr bwMode="auto">
            <a:xfrm flipH="1">
              <a:off x="985933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8" name="Freeform 29"/>
            <p:cNvSpPr>
              <a:spLocks/>
            </p:cNvSpPr>
            <p:nvPr/>
          </p:nvSpPr>
          <p:spPr bwMode="auto">
            <a:xfrm flipH="1">
              <a:off x="8865181" y="-804716"/>
              <a:ext cx="320855" cy="53911"/>
            </a:xfrm>
            <a:custGeom>
              <a:avLst/>
              <a:gdLst>
                <a:gd name="T0" fmla="*/ 0 w 3320"/>
                <a:gd name="T1" fmla="*/ 559 h 559"/>
                <a:gd name="T2" fmla="*/ 3320 w 3320"/>
                <a:gd name="T3" fmla="*/ 559 h 559"/>
                <a:gd name="T4" fmla="*/ 3314 w 3320"/>
                <a:gd name="T5" fmla="*/ 521 h 559"/>
                <a:gd name="T6" fmla="*/ 3297 w 3320"/>
                <a:gd name="T7" fmla="*/ 446 h 559"/>
                <a:gd name="T8" fmla="*/ 3268 w 3320"/>
                <a:gd name="T9" fmla="*/ 373 h 559"/>
                <a:gd name="T10" fmla="*/ 3231 w 3320"/>
                <a:gd name="T11" fmla="*/ 302 h 559"/>
                <a:gd name="T12" fmla="*/ 3185 w 3320"/>
                <a:gd name="T13" fmla="*/ 232 h 559"/>
                <a:gd name="T14" fmla="*/ 3130 w 3320"/>
                <a:gd name="T15" fmla="*/ 162 h 559"/>
                <a:gd name="T16" fmla="*/ 3065 w 3320"/>
                <a:gd name="T17" fmla="*/ 96 h 559"/>
                <a:gd name="T18" fmla="*/ 2992 w 3320"/>
                <a:gd name="T19" fmla="*/ 31 h 559"/>
                <a:gd name="T20" fmla="*/ 2953 w 3320"/>
                <a:gd name="T21" fmla="*/ 0 h 559"/>
                <a:gd name="T22" fmla="*/ 0 w 3320"/>
                <a:gd name="T23" fmla="*/ 0 h 559"/>
                <a:gd name="T24" fmla="*/ 0 w 3320"/>
                <a:gd name="T25" fmla="*/ 559 h 559"/>
                <a:gd name="T26" fmla="*/ 0 w 3320"/>
                <a:gd name="T27" fmla="*/ 559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20" h="559">
                  <a:moveTo>
                    <a:pt x="0" y="559"/>
                  </a:moveTo>
                  <a:lnTo>
                    <a:pt x="3320" y="559"/>
                  </a:lnTo>
                  <a:lnTo>
                    <a:pt x="3314" y="521"/>
                  </a:lnTo>
                  <a:lnTo>
                    <a:pt x="3297" y="446"/>
                  </a:lnTo>
                  <a:lnTo>
                    <a:pt x="3268" y="373"/>
                  </a:lnTo>
                  <a:lnTo>
                    <a:pt x="3231" y="302"/>
                  </a:lnTo>
                  <a:lnTo>
                    <a:pt x="3185" y="232"/>
                  </a:lnTo>
                  <a:lnTo>
                    <a:pt x="3130" y="162"/>
                  </a:lnTo>
                  <a:lnTo>
                    <a:pt x="3065" y="96"/>
                  </a:lnTo>
                  <a:lnTo>
                    <a:pt x="2992" y="31"/>
                  </a:lnTo>
                  <a:lnTo>
                    <a:pt x="2953" y="0"/>
                  </a:lnTo>
                  <a:lnTo>
                    <a:pt x="0" y="0"/>
                  </a:lnTo>
                  <a:lnTo>
                    <a:pt x="0" y="559"/>
                  </a:lnTo>
                  <a:lnTo>
                    <a:pt x="0" y="559"/>
                  </a:lnTo>
                  <a:close/>
                </a:path>
              </a:pathLst>
            </a:custGeom>
            <a:solidFill>
              <a:srgbClr val="ABB1B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9" name="Freeform 30"/>
            <p:cNvSpPr>
              <a:spLocks/>
            </p:cNvSpPr>
            <p:nvPr/>
          </p:nvSpPr>
          <p:spPr bwMode="auto">
            <a:xfrm flipH="1">
              <a:off x="8914744" y="-850511"/>
              <a:ext cx="250423" cy="45795"/>
            </a:xfrm>
            <a:custGeom>
              <a:avLst/>
              <a:gdLst>
                <a:gd name="T0" fmla="*/ 0 w 2592"/>
                <a:gd name="T1" fmla="*/ 474 h 474"/>
                <a:gd name="T2" fmla="*/ 2592 w 2592"/>
                <a:gd name="T3" fmla="*/ 474 h 474"/>
                <a:gd name="T4" fmla="*/ 2587 w 2592"/>
                <a:gd name="T5" fmla="*/ 442 h 474"/>
                <a:gd name="T6" fmla="*/ 2573 w 2592"/>
                <a:gd name="T7" fmla="*/ 379 h 474"/>
                <a:gd name="T8" fmla="*/ 2551 w 2592"/>
                <a:gd name="T9" fmla="*/ 317 h 474"/>
                <a:gd name="T10" fmla="*/ 2523 w 2592"/>
                <a:gd name="T11" fmla="*/ 256 h 474"/>
                <a:gd name="T12" fmla="*/ 2466 w 2592"/>
                <a:gd name="T13" fmla="*/ 167 h 474"/>
                <a:gd name="T14" fmla="*/ 2367 w 2592"/>
                <a:gd name="T15" fmla="*/ 55 h 474"/>
                <a:gd name="T16" fmla="*/ 2305 w 2592"/>
                <a:gd name="T17" fmla="*/ 0 h 474"/>
                <a:gd name="T18" fmla="*/ 0 w 2592"/>
                <a:gd name="T19" fmla="*/ 0 h 474"/>
                <a:gd name="T20" fmla="*/ 0 w 2592"/>
                <a:gd name="T21" fmla="*/ 474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92" h="474">
                  <a:moveTo>
                    <a:pt x="0" y="474"/>
                  </a:moveTo>
                  <a:lnTo>
                    <a:pt x="2592" y="474"/>
                  </a:lnTo>
                  <a:lnTo>
                    <a:pt x="2587" y="442"/>
                  </a:lnTo>
                  <a:lnTo>
                    <a:pt x="2573" y="379"/>
                  </a:lnTo>
                  <a:lnTo>
                    <a:pt x="2551" y="317"/>
                  </a:lnTo>
                  <a:lnTo>
                    <a:pt x="2523" y="256"/>
                  </a:lnTo>
                  <a:lnTo>
                    <a:pt x="2466" y="167"/>
                  </a:lnTo>
                  <a:lnTo>
                    <a:pt x="2367" y="55"/>
                  </a:lnTo>
                  <a:lnTo>
                    <a:pt x="2305" y="0"/>
                  </a:lnTo>
                  <a:lnTo>
                    <a:pt x="0" y="0"/>
                  </a:lnTo>
                  <a:lnTo>
                    <a:pt x="0" y="474"/>
                  </a:lnTo>
                  <a:close/>
                </a:path>
              </a:pathLst>
            </a:custGeom>
            <a:solidFill>
              <a:srgbClr val="D1D7E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Freeform 31"/>
            <p:cNvSpPr>
              <a:spLocks/>
            </p:cNvSpPr>
            <p:nvPr/>
          </p:nvSpPr>
          <p:spPr bwMode="auto">
            <a:xfrm flipH="1">
              <a:off x="8958221" y="-888190"/>
              <a:ext cx="189846" cy="37679"/>
            </a:xfrm>
            <a:custGeom>
              <a:avLst/>
              <a:gdLst>
                <a:gd name="T0" fmla="*/ 0 w 1963"/>
                <a:gd name="T1" fmla="*/ 389 h 389"/>
                <a:gd name="T2" fmla="*/ 1963 w 1963"/>
                <a:gd name="T3" fmla="*/ 389 h 389"/>
                <a:gd name="T4" fmla="*/ 1957 w 1963"/>
                <a:gd name="T5" fmla="*/ 337 h 389"/>
                <a:gd name="T6" fmla="*/ 1924 w 1963"/>
                <a:gd name="T7" fmla="*/ 235 h 389"/>
                <a:gd name="T8" fmla="*/ 1869 w 1963"/>
                <a:gd name="T9" fmla="*/ 137 h 389"/>
                <a:gd name="T10" fmla="*/ 1793 w 1963"/>
                <a:gd name="T11" fmla="*/ 45 h 389"/>
                <a:gd name="T12" fmla="*/ 1747 w 1963"/>
                <a:gd name="T13" fmla="*/ 0 h 389"/>
                <a:gd name="T14" fmla="*/ 0 w 1963"/>
                <a:gd name="T15" fmla="*/ 0 h 389"/>
                <a:gd name="T16" fmla="*/ 0 w 1963"/>
                <a:gd name="T17" fmla="*/ 389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3" h="389">
                  <a:moveTo>
                    <a:pt x="0" y="389"/>
                  </a:moveTo>
                  <a:lnTo>
                    <a:pt x="1963" y="389"/>
                  </a:lnTo>
                  <a:lnTo>
                    <a:pt x="1957" y="337"/>
                  </a:lnTo>
                  <a:lnTo>
                    <a:pt x="1924" y="235"/>
                  </a:lnTo>
                  <a:lnTo>
                    <a:pt x="1869" y="137"/>
                  </a:lnTo>
                  <a:lnTo>
                    <a:pt x="1793" y="45"/>
                  </a:lnTo>
                  <a:lnTo>
                    <a:pt x="1747" y="0"/>
                  </a:lnTo>
                  <a:lnTo>
                    <a:pt x="0" y="0"/>
                  </a:lnTo>
                  <a:lnTo>
                    <a:pt x="0" y="389"/>
                  </a:lnTo>
                  <a:close/>
                </a:path>
              </a:pathLst>
            </a:custGeom>
            <a:solidFill>
              <a:srgbClr val="E9ECF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Rectangle 32"/>
            <p:cNvSpPr>
              <a:spLocks noChangeArrowheads="1"/>
            </p:cNvSpPr>
            <p:nvPr/>
          </p:nvSpPr>
          <p:spPr bwMode="auto">
            <a:xfrm flipH="1">
              <a:off x="9602828" y="-783847"/>
              <a:ext cx="125501" cy="62896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" name="Rectangle 33"/>
            <p:cNvSpPr>
              <a:spLocks noChangeArrowheads="1"/>
            </p:cNvSpPr>
            <p:nvPr/>
          </p:nvSpPr>
          <p:spPr bwMode="auto">
            <a:xfrm flipH="1">
              <a:off x="9226034" y="-783847"/>
              <a:ext cx="125501" cy="62896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" name="Rectangle 34"/>
            <p:cNvSpPr>
              <a:spLocks noChangeArrowheads="1"/>
            </p:cNvSpPr>
            <p:nvPr/>
          </p:nvSpPr>
          <p:spPr bwMode="auto">
            <a:xfrm flipH="1">
              <a:off x="9711229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4" name="Rectangle 35"/>
            <p:cNvSpPr>
              <a:spLocks noChangeArrowheads="1"/>
            </p:cNvSpPr>
            <p:nvPr/>
          </p:nvSpPr>
          <p:spPr bwMode="auto">
            <a:xfrm flipH="1">
              <a:off x="9694998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" name="Rectangle 36"/>
            <p:cNvSpPr>
              <a:spLocks noChangeArrowheads="1"/>
            </p:cNvSpPr>
            <p:nvPr/>
          </p:nvSpPr>
          <p:spPr bwMode="auto">
            <a:xfrm flipH="1">
              <a:off x="9678477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" name="Rectangle 37"/>
            <p:cNvSpPr>
              <a:spLocks noChangeArrowheads="1"/>
            </p:cNvSpPr>
            <p:nvPr/>
          </p:nvSpPr>
          <p:spPr bwMode="auto">
            <a:xfrm flipH="1">
              <a:off x="9662246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7" name="Rectangle 38"/>
            <p:cNvSpPr>
              <a:spLocks noChangeArrowheads="1"/>
            </p:cNvSpPr>
            <p:nvPr/>
          </p:nvSpPr>
          <p:spPr bwMode="auto">
            <a:xfrm flipH="1">
              <a:off x="9645725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8" name="Rectangle 39"/>
            <p:cNvSpPr>
              <a:spLocks noChangeArrowheads="1"/>
            </p:cNvSpPr>
            <p:nvPr/>
          </p:nvSpPr>
          <p:spPr bwMode="auto">
            <a:xfrm flipH="1">
              <a:off x="9629204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9" name="Rectangle 40"/>
            <p:cNvSpPr>
              <a:spLocks noChangeArrowheads="1"/>
            </p:cNvSpPr>
            <p:nvPr/>
          </p:nvSpPr>
          <p:spPr bwMode="auto">
            <a:xfrm flipH="1">
              <a:off x="9612973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0" name="Rectangle 41"/>
            <p:cNvSpPr>
              <a:spLocks noChangeArrowheads="1"/>
            </p:cNvSpPr>
            <p:nvPr/>
          </p:nvSpPr>
          <p:spPr bwMode="auto">
            <a:xfrm flipH="1">
              <a:off x="9414141" y="-847033"/>
              <a:ext cx="125501" cy="63185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1" name="Rectangle 42"/>
            <p:cNvSpPr>
              <a:spLocks noChangeArrowheads="1"/>
            </p:cNvSpPr>
            <p:nvPr/>
          </p:nvSpPr>
          <p:spPr bwMode="auto">
            <a:xfrm flipH="1">
              <a:off x="9522832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2" name="Rectangle 43"/>
            <p:cNvSpPr>
              <a:spLocks noChangeArrowheads="1"/>
            </p:cNvSpPr>
            <p:nvPr/>
          </p:nvSpPr>
          <p:spPr bwMode="auto">
            <a:xfrm flipH="1">
              <a:off x="9506601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3" name="Rectangle 44"/>
            <p:cNvSpPr>
              <a:spLocks noChangeArrowheads="1"/>
            </p:cNvSpPr>
            <p:nvPr/>
          </p:nvSpPr>
          <p:spPr bwMode="auto">
            <a:xfrm flipH="1">
              <a:off x="9490370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4" name="Rectangle 45"/>
            <p:cNvSpPr>
              <a:spLocks noChangeArrowheads="1"/>
            </p:cNvSpPr>
            <p:nvPr/>
          </p:nvSpPr>
          <p:spPr bwMode="auto">
            <a:xfrm flipH="1">
              <a:off x="9473849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5" name="Rectangle 46"/>
            <p:cNvSpPr>
              <a:spLocks noChangeArrowheads="1"/>
            </p:cNvSpPr>
            <p:nvPr/>
          </p:nvSpPr>
          <p:spPr bwMode="auto">
            <a:xfrm flipH="1">
              <a:off x="9457328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6" name="Rectangle 47"/>
            <p:cNvSpPr>
              <a:spLocks noChangeArrowheads="1"/>
            </p:cNvSpPr>
            <p:nvPr/>
          </p:nvSpPr>
          <p:spPr bwMode="auto">
            <a:xfrm flipH="1">
              <a:off x="9440807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7" name="Rectangle 48"/>
            <p:cNvSpPr>
              <a:spLocks noChangeArrowheads="1"/>
            </p:cNvSpPr>
            <p:nvPr/>
          </p:nvSpPr>
          <p:spPr bwMode="auto">
            <a:xfrm flipH="1">
              <a:off x="9424576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8" name="Rectangle 49"/>
            <p:cNvSpPr>
              <a:spLocks noChangeArrowheads="1"/>
            </p:cNvSpPr>
            <p:nvPr/>
          </p:nvSpPr>
          <p:spPr bwMode="auto">
            <a:xfrm flipH="1">
              <a:off x="9477037" y="-783847"/>
              <a:ext cx="125501" cy="62896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9" name="Rectangle 50"/>
            <p:cNvSpPr>
              <a:spLocks noChangeArrowheads="1"/>
            </p:cNvSpPr>
            <p:nvPr/>
          </p:nvSpPr>
          <p:spPr bwMode="auto">
            <a:xfrm flipH="1">
              <a:off x="9585728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0" name="Rectangle 51"/>
            <p:cNvSpPr>
              <a:spLocks noChangeArrowheads="1"/>
            </p:cNvSpPr>
            <p:nvPr/>
          </p:nvSpPr>
          <p:spPr bwMode="auto">
            <a:xfrm flipH="1">
              <a:off x="9569207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1" name="Rectangle 52"/>
            <p:cNvSpPr>
              <a:spLocks noChangeArrowheads="1"/>
            </p:cNvSpPr>
            <p:nvPr/>
          </p:nvSpPr>
          <p:spPr bwMode="auto">
            <a:xfrm flipH="1">
              <a:off x="9552976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2" name="Rectangle 53"/>
            <p:cNvSpPr>
              <a:spLocks noChangeArrowheads="1"/>
            </p:cNvSpPr>
            <p:nvPr/>
          </p:nvSpPr>
          <p:spPr bwMode="auto">
            <a:xfrm flipH="1">
              <a:off x="9536744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3" name="Rectangle 54"/>
            <p:cNvSpPr>
              <a:spLocks noChangeArrowheads="1"/>
            </p:cNvSpPr>
            <p:nvPr/>
          </p:nvSpPr>
          <p:spPr bwMode="auto">
            <a:xfrm flipH="1">
              <a:off x="9520223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4" name="Rectangle 55"/>
            <p:cNvSpPr>
              <a:spLocks noChangeArrowheads="1"/>
            </p:cNvSpPr>
            <p:nvPr/>
          </p:nvSpPr>
          <p:spPr bwMode="auto">
            <a:xfrm flipH="1">
              <a:off x="9503702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5" name="Rectangle 56"/>
            <p:cNvSpPr>
              <a:spLocks noChangeArrowheads="1"/>
            </p:cNvSpPr>
            <p:nvPr/>
          </p:nvSpPr>
          <p:spPr bwMode="auto">
            <a:xfrm flipH="1">
              <a:off x="9487181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6" name="Rectangle 57"/>
            <p:cNvSpPr>
              <a:spLocks noChangeArrowheads="1"/>
            </p:cNvSpPr>
            <p:nvPr/>
          </p:nvSpPr>
          <p:spPr bwMode="auto">
            <a:xfrm flipH="1">
              <a:off x="9288930" y="-847033"/>
              <a:ext cx="125212" cy="63185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7" name="Rectangle 58"/>
            <p:cNvSpPr>
              <a:spLocks noChangeArrowheads="1"/>
            </p:cNvSpPr>
            <p:nvPr/>
          </p:nvSpPr>
          <p:spPr bwMode="auto">
            <a:xfrm flipH="1">
              <a:off x="9397331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8" name="Rectangle 59"/>
            <p:cNvSpPr>
              <a:spLocks noChangeArrowheads="1"/>
            </p:cNvSpPr>
            <p:nvPr/>
          </p:nvSpPr>
          <p:spPr bwMode="auto">
            <a:xfrm flipH="1">
              <a:off x="938109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9" name="Rectangle 60"/>
            <p:cNvSpPr>
              <a:spLocks noChangeArrowheads="1"/>
            </p:cNvSpPr>
            <p:nvPr/>
          </p:nvSpPr>
          <p:spPr bwMode="auto">
            <a:xfrm flipH="1">
              <a:off x="936457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0" name="Rectangle 61"/>
            <p:cNvSpPr>
              <a:spLocks noChangeArrowheads="1"/>
            </p:cNvSpPr>
            <p:nvPr/>
          </p:nvSpPr>
          <p:spPr bwMode="auto">
            <a:xfrm flipH="1">
              <a:off x="9348058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1" name="Rectangle 62"/>
            <p:cNvSpPr>
              <a:spLocks noChangeArrowheads="1"/>
            </p:cNvSpPr>
            <p:nvPr/>
          </p:nvSpPr>
          <p:spPr bwMode="auto">
            <a:xfrm flipH="1">
              <a:off x="9331826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" name="Rectangle 63"/>
            <p:cNvSpPr>
              <a:spLocks noChangeArrowheads="1"/>
            </p:cNvSpPr>
            <p:nvPr/>
          </p:nvSpPr>
          <p:spPr bwMode="auto">
            <a:xfrm flipH="1">
              <a:off x="9315305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3" name="Rectangle 64"/>
            <p:cNvSpPr>
              <a:spLocks noChangeArrowheads="1"/>
            </p:cNvSpPr>
            <p:nvPr/>
          </p:nvSpPr>
          <p:spPr bwMode="auto">
            <a:xfrm flipH="1">
              <a:off x="9299074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4" name="Rectangle 65"/>
            <p:cNvSpPr>
              <a:spLocks noChangeArrowheads="1"/>
            </p:cNvSpPr>
            <p:nvPr/>
          </p:nvSpPr>
          <p:spPr bwMode="auto">
            <a:xfrm flipH="1">
              <a:off x="9351536" y="-783847"/>
              <a:ext cx="125501" cy="62896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5" name="Rectangle 66"/>
            <p:cNvSpPr>
              <a:spLocks noChangeArrowheads="1"/>
            </p:cNvSpPr>
            <p:nvPr/>
          </p:nvSpPr>
          <p:spPr bwMode="auto">
            <a:xfrm flipH="1">
              <a:off x="9460226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6" name="Rectangle 67"/>
            <p:cNvSpPr>
              <a:spLocks noChangeArrowheads="1"/>
            </p:cNvSpPr>
            <p:nvPr/>
          </p:nvSpPr>
          <p:spPr bwMode="auto">
            <a:xfrm flipH="1">
              <a:off x="9443995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7" name="Rectangle 68"/>
            <p:cNvSpPr>
              <a:spLocks noChangeArrowheads="1"/>
            </p:cNvSpPr>
            <p:nvPr/>
          </p:nvSpPr>
          <p:spPr bwMode="auto">
            <a:xfrm flipH="1">
              <a:off x="9427474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8" name="Rectangle 69"/>
            <p:cNvSpPr>
              <a:spLocks noChangeArrowheads="1"/>
            </p:cNvSpPr>
            <p:nvPr/>
          </p:nvSpPr>
          <p:spPr bwMode="auto">
            <a:xfrm flipH="1">
              <a:off x="9410953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9" name="Rectangle 70"/>
            <p:cNvSpPr>
              <a:spLocks noChangeArrowheads="1"/>
            </p:cNvSpPr>
            <p:nvPr/>
          </p:nvSpPr>
          <p:spPr bwMode="auto">
            <a:xfrm flipH="1">
              <a:off x="9394432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0" name="Rectangle 71"/>
            <p:cNvSpPr>
              <a:spLocks noChangeArrowheads="1"/>
            </p:cNvSpPr>
            <p:nvPr/>
          </p:nvSpPr>
          <p:spPr bwMode="auto">
            <a:xfrm flipH="1">
              <a:off x="9377911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1" name="Rectangle 72"/>
            <p:cNvSpPr>
              <a:spLocks noChangeArrowheads="1"/>
            </p:cNvSpPr>
            <p:nvPr/>
          </p:nvSpPr>
          <p:spPr bwMode="auto">
            <a:xfrm flipH="1">
              <a:off x="9361970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2" name="Rectangle 73"/>
            <p:cNvSpPr>
              <a:spLocks noChangeArrowheads="1"/>
            </p:cNvSpPr>
            <p:nvPr/>
          </p:nvSpPr>
          <p:spPr bwMode="auto">
            <a:xfrm flipH="1">
              <a:off x="9477037" y="-910218"/>
              <a:ext cx="125501" cy="63185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3" name="Rectangle 74"/>
            <p:cNvSpPr>
              <a:spLocks noChangeArrowheads="1"/>
            </p:cNvSpPr>
            <p:nvPr/>
          </p:nvSpPr>
          <p:spPr bwMode="auto">
            <a:xfrm flipH="1">
              <a:off x="9585728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4" name="Rectangle 75"/>
            <p:cNvSpPr>
              <a:spLocks noChangeArrowheads="1"/>
            </p:cNvSpPr>
            <p:nvPr/>
          </p:nvSpPr>
          <p:spPr bwMode="auto">
            <a:xfrm flipH="1">
              <a:off x="9569207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5" name="Rectangle 76"/>
            <p:cNvSpPr>
              <a:spLocks noChangeArrowheads="1"/>
            </p:cNvSpPr>
            <p:nvPr/>
          </p:nvSpPr>
          <p:spPr bwMode="auto">
            <a:xfrm flipH="1">
              <a:off x="9552976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6" name="Rectangle 77"/>
            <p:cNvSpPr>
              <a:spLocks noChangeArrowheads="1"/>
            </p:cNvSpPr>
            <p:nvPr/>
          </p:nvSpPr>
          <p:spPr bwMode="auto">
            <a:xfrm flipH="1">
              <a:off x="9536744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7" name="Rectangle 78"/>
            <p:cNvSpPr>
              <a:spLocks noChangeArrowheads="1"/>
            </p:cNvSpPr>
            <p:nvPr/>
          </p:nvSpPr>
          <p:spPr bwMode="auto">
            <a:xfrm flipH="1">
              <a:off x="9520223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8" name="Rectangle 79"/>
            <p:cNvSpPr>
              <a:spLocks noChangeArrowheads="1"/>
            </p:cNvSpPr>
            <p:nvPr/>
          </p:nvSpPr>
          <p:spPr bwMode="auto">
            <a:xfrm flipH="1">
              <a:off x="9503702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9" name="Rectangle 80"/>
            <p:cNvSpPr>
              <a:spLocks noChangeArrowheads="1"/>
            </p:cNvSpPr>
            <p:nvPr/>
          </p:nvSpPr>
          <p:spPr bwMode="auto">
            <a:xfrm flipH="1">
              <a:off x="9487181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0" name="Rectangle 81"/>
            <p:cNvSpPr>
              <a:spLocks noChangeArrowheads="1"/>
            </p:cNvSpPr>
            <p:nvPr/>
          </p:nvSpPr>
          <p:spPr bwMode="auto">
            <a:xfrm flipH="1">
              <a:off x="9334725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1" name="Rectangle 82"/>
            <p:cNvSpPr>
              <a:spLocks noChangeArrowheads="1"/>
            </p:cNvSpPr>
            <p:nvPr/>
          </p:nvSpPr>
          <p:spPr bwMode="auto">
            <a:xfrm flipH="1">
              <a:off x="9318204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2" name="Rectangle 83"/>
            <p:cNvSpPr>
              <a:spLocks noChangeArrowheads="1"/>
            </p:cNvSpPr>
            <p:nvPr/>
          </p:nvSpPr>
          <p:spPr bwMode="auto">
            <a:xfrm flipH="1">
              <a:off x="9301683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3" name="Rectangle 84"/>
            <p:cNvSpPr>
              <a:spLocks noChangeArrowheads="1"/>
            </p:cNvSpPr>
            <p:nvPr/>
          </p:nvSpPr>
          <p:spPr bwMode="auto">
            <a:xfrm flipH="1">
              <a:off x="9285452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4" name="Rectangle 85"/>
            <p:cNvSpPr>
              <a:spLocks noChangeArrowheads="1"/>
            </p:cNvSpPr>
            <p:nvPr/>
          </p:nvSpPr>
          <p:spPr bwMode="auto">
            <a:xfrm flipH="1">
              <a:off x="9268931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5" name="Rectangle 86"/>
            <p:cNvSpPr>
              <a:spLocks noChangeArrowheads="1"/>
            </p:cNvSpPr>
            <p:nvPr/>
          </p:nvSpPr>
          <p:spPr bwMode="auto">
            <a:xfrm flipH="1">
              <a:off x="9252700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6" name="Rectangle 87"/>
            <p:cNvSpPr>
              <a:spLocks noChangeArrowheads="1"/>
            </p:cNvSpPr>
            <p:nvPr/>
          </p:nvSpPr>
          <p:spPr bwMode="auto">
            <a:xfrm flipH="1">
              <a:off x="9236179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7" name="Rectangle 88"/>
            <p:cNvSpPr>
              <a:spLocks noChangeArrowheads="1"/>
            </p:cNvSpPr>
            <p:nvPr/>
          </p:nvSpPr>
          <p:spPr bwMode="auto">
            <a:xfrm flipH="1">
              <a:off x="9539933" y="-847033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8" name="Rectangle 89"/>
            <p:cNvSpPr>
              <a:spLocks noChangeArrowheads="1"/>
            </p:cNvSpPr>
            <p:nvPr/>
          </p:nvSpPr>
          <p:spPr bwMode="auto">
            <a:xfrm flipH="1">
              <a:off x="9648623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9" name="Rectangle 90"/>
            <p:cNvSpPr>
              <a:spLocks noChangeArrowheads="1"/>
            </p:cNvSpPr>
            <p:nvPr/>
          </p:nvSpPr>
          <p:spPr bwMode="auto">
            <a:xfrm flipH="1">
              <a:off x="9632102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0" name="Rectangle 91"/>
            <p:cNvSpPr>
              <a:spLocks noChangeArrowheads="1"/>
            </p:cNvSpPr>
            <p:nvPr/>
          </p:nvSpPr>
          <p:spPr bwMode="auto">
            <a:xfrm flipH="1">
              <a:off x="9615871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1" name="Rectangle 92"/>
            <p:cNvSpPr>
              <a:spLocks noChangeArrowheads="1"/>
            </p:cNvSpPr>
            <p:nvPr/>
          </p:nvSpPr>
          <p:spPr bwMode="auto">
            <a:xfrm flipH="1">
              <a:off x="9599350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2" name="Rectangle 93"/>
            <p:cNvSpPr>
              <a:spLocks noChangeArrowheads="1"/>
            </p:cNvSpPr>
            <p:nvPr/>
          </p:nvSpPr>
          <p:spPr bwMode="auto">
            <a:xfrm flipH="1">
              <a:off x="9582829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3" name="Rectangle 94"/>
            <p:cNvSpPr>
              <a:spLocks noChangeArrowheads="1"/>
            </p:cNvSpPr>
            <p:nvPr/>
          </p:nvSpPr>
          <p:spPr bwMode="auto">
            <a:xfrm flipH="1">
              <a:off x="9566598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4" name="Rectangle 95"/>
            <p:cNvSpPr>
              <a:spLocks noChangeArrowheads="1"/>
            </p:cNvSpPr>
            <p:nvPr/>
          </p:nvSpPr>
          <p:spPr bwMode="auto">
            <a:xfrm flipH="1">
              <a:off x="9550077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5" name="Rectangle 96"/>
            <p:cNvSpPr>
              <a:spLocks noChangeArrowheads="1"/>
            </p:cNvSpPr>
            <p:nvPr/>
          </p:nvSpPr>
          <p:spPr bwMode="auto">
            <a:xfrm flipH="1">
              <a:off x="9351536" y="-910218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6" name="Rectangle 97"/>
            <p:cNvSpPr>
              <a:spLocks noChangeArrowheads="1"/>
            </p:cNvSpPr>
            <p:nvPr/>
          </p:nvSpPr>
          <p:spPr bwMode="auto">
            <a:xfrm flipH="1">
              <a:off x="9460226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7" name="Rectangle 98"/>
            <p:cNvSpPr>
              <a:spLocks noChangeArrowheads="1"/>
            </p:cNvSpPr>
            <p:nvPr/>
          </p:nvSpPr>
          <p:spPr bwMode="auto">
            <a:xfrm flipH="1">
              <a:off x="9443995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8" name="Rectangle 99"/>
            <p:cNvSpPr>
              <a:spLocks noChangeArrowheads="1"/>
            </p:cNvSpPr>
            <p:nvPr/>
          </p:nvSpPr>
          <p:spPr bwMode="auto">
            <a:xfrm flipH="1">
              <a:off x="9427474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9" name="Rectangle 100"/>
            <p:cNvSpPr>
              <a:spLocks noChangeArrowheads="1"/>
            </p:cNvSpPr>
            <p:nvPr/>
          </p:nvSpPr>
          <p:spPr bwMode="auto">
            <a:xfrm flipH="1">
              <a:off x="9410953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0" name="Rectangle 101"/>
            <p:cNvSpPr>
              <a:spLocks noChangeArrowheads="1"/>
            </p:cNvSpPr>
            <p:nvPr/>
          </p:nvSpPr>
          <p:spPr bwMode="auto">
            <a:xfrm flipH="1">
              <a:off x="9394432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1" name="Rectangle 102"/>
            <p:cNvSpPr>
              <a:spLocks noChangeArrowheads="1"/>
            </p:cNvSpPr>
            <p:nvPr/>
          </p:nvSpPr>
          <p:spPr bwMode="auto">
            <a:xfrm flipH="1">
              <a:off x="9377911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2" name="Rectangle 103"/>
            <p:cNvSpPr>
              <a:spLocks noChangeArrowheads="1"/>
            </p:cNvSpPr>
            <p:nvPr/>
          </p:nvSpPr>
          <p:spPr bwMode="auto">
            <a:xfrm flipH="1">
              <a:off x="9361970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3" name="Freeform 104"/>
            <p:cNvSpPr>
              <a:spLocks/>
            </p:cNvSpPr>
            <p:nvPr/>
          </p:nvSpPr>
          <p:spPr bwMode="auto">
            <a:xfrm flipH="1">
              <a:off x="8847791" y="-771674"/>
              <a:ext cx="1015315" cy="107531"/>
            </a:xfrm>
            <a:custGeom>
              <a:avLst/>
              <a:gdLst>
                <a:gd name="T0" fmla="*/ 6766 w 10509"/>
                <a:gd name="T1" fmla="*/ 168 h 1111"/>
                <a:gd name="T2" fmla="*/ 6546 w 10509"/>
                <a:gd name="T3" fmla="*/ 542 h 1111"/>
                <a:gd name="T4" fmla="*/ 6135 w 10509"/>
                <a:gd name="T5" fmla="*/ 537 h 1111"/>
                <a:gd name="T6" fmla="*/ 3988 w 10509"/>
                <a:gd name="T7" fmla="*/ 509 h 1111"/>
                <a:gd name="T8" fmla="*/ 2528 w 10509"/>
                <a:gd name="T9" fmla="*/ 495 h 1111"/>
                <a:gd name="T10" fmla="*/ 1988 w 10509"/>
                <a:gd name="T11" fmla="*/ 493 h 1111"/>
                <a:gd name="T12" fmla="*/ 1906 w 10509"/>
                <a:gd name="T13" fmla="*/ 493 h 1111"/>
                <a:gd name="T14" fmla="*/ 1757 w 10509"/>
                <a:gd name="T15" fmla="*/ 483 h 1111"/>
                <a:gd name="T16" fmla="*/ 1628 w 10509"/>
                <a:gd name="T17" fmla="*/ 466 h 1111"/>
                <a:gd name="T18" fmla="*/ 1514 w 10509"/>
                <a:gd name="T19" fmla="*/ 440 h 1111"/>
                <a:gd name="T20" fmla="*/ 1416 w 10509"/>
                <a:gd name="T21" fmla="*/ 408 h 1111"/>
                <a:gd name="T22" fmla="*/ 1334 w 10509"/>
                <a:gd name="T23" fmla="*/ 372 h 1111"/>
                <a:gd name="T24" fmla="*/ 1263 w 10509"/>
                <a:gd name="T25" fmla="*/ 334 h 1111"/>
                <a:gd name="T26" fmla="*/ 1206 w 10509"/>
                <a:gd name="T27" fmla="*/ 290 h 1111"/>
                <a:gd name="T28" fmla="*/ 1160 w 10509"/>
                <a:gd name="T29" fmla="*/ 247 h 1111"/>
                <a:gd name="T30" fmla="*/ 1124 w 10509"/>
                <a:gd name="T31" fmla="*/ 204 h 1111"/>
                <a:gd name="T32" fmla="*/ 1083 w 10509"/>
                <a:gd name="T33" fmla="*/ 141 h 1111"/>
                <a:gd name="T34" fmla="*/ 1055 w 10509"/>
                <a:gd name="T35" fmla="*/ 67 h 1111"/>
                <a:gd name="T36" fmla="*/ 1046 w 10509"/>
                <a:gd name="T37" fmla="*/ 14 h 1111"/>
                <a:gd name="T38" fmla="*/ 1045 w 10509"/>
                <a:gd name="T39" fmla="*/ 0 h 1111"/>
                <a:gd name="T40" fmla="*/ 0 w 10509"/>
                <a:gd name="T41" fmla="*/ 0 h 1111"/>
                <a:gd name="T42" fmla="*/ 16 w 10509"/>
                <a:gd name="T43" fmla="*/ 40 h 1111"/>
                <a:gd name="T44" fmla="*/ 64 w 10509"/>
                <a:gd name="T45" fmla="*/ 136 h 1111"/>
                <a:gd name="T46" fmla="*/ 162 w 10509"/>
                <a:gd name="T47" fmla="*/ 295 h 1111"/>
                <a:gd name="T48" fmla="*/ 372 w 10509"/>
                <a:gd name="T49" fmla="*/ 589 h 1111"/>
                <a:gd name="T50" fmla="*/ 415 w 10509"/>
                <a:gd name="T51" fmla="*/ 643 h 1111"/>
                <a:gd name="T52" fmla="*/ 350 w 10509"/>
                <a:gd name="T53" fmla="*/ 697 h 1111"/>
                <a:gd name="T54" fmla="*/ 252 w 10509"/>
                <a:gd name="T55" fmla="*/ 793 h 1111"/>
                <a:gd name="T56" fmla="*/ 192 w 10509"/>
                <a:gd name="T57" fmla="*/ 879 h 1111"/>
                <a:gd name="T58" fmla="*/ 159 w 10509"/>
                <a:gd name="T59" fmla="*/ 953 h 1111"/>
                <a:gd name="T60" fmla="*/ 147 w 10509"/>
                <a:gd name="T61" fmla="*/ 1013 h 1111"/>
                <a:gd name="T62" fmla="*/ 149 w 10509"/>
                <a:gd name="T63" fmla="*/ 1061 h 1111"/>
                <a:gd name="T64" fmla="*/ 162 w 10509"/>
                <a:gd name="T65" fmla="*/ 1106 h 1111"/>
                <a:gd name="T66" fmla="*/ 166 w 10509"/>
                <a:gd name="T67" fmla="*/ 1111 h 1111"/>
                <a:gd name="T68" fmla="*/ 9805 w 10509"/>
                <a:gd name="T69" fmla="*/ 1111 h 1111"/>
                <a:gd name="T70" fmla="*/ 9861 w 10509"/>
                <a:gd name="T71" fmla="*/ 1107 h 1111"/>
                <a:gd name="T72" fmla="*/ 9963 w 10509"/>
                <a:gd name="T73" fmla="*/ 1088 h 1111"/>
                <a:gd name="T74" fmla="*/ 10054 w 10509"/>
                <a:gd name="T75" fmla="*/ 1057 h 1111"/>
                <a:gd name="T76" fmla="*/ 10135 w 10509"/>
                <a:gd name="T77" fmla="*/ 1012 h 1111"/>
                <a:gd name="T78" fmla="*/ 10204 w 10509"/>
                <a:gd name="T79" fmla="*/ 959 h 1111"/>
                <a:gd name="T80" fmla="*/ 10266 w 10509"/>
                <a:gd name="T81" fmla="*/ 895 h 1111"/>
                <a:gd name="T82" fmla="*/ 10317 w 10509"/>
                <a:gd name="T83" fmla="*/ 826 h 1111"/>
                <a:gd name="T84" fmla="*/ 10362 w 10509"/>
                <a:gd name="T85" fmla="*/ 753 h 1111"/>
                <a:gd name="T86" fmla="*/ 10415 w 10509"/>
                <a:gd name="T87" fmla="*/ 637 h 1111"/>
                <a:gd name="T88" fmla="*/ 10464 w 10509"/>
                <a:gd name="T89" fmla="*/ 480 h 1111"/>
                <a:gd name="T90" fmla="*/ 10493 w 10509"/>
                <a:gd name="T91" fmla="*/ 335 h 1111"/>
                <a:gd name="T92" fmla="*/ 10506 w 10509"/>
                <a:gd name="T93" fmla="*/ 213 h 1111"/>
                <a:gd name="T94" fmla="*/ 10509 w 10509"/>
                <a:gd name="T95" fmla="*/ 168 h 1111"/>
                <a:gd name="T96" fmla="*/ 6766 w 10509"/>
                <a:gd name="T97" fmla="*/ 168 h 1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0509" h="1111">
                  <a:moveTo>
                    <a:pt x="6766" y="168"/>
                  </a:moveTo>
                  <a:lnTo>
                    <a:pt x="6546" y="542"/>
                  </a:lnTo>
                  <a:lnTo>
                    <a:pt x="6135" y="537"/>
                  </a:lnTo>
                  <a:lnTo>
                    <a:pt x="3988" y="509"/>
                  </a:lnTo>
                  <a:lnTo>
                    <a:pt x="2528" y="495"/>
                  </a:lnTo>
                  <a:lnTo>
                    <a:pt x="1988" y="493"/>
                  </a:lnTo>
                  <a:lnTo>
                    <a:pt x="1906" y="493"/>
                  </a:lnTo>
                  <a:lnTo>
                    <a:pt x="1757" y="483"/>
                  </a:lnTo>
                  <a:lnTo>
                    <a:pt x="1628" y="466"/>
                  </a:lnTo>
                  <a:lnTo>
                    <a:pt x="1514" y="440"/>
                  </a:lnTo>
                  <a:lnTo>
                    <a:pt x="1416" y="408"/>
                  </a:lnTo>
                  <a:lnTo>
                    <a:pt x="1334" y="372"/>
                  </a:lnTo>
                  <a:lnTo>
                    <a:pt x="1263" y="334"/>
                  </a:lnTo>
                  <a:lnTo>
                    <a:pt x="1206" y="290"/>
                  </a:lnTo>
                  <a:lnTo>
                    <a:pt x="1160" y="247"/>
                  </a:lnTo>
                  <a:lnTo>
                    <a:pt x="1124" y="204"/>
                  </a:lnTo>
                  <a:lnTo>
                    <a:pt x="1083" y="141"/>
                  </a:lnTo>
                  <a:lnTo>
                    <a:pt x="1055" y="67"/>
                  </a:lnTo>
                  <a:lnTo>
                    <a:pt x="1046" y="14"/>
                  </a:lnTo>
                  <a:lnTo>
                    <a:pt x="1045" y="0"/>
                  </a:lnTo>
                  <a:lnTo>
                    <a:pt x="0" y="0"/>
                  </a:lnTo>
                  <a:lnTo>
                    <a:pt x="16" y="40"/>
                  </a:lnTo>
                  <a:lnTo>
                    <a:pt x="64" y="136"/>
                  </a:lnTo>
                  <a:lnTo>
                    <a:pt x="162" y="295"/>
                  </a:lnTo>
                  <a:lnTo>
                    <a:pt x="372" y="589"/>
                  </a:lnTo>
                  <a:lnTo>
                    <a:pt x="415" y="643"/>
                  </a:lnTo>
                  <a:lnTo>
                    <a:pt x="350" y="697"/>
                  </a:lnTo>
                  <a:lnTo>
                    <a:pt x="252" y="793"/>
                  </a:lnTo>
                  <a:lnTo>
                    <a:pt x="192" y="879"/>
                  </a:lnTo>
                  <a:lnTo>
                    <a:pt x="159" y="953"/>
                  </a:lnTo>
                  <a:lnTo>
                    <a:pt x="147" y="1013"/>
                  </a:lnTo>
                  <a:lnTo>
                    <a:pt x="149" y="1061"/>
                  </a:lnTo>
                  <a:lnTo>
                    <a:pt x="162" y="1106"/>
                  </a:lnTo>
                  <a:lnTo>
                    <a:pt x="166" y="1111"/>
                  </a:lnTo>
                  <a:lnTo>
                    <a:pt x="9805" y="1111"/>
                  </a:lnTo>
                  <a:lnTo>
                    <a:pt x="9861" y="1107"/>
                  </a:lnTo>
                  <a:lnTo>
                    <a:pt x="9963" y="1088"/>
                  </a:lnTo>
                  <a:lnTo>
                    <a:pt x="10054" y="1057"/>
                  </a:lnTo>
                  <a:lnTo>
                    <a:pt x="10135" y="1012"/>
                  </a:lnTo>
                  <a:lnTo>
                    <a:pt x="10204" y="959"/>
                  </a:lnTo>
                  <a:lnTo>
                    <a:pt x="10266" y="895"/>
                  </a:lnTo>
                  <a:lnTo>
                    <a:pt x="10317" y="826"/>
                  </a:lnTo>
                  <a:lnTo>
                    <a:pt x="10362" y="753"/>
                  </a:lnTo>
                  <a:lnTo>
                    <a:pt x="10415" y="637"/>
                  </a:lnTo>
                  <a:lnTo>
                    <a:pt x="10464" y="480"/>
                  </a:lnTo>
                  <a:lnTo>
                    <a:pt x="10493" y="335"/>
                  </a:lnTo>
                  <a:lnTo>
                    <a:pt x="10506" y="213"/>
                  </a:lnTo>
                  <a:lnTo>
                    <a:pt x="10509" y="168"/>
                  </a:lnTo>
                  <a:lnTo>
                    <a:pt x="6766" y="168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4" name="Rectangle 105"/>
            <p:cNvSpPr>
              <a:spLocks noChangeArrowheads="1"/>
            </p:cNvSpPr>
            <p:nvPr/>
          </p:nvSpPr>
          <p:spPr bwMode="auto">
            <a:xfrm flipH="1">
              <a:off x="9150096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5" name="Rectangle 106"/>
            <p:cNvSpPr>
              <a:spLocks noChangeArrowheads="1"/>
            </p:cNvSpPr>
            <p:nvPr/>
          </p:nvSpPr>
          <p:spPr bwMode="auto">
            <a:xfrm flipH="1">
              <a:off x="9111837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6" name="Rectangle 107"/>
            <p:cNvSpPr>
              <a:spLocks noChangeArrowheads="1"/>
            </p:cNvSpPr>
            <p:nvPr/>
          </p:nvSpPr>
          <p:spPr bwMode="auto">
            <a:xfrm flipH="1">
              <a:off x="9073578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7" name="Rectangle 108"/>
            <p:cNvSpPr>
              <a:spLocks noChangeArrowheads="1"/>
            </p:cNvSpPr>
            <p:nvPr/>
          </p:nvSpPr>
          <p:spPr bwMode="auto">
            <a:xfrm flipH="1">
              <a:off x="9035029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8" name="Rectangle 109"/>
            <p:cNvSpPr>
              <a:spLocks noChangeArrowheads="1"/>
            </p:cNvSpPr>
            <p:nvPr/>
          </p:nvSpPr>
          <p:spPr bwMode="auto">
            <a:xfrm flipH="1">
              <a:off x="8996770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9" name="Rectangle 110"/>
            <p:cNvSpPr>
              <a:spLocks noChangeArrowheads="1"/>
            </p:cNvSpPr>
            <p:nvPr/>
          </p:nvSpPr>
          <p:spPr bwMode="auto">
            <a:xfrm flipH="1">
              <a:off x="8958221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0" name="Rectangle 111"/>
            <p:cNvSpPr>
              <a:spLocks noChangeArrowheads="1"/>
            </p:cNvSpPr>
            <p:nvPr/>
          </p:nvSpPr>
          <p:spPr bwMode="auto">
            <a:xfrm flipH="1">
              <a:off x="8919962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1" name="Rectangle 112"/>
            <p:cNvSpPr>
              <a:spLocks noChangeArrowheads="1"/>
            </p:cNvSpPr>
            <p:nvPr/>
          </p:nvSpPr>
          <p:spPr bwMode="auto">
            <a:xfrm flipH="1">
              <a:off x="9141690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2" name="Rectangle 113"/>
            <p:cNvSpPr>
              <a:spLocks noChangeArrowheads="1"/>
            </p:cNvSpPr>
            <p:nvPr/>
          </p:nvSpPr>
          <p:spPr bwMode="auto">
            <a:xfrm flipH="1">
              <a:off x="9109228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3" name="Rectangle 114"/>
            <p:cNvSpPr>
              <a:spLocks noChangeArrowheads="1"/>
            </p:cNvSpPr>
            <p:nvPr/>
          </p:nvSpPr>
          <p:spPr bwMode="auto">
            <a:xfrm flipH="1">
              <a:off x="9076766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4" name="Rectangle 115"/>
            <p:cNvSpPr>
              <a:spLocks noChangeArrowheads="1"/>
            </p:cNvSpPr>
            <p:nvPr/>
          </p:nvSpPr>
          <p:spPr bwMode="auto">
            <a:xfrm flipH="1">
              <a:off x="9044593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5" name="Rectangle 116"/>
            <p:cNvSpPr>
              <a:spLocks noChangeArrowheads="1"/>
            </p:cNvSpPr>
            <p:nvPr/>
          </p:nvSpPr>
          <p:spPr bwMode="auto">
            <a:xfrm flipH="1">
              <a:off x="9012131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6" name="Rectangle 117"/>
            <p:cNvSpPr>
              <a:spLocks noChangeArrowheads="1"/>
            </p:cNvSpPr>
            <p:nvPr/>
          </p:nvSpPr>
          <p:spPr bwMode="auto">
            <a:xfrm flipH="1">
              <a:off x="8979669" y="-841526"/>
              <a:ext cx="1420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7" name="Rectangle 118"/>
            <p:cNvSpPr>
              <a:spLocks noChangeArrowheads="1"/>
            </p:cNvSpPr>
            <p:nvPr/>
          </p:nvSpPr>
          <p:spPr bwMode="auto">
            <a:xfrm flipH="1">
              <a:off x="8947207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8" name="Rectangle 119"/>
            <p:cNvSpPr>
              <a:spLocks noChangeArrowheads="1"/>
            </p:cNvSpPr>
            <p:nvPr/>
          </p:nvSpPr>
          <p:spPr bwMode="auto">
            <a:xfrm flipH="1">
              <a:off x="9128937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9" name="Rectangle 120"/>
            <p:cNvSpPr>
              <a:spLocks noChangeArrowheads="1"/>
            </p:cNvSpPr>
            <p:nvPr/>
          </p:nvSpPr>
          <p:spPr bwMode="auto">
            <a:xfrm flipH="1">
              <a:off x="9105170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0" name="Rectangle 121"/>
            <p:cNvSpPr>
              <a:spLocks noChangeArrowheads="1"/>
            </p:cNvSpPr>
            <p:nvPr/>
          </p:nvSpPr>
          <p:spPr bwMode="auto">
            <a:xfrm flipH="1">
              <a:off x="9081693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1" name="Rectangle 122"/>
            <p:cNvSpPr>
              <a:spLocks noChangeArrowheads="1"/>
            </p:cNvSpPr>
            <p:nvPr/>
          </p:nvSpPr>
          <p:spPr bwMode="auto">
            <a:xfrm flipH="1">
              <a:off x="9057926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2" name="Rectangle 123"/>
            <p:cNvSpPr>
              <a:spLocks noChangeArrowheads="1"/>
            </p:cNvSpPr>
            <p:nvPr/>
          </p:nvSpPr>
          <p:spPr bwMode="auto">
            <a:xfrm flipH="1">
              <a:off x="9034159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3" name="Rectangle 124"/>
            <p:cNvSpPr>
              <a:spLocks noChangeArrowheads="1"/>
            </p:cNvSpPr>
            <p:nvPr/>
          </p:nvSpPr>
          <p:spPr bwMode="auto">
            <a:xfrm flipH="1">
              <a:off x="9010682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4" name="Rectangle 125"/>
            <p:cNvSpPr>
              <a:spLocks noChangeArrowheads="1"/>
            </p:cNvSpPr>
            <p:nvPr/>
          </p:nvSpPr>
          <p:spPr bwMode="auto">
            <a:xfrm flipH="1">
              <a:off x="8986915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5" name="Rectangle 126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44056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6" name="Rectangle 127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11884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7" name="Rectangle 128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37100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8" name="Rectangle 129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9855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9" name="Freeform 130"/>
            <p:cNvSpPr>
              <a:spLocks/>
            </p:cNvSpPr>
            <p:nvPr/>
          </p:nvSpPr>
          <p:spPr bwMode="auto">
            <a:xfrm flipH="1">
              <a:off x="9762821" y="-780369"/>
              <a:ext cx="100285" cy="4058"/>
            </a:xfrm>
            <a:custGeom>
              <a:avLst/>
              <a:gdLst>
                <a:gd name="T0" fmla="*/ 1034 w 1039"/>
                <a:gd name="T1" fmla="*/ 42 h 42"/>
                <a:gd name="T2" fmla="*/ 5 w 1039"/>
                <a:gd name="T3" fmla="*/ 42 h 42"/>
                <a:gd name="T4" fmla="*/ 2 w 1039"/>
                <a:gd name="T5" fmla="*/ 41 h 42"/>
                <a:gd name="T6" fmla="*/ 0 w 1039"/>
                <a:gd name="T7" fmla="*/ 36 h 42"/>
                <a:gd name="T8" fmla="*/ 0 w 1039"/>
                <a:gd name="T9" fmla="*/ 6 h 42"/>
                <a:gd name="T10" fmla="*/ 2 w 1039"/>
                <a:gd name="T11" fmla="*/ 2 h 42"/>
                <a:gd name="T12" fmla="*/ 5 w 1039"/>
                <a:gd name="T13" fmla="*/ 0 h 42"/>
                <a:gd name="T14" fmla="*/ 1033 w 1039"/>
                <a:gd name="T15" fmla="*/ 0 h 42"/>
                <a:gd name="T16" fmla="*/ 1036 w 1039"/>
                <a:gd name="T17" fmla="*/ 2 h 42"/>
                <a:gd name="T18" fmla="*/ 1037 w 1039"/>
                <a:gd name="T19" fmla="*/ 6 h 42"/>
                <a:gd name="T20" fmla="*/ 1037 w 1039"/>
                <a:gd name="T21" fmla="*/ 36 h 42"/>
                <a:gd name="T22" fmla="*/ 1039 w 1039"/>
                <a:gd name="T23" fmla="*/ 41 h 42"/>
                <a:gd name="T24" fmla="*/ 1034 w 1039"/>
                <a:gd name="T25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39" h="42">
                  <a:moveTo>
                    <a:pt x="1034" y="42"/>
                  </a:moveTo>
                  <a:lnTo>
                    <a:pt x="5" y="42"/>
                  </a:lnTo>
                  <a:lnTo>
                    <a:pt x="2" y="41"/>
                  </a:lnTo>
                  <a:lnTo>
                    <a:pt x="0" y="36"/>
                  </a:lnTo>
                  <a:lnTo>
                    <a:pt x="0" y="6"/>
                  </a:lnTo>
                  <a:lnTo>
                    <a:pt x="2" y="2"/>
                  </a:lnTo>
                  <a:lnTo>
                    <a:pt x="5" y="0"/>
                  </a:lnTo>
                  <a:lnTo>
                    <a:pt x="1033" y="0"/>
                  </a:lnTo>
                  <a:lnTo>
                    <a:pt x="1036" y="2"/>
                  </a:lnTo>
                  <a:lnTo>
                    <a:pt x="1037" y="6"/>
                  </a:lnTo>
                  <a:lnTo>
                    <a:pt x="1037" y="36"/>
                  </a:lnTo>
                  <a:lnTo>
                    <a:pt x="1039" y="41"/>
                  </a:lnTo>
                  <a:lnTo>
                    <a:pt x="1034" y="42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0" y="711591"/>
            <a:ext cx="12200772" cy="6146409"/>
            <a:chOff x="1" y="711592"/>
            <a:chExt cx="12200772" cy="6146409"/>
          </a:xfrm>
        </p:grpSpPr>
        <p:sp>
          <p:nvSpPr>
            <p:cNvPr id="164" name="자유형 163"/>
            <p:cNvSpPr/>
            <p:nvPr/>
          </p:nvSpPr>
          <p:spPr>
            <a:xfrm rot="16200000">
              <a:off x="3027182" y="-2315589"/>
              <a:ext cx="6146409" cy="12200772"/>
            </a:xfrm>
            <a:custGeom>
              <a:avLst/>
              <a:gdLst>
                <a:gd name="connsiteX0" fmla="*/ 6146409 w 6146409"/>
                <a:gd name="connsiteY0" fmla="*/ 2222 h 12200772"/>
                <a:gd name="connsiteX1" fmla="*/ 6065629 w 6146409"/>
                <a:gd name="connsiteY1" fmla="*/ 164558 h 12200772"/>
                <a:gd name="connsiteX2" fmla="*/ 6114959 w 6146409"/>
                <a:gd name="connsiteY2" fmla="*/ 314135 h 12200772"/>
                <a:gd name="connsiteX3" fmla="*/ 6138200 w 6146409"/>
                <a:gd name="connsiteY3" fmla="*/ 323564 h 12200772"/>
                <a:gd name="connsiteX4" fmla="*/ 6146409 w 6146409"/>
                <a:gd name="connsiteY4" fmla="*/ 323564 h 12200772"/>
                <a:gd name="connsiteX5" fmla="*/ 6142304 w 6146409"/>
                <a:gd name="connsiteY5" fmla="*/ 325229 h 12200772"/>
                <a:gd name="connsiteX6" fmla="*/ 6146409 w 6146409"/>
                <a:gd name="connsiteY6" fmla="*/ 326894 h 12200772"/>
                <a:gd name="connsiteX7" fmla="*/ 6138200 w 6146409"/>
                <a:gd name="connsiteY7" fmla="*/ 326894 h 12200772"/>
                <a:gd name="connsiteX8" fmla="*/ 6114958 w 6146409"/>
                <a:gd name="connsiteY8" fmla="*/ 336323 h 12200772"/>
                <a:gd name="connsiteX9" fmla="*/ 6065628 w 6146409"/>
                <a:gd name="connsiteY9" fmla="*/ 485900 h 12200772"/>
                <a:gd name="connsiteX10" fmla="*/ 6114958 w 6146409"/>
                <a:gd name="connsiteY10" fmla="*/ 635477 h 12200772"/>
                <a:gd name="connsiteX11" fmla="*/ 6138200 w 6146409"/>
                <a:gd name="connsiteY11" fmla="*/ 644906 h 12200772"/>
                <a:gd name="connsiteX12" fmla="*/ 6146408 w 6146409"/>
                <a:gd name="connsiteY12" fmla="*/ 644906 h 12200772"/>
                <a:gd name="connsiteX13" fmla="*/ 6142304 w 6146409"/>
                <a:gd name="connsiteY13" fmla="*/ 646571 h 12200772"/>
                <a:gd name="connsiteX14" fmla="*/ 6146409 w 6146409"/>
                <a:gd name="connsiteY14" fmla="*/ 648235 h 12200772"/>
                <a:gd name="connsiteX15" fmla="*/ 6138200 w 6146409"/>
                <a:gd name="connsiteY15" fmla="*/ 648235 h 12200772"/>
                <a:gd name="connsiteX16" fmla="*/ 6114958 w 6146409"/>
                <a:gd name="connsiteY16" fmla="*/ 657664 h 12200772"/>
                <a:gd name="connsiteX17" fmla="*/ 6065628 w 6146409"/>
                <a:gd name="connsiteY17" fmla="*/ 807242 h 12200772"/>
                <a:gd name="connsiteX18" fmla="*/ 6114958 w 6146409"/>
                <a:gd name="connsiteY18" fmla="*/ 956818 h 12200772"/>
                <a:gd name="connsiteX19" fmla="*/ 6138200 w 6146409"/>
                <a:gd name="connsiteY19" fmla="*/ 966247 h 12200772"/>
                <a:gd name="connsiteX20" fmla="*/ 6146408 w 6146409"/>
                <a:gd name="connsiteY20" fmla="*/ 966247 h 12200772"/>
                <a:gd name="connsiteX21" fmla="*/ 6142304 w 6146409"/>
                <a:gd name="connsiteY21" fmla="*/ 967912 h 12200772"/>
                <a:gd name="connsiteX22" fmla="*/ 6146408 w 6146409"/>
                <a:gd name="connsiteY22" fmla="*/ 969577 h 12200772"/>
                <a:gd name="connsiteX23" fmla="*/ 6138200 w 6146409"/>
                <a:gd name="connsiteY23" fmla="*/ 969577 h 12200772"/>
                <a:gd name="connsiteX24" fmla="*/ 6114958 w 6146409"/>
                <a:gd name="connsiteY24" fmla="*/ 979006 h 12200772"/>
                <a:gd name="connsiteX25" fmla="*/ 6065628 w 6146409"/>
                <a:gd name="connsiteY25" fmla="*/ 1128583 h 12200772"/>
                <a:gd name="connsiteX26" fmla="*/ 6114958 w 6146409"/>
                <a:gd name="connsiteY26" fmla="*/ 1278160 h 12200772"/>
                <a:gd name="connsiteX27" fmla="*/ 6138200 w 6146409"/>
                <a:gd name="connsiteY27" fmla="*/ 1287589 h 12200772"/>
                <a:gd name="connsiteX28" fmla="*/ 6146408 w 6146409"/>
                <a:gd name="connsiteY28" fmla="*/ 1287589 h 12200772"/>
                <a:gd name="connsiteX29" fmla="*/ 6142304 w 6146409"/>
                <a:gd name="connsiteY29" fmla="*/ 1289254 h 12200772"/>
                <a:gd name="connsiteX30" fmla="*/ 6146408 w 6146409"/>
                <a:gd name="connsiteY30" fmla="*/ 1290919 h 12200772"/>
                <a:gd name="connsiteX31" fmla="*/ 6138199 w 6146409"/>
                <a:gd name="connsiteY31" fmla="*/ 1290919 h 12200772"/>
                <a:gd name="connsiteX32" fmla="*/ 6114958 w 6146409"/>
                <a:gd name="connsiteY32" fmla="*/ 1300348 h 12200772"/>
                <a:gd name="connsiteX33" fmla="*/ 6065628 w 6146409"/>
                <a:gd name="connsiteY33" fmla="*/ 1449925 h 12200772"/>
                <a:gd name="connsiteX34" fmla="*/ 6114958 w 6146409"/>
                <a:gd name="connsiteY34" fmla="*/ 1599502 h 12200772"/>
                <a:gd name="connsiteX35" fmla="*/ 6138199 w 6146409"/>
                <a:gd name="connsiteY35" fmla="*/ 1608931 h 12200772"/>
                <a:gd name="connsiteX36" fmla="*/ 6146408 w 6146409"/>
                <a:gd name="connsiteY36" fmla="*/ 1608931 h 12200772"/>
                <a:gd name="connsiteX37" fmla="*/ 6142304 w 6146409"/>
                <a:gd name="connsiteY37" fmla="*/ 1610596 h 12200772"/>
                <a:gd name="connsiteX38" fmla="*/ 6146408 w 6146409"/>
                <a:gd name="connsiteY38" fmla="*/ 1612261 h 12200772"/>
                <a:gd name="connsiteX39" fmla="*/ 6138199 w 6146409"/>
                <a:gd name="connsiteY39" fmla="*/ 1612261 h 12200772"/>
                <a:gd name="connsiteX40" fmla="*/ 6114958 w 6146409"/>
                <a:gd name="connsiteY40" fmla="*/ 1621690 h 12200772"/>
                <a:gd name="connsiteX41" fmla="*/ 6065628 w 6146409"/>
                <a:gd name="connsiteY41" fmla="*/ 1771267 h 12200772"/>
                <a:gd name="connsiteX42" fmla="*/ 6114958 w 6146409"/>
                <a:gd name="connsiteY42" fmla="*/ 1920843 h 12200772"/>
                <a:gd name="connsiteX43" fmla="*/ 6138199 w 6146409"/>
                <a:gd name="connsiteY43" fmla="*/ 1930273 h 12200772"/>
                <a:gd name="connsiteX44" fmla="*/ 6146408 w 6146409"/>
                <a:gd name="connsiteY44" fmla="*/ 1930273 h 12200772"/>
                <a:gd name="connsiteX45" fmla="*/ 6142303 w 6146409"/>
                <a:gd name="connsiteY45" fmla="*/ 1931938 h 12200772"/>
                <a:gd name="connsiteX46" fmla="*/ 6146408 w 6146409"/>
                <a:gd name="connsiteY46" fmla="*/ 1933603 h 12200772"/>
                <a:gd name="connsiteX47" fmla="*/ 6138199 w 6146409"/>
                <a:gd name="connsiteY47" fmla="*/ 1933603 h 12200772"/>
                <a:gd name="connsiteX48" fmla="*/ 6114957 w 6146409"/>
                <a:gd name="connsiteY48" fmla="*/ 1943032 h 12200772"/>
                <a:gd name="connsiteX49" fmla="*/ 6065627 w 6146409"/>
                <a:gd name="connsiteY49" fmla="*/ 2092608 h 12200772"/>
                <a:gd name="connsiteX50" fmla="*/ 6114957 w 6146409"/>
                <a:gd name="connsiteY50" fmla="*/ 2242185 h 12200772"/>
                <a:gd name="connsiteX51" fmla="*/ 6138199 w 6146409"/>
                <a:gd name="connsiteY51" fmla="*/ 2251614 h 12200772"/>
                <a:gd name="connsiteX52" fmla="*/ 6146407 w 6146409"/>
                <a:gd name="connsiteY52" fmla="*/ 2251614 h 12200772"/>
                <a:gd name="connsiteX53" fmla="*/ 6142303 w 6146409"/>
                <a:gd name="connsiteY53" fmla="*/ 2253279 h 12200772"/>
                <a:gd name="connsiteX54" fmla="*/ 6146408 w 6146409"/>
                <a:gd name="connsiteY54" fmla="*/ 2254944 h 12200772"/>
                <a:gd name="connsiteX55" fmla="*/ 6138199 w 6146409"/>
                <a:gd name="connsiteY55" fmla="*/ 2254944 h 12200772"/>
                <a:gd name="connsiteX56" fmla="*/ 6114957 w 6146409"/>
                <a:gd name="connsiteY56" fmla="*/ 2264374 h 12200772"/>
                <a:gd name="connsiteX57" fmla="*/ 6065627 w 6146409"/>
                <a:gd name="connsiteY57" fmla="*/ 2413950 h 12200772"/>
                <a:gd name="connsiteX58" fmla="*/ 6114957 w 6146409"/>
                <a:gd name="connsiteY58" fmla="*/ 2563526 h 12200772"/>
                <a:gd name="connsiteX59" fmla="*/ 6138199 w 6146409"/>
                <a:gd name="connsiteY59" fmla="*/ 2572956 h 12200772"/>
                <a:gd name="connsiteX60" fmla="*/ 6146407 w 6146409"/>
                <a:gd name="connsiteY60" fmla="*/ 2572956 h 12200772"/>
                <a:gd name="connsiteX61" fmla="*/ 6142303 w 6146409"/>
                <a:gd name="connsiteY61" fmla="*/ 2574620 h 12200772"/>
                <a:gd name="connsiteX62" fmla="*/ 6146407 w 6146409"/>
                <a:gd name="connsiteY62" fmla="*/ 2576286 h 12200772"/>
                <a:gd name="connsiteX63" fmla="*/ 6138199 w 6146409"/>
                <a:gd name="connsiteY63" fmla="*/ 2576286 h 12200772"/>
                <a:gd name="connsiteX64" fmla="*/ 6114957 w 6146409"/>
                <a:gd name="connsiteY64" fmla="*/ 2585714 h 12200772"/>
                <a:gd name="connsiteX65" fmla="*/ 6065627 w 6146409"/>
                <a:gd name="connsiteY65" fmla="*/ 2735292 h 12200772"/>
                <a:gd name="connsiteX66" fmla="*/ 6114957 w 6146409"/>
                <a:gd name="connsiteY66" fmla="*/ 2884868 h 12200772"/>
                <a:gd name="connsiteX67" fmla="*/ 6138199 w 6146409"/>
                <a:gd name="connsiteY67" fmla="*/ 2894298 h 12200772"/>
                <a:gd name="connsiteX68" fmla="*/ 6146407 w 6146409"/>
                <a:gd name="connsiteY68" fmla="*/ 2894298 h 12200772"/>
                <a:gd name="connsiteX69" fmla="*/ 6142303 w 6146409"/>
                <a:gd name="connsiteY69" fmla="*/ 2895963 h 12200772"/>
                <a:gd name="connsiteX70" fmla="*/ 6146407 w 6146409"/>
                <a:gd name="connsiteY70" fmla="*/ 2897627 h 12200772"/>
                <a:gd name="connsiteX71" fmla="*/ 6138199 w 6146409"/>
                <a:gd name="connsiteY71" fmla="*/ 2897627 h 12200772"/>
                <a:gd name="connsiteX72" fmla="*/ 6114957 w 6146409"/>
                <a:gd name="connsiteY72" fmla="*/ 2907056 h 12200772"/>
                <a:gd name="connsiteX73" fmla="*/ 6065627 w 6146409"/>
                <a:gd name="connsiteY73" fmla="*/ 3056633 h 12200772"/>
                <a:gd name="connsiteX74" fmla="*/ 6114957 w 6146409"/>
                <a:gd name="connsiteY74" fmla="*/ 3206209 h 12200772"/>
                <a:gd name="connsiteX75" fmla="*/ 6138199 w 6146409"/>
                <a:gd name="connsiteY75" fmla="*/ 3215638 h 12200772"/>
                <a:gd name="connsiteX76" fmla="*/ 6146407 w 6146409"/>
                <a:gd name="connsiteY76" fmla="*/ 3215638 h 12200772"/>
                <a:gd name="connsiteX77" fmla="*/ 6142303 w 6146409"/>
                <a:gd name="connsiteY77" fmla="*/ 3217303 h 12200772"/>
                <a:gd name="connsiteX78" fmla="*/ 6146407 w 6146409"/>
                <a:gd name="connsiteY78" fmla="*/ 3218969 h 12200772"/>
                <a:gd name="connsiteX79" fmla="*/ 6138198 w 6146409"/>
                <a:gd name="connsiteY79" fmla="*/ 3218969 h 12200772"/>
                <a:gd name="connsiteX80" fmla="*/ 6114956 w 6146409"/>
                <a:gd name="connsiteY80" fmla="*/ 3228397 h 12200772"/>
                <a:gd name="connsiteX81" fmla="*/ 6065626 w 6146409"/>
                <a:gd name="connsiteY81" fmla="*/ 3377975 h 12200772"/>
                <a:gd name="connsiteX82" fmla="*/ 6114956 w 6146409"/>
                <a:gd name="connsiteY82" fmla="*/ 3527551 h 12200772"/>
                <a:gd name="connsiteX83" fmla="*/ 6138198 w 6146409"/>
                <a:gd name="connsiteY83" fmla="*/ 3536980 h 12200772"/>
                <a:gd name="connsiteX84" fmla="*/ 6146407 w 6146409"/>
                <a:gd name="connsiteY84" fmla="*/ 3536980 h 12200772"/>
                <a:gd name="connsiteX85" fmla="*/ 6142303 w 6146409"/>
                <a:gd name="connsiteY85" fmla="*/ 3538645 h 12200772"/>
                <a:gd name="connsiteX86" fmla="*/ 6146407 w 6146409"/>
                <a:gd name="connsiteY86" fmla="*/ 3540310 h 12200772"/>
                <a:gd name="connsiteX87" fmla="*/ 6138198 w 6146409"/>
                <a:gd name="connsiteY87" fmla="*/ 3540310 h 12200772"/>
                <a:gd name="connsiteX88" fmla="*/ 6114956 w 6146409"/>
                <a:gd name="connsiteY88" fmla="*/ 3549739 h 12200772"/>
                <a:gd name="connsiteX89" fmla="*/ 6065626 w 6146409"/>
                <a:gd name="connsiteY89" fmla="*/ 3699316 h 12200772"/>
                <a:gd name="connsiteX90" fmla="*/ 6114956 w 6146409"/>
                <a:gd name="connsiteY90" fmla="*/ 3848893 h 12200772"/>
                <a:gd name="connsiteX91" fmla="*/ 6138198 w 6146409"/>
                <a:gd name="connsiteY91" fmla="*/ 3858322 h 12200772"/>
                <a:gd name="connsiteX92" fmla="*/ 6146406 w 6146409"/>
                <a:gd name="connsiteY92" fmla="*/ 3858322 h 12200772"/>
                <a:gd name="connsiteX93" fmla="*/ 6142302 w 6146409"/>
                <a:gd name="connsiteY93" fmla="*/ 3859987 h 12200772"/>
                <a:gd name="connsiteX94" fmla="*/ 6146407 w 6146409"/>
                <a:gd name="connsiteY94" fmla="*/ 3861652 h 12200772"/>
                <a:gd name="connsiteX95" fmla="*/ 6138198 w 6146409"/>
                <a:gd name="connsiteY95" fmla="*/ 3861652 h 12200772"/>
                <a:gd name="connsiteX96" fmla="*/ 6114956 w 6146409"/>
                <a:gd name="connsiteY96" fmla="*/ 3871081 h 12200772"/>
                <a:gd name="connsiteX97" fmla="*/ 6065626 w 6146409"/>
                <a:gd name="connsiteY97" fmla="*/ 4020658 h 12200772"/>
                <a:gd name="connsiteX98" fmla="*/ 6114956 w 6146409"/>
                <a:gd name="connsiteY98" fmla="*/ 4170234 h 12200772"/>
                <a:gd name="connsiteX99" fmla="*/ 6138198 w 6146409"/>
                <a:gd name="connsiteY99" fmla="*/ 4179664 h 12200772"/>
                <a:gd name="connsiteX100" fmla="*/ 6146406 w 6146409"/>
                <a:gd name="connsiteY100" fmla="*/ 4179664 h 12200772"/>
                <a:gd name="connsiteX101" fmla="*/ 6142302 w 6146409"/>
                <a:gd name="connsiteY101" fmla="*/ 4181329 h 12200772"/>
                <a:gd name="connsiteX102" fmla="*/ 6146406 w 6146409"/>
                <a:gd name="connsiteY102" fmla="*/ 4182993 h 12200772"/>
                <a:gd name="connsiteX103" fmla="*/ 6138198 w 6146409"/>
                <a:gd name="connsiteY103" fmla="*/ 4182993 h 12200772"/>
                <a:gd name="connsiteX104" fmla="*/ 6114956 w 6146409"/>
                <a:gd name="connsiteY104" fmla="*/ 4192423 h 12200772"/>
                <a:gd name="connsiteX105" fmla="*/ 6065626 w 6146409"/>
                <a:gd name="connsiteY105" fmla="*/ 4342000 h 12200772"/>
                <a:gd name="connsiteX106" fmla="*/ 6114956 w 6146409"/>
                <a:gd name="connsiteY106" fmla="*/ 4491576 h 12200772"/>
                <a:gd name="connsiteX107" fmla="*/ 6138198 w 6146409"/>
                <a:gd name="connsiteY107" fmla="*/ 4501005 h 12200772"/>
                <a:gd name="connsiteX108" fmla="*/ 6146406 w 6146409"/>
                <a:gd name="connsiteY108" fmla="*/ 4501005 h 12200772"/>
                <a:gd name="connsiteX109" fmla="*/ 6142302 w 6146409"/>
                <a:gd name="connsiteY109" fmla="*/ 4502670 h 12200772"/>
                <a:gd name="connsiteX110" fmla="*/ 6146406 w 6146409"/>
                <a:gd name="connsiteY110" fmla="*/ 4504335 h 12200772"/>
                <a:gd name="connsiteX111" fmla="*/ 6138198 w 6146409"/>
                <a:gd name="connsiteY111" fmla="*/ 4504335 h 12200772"/>
                <a:gd name="connsiteX112" fmla="*/ 6114956 w 6146409"/>
                <a:gd name="connsiteY112" fmla="*/ 4513765 h 12200772"/>
                <a:gd name="connsiteX113" fmla="*/ 6065626 w 6146409"/>
                <a:gd name="connsiteY113" fmla="*/ 4663342 h 12200772"/>
                <a:gd name="connsiteX114" fmla="*/ 6114956 w 6146409"/>
                <a:gd name="connsiteY114" fmla="*/ 4812918 h 12200772"/>
                <a:gd name="connsiteX115" fmla="*/ 6138197 w 6146409"/>
                <a:gd name="connsiteY115" fmla="*/ 4822348 h 12200772"/>
                <a:gd name="connsiteX116" fmla="*/ 6146406 w 6146409"/>
                <a:gd name="connsiteY116" fmla="*/ 4822348 h 12200772"/>
                <a:gd name="connsiteX117" fmla="*/ 6142302 w 6146409"/>
                <a:gd name="connsiteY117" fmla="*/ 4824012 h 12200772"/>
                <a:gd name="connsiteX118" fmla="*/ 6146406 w 6146409"/>
                <a:gd name="connsiteY118" fmla="*/ 4825677 h 12200772"/>
                <a:gd name="connsiteX119" fmla="*/ 6138197 w 6146409"/>
                <a:gd name="connsiteY119" fmla="*/ 4825677 h 12200772"/>
                <a:gd name="connsiteX120" fmla="*/ 6114955 w 6146409"/>
                <a:gd name="connsiteY120" fmla="*/ 4835106 h 12200772"/>
                <a:gd name="connsiteX121" fmla="*/ 6065625 w 6146409"/>
                <a:gd name="connsiteY121" fmla="*/ 4984683 h 12200772"/>
                <a:gd name="connsiteX122" fmla="*/ 6114955 w 6146409"/>
                <a:gd name="connsiteY122" fmla="*/ 5134260 h 12200772"/>
                <a:gd name="connsiteX123" fmla="*/ 6138197 w 6146409"/>
                <a:gd name="connsiteY123" fmla="*/ 5143689 h 12200772"/>
                <a:gd name="connsiteX124" fmla="*/ 6146405 w 6146409"/>
                <a:gd name="connsiteY124" fmla="*/ 5143689 h 12200772"/>
                <a:gd name="connsiteX125" fmla="*/ 6142301 w 6146409"/>
                <a:gd name="connsiteY125" fmla="*/ 5145354 h 12200772"/>
                <a:gd name="connsiteX126" fmla="*/ 6146406 w 6146409"/>
                <a:gd name="connsiteY126" fmla="*/ 5147018 h 12200772"/>
                <a:gd name="connsiteX127" fmla="*/ 6138197 w 6146409"/>
                <a:gd name="connsiteY127" fmla="*/ 5147018 h 12200772"/>
                <a:gd name="connsiteX128" fmla="*/ 6114955 w 6146409"/>
                <a:gd name="connsiteY128" fmla="*/ 5156448 h 12200772"/>
                <a:gd name="connsiteX129" fmla="*/ 6065625 w 6146409"/>
                <a:gd name="connsiteY129" fmla="*/ 5306025 h 12200772"/>
                <a:gd name="connsiteX130" fmla="*/ 6114955 w 6146409"/>
                <a:gd name="connsiteY130" fmla="*/ 5455601 h 12200772"/>
                <a:gd name="connsiteX131" fmla="*/ 6138197 w 6146409"/>
                <a:gd name="connsiteY131" fmla="*/ 5465031 h 12200772"/>
                <a:gd name="connsiteX132" fmla="*/ 6146405 w 6146409"/>
                <a:gd name="connsiteY132" fmla="*/ 5465031 h 12200772"/>
                <a:gd name="connsiteX133" fmla="*/ 6142301 w 6146409"/>
                <a:gd name="connsiteY133" fmla="*/ 5466695 h 12200772"/>
                <a:gd name="connsiteX134" fmla="*/ 6146405 w 6146409"/>
                <a:gd name="connsiteY134" fmla="*/ 5468361 h 12200772"/>
                <a:gd name="connsiteX135" fmla="*/ 6138197 w 6146409"/>
                <a:gd name="connsiteY135" fmla="*/ 5468361 h 12200772"/>
                <a:gd name="connsiteX136" fmla="*/ 6114955 w 6146409"/>
                <a:gd name="connsiteY136" fmla="*/ 5477790 h 12200772"/>
                <a:gd name="connsiteX137" fmla="*/ 6065625 w 6146409"/>
                <a:gd name="connsiteY137" fmla="*/ 5627367 h 12200772"/>
                <a:gd name="connsiteX138" fmla="*/ 6114955 w 6146409"/>
                <a:gd name="connsiteY138" fmla="*/ 5776943 h 12200772"/>
                <a:gd name="connsiteX139" fmla="*/ 6138197 w 6146409"/>
                <a:gd name="connsiteY139" fmla="*/ 5786373 h 12200772"/>
                <a:gd name="connsiteX140" fmla="*/ 6146405 w 6146409"/>
                <a:gd name="connsiteY140" fmla="*/ 5786373 h 12200772"/>
                <a:gd name="connsiteX141" fmla="*/ 6142301 w 6146409"/>
                <a:gd name="connsiteY141" fmla="*/ 5788037 h 12200772"/>
                <a:gd name="connsiteX142" fmla="*/ 6146405 w 6146409"/>
                <a:gd name="connsiteY142" fmla="*/ 5789702 h 12200772"/>
                <a:gd name="connsiteX143" fmla="*/ 6138197 w 6146409"/>
                <a:gd name="connsiteY143" fmla="*/ 5789702 h 12200772"/>
                <a:gd name="connsiteX144" fmla="*/ 6114955 w 6146409"/>
                <a:gd name="connsiteY144" fmla="*/ 5799131 h 12200772"/>
                <a:gd name="connsiteX145" fmla="*/ 6065625 w 6146409"/>
                <a:gd name="connsiteY145" fmla="*/ 5948709 h 12200772"/>
                <a:gd name="connsiteX146" fmla="*/ 6089279 w 6146409"/>
                <a:gd name="connsiteY146" fmla="*/ 6063492 h 12200772"/>
                <a:gd name="connsiteX147" fmla="*/ 6110280 w 6146409"/>
                <a:gd name="connsiteY147" fmla="*/ 6091951 h 12200772"/>
                <a:gd name="connsiteX148" fmla="*/ 6146409 w 6146409"/>
                <a:gd name="connsiteY148" fmla="*/ 6091951 h 12200772"/>
                <a:gd name="connsiteX149" fmla="*/ 6122875 w 6146409"/>
                <a:gd name="connsiteY149" fmla="*/ 6101498 h 12200772"/>
                <a:gd name="connsiteX150" fmla="*/ 6146405 w 6146409"/>
                <a:gd name="connsiteY150" fmla="*/ 6111044 h 12200772"/>
                <a:gd name="connsiteX151" fmla="*/ 6110284 w 6146409"/>
                <a:gd name="connsiteY151" fmla="*/ 6111044 h 12200772"/>
                <a:gd name="connsiteX152" fmla="*/ 6089282 w 6146409"/>
                <a:gd name="connsiteY152" fmla="*/ 6139503 h 12200772"/>
                <a:gd name="connsiteX153" fmla="*/ 6065629 w 6146409"/>
                <a:gd name="connsiteY153" fmla="*/ 6254286 h 12200772"/>
                <a:gd name="connsiteX154" fmla="*/ 6114959 w 6146409"/>
                <a:gd name="connsiteY154" fmla="*/ 6403863 h 12200772"/>
                <a:gd name="connsiteX155" fmla="*/ 6138200 w 6146409"/>
                <a:gd name="connsiteY155" fmla="*/ 6413292 h 12200772"/>
                <a:gd name="connsiteX156" fmla="*/ 6146409 w 6146409"/>
                <a:gd name="connsiteY156" fmla="*/ 6413292 h 12200772"/>
                <a:gd name="connsiteX157" fmla="*/ 6142304 w 6146409"/>
                <a:gd name="connsiteY157" fmla="*/ 6414957 h 12200772"/>
                <a:gd name="connsiteX158" fmla="*/ 6146409 w 6146409"/>
                <a:gd name="connsiteY158" fmla="*/ 6416622 h 12200772"/>
                <a:gd name="connsiteX159" fmla="*/ 6138200 w 6146409"/>
                <a:gd name="connsiteY159" fmla="*/ 6416622 h 12200772"/>
                <a:gd name="connsiteX160" fmla="*/ 6114958 w 6146409"/>
                <a:gd name="connsiteY160" fmla="*/ 6426051 h 12200772"/>
                <a:gd name="connsiteX161" fmla="*/ 6065628 w 6146409"/>
                <a:gd name="connsiteY161" fmla="*/ 6575628 h 12200772"/>
                <a:gd name="connsiteX162" fmla="*/ 6114958 w 6146409"/>
                <a:gd name="connsiteY162" fmla="*/ 6725204 h 12200772"/>
                <a:gd name="connsiteX163" fmla="*/ 6138200 w 6146409"/>
                <a:gd name="connsiteY163" fmla="*/ 6734633 h 12200772"/>
                <a:gd name="connsiteX164" fmla="*/ 6146408 w 6146409"/>
                <a:gd name="connsiteY164" fmla="*/ 6734633 h 12200772"/>
                <a:gd name="connsiteX165" fmla="*/ 6142304 w 6146409"/>
                <a:gd name="connsiteY165" fmla="*/ 6736299 h 12200772"/>
                <a:gd name="connsiteX166" fmla="*/ 6146409 w 6146409"/>
                <a:gd name="connsiteY166" fmla="*/ 6737963 h 12200772"/>
                <a:gd name="connsiteX167" fmla="*/ 6138200 w 6146409"/>
                <a:gd name="connsiteY167" fmla="*/ 6737963 h 12200772"/>
                <a:gd name="connsiteX168" fmla="*/ 6114958 w 6146409"/>
                <a:gd name="connsiteY168" fmla="*/ 6747392 h 12200772"/>
                <a:gd name="connsiteX169" fmla="*/ 6065628 w 6146409"/>
                <a:gd name="connsiteY169" fmla="*/ 6896970 h 12200772"/>
                <a:gd name="connsiteX170" fmla="*/ 6114958 w 6146409"/>
                <a:gd name="connsiteY170" fmla="*/ 7046546 h 12200772"/>
                <a:gd name="connsiteX171" fmla="*/ 6138200 w 6146409"/>
                <a:gd name="connsiteY171" fmla="*/ 7055975 h 12200772"/>
                <a:gd name="connsiteX172" fmla="*/ 6146408 w 6146409"/>
                <a:gd name="connsiteY172" fmla="*/ 7055975 h 12200772"/>
                <a:gd name="connsiteX173" fmla="*/ 6142304 w 6146409"/>
                <a:gd name="connsiteY173" fmla="*/ 7057640 h 12200772"/>
                <a:gd name="connsiteX174" fmla="*/ 6146408 w 6146409"/>
                <a:gd name="connsiteY174" fmla="*/ 7059305 h 12200772"/>
                <a:gd name="connsiteX175" fmla="*/ 6138200 w 6146409"/>
                <a:gd name="connsiteY175" fmla="*/ 7059305 h 12200772"/>
                <a:gd name="connsiteX176" fmla="*/ 6114958 w 6146409"/>
                <a:gd name="connsiteY176" fmla="*/ 7068734 h 12200772"/>
                <a:gd name="connsiteX177" fmla="*/ 6065628 w 6146409"/>
                <a:gd name="connsiteY177" fmla="*/ 7218311 h 12200772"/>
                <a:gd name="connsiteX178" fmla="*/ 6114958 w 6146409"/>
                <a:gd name="connsiteY178" fmla="*/ 7367888 h 12200772"/>
                <a:gd name="connsiteX179" fmla="*/ 6138200 w 6146409"/>
                <a:gd name="connsiteY179" fmla="*/ 7377317 h 12200772"/>
                <a:gd name="connsiteX180" fmla="*/ 6146408 w 6146409"/>
                <a:gd name="connsiteY180" fmla="*/ 7377317 h 12200772"/>
                <a:gd name="connsiteX181" fmla="*/ 6142304 w 6146409"/>
                <a:gd name="connsiteY181" fmla="*/ 7378982 h 12200772"/>
                <a:gd name="connsiteX182" fmla="*/ 6146408 w 6146409"/>
                <a:gd name="connsiteY182" fmla="*/ 7380647 h 12200772"/>
                <a:gd name="connsiteX183" fmla="*/ 6138199 w 6146409"/>
                <a:gd name="connsiteY183" fmla="*/ 7380647 h 12200772"/>
                <a:gd name="connsiteX184" fmla="*/ 6114958 w 6146409"/>
                <a:gd name="connsiteY184" fmla="*/ 7390076 h 12200772"/>
                <a:gd name="connsiteX185" fmla="*/ 6065628 w 6146409"/>
                <a:gd name="connsiteY185" fmla="*/ 7539653 h 12200772"/>
                <a:gd name="connsiteX186" fmla="*/ 6114958 w 6146409"/>
                <a:gd name="connsiteY186" fmla="*/ 7689230 h 12200772"/>
                <a:gd name="connsiteX187" fmla="*/ 6138199 w 6146409"/>
                <a:gd name="connsiteY187" fmla="*/ 7698659 h 12200772"/>
                <a:gd name="connsiteX188" fmla="*/ 6146408 w 6146409"/>
                <a:gd name="connsiteY188" fmla="*/ 7698659 h 12200772"/>
                <a:gd name="connsiteX189" fmla="*/ 6142304 w 6146409"/>
                <a:gd name="connsiteY189" fmla="*/ 7700324 h 12200772"/>
                <a:gd name="connsiteX190" fmla="*/ 6146408 w 6146409"/>
                <a:gd name="connsiteY190" fmla="*/ 7701989 h 12200772"/>
                <a:gd name="connsiteX191" fmla="*/ 6138199 w 6146409"/>
                <a:gd name="connsiteY191" fmla="*/ 7701989 h 12200772"/>
                <a:gd name="connsiteX192" fmla="*/ 6114958 w 6146409"/>
                <a:gd name="connsiteY192" fmla="*/ 7711418 h 12200772"/>
                <a:gd name="connsiteX193" fmla="*/ 6065628 w 6146409"/>
                <a:gd name="connsiteY193" fmla="*/ 7860994 h 12200772"/>
                <a:gd name="connsiteX194" fmla="*/ 6114958 w 6146409"/>
                <a:gd name="connsiteY194" fmla="*/ 8010571 h 12200772"/>
                <a:gd name="connsiteX195" fmla="*/ 6138199 w 6146409"/>
                <a:gd name="connsiteY195" fmla="*/ 8020001 h 12200772"/>
                <a:gd name="connsiteX196" fmla="*/ 6146408 w 6146409"/>
                <a:gd name="connsiteY196" fmla="*/ 8020001 h 12200772"/>
                <a:gd name="connsiteX197" fmla="*/ 6142303 w 6146409"/>
                <a:gd name="connsiteY197" fmla="*/ 8021666 h 12200772"/>
                <a:gd name="connsiteX198" fmla="*/ 6146408 w 6146409"/>
                <a:gd name="connsiteY198" fmla="*/ 8023331 h 12200772"/>
                <a:gd name="connsiteX199" fmla="*/ 6138199 w 6146409"/>
                <a:gd name="connsiteY199" fmla="*/ 8023331 h 12200772"/>
                <a:gd name="connsiteX200" fmla="*/ 6114957 w 6146409"/>
                <a:gd name="connsiteY200" fmla="*/ 8032759 h 12200772"/>
                <a:gd name="connsiteX201" fmla="*/ 6065627 w 6146409"/>
                <a:gd name="connsiteY201" fmla="*/ 8182336 h 12200772"/>
                <a:gd name="connsiteX202" fmla="*/ 6114957 w 6146409"/>
                <a:gd name="connsiteY202" fmla="*/ 8331913 h 12200772"/>
                <a:gd name="connsiteX203" fmla="*/ 6138199 w 6146409"/>
                <a:gd name="connsiteY203" fmla="*/ 8341342 h 12200772"/>
                <a:gd name="connsiteX204" fmla="*/ 6146407 w 6146409"/>
                <a:gd name="connsiteY204" fmla="*/ 8341342 h 12200772"/>
                <a:gd name="connsiteX205" fmla="*/ 6142303 w 6146409"/>
                <a:gd name="connsiteY205" fmla="*/ 8343007 h 12200772"/>
                <a:gd name="connsiteX206" fmla="*/ 6146408 w 6146409"/>
                <a:gd name="connsiteY206" fmla="*/ 8344672 h 12200772"/>
                <a:gd name="connsiteX207" fmla="*/ 6138199 w 6146409"/>
                <a:gd name="connsiteY207" fmla="*/ 8344672 h 12200772"/>
                <a:gd name="connsiteX208" fmla="*/ 6114957 w 6146409"/>
                <a:gd name="connsiteY208" fmla="*/ 8354101 h 12200772"/>
                <a:gd name="connsiteX209" fmla="*/ 6065627 w 6146409"/>
                <a:gd name="connsiteY209" fmla="*/ 8503678 h 12200772"/>
                <a:gd name="connsiteX210" fmla="*/ 6114957 w 6146409"/>
                <a:gd name="connsiteY210" fmla="*/ 8653254 h 12200772"/>
                <a:gd name="connsiteX211" fmla="*/ 6138199 w 6146409"/>
                <a:gd name="connsiteY211" fmla="*/ 8662684 h 12200772"/>
                <a:gd name="connsiteX212" fmla="*/ 6146407 w 6146409"/>
                <a:gd name="connsiteY212" fmla="*/ 8662684 h 12200772"/>
                <a:gd name="connsiteX213" fmla="*/ 6142303 w 6146409"/>
                <a:gd name="connsiteY213" fmla="*/ 8664348 h 12200772"/>
                <a:gd name="connsiteX214" fmla="*/ 6146407 w 6146409"/>
                <a:gd name="connsiteY214" fmla="*/ 8666014 h 12200772"/>
                <a:gd name="connsiteX215" fmla="*/ 6138199 w 6146409"/>
                <a:gd name="connsiteY215" fmla="*/ 8666014 h 12200772"/>
                <a:gd name="connsiteX216" fmla="*/ 6114957 w 6146409"/>
                <a:gd name="connsiteY216" fmla="*/ 8675442 h 12200772"/>
                <a:gd name="connsiteX217" fmla="*/ 6065627 w 6146409"/>
                <a:gd name="connsiteY217" fmla="*/ 8825020 h 12200772"/>
                <a:gd name="connsiteX218" fmla="*/ 6114957 w 6146409"/>
                <a:gd name="connsiteY218" fmla="*/ 8974596 h 12200772"/>
                <a:gd name="connsiteX219" fmla="*/ 6138199 w 6146409"/>
                <a:gd name="connsiteY219" fmla="*/ 8984026 h 12200772"/>
                <a:gd name="connsiteX220" fmla="*/ 6146407 w 6146409"/>
                <a:gd name="connsiteY220" fmla="*/ 8984026 h 12200772"/>
                <a:gd name="connsiteX221" fmla="*/ 6142303 w 6146409"/>
                <a:gd name="connsiteY221" fmla="*/ 8985690 h 12200772"/>
                <a:gd name="connsiteX222" fmla="*/ 6146407 w 6146409"/>
                <a:gd name="connsiteY222" fmla="*/ 8987354 h 12200772"/>
                <a:gd name="connsiteX223" fmla="*/ 6138199 w 6146409"/>
                <a:gd name="connsiteY223" fmla="*/ 8987354 h 12200772"/>
                <a:gd name="connsiteX224" fmla="*/ 6114957 w 6146409"/>
                <a:gd name="connsiteY224" fmla="*/ 8996784 h 12200772"/>
                <a:gd name="connsiteX225" fmla="*/ 6065627 w 6146409"/>
                <a:gd name="connsiteY225" fmla="*/ 9146360 h 12200772"/>
                <a:gd name="connsiteX226" fmla="*/ 6114957 w 6146409"/>
                <a:gd name="connsiteY226" fmla="*/ 9295936 h 12200772"/>
                <a:gd name="connsiteX227" fmla="*/ 6138199 w 6146409"/>
                <a:gd name="connsiteY227" fmla="*/ 9305366 h 12200772"/>
                <a:gd name="connsiteX228" fmla="*/ 6146407 w 6146409"/>
                <a:gd name="connsiteY228" fmla="*/ 9305366 h 12200772"/>
                <a:gd name="connsiteX229" fmla="*/ 6142303 w 6146409"/>
                <a:gd name="connsiteY229" fmla="*/ 9307030 h 12200772"/>
                <a:gd name="connsiteX230" fmla="*/ 6146407 w 6146409"/>
                <a:gd name="connsiteY230" fmla="*/ 9308696 h 12200772"/>
                <a:gd name="connsiteX231" fmla="*/ 6138198 w 6146409"/>
                <a:gd name="connsiteY231" fmla="*/ 9308696 h 12200772"/>
                <a:gd name="connsiteX232" fmla="*/ 6114956 w 6146409"/>
                <a:gd name="connsiteY232" fmla="*/ 9318126 h 12200772"/>
                <a:gd name="connsiteX233" fmla="*/ 6065626 w 6146409"/>
                <a:gd name="connsiteY233" fmla="*/ 9467702 h 12200772"/>
                <a:gd name="connsiteX234" fmla="*/ 6114956 w 6146409"/>
                <a:gd name="connsiteY234" fmla="*/ 9617278 h 12200772"/>
                <a:gd name="connsiteX235" fmla="*/ 6138198 w 6146409"/>
                <a:gd name="connsiteY235" fmla="*/ 9626708 h 12200772"/>
                <a:gd name="connsiteX236" fmla="*/ 6146407 w 6146409"/>
                <a:gd name="connsiteY236" fmla="*/ 9626708 h 12200772"/>
                <a:gd name="connsiteX237" fmla="*/ 6142303 w 6146409"/>
                <a:gd name="connsiteY237" fmla="*/ 9628372 h 12200772"/>
                <a:gd name="connsiteX238" fmla="*/ 6146407 w 6146409"/>
                <a:gd name="connsiteY238" fmla="*/ 9630038 h 12200772"/>
                <a:gd name="connsiteX239" fmla="*/ 6138198 w 6146409"/>
                <a:gd name="connsiteY239" fmla="*/ 9630038 h 12200772"/>
                <a:gd name="connsiteX240" fmla="*/ 6114956 w 6146409"/>
                <a:gd name="connsiteY240" fmla="*/ 9639466 h 12200772"/>
                <a:gd name="connsiteX241" fmla="*/ 6065626 w 6146409"/>
                <a:gd name="connsiteY241" fmla="*/ 9789044 h 12200772"/>
                <a:gd name="connsiteX242" fmla="*/ 6114956 w 6146409"/>
                <a:gd name="connsiteY242" fmla="*/ 9938620 h 12200772"/>
                <a:gd name="connsiteX243" fmla="*/ 6138198 w 6146409"/>
                <a:gd name="connsiteY243" fmla="*/ 9948050 h 12200772"/>
                <a:gd name="connsiteX244" fmla="*/ 6146406 w 6146409"/>
                <a:gd name="connsiteY244" fmla="*/ 9948050 h 12200772"/>
                <a:gd name="connsiteX245" fmla="*/ 6142302 w 6146409"/>
                <a:gd name="connsiteY245" fmla="*/ 9949714 h 12200772"/>
                <a:gd name="connsiteX246" fmla="*/ 6146407 w 6146409"/>
                <a:gd name="connsiteY246" fmla="*/ 9951380 h 12200772"/>
                <a:gd name="connsiteX247" fmla="*/ 6138198 w 6146409"/>
                <a:gd name="connsiteY247" fmla="*/ 9951380 h 12200772"/>
                <a:gd name="connsiteX248" fmla="*/ 6114956 w 6146409"/>
                <a:gd name="connsiteY248" fmla="*/ 9960808 h 12200772"/>
                <a:gd name="connsiteX249" fmla="*/ 6065626 w 6146409"/>
                <a:gd name="connsiteY249" fmla="*/ 10110386 h 12200772"/>
                <a:gd name="connsiteX250" fmla="*/ 6114956 w 6146409"/>
                <a:gd name="connsiteY250" fmla="*/ 10259962 h 12200772"/>
                <a:gd name="connsiteX251" fmla="*/ 6138198 w 6146409"/>
                <a:gd name="connsiteY251" fmla="*/ 10269392 h 12200772"/>
                <a:gd name="connsiteX252" fmla="*/ 6146406 w 6146409"/>
                <a:gd name="connsiteY252" fmla="*/ 10269392 h 12200772"/>
                <a:gd name="connsiteX253" fmla="*/ 6142302 w 6146409"/>
                <a:gd name="connsiteY253" fmla="*/ 10271056 h 12200772"/>
                <a:gd name="connsiteX254" fmla="*/ 6146406 w 6146409"/>
                <a:gd name="connsiteY254" fmla="*/ 10272722 h 12200772"/>
                <a:gd name="connsiteX255" fmla="*/ 6138198 w 6146409"/>
                <a:gd name="connsiteY255" fmla="*/ 10272722 h 12200772"/>
                <a:gd name="connsiteX256" fmla="*/ 6114956 w 6146409"/>
                <a:gd name="connsiteY256" fmla="*/ 10282150 h 12200772"/>
                <a:gd name="connsiteX257" fmla="*/ 6065626 w 6146409"/>
                <a:gd name="connsiteY257" fmla="*/ 10431728 h 12200772"/>
                <a:gd name="connsiteX258" fmla="*/ 6114956 w 6146409"/>
                <a:gd name="connsiteY258" fmla="*/ 10581304 h 12200772"/>
                <a:gd name="connsiteX259" fmla="*/ 6138198 w 6146409"/>
                <a:gd name="connsiteY259" fmla="*/ 10590734 h 12200772"/>
                <a:gd name="connsiteX260" fmla="*/ 6146406 w 6146409"/>
                <a:gd name="connsiteY260" fmla="*/ 10590734 h 12200772"/>
                <a:gd name="connsiteX261" fmla="*/ 6142302 w 6146409"/>
                <a:gd name="connsiteY261" fmla="*/ 10592398 h 12200772"/>
                <a:gd name="connsiteX262" fmla="*/ 6146406 w 6146409"/>
                <a:gd name="connsiteY262" fmla="*/ 10594062 h 12200772"/>
                <a:gd name="connsiteX263" fmla="*/ 6138198 w 6146409"/>
                <a:gd name="connsiteY263" fmla="*/ 10594062 h 12200772"/>
                <a:gd name="connsiteX264" fmla="*/ 6114956 w 6146409"/>
                <a:gd name="connsiteY264" fmla="*/ 10603492 h 12200772"/>
                <a:gd name="connsiteX265" fmla="*/ 6065626 w 6146409"/>
                <a:gd name="connsiteY265" fmla="*/ 10753070 h 12200772"/>
                <a:gd name="connsiteX266" fmla="*/ 6114956 w 6146409"/>
                <a:gd name="connsiteY266" fmla="*/ 10902646 h 12200772"/>
                <a:gd name="connsiteX267" fmla="*/ 6138197 w 6146409"/>
                <a:gd name="connsiteY267" fmla="*/ 10912076 h 12200772"/>
                <a:gd name="connsiteX268" fmla="*/ 6146406 w 6146409"/>
                <a:gd name="connsiteY268" fmla="*/ 10912076 h 12200772"/>
                <a:gd name="connsiteX269" fmla="*/ 6142302 w 6146409"/>
                <a:gd name="connsiteY269" fmla="*/ 10913740 h 12200772"/>
                <a:gd name="connsiteX270" fmla="*/ 6146406 w 6146409"/>
                <a:gd name="connsiteY270" fmla="*/ 10915404 h 12200772"/>
                <a:gd name="connsiteX271" fmla="*/ 6138197 w 6146409"/>
                <a:gd name="connsiteY271" fmla="*/ 10915404 h 12200772"/>
                <a:gd name="connsiteX272" fmla="*/ 6114955 w 6146409"/>
                <a:gd name="connsiteY272" fmla="*/ 10924834 h 12200772"/>
                <a:gd name="connsiteX273" fmla="*/ 6065625 w 6146409"/>
                <a:gd name="connsiteY273" fmla="*/ 11074412 h 12200772"/>
                <a:gd name="connsiteX274" fmla="*/ 6114955 w 6146409"/>
                <a:gd name="connsiteY274" fmla="*/ 11223988 h 12200772"/>
                <a:gd name="connsiteX275" fmla="*/ 6138197 w 6146409"/>
                <a:gd name="connsiteY275" fmla="*/ 11233416 h 12200772"/>
                <a:gd name="connsiteX276" fmla="*/ 6146405 w 6146409"/>
                <a:gd name="connsiteY276" fmla="*/ 11233416 h 12200772"/>
                <a:gd name="connsiteX277" fmla="*/ 6142301 w 6146409"/>
                <a:gd name="connsiteY277" fmla="*/ 11235082 h 12200772"/>
                <a:gd name="connsiteX278" fmla="*/ 6146406 w 6146409"/>
                <a:gd name="connsiteY278" fmla="*/ 11236746 h 12200772"/>
                <a:gd name="connsiteX279" fmla="*/ 6138197 w 6146409"/>
                <a:gd name="connsiteY279" fmla="*/ 11236746 h 12200772"/>
                <a:gd name="connsiteX280" fmla="*/ 6114955 w 6146409"/>
                <a:gd name="connsiteY280" fmla="*/ 11246176 h 12200772"/>
                <a:gd name="connsiteX281" fmla="*/ 6065625 w 6146409"/>
                <a:gd name="connsiteY281" fmla="*/ 11395752 h 12200772"/>
                <a:gd name="connsiteX282" fmla="*/ 6114955 w 6146409"/>
                <a:gd name="connsiteY282" fmla="*/ 11545330 h 12200772"/>
                <a:gd name="connsiteX283" fmla="*/ 6138197 w 6146409"/>
                <a:gd name="connsiteY283" fmla="*/ 11554758 h 12200772"/>
                <a:gd name="connsiteX284" fmla="*/ 6146405 w 6146409"/>
                <a:gd name="connsiteY284" fmla="*/ 11554758 h 12200772"/>
                <a:gd name="connsiteX285" fmla="*/ 6142301 w 6146409"/>
                <a:gd name="connsiteY285" fmla="*/ 11556424 h 12200772"/>
                <a:gd name="connsiteX286" fmla="*/ 6146405 w 6146409"/>
                <a:gd name="connsiteY286" fmla="*/ 11558088 h 12200772"/>
                <a:gd name="connsiteX287" fmla="*/ 6138197 w 6146409"/>
                <a:gd name="connsiteY287" fmla="*/ 11558088 h 12200772"/>
                <a:gd name="connsiteX288" fmla="*/ 6114955 w 6146409"/>
                <a:gd name="connsiteY288" fmla="*/ 11567518 h 12200772"/>
                <a:gd name="connsiteX289" fmla="*/ 6065625 w 6146409"/>
                <a:gd name="connsiteY289" fmla="*/ 11717094 h 12200772"/>
                <a:gd name="connsiteX290" fmla="*/ 6114955 w 6146409"/>
                <a:gd name="connsiteY290" fmla="*/ 11866672 h 12200772"/>
                <a:gd name="connsiteX291" fmla="*/ 6138197 w 6146409"/>
                <a:gd name="connsiteY291" fmla="*/ 11876100 h 12200772"/>
                <a:gd name="connsiteX292" fmla="*/ 6146405 w 6146409"/>
                <a:gd name="connsiteY292" fmla="*/ 11876100 h 12200772"/>
                <a:gd name="connsiteX293" fmla="*/ 6142301 w 6146409"/>
                <a:gd name="connsiteY293" fmla="*/ 11877766 h 12200772"/>
                <a:gd name="connsiteX294" fmla="*/ 6146405 w 6146409"/>
                <a:gd name="connsiteY294" fmla="*/ 11879430 h 12200772"/>
                <a:gd name="connsiteX295" fmla="*/ 6138197 w 6146409"/>
                <a:gd name="connsiteY295" fmla="*/ 11879430 h 12200772"/>
                <a:gd name="connsiteX296" fmla="*/ 6114955 w 6146409"/>
                <a:gd name="connsiteY296" fmla="*/ 11888860 h 12200772"/>
                <a:gd name="connsiteX297" fmla="*/ 6065625 w 6146409"/>
                <a:gd name="connsiteY297" fmla="*/ 12038436 h 12200772"/>
                <a:gd name="connsiteX298" fmla="*/ 6146405 w 6146409"/>
                <a:gd name="connsiteY298" fmla="*/ 12200772 h 12200772"/>
                <a:gd name="connsiteX299" fmla="*/ 5742600 w 6146409"/>
                <a:gd name="connsiteY299" fmla="*/ 12200772 h 12200772"/>
                <a:gd name="connsiteX300" fmla="*/ 5720978 w 6146409"/>
                <a:gd name="connsiteY300" fmla="*/ 12192000 h 12200772"/>
                <a:gd name="connsiteX301" fmla="*/ 0 w 6146409"/>
                <a:gd name="connsiteY301" fmla="*/ 12191999 h 12200772"/>
                <a:gd name="connsiteX302" fmla="*/ 0 w 6146409"/>
                <a:gd name="connsiteY302" fmla="*/ 0 h 12200772"/>
                <a:gd name="connsiteX303" fmla="*/ 6001104 w 6146409"/>
                <a:gd name="connsiteY303" fmla="*/ 0 h 12200772"/>
                <a:gd name="connsiteX304" fmla="*/ 6001104 w 6146409"/>
                <a:gd name="connsiteY304" fmla="*/ 2222 h 12200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</a:cxnLst>
              <a:rect l="l" t="t" r="r" b="b"/>
              <a:pathLst>
                <a:path w="6146409" h="12200772">
                  <a:moveTo>
                    <a:pt x="6146409" y="2222"/>
                  </a:moveTo>
                  <a:cubicBezTo>
                    <a:pt x="6101779" y="2222"/>
                    <a:pt x="6065629" y="74917"/>
                    <a:pt x="6065629" y="164558"/>
                  </a:cubicBezTo>
                  <a:cubicBezTo>
                    <a:pt x="6065629" y="231790"/>
                    <a:pt x="6085963" y="289488"/>
                    <a:pt x="6114959" y="314135"/>
                  </a:cubicBezTo>
                  <a:lnTo>
                    <a:pt x="6138200" y="323564"/>
                  </a:lnTo>
                  <a:lnTo>
                    <a:pt x="6146409" y="323564"/>
                  </a:lnTo>
                  <a:lnTo>
                    <a:pt x="6142304" y="325229"/>
                  </a:lnTo>
                  <a:lnTo>
                    <a:pt x="6146409" y="326894"/>
                  </a:lnTo>
                  <a:lnTo>
                    <a:pt x="6138200" y="326894"/>
                  </a:lnTo>
                  <a:lnTo>
                    <a:pt x="6114958" y="336323"/>
                  </a:lnTo>
                  <a:cubicBezTo>
                    <a:pt x="6085963" y="360970"/>
                    <a:pt x="6065628" y="418668"/>
                    <a:pt x="6065628" y="485900"/>
                  </a:cubicBezTo>
                  <a:cubicBezTo>
                    <a:pt x="6065628" y="553131"/>
                    <a:pt x="6085963" y="610829"/>
                    <a:pt x="6114958" y="635477"/>
                  </a:cubicBezTo>
                  <a:lnTo>
                    <a:pt x="6138200" y="644906"/>
                  </a:lnTo>
                  <a:lnTo>
                    <a:pt x="6146408" y="644906"/>
                  </a:lnTo>
                  <a:lnTo>
                    <a:pt x="6142304" y="646571"/>
                  </a:lnTo>
                  <a:lnTo>
                    <a:pt x="6146409" y="648235"/>
                  </a:lnTo>
                  <a:lnTo>
                    <a:pt x="6138200" y="648235"/>
                  </a:lnTo>
                  <a:lnTo>
                    <a:pt x="6114958" y="657664"/>
                  </a:lnTo>
                  <a:cubicBezTo>
                    <a:pt x="6085963" y="682312"/>
                    <a:pt x="6065628" y="740010"/>
                    <a:pt x="6065628" y="807242"/>
                  </a:cubicBezTo>
                  <a:cubicBezTo>
                    <a:pt x="6065628" y="874473"/>
                    <a:pt x="6085963" y="932171"/>
                    <a:pt x="6114958" y="956818"/>
                  </a:cubicBezTo>
                  <a:lnTo>
                    <a:pt x="6138200" y="966247"/>
                  </a:lnTo>
                  <a:lnTo>
                    <a:pt x="6146408" y="966247"/>
                  </a:lnTo>
                  <a:lnTo>
                    <a:pt x="6142304" y="967912"/>
                  </a:lnTo>
                  <a:lnTo>
                    <a:pt x="6146408" y="969577"/>
                  </a:lnTo>
                  <a:lnTo>
                    <a:pt x="6138200" y="969577"/>
                  </a:lnTo>
                  <a:lnTo>
                    <a:pt x="6114958" y="979006"/>
                  </a:lnTo>
                  <a:cubicBezTo>
                    <a:pt x="6085962" y="1003653"/>
                    <a:pt x="6065628" y="1061352"/>
                    <a:pt x="6065628" y="1128583"/>
                  </a:cubicBezTo>
                  <a:cubicBezTo>
                    <a:pt x="6065628" y="1195815"/>
                    <a:pt x="6085962" y="1253513"/>
                    <a:pt x="6114958" y="1278160"/>
                  </a:cubicBezTo>
                  <a:lnTo>
                    <a:pt x="6138200" y="1287589"/>
                  </a:lnTo>
                  <a:lnTo>
                    <a:pt x="6146408" y="1287589"/>
                  </a:lnTo>
                  <a:lnTo>
                    <a:pt x="6142304" y="1289254"/>
                  </a:lnTo>
                  <a:lnTo>
                    <a:pt x="6146408" y="1290919"/>
                  </a:lnTo>
                  <a:lnTo>
                    <a:pt x="6138199" y="1290919"/>
                  </a:lnTo>
                  <a:lnTo>
                    <a:pt x="6114958" y="1300348"/>
                  </a:lnTo>
                  <a:cubicBezTo>
                    <a:pt x="6085962" y="1324995"/>
                    <a:pt x="6065628" y="1382693"/>
                    <a:pt x="6065628" y="1449925"/>
                  </a:cubicBezTo>
                  <a:cubicBezTo>
                    <a:pt x="6065628" y="1517157"/>
                    <a:pt x="6085962" y="1574854"/>
                    <a:pt x="6114958" y="1599502"/>
                  </a:cubicBezTo>
                  <a:lnTo>
                    <a:pt x="6138199" y="1608931"/>
                  </a:lnTo>
                  <a:lnTo>
                    <a:pt x="6146408" y="1608931"/>
                  </a:lnTo>
                  <a:lnTo>
                    <a:pt x="6142304" y="1610596"/>
                  </a:lnTo>
                  <a:lnTo>
                    <a:pt x="6146408" y="1612261"/>
                  </a:lnTo>
                  <a:lnTo>
                    <a:pt x="6138199" y="1612261"/>
                  </a:lnTo>
                  <a:lnTo>
                    <a:pt x="6114958" y="1621690"/>
                  </a:lnTo>
                  <a:cubicBezTo>
                    <a:pt x="6085962" y="1646337"/>
                    <a:pt x="6065628" y="1704036"/>
                    <a:pt x="6065628" y="1771267"/>
                  </a:cubicBezTo>
                  <a:cubicBezTo>
                    <a:pt x="6065628" y="1838498"/>
                    <a:pt x="6085962" y="1896196"/>
                    <a:pt x="6114958" y="1920843"/>
                  </a:cubicBezTo>
                  <a:lnTo>
                    <a:pt x="6138199" y="1930273"/>
                  </a:lnTo>
                  <a:lnTo>
                    <a:pt x="6146408" y="1930273"/>
                  </a:lnTo>
                  <a:lnTo>
                    <a:pt x="6142303" y="1931938"/>
                  </a:lnTo>
                  <a:lnTo>
                    <a:pt x="6146408" y="1933603"/>
                  </a:lnTo>
                  <a:lnTo>
                    <a:pt x="6138199" y="1933603"/>
                  </a:lnTo>
                  <a:lnTo>
                    <a:pt x="6114957" y="1943032"/>
                  </a:lnTo>
                  <a:cubicBezTo>
                    <a:pt x="6085962" y="1967679"/>
                    <a:pt x="6065627" y="2025377"/>
                    <a:pt x="6065627" y="2092608"/>
                  </a:cubicBezTo>
                  <a:cubicBezTo>
                    <a:pt x="6065627" y="2159840"/>
                    <a:pt x="6085962" y="2217538"/>
                    <a:pt x="6114957" y="2242185"/>
                  </a:cubicBezTo>
                  <a:lnTo>
                    <a:pt x="6138199" y="2251614"/>
                  </a:lnTo>
                  <a:lnTo>
                    <a:pt x="6146407" y="2251614"/>
                  </a:lnTo>
                  <a:lnTo>
                    <a:pt x="6142303" y="2253279"/>
                  </a:lnTo>
                  <a:lnTo>
                    <a:pt x="6146408" y="2254944"/>
                  </a:lnTo>
                  <a:lnTo>
                    <a:pt x="6138199" y="2254944"/>
                  </a:lnTo>
                  <a:lnTo>
                    <a:pt x="6114957" y="2264374"/>
                  </a:lnTo>
                  <a:cubicBezTo>
                    <a:pt x="6085962" y="2289020"/>
                    <a:pt x="6065627" y="2346718"/>
                    <a:pt x="6065627" y="2413950"/>
                  </a:cubicBezTo>
                  <a:cubicBezTo>
                    <a:pt x="6065627" y="2481182"/>
                    <a:pt x="6085962" y="2538879"/>
                    <a:pt x="6114957" y="2563526"/>
                  </a:cubicBezTo>
                  <a:lnTo>
                    <a:pt x="6138199" y="2572956"/>
                  </a:lnTo>
                  <a:lnTo>
                    <a:pt x="6146407" y="2572956"/>
                  </a:lnTo>
                  <a:lnTo>
                    <a:pt x="6142303" y="2574620"/>
                  </a:lnTo>
                  <a:lnTo>
                    <a:pt x="6146407" y="2576286"/>
                  </a:lnTo>
                  <a:lnTo>
                    <a:pt x="6138199" y="2576286"/>
                  </a:lnTo>
                  <a:lnTo>
                    <a:pt x="6114957" y="2585714"/>
                  </a:lnTo>
                  <a:cubicBezTo>
                    <a:pt x="6085961" y="2610362"/>
                    <a:pt x="6065627" y="2668060"/>
                    <a:pt x="6065627" y="2735292"/>
                  </a:cubicBezTo>
                  <a:cubicBezTo>
                    <a:pt x="6065627" y="2802523"/>
                    <a:pt x="6085961" y="2860222"/>
                    <a:pt x="6114957" y="2884868"/>
                  </a:cubicBezTo>
                  <a:lnTo>
                    <a:pt x="6138199" y="2894298"/>
                  </a:lnTo>
                  <a:lnTo>
                    <a:pt x="6146407" y="2894298"/>
                  </a:lnTo>
                  <a:lnTo>
                    <a:pt x="6142303" y="2895963"/>
                  </a:lnTo>
                  <a:lnTo>
                    <a:pt x="6146407" y="2897627"/>
                  </a:lnTo>
                  <a:lnTo>
                    <a:pt x="6138199" y="2897627"/>
                  </a:lnTo>
                  <a:lnTo>
                    <a:pt x="6114957" y="2907056"/>
                  </a:lnTo>
                  <a:cubicBezTo>
                    <a:pt x="6085961" y="2931704"/>
                    <a:pt x="6065627" y="2989402"/>
                    <a:pt x="6065627" y="3056633"/>
                  </a:cubicBezTo>
                  <a:cubicBezTo>
                    <a:pt x="6065627" y="3123864"/>
                    <a:pt x="6085961" y="3181562"/>
                    <a:pt x="6114957" y="3206209"/>
                  </a:cubicBezTo>
                  <a:lnTo>
                    <a:pt x="6138199" y="3215638"/>
                  </a:lnTo>
                  <a:lnTo>
                    <a:pt x="6146407" y="3215638"/>
                  </a:lnTo>
                  <a:lnTo>
                    <a:pt x="6142303" y="3217303"/>
                  </a:lnTo>
                  <a:lnTo>
                    <a:pt x="6146407" y="3218969"/>
                  </a:lnTo>
                  <a:lnTo>
                    <a:pt x="6138198" y="3218969"/>
                  </a:lnTo>
                  <a:lnTo>
                    <a:pt x="6114956" y="3228397"/>
                  </a:lnTo>
                  <a:cubicBezTo>
                    <a:pt x="6085961" y="3253044"/>
                    <a:pt x="6065626" y="3310743"/>
                    <a:pt x="6065626" y="3377975"/>
                  </a:cubicBezTo>
                  <a:cubicBezTo>
                    <a:pt x="6065626" y="3445206"/>
                    <a:pt x="6085961" y="3502904"/>
                    <a:pt x="6114956" y="3527551"/>
                  </a:cubicBezTo>
                  <a:lnTo>
                    <a:pt x="6138198" y="3536980"/>
                  </a:lnTo>
                  <a:lnTo>
                    <a:pt x="6146407" y="3536980"/>
                  </a:lnTo>
                  <a:lnTo>
                    <a:pt x="6142303" y="3538645"/>
                  </a:lnTo>
                  <a:lnTo>
                    <a:pt x="6146407" y="3540310"/>
                  </a:lnTo>
                  <a:lnTo>
                    <a:pt x="6138198" y="3540310"/>
                  </a:lnTo>
                  <a:lnTo>
                    <a:pt x="6114956" y="3549739"/>
                  </a:lnTo>
                  <a:cubicBezTo>
                    <a:pt x="6085961" y="3574386"/>
                    <a:pt x="6065626" y="3632084"/>
                    <a:pt x="6065626" y="3699316"/>
                  </a:cubicBezTo>
                  <a:cubicBezTo>
                    <a:pt x="6065626" y="3766548"/>
                    <a:pt x="6085961" y="3824246"/>
                    <a:pt x="6114956" y="3848893"/>
                  </a:cubicBezTo>
                  <a:lnTo>
                    <a:pt x="6138198" y="3858322"/>
                  </a:lnTo>
                  <a:lnTo>
                    <a:pt x="6146406" y="3858322"/>
                  </a:lnTo>
                  <a:lnTo>
                    <a:pt x="6142302" y="3859987"/>
                  </a:lnTo>
                  <a:lnTo>
                    <a:pt x="6146407" y="3861652"/>
                  </a:lnTo>
                  <a:lnTo>
                    <a:pt x="6138198" y="3861652"/>
                  </a:lnTo>
                  <a:lnTo>
                    <a:pt x="6114956" y="3871081"/>
                  </a:lnTo>
                  <a:cubicBezTo>
                    <a:pt x="6085961" y="3895728"/>
                    <a:pt x="6065626" y="3953426"/>
                    <a:pt x="6065626" y="4020658"/>
                  </a:cubicBezTo>
                  <a:cubicBezTo>
                    <a:pt x="6065626" y="4087889"/>
                    <a:pt x="6085961" y="4145588"/>
                    <a:pt x="6114956" y="4170234"/>
                  </a:cubicBezTo>
                  <a:lnTo>
                    <a:pt x="6138198" y="4179664"/>
                  </a:lnTo>
                  <a:lnTo>
                    <a:pt x="6146406" y="4179664"/>
                  </a:lnTo>
                  <a:lnTo>
                    <a:pt x="6142302" y="4181329"/>
                  </a:lnTo>
                  <a:lnTo>
                    <a:pt x="6146406" y="4182993"/>
                  </a:lnTo>
                  <a:lnTo>
                    <a:pt x="6138198" y="4182993"/>
                  </a:lnTo>
                  <a:lnTo>
                    <a:pt x="6114956" y="4192423"/>
                  </a:lnTo>
                  <a:cubicBezTo>
                    <a:pt x="6085960" y="4217070"/>
                    <a:pt x="6065626" y="4274768"/>
                    <a:pt x="6065626" y="4342000"/>
                  </a:cubicBezTo>
                  <a:cubicBezTo>
                    <a:pt x="6065626" y="4409231"/>
                    <a:pt x="6085960" y="4466929"/>
                    <a:pt x="6114956" y="4491576"/>
                  </a:cubicBezTo>
                  <a:lnTo>
                    <a:pt x="6138198" y="4501005"/>
                  </a:lnTo>
                  <a:lnTo>
                    <a:pt x="6146406" y="4501005"/>
                  </a:lnTo>
                  <a:lnTo>
                    <a:pt x="6142302" y="4502670"/>
                  </a:lnTo>
                  <a:lnTo>
                    <a:pt x="6146406" y="4504335"/>
                  </a:lnTo>
                  <a:lnTo>
                    <a:pt x="6138198" y="4504335"/>
                  </a:lnTo>
                  <a:lnTo>
                    <a:pt x="6114956" y="4513765"/>
                  </a:lnTo>
                  <a:cubicBezTo>
                    <a:pt x="6085960" y="4538412"/>
                    <a:pt x="6065626" y="4596110"/>
                    <a:pt x="6065626" y="4663342"/>
                  </a:cubicBezTo>
                  <a:cubicBezTo>
                    <a:pt x="6065626" y="4730572"/>
                    <a:pt x="6085960" y="4788272"/>
                    <a:pt x="6114956" y="4812918"/>
                  </a:cubicBezTo>
                  <a:lnTo>
                    <a:pt x="6138197" y="4822348"/>
                  </a:lnTo>
                  <a:lnTo>
                    <a:pt x="6146406" y="4822348"/>
                  </a:lnTo>
                  <a:lnTo>
                    <a:pt x="6142302" y="4824012"/>
                  </a:lnTo>
                  <a:lnTo>
                    <a:pt x="6146406" y="4825677"/>
                  </a:lnTo>
                  <a:lnTo>
                    <a:pt x="6138197" y="4825677"/>
                  </a:lnTo>
                  <a:lnTo>
                    <a:pt x="6114955" y="4835106"/>
                  </a:lnTo>
                  <a:cubicBezTo>
                    <a:pt x="6085960" y="4859754"/>
                    <a:pt x="6065625" y="4917452"/>
                    <a:pt x="6065625" y="4984683"/>
                  </a:cubicBezTo>
                  <a:cubicBezTo>
                    <a:pt x="6065625" y="5051915"/>
                    <a:pt x="6085960" y="5109613"/>
                    <a:pt x="6114955" y="5134260"/>
                  </a:cubicBezTo>
                  <a:lnTo>
                    <a:pt x="6138197" y="5143689"/>
                  </a:lnTo>
                  <a:lnTo>
                    <a:pt x="6146405" y="5143689"/>
                  </a:lnTo>
                  <a:lnTo>
                    <a:pt x="6142301" y="5145354"/>
                  </a:lnTo>
                  <a:lnTo>
                    <a:pt x="6146406" y="5147018"/>
                  </a:lnTo>
                  <a:lnTo>
                    <a:pt x="6138197" y="5147018"/>
                  </a:lnTo>
                  <a:lnTo>
                    <a:pt x="6114955" y="5156448"/>
                  </a:lnTo>
                  <a:cubicBezTo>
                    <a:pt x="6085960" y="5181095"/>
                    <a:pt x="6065625" y="5238793"/>
                    <a:pt x="6065625" y="5306025"/>
                  </a:cubicBezTo>
                  <a:cubicBezTo>
                    <a:pt x="6065625" y="5373257"/>
                    <a:pt x="6085960" y="5430955"/>
                    <a:pt x="6114955" y="5455601"/>
                  </a:cubicBezTo>
                  <a:lnTo>
                    <a:pt x="6138197" y="5465031"/>
                  </a:lnTo>
                  <a:lnTo>
                    <a:pt x="6146405" y="5465031"/>
                  </a:lnTo>
                  <a:lnTo>
                    <a:pt x="6142301" y="5466695"/>
                  </a:lnTo>
                  <a:lnTo>
                    <a:pt x="6146405" y="5468361"/>
                  </a:lnTo>
                  <a:lnTo>
                    <a:pt x="6138197" y="5468361"/>
                  </a:lnTo>
                  <a:lnTo>
                    <a:pt x="6114955" y="5477790"/>
                  </a:lnTo>
                  <a:cubicBezTo>
                    <a:pt x="6085959" y="5502437"/>
                    <a:pt x="6065625" y="5560135"/>
                    <a:pt x="6065625" y="5627367"/>
                  </a:cubicBezTo>
                  <a:cubicBezTo>
                    <a:pt x="6065625" y="5694598"/>
                    <a:pt x="6085959" y="5752297"/>
                    <a:pt x="6114955" y="5776943"/>
                  </a:cubicBezTo>
                  <a:lnTo>
                    <a:pt x="6138197" y="5786373"/>
                  </a:lnTo>
                  <a:lnTo>
                    <a:pt x="6146405" y="5786373"/>
                  </a:lnTo>
                  <a:lnTo>
                    <a:pt x="6142301" y="5788037"/>
                  </a:lnTo>
                  <a:lnTo>
                    <a:pt x="6146405" y="5789702"/>
                  </a:lnTo>
                  <a:lnTo>
                    <a:pt x="6138197" y="5789702"/>
                  </a:lnTo>
                  <a:lnTo>
                    <a:pt x="6114955" y="5799131"/>
                  </a:lnTo>
                  <a:cubicBezTo>
                    <a:pt x="6085959" y="5823779"/>
                    <a:pt x="6065625" y="5881477"/>
                    <a:pt x="6065625" y="5948709"/>
                  </a:cubicBezTo>
                  <a:cubicBezTo>
                    <a:pt x="6065625" y="5993530"/>
                    <a:pt x="6074662" y="6034114"/>
                    <a:pt x="6089279" y="6063492"/>
                  </a:cubicBezTo>
                  <a:lnTo>
                    <a:pt x="6110280" y="6091951"/>
                  </a:lnTo>
                  <a:lnTo>
                    <a:pt x="6146409" y="6091951"/>
                  </a:lnTo>
                  <a:lnTo>
                    <a:pt x="6122875" y="6101498"/>
                  </a:lnTo>
                  <a:lnTo>
                    <a:pt x="6146405" y="6111044"/>
                  </a:lnTo>
                  <a:lnTo>
                    <a:pt x="6110284" y="6111044"/>
                  </a:lnTo>
                  <a:lnTo>
                    <a:pt x="6089282" y="6139503"/>
                  </a:lnTo>
                  <a:cubicBezTo>
                    <a:pt x="6074666" y="6168881"/>
                    <a:pt x="6065629" y="6209465"/>
                    <a:pt x="6065629" y="6254286"/>
                  </a:cubicBezTo>
                  <a:cubicBezTo>
                    <a:pt x="6065629" y="6321517"/>
                    <a:pt x="6085963" y="6379216"/>
                    <a:pt x="6114959" y="6403863"/>
                  </a:cubicBezTo>
                  <a:lnTo>
                    <a:pt x="6138200" y="6413292"/>
                  </a:lnTo>
                  <a:lnTo>
                    <a:pt x="6146409" y="6413292"/>
                  </a:lnTo>
                  <a:lnTo>
                    <a:pt x="6142304" y="6414957"/>
                  </a:lnTo>
                  <a:lnTo>
                    <a:pt x="6146409" y="6416622"/>
                  </a:lnTo>
                  <a:lnTo>
                    <a:pt x="6138200" y="6416622"/>
                  </a:lnTo>
                  <a:lnTo>
                    <a:pt x="6114958" y="6426051"/>
                  </a:lnTo>
                  <a:cubicBezTo>
                    <a:pt x="6085963" y="6450698"/>
                    <a:pt x="6065628" y="6508396"/>
                    <a:pt x="6065628" y="6575628"/>
                  </a:cubicBezTo>
                  <a:cubicBezTo>
                    <a:pt x="6065628" y="6642859"/>
                    <a:pt x="6085963" y="6700557"/>
                    <a:pt x="6114958" y="6725204"/>
                  </a:cubicBezTo>
                  <a:lnTo>
                    <a:pt x="6138200" y="6734633"/>
                  </a:lnTo>
                  <a:lnTo>
                    <a:pt x="6146408" y="6734633"/>
                  </a:lnTo>
                  <a:lnTo>
                    <a:pt x="6142304" y="6736299"/>
                  </a:lnTo>
                  <a:lnTo>
                    <a:pt x="6146409" y="6737963"/>
                  </a:lnTo>
                  <a:lnTo>
                    <a:pt x="6138200" y="6737963"/>
                  </a:lnTo>
                  <a:lnTo>
                    <a:pt x="6114958" y="6747392"/>
                  </a:lnTo>
                  <a:cubicBezTo>
                    <a:pt x="6085963" y="6772040"/>
                    <a:pt x="6065628" y="6829738"/>
                    <a:pt x="6065628" y="6896970"/>
                  </a:cubicBezTo>
                  <a:cubicBezTo>
                    <a:pt x="6065628" y="6964201"/>
                    <a:pt x="6085963" y="7021899"/>
                    <a:pt x="6114958" y="7046546"/>
                  </a:cubicBezTo>
                  <a:lnTo>
                    <a:pt x="6138200" y="7055975"/>
                  </a:lnTo>
                  <a:lnTo>
                    <a:pt x="6146408" y="7055975"/>
                  </a:lnTo>
                  <a:lnTo>
                    <a:pt x="6142304" y="7057640"/>
                  </a:lnTo>
                  <a:lnTo>
                    <a:pt x="6146408" y="7059305"/>
                  </a:lnTo>
                  <a:lnTo>
                    <a:pt x="6138200" y="7059305"/>
                  </a:lnTo>
                  <a:lnTo>
                    <a:pt x="6114958" y="7068734"/>
                  </a:lnTo>
                  <a:cubicBezTo>
                    <a:pt x="6085962" y="7093381"/>
                    <a:pt x="6065628" y="7151080"/>
                    <a:pt x="6065628" y="7218311"/>
                  </a:cubicBezTo>
                  <a:cubicBezTo>
                    <a:pt x="6065628" y="7285542"/>
                    <a:pt x="6085962" y="7343241"/>
                    <a:pt x="6114958" y="7367888"/>
                  </a:cubicBezTo>
                  <a:lnTo>
                    <a:pt x="6138200" y="7377317"/>
                  </a:lnTo>
                  <a:lnTo>
                    <a:pt x="6146408" y="7377317"/>
                  </a:lnTo>
                  <a:lnTo>
                    <a:pt x="6142304" y="7378982"/>
                  </a:lnTo>
                  <a:lnTo>
                    <a:pt x="6146408" y="7380647"/>
                  </a:lnTo>
                  <a:lnTo>
                    <a:pt x="6138199" y="7380647"/>
                  </a:lnTo>
                  <a:lnTo>
                    <a:pt x="6114958" y="7390076"/>
                  </a:lnTo>
                  <a:cubicBezTo>
                    <a:pt x="6085962" y="7414723"/>
                    <a:pt x="6065628" y="7472421"/>
                    <a:pt x="6065628" y="7539653"/>
                  </a:cubicBezTo>
                  <a:cubicBezTo>
                    <a:pt x="6065628" y="7606885"/>
                    <a:pt x="6085962" y="7664582"/>
                    <a:pt x="6114958" y="7689230"/>
                  </a:cubicBezTo>
                  <a:lnTo>
                    <a:pt x="6138199" y="7698659"/>
                  </a:lnTo>
                  <a:lnTo>
                    <a:pt x="6146408" y="7698659"/>
                  </a:lnTo>
                  <a:lnTo>
                    <a:pt x="6142304" y="7700324"/>
                  </a:lnTo>
                  <a:lnTo>
                    <a:pt x="6146408" y="7701989"/>
                  </a:lnTo>
                  <a:lnTo>
                    <a:pt x="6138199" y="7701989"/>
                  </a:lnTo>
                  <a:lnTo>
                    <a:pt x="6114958" y="7711418"/>
                  </a:lnTo>
                  <a:cubicBezTo>
                    <a:pt x="6085962" y="7736065"/>
                    <a:pt x="6065628" y="7793763"/>
                    <a:pt x="6065628" y="7860994"/>
                  </a:cubicBezTo>
                  <a:cubicBezTo>
                    <a:pt x="6065628" y="7928226"/>
                    <a:pt x="6085962" y="7985924"/>
                    <a:pt x="6114958" y="8010571"/>
                  </a:cubicBezTo>
                  <a:lnTo>
                    <a:pt x="6138199" y="8020001"/>
                  </a:lnTo>
                  <a:lnTo>
                    <a:pt x="6146408" y="8020001"/>
                  </a:lnTo>
                  <a:lnTo>
                    <a:pt x="6142303" y="8021666"/>
                  </a:lnTo>
                  <a:lnTo>
                    <a:pt x="6146408" y="8023331"/>
                  </a:lnTo>
                  <a:lnTo>
                    <a:pt x="6138199" y="8023331"/>
                  </a:lnTo>
                  <a:lnTo>
                    <a:pt x="6114957" y="8032759"/>
                  </a:lnTo>
                  <a:cubicBezTo>
                    <a:pt x="6085962" y="8057407"/>
                    <a:pt x="6065627" y="8115105"/>
                    <a:pt x="6065627" y="8182336"/>
                  </a:cubicBezTo>
                  <a:cubicBezTo>
                    <a:pt x="6065627" y="8249568"/>
                    <a:pt x="6085962" y="8307266"/>
                    <a:pt x="6114957" y="8331913"/>
                  </a:cubicBezTo>
                  <a:lnTo>
                    <a:pt x="6138199" y="8341342"/>
                  </a:lnTo>
                  <a:lnTo>
                    <a:pt x="6146407" y="8341342"/>
                  </a:lnTo>
                  <a:lnTo>
                    <a:pt x="6142303" y="8343007"/>
                  </a:lnTo>
                  <a:lnTo>
                    <a:pt x="6146408" y="8344672"/>
                  </a:lnTo>
                  <a:lnTo>
                    <a:pt x="6138199" y="8344672"/>
                  </a:lnTo>
                  <a:lnTo>
                    <a:pt x="6114957" y="8354101"/>
                  </a:lnTo>
                  <a:cubicBezTo>
                    <a:pt x="6085962" y="8378748"/>
                    <a:pt x="6065627" y="8436446"/>
                    <a:pt x="6065627" y="8503678"/>
                  </a:cubicBezTo>
                  <a:cubicBezTo>
                    <a:pt x="6065627" y="8570910"/>
                    <a:pt x="6085962" y="8628606"/>
                    <a:pt x="6114957" y="8653254"/>
                  </a:cubicBezTo>
                  <a:lnTo>
                    <a:pt x="6138199" y="8662684"/>
                  </a:lnTo>
                  <a:lnTo>
                    <a:pt x="6146407" y="8662684"/>
                  </a:lnTo>
                  <a:lnTo>
                    <a:pt x="6142303" y="8664348"/>
                  </a:lnTo>
                  <a:lnTo>
                    <a:pt x="6146407" y="8666014"/>
                  </a:lnTo>
                  <a:lnTo>
                    <a:pt x="6138199" y="8666014"/>
                  </a:lnTo>
                  <a:lnTo>
                    <a:pt x="6114957" y="8675442"/>
                  </a:lnTo>
                  <a:cubicBezTo>
                    <a:pt x="6085961" y="8700090"/>
                    <a:pt x="6065627" y="8757788"/>
                    <a:pt x="6065627" y="8825020"/>
                  </a:cubicBezTo>
                  <a:cubicBezTo>
                    <a:pt x="6065627" y="8892250"/>
                    <a:pt x="6085961" y="8949950"/>
                    <a:pt x="6114957" y="8974596"/>
                  </a:cubicBezTo>
                  <a:lnTo>
                    <a:pt x="6138199" y="8984026"/>
                  </a:lnTo>
                  <a:lnTo>
                    <a:pt x="6146407" y="8984026"/>
                  </a:lnTo>
                  <a:lnTo>
                    <a:pt x="6142303" y="8985690"/>
                  </a:lnTo>
                  <a:lnTo>
                    <a:pt x="6146407" y="8987354"/>
                  </a:lnTo>
                  <a:lnTo>
                    <a:pt x="6138199" y="8987354"/>
                  </a:lnTo>
                  <a:lnTo>
                    <a:pt x="6114957" y="8996784"/>
                  </a:lnTo>
                  <a:cubicBezTo>
                    <a:pt x="6085961" y="9021432"/>
                    <a:pt x="6065627" y="9079130"/>
                    <a:pt x="6065627" y="9146360"/>
                  </a:cubicBezTo>
                  <a:cubicBezTo>
                    <a:pt x="6065627" y="9213592"/>
                    <a:pt x="6085961" y="9271290"/>
                    <a:pt x="6114957" y="9295936"/>
                  </a:cubicBezTo>
                  <a:lnTo>
                    <a:pt x="6138199" y="9305366"/>
                  </a:lnTo>
                  <a:lnTo>
                    <a:pt x="6146407" y="9305366"/>
                  </a:lnTo>
                  <a:lnTo>
                    <a:pt x="6142303" y="9307030"/>
                  </a:lnTo>
                  <a:lnTo>
                    <a:pt x="6146407" y="9308696"/>
                  </a:lnTo>
                  <a:lnTo>
                    <a:pt x="6138198" y="9308696"/>
                  </a:lnTo>
                  <a:lnTo>
                    <a:pt x="6114956" y="9318126"/>
                  </a:lnTo>
                  <a:cubicBezTo>
                    <a:pt x="6085961" y="9342772"/>
                    <a:pt x="6065626" y="9400470"/>
                    <a:pt x="6065626" y="9467702"/>
                  </a:cubicBezTo>
                  <a:cubicBezTo>
                    <a:pt x="6065626" y="9534934"/>
                    <a:pt x="6085961" y="9592632"/>
                    <a:pt x="6114956" y="9617278"/>
                  </a:cubicBezTo>
                  <a:lnTo>
                    <a:pt x="6138198" y="9626708"/>
                  </a:lnTo>
                  <a:lnTo>
                    <a:pt x="6146407" y="9626708"/>
                  </a:lnTo>
                  <a:lnTo>
                    <a:pt x="6142303" y="9628372"/>
                  </a:lnTo>
                  <a:lnTo>
                    <a:pt x="6146407" y="9630038"/>
                  </a:lnTo>
                  <a:lnTo>
                    <a:pt x="6138198" y="9630038"/>
                  </a:lnTo>
                  <a:lnTo>
                    <a:pt x="6114956" y="9639466"/>
                  </a:lnTo>
                  <a:cubicBezTo>
                    <a:pt x="6085961" y="9664114"/>
                    <a:pt x="6065626" y="9721812"/>
                    <a:pt x="6065626" y="9789044"/>
                  </a:cubicBezTo>
                  <a:cubicBezTo>
                    <a:pt x="6065626" y="9856276"/>
                    <a:pt x="6085961" y="9913974"/>
                    <a:pt x="6114956" y="9938620"/>
                  </a:cubicBezTo>
                  <a:lnTo>
                    <a:pt x="6138198" y="9948050"/>
                  </a:lnTo>
                  <a:lnTo>
                    <a:pt x="6146406" y="9948050"/>
                  </a:lnTo>
                  <a:lnTo>
                    <a:pt x="6142302" y="9949714"/>
                  </a:lnTo>
                  <a:lnTo>
                    <a:pt x="6146407" y="9951380"/>
                  </a:lnTo>
                  <a:lnTo>
                    <a:pt x="6138198" y="9951380"/>
                  </a:lnTo>
                  <a:lnTo>
                    <a:pt x="6114956" y="9960808"/>
                  </a:lnTo>
                  <a:cubicBezTo>
                    <a:pt x="6085961" y="9985456"/>
                    <a:pt x="6065626" y="10043154"/>
                    <a:pt x="6065626" y="10110386"/>
                  </a:cubicBezTo>
                  <a:cubicBezTo>
                    <a:pt x="6065626" y="10177616"/>
                    <a:pt x="6085961" y="10235316"/>
                    <a:pt x="6114956" y="10259962"/>
                  </a:cubicBezTo>
                  <a:lnTo>
                    <a:pt x="6138198" y="10269392"/>
                  </a:lnTo>
                  <a:lnTo>
                    <a:pt x="6146406" y="10269392"/>
                  </a:lnTo>
                  <a:lnTo>
                    <a:pt x="6142302" y="10271056"/>
                  </a:lnTo>
                  <a:lnTo>
                    <a:pt x="6146406" y="10272722"/>
                  </a:lnTo>
                  <a:lnTo>
                    <a:pt x="6138198" y="10272722"/>
                  </a:lnTo>
                  <a:lnTo>
                    <a:pt x="6114956" y="10282150"/>
                  </a:lnTo>
                  <a:cubicBezTo>
                    <a:pt x="6085960" y="10306798"/>
                    <a:pt x="6065626" y="10364496"/>
                    <a:pt x="6065626" y="10431728"/>
                  </a:cubicBezTo>
                  <a:cubicBezTo>
                    <a:pt x="6065626" y="10498958"/>
                    <a:pt x="6085960" y="10556658"/>
                    <a:pt x="6114956" y="10581304"/>
                  </a:cubicBezTo>
                  <a:lnTo>
                    <a:pt x="6138198" y="10590734"/>
                  </a:lnTo>
                  <a:lnTo>
                    <a:pt x="6146406" y="10590734"/>
                  </a:lnTo>
                  <a:lnTo>
                    <a:pt x="6142302" y="10592398"/>
                  </a:lnTo>
                  <a:lnTo>
                    <a:pt x="6146406" y="10594062"/>
                  </a:lnTo>
                  <a:lnTo>
                    <a:pt x="6138198" y="10594062"/>
                  </a:lnTo>
                  <a:lnTo>
                    <a:pt x="6114956" y="10603492"/>
                  </a:lnTo>
                  <a:cubicBezTo>
                    <a:pt x="6085960" y="10628140"/>
                    <a:pt x="6065626" y="10685838"/>
                    <a:pt x="6065626" y="10753070"/>
                  </a:cubicBezTo>
                  <a:cubicBezTo>
                    <a:pt x="6065626" y="10820300"/>
                    <a:pt x="6085960" y="10878000"/>
                    <a:pt x="6114956" y="10902646"/>
                  </a:cubicBezTo>
                  <a:lnTo>
                    <a:pt x="6138197" y="10912076"/>
                  </a:lnTo>
                  <a:lnTo>
                    <a:pt x="6146406" y="10912076"/>
                  </a:lnTo>
                  <a:lnTo>
                    <a:pt x="6142302" y="10913740"/>
                  </a:lnTo>
                  <a:lnTo>
                    <a:pt x="6146406" y="10915404"/>
                  </a:lnTo>
                  <a:lnTo>
                    <a:pt x="6138197" y="10915404"/>
                  </a:lnTo>
                  <a:lnTo>
                    <a:pt x="6114955" y="10924834"/>
                  </a:lnTo>
                  <a:cubicBezTo>
                    <a:pt x="6085960" y="10949482"/>
                    <a:pt x="6065625" y="11007180"/>
                    <a:pt x="6065625" y="11074412"/>
                  </a:cubicBezTo>
                  <a:cubicBezTo>
                    <a:pt x="6065625" y="11141642"/>
                    <a:pt x="6085960" y="11199340"/>
                    <a:pt x="6114955" y="11223988"/>
                  </a:cubicBezTo>
                  <a:lnTo>
                    <a:pt x="6138197" y="11233416"/>
                  </a:lnTo>
                  <a:lnTo>
                    <a:pt x="6146405" y="11233416"/>
                  </a:lnTo>
                  <a:lnTo>
                    <a:pt x="6142301" y="11235082"/>
                  </a:lnTo>
                  <a:lnTo>
                    <a:pt x="6146406" y="11236746"/>
                  </a:lnTo>
                  <a:lnTo>
                    <a:pt x="6138197" y="11236746"/>
                  </a:lnTo>
                  <a:lnTo>
                    <a:pt x="6114955" y="11246176"/>
                  </a:lnTo>
                  <a:cubicBezTo>
                    <a:pt x="6085960" y="11270824"/>
                    <a:pt x="6065625" y="11328522"/>
                    <a:pt x="6065625" y="11395752"/>
                  </a:cubicBezTo>
                  <a:cubicBezTo>
                    <a:pt x="6065625" y="11462984"/>
                    <a:pt x="6085960" y="11520682"/>
                    <a:pt x="6114955" y="11545330"/>
                  </a:cubicBezTo>
                  <a:lnTo>
                    <a:pt x="6138197" y="11554758"/>
                  </a:lnTo>
                  <a:lnTo>
                    <a:pt x="6146405" y="11554758"/>
                  </a:lnTo>
                  <a:lnTo>
                    <a:pt x="6142301" y="11556424"/>
                  </a:lnTo>
                  <a:lnTo>
                    <a:pt x="6146405" y="11558088"/>
                  </a:lnTo>
                  <a:lnTo>
                    <a:pt x="6138197" y="11558088"/>
                  </a:lnTo>
                  <a:lnTo>
                    <a:pt x="6114955" y="11567518"/>
                  </a:lnTo>
                  <a:cubicBezTo>
                    <a:pt x="6085959" y="11592166"/>
                    <a:pt x="6065625" y="11649862"/>
                    <a:pt x="6065625" y="11717094"/>
                  </a:cubicBezTo>
                  <a:cubicBezTo>
                    <a:pt x="6065625" y="11784326"/>
                    <a:pt x="6085959" y="11842024"/>
                    <a:pt x="6114955" y="11866672"/>
                  </a:cubicBezTo>
                  <a:lnTo>
                    <a:pt x="6138197" y="11876100"/>
                  </a:lnTo>
                  <a:lnTo>
                    <a:pt x="6146405" y="11876100"/>
                  </a:lnTo>
                  <a:lnTo>
                    <a:pt x="6142301" y="11877766"/>
                  </a:lnTo>
                  <a:lnTo>
                    <a:pt x="6146405" y="11879430"/>
                  </a:lnTo>
                  <a:lnTo>
                    <a:pt x="6138197" y="11879430"/>
                  </a:lnTo>
                  <a:lnTo>
                    <a:pt x="6114955" y="11888860"/>
                  </a:lnTo>
                  <a:cubicBezTo>
                    <a:pt x="6085959" y="11913506"/>
                    <a:pt x="6065625" y="11971206"/>
                    <a:pt x="6065625" y="12038436"/>
                  </a:cubicBezTo>
                  <a:cubicBezTo>
                    <a:pt x="6065625" y="12128078"/>
                    <a:pt x="6101775" y="12200772"/>
                    <a:pt x="6146405" y="12200772"/>
                  </a:cubicBezTo>
                  <a:lnTo>
                    <a:pt x="5742600" y="12200772"/>
                  </a:lnTo>
                  <a:lnTo>
                    <a:pt x="5720978" y="12192000"/>
                  </a:lnTo>
                  <a:lnTo>
                    <a:pt x="0" y="12191999"/>
                  </a:lnTo>
                  <a:lnTo>
                    <a:pt x="0" y="0"/>
                  </a:lnTo>
                  <a:lnTo>
                    <a:pt x="6001104" y="0"/>
                  </a:lnTo>
                  <a:lnTo>
                    <a:pt x="6001104" y="2222"/>
                  </a:lnTo>
                  <a:close/>
                </a:path>
              </a:pathLst>
            </a:custGeom>
            <a:solidFill>
              <a:srgbClr val="8FDAE1"/>
            </a:solidFill>
            <a:ln>
              <a:noFill/>
            </a:ln>
            <a:effectLst>
              <a:outerShdw dist="25400" dir="16200000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65" name="자유형 164"/>
            <p:cNvSpPr/>
            <p:nvPr/>
          </p:nvSpPr>
          <p:spPr>
            <a:xfrm>
              <a:off x="220080" y="850900"/>
              <a:ext cx="11971920" cy="6007101"/>
            </a:xfrm>
            <a:custGeom>
              <a:avLst/>
              <a:gdLst>
                <a:gd name="connsiteX0" fmla="*/ 11959246 w 11971920"/>
                <a:gd name="connsiteY0" fmla="*/ 3886200 h 6007101"/>
                <a:gd name="connsiteX1" fmla="*/ 11971920 w 11971920"/>
                <a:gd name="connsiteY1" fmla="*/ 6007100 h 6007101"/>
                <a:gd name="connsiteX2" fmla="*/ 11959246 w 11971920"/>
                <a:gd name="connsiteY2" fmla="*/ 5998962 h 6007101"/>
                <a:gd name="connsiteX3" fmla="*/ 6826440 w 11971920"/>
                <a:gd name="connsiteY3" fmla="*/ 0 h 6007101"/>
                <a:gd name="connsiteX4" fmla="*/ 9031646 w 11971920"/>
                <a:gd name="connsiteY4" fmla="*/ 393700 h 6007101"/>
                <a:gd name="connsiteX5" fmla="*/ 10527130 w 11971920"/>
                <a:gd name="connsiteY5" fmla="*/ 495300 h 6007101"/>
                <a:gd name="connsiteX6" fmla="*/ 11502997 w 11971920"/>
                <a:gd name="connsiteY6" fmla="*/ 1498600 h 6007101"/>
                <a:gd name="connsiteX7" fmla="*/ 11528344 w 11971920"/>
                <a:gd name="connsiteY7" fmla="*/ 2654300 h 6007101"/>
                <a:gd name="connsiteX8" fmla="*/ 11794490 w 11971920"/>
                <a:gd name="connsiteY8" fmla="*/ 3022600 h 6007101"/>
                <a:gd name="connsiteX9" fmla="*/ 11944756 w 11971920"/>
                <a:gd name="connsiteY9" fmla="*/ 3810247 h 6007101"/>
                <a:gd name="connsiteX10" fmla="*/ 11528344 w 11971920"/>
                <a:gd name="connsiteY10" fmla="*/ 6007100 h 6007101"/>
                <a:gd name="connsiteX11" fmla="*/ 11946572 w 11971920"/>
                <a:gd name="connsiteY11" fmla="*/ 6007100 h 6007101"/>
                <a:gd name="connsiteX12" fmla="*/ 11946573 w 11971920"/>
                <a:gd name="connsiteY12" fmla="*/ 6007101 h 6007101"/>
                <a:gd name="connsiteX13" fmla="*/ 707963 w 11971920"/>
                <a:gd name="connsiteY13" fmla="*/ 6007101 h 6007101"/>
                <a:gd name="connsiteX14" fmla="*/ 64959 w 11971920"/>
                <a:gd name="connsiteY14" fmla="*/ 5114460 h 6007101"/>
                <a:gd name="connsiteX15" fmla="*/ 0 w 11971920"/>
                <a:gd name="connsiteY15" fmla="*/ 5012032 h 6007101"/>
                <a:gd name="connsiteX16" fmla="*/ 161520 w 11971920"/>
                <a:gd name="connsiteY16" fmla="*/ 4241816 h 6007101"/>
                <a:gd name="connsiteX17" fmla="*/ 85479 w 11971920"/>
                <a:gd name="connsiteY17" fmla="*/ 2120916 h 6007101"/>
                <a:gd name="connsiteX18" fmla="*/ 516381 w 11971920"/>
                <a:gd name="connsiteY18" fmla="*/ 1130316 h 6007101"/>
                <a:gd name="connsiteX19" fmla="*/ 2227317 w 11971920"/>
                <a:gd name="connsiteY19" fmla="*/ 431816 h 6007101"/>
                <a:gd name="connsiteX20" fmla="*/ 4900006 w 11971920"/>
                <a:gd name="connsiteY20" fmla="*/ 27551 h 6007101"/>
                <a:gd name="connsiteX21" fmla="*/ 4912695 w 11971920"/>
                <a:gd name="connsiteY21" fmla="*/ 12732 h 6007101"/>
                <a:gd name="connsiteX22" fmla="*/ 6813798 w 11971920"/>
                <a:gd name="connsiteY22" fmla="*/ 12732 h 6007101"/>
                <a:gd name="connsiteX23" fmla="*/ 6822424 w 11971920"/>
                <a:gd name="connsiteY23" fmla="*/ 22806 h 600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971920" h="6007101">
                  <a:moveTo>
                    <a:pt x="11959246" y="3886200"/>
                  </a:moveTo>
                  <a:cubicBezTo>
                    <a:pt x="11963471" y="4593167"/>
                    <a:pt x="11967696" y="5300133"/>
                    <a:pt x="11971920" y="6007100"/>
                  </a:cubicBezTo>
                  <a:lnTo>
                    <a:pt x="11959246" y="5998962"/>
                  </a:lnTo>
                  <a:close/>
                  <a:moveTo>
                    <a:pt x="6826440" y="0"/>
                  </a:moveTo>
                  <a:cubicBezTo>
                    <a:pt x="7561509" y="131233"/>
                    <a:pt x="8414864" y="311150"/>
                    <a:pt x="9031646" y="393700"/>
                  </a:cubicBezTo>
                  <a:cubicBezTo>
                    <a:pt x="9648428" y="476250"/>
                    <a:pt x="10028636" y="461433"/>
                    <a:pt x="10527130" y="495300"/>
                  </a:cubicBezTo>
                  <a:lnTo>
                    <a:pt x="11502997" y="1498600"/>
                  </a:lnTo>
                  <a:lnTo>
                    <a:pt x="11528344" y="2654300"/>
                  </a:lnTo>
                  <a:lnTo>
                    <a:pt x="11794490" y="3022600"/>
                  </a:lnTo>
                  <a:lnTo>
                    <a:pt x="11944756" y="3810247"/>
                  </a:lnTo>
                  <a:lnTo>
                    <a:pt x="11528344" y="6007100"/>
                  </a:lnTo>
                  <a:lnTo>
                    <a:pt x="11946572" y="6007100"/>
                  </a:lnTo>
                  <a:lnTo>
                    <a:pt x="11946573" y="6007101"/>
                  </a:lnTo>
                  <a:lnTo>
                    <a:pt x="707963" y="6007101"/>
                  </a:lnTo>
                  <a:lnTo>
                    <a:pt x="64959" y="5114460"/>
                  </a:lnTo>
                  <a:lnTo>
                    <a:pt x="0" y="5012032"/>
                  </a:lnTo>
                  <a:lnTo>
                    <a:pt x="161520" y="4241816"/>
                  </a:lnTo>
                  <a:lnTo>
                    <a:pt x="85479" y="2120916"/>
                  </a:lnTo>
                  <a:lnTo>
                    <a:pt x="516381" y="1130316"/>
                  </a:lnTo>
                  <a:lnTo>
                    <a:pt x="2227317" y="431816"/>
                  </a:lnTo>
                  <a:lnTo>
                    <a:pt x="4900006" y="27551"/>
                  </a:lnTo>
                  <a:lnTo>
                    <a:pt x="4912695" y="12732"/>
                  </a:lnTo>
                  <a:lnTo>
                    <a:pt x="6813798" y="12732"/>
                  </a:lnTo>
                  <a:lnTo>
                    <a:pt x="6822424" y="228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dist="63500" dir="16200000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5165786" y="150816"/>
            <a:ext cx="1860427" cy="715878"/>
            <a:chOff x="3684588" y="1674813"/>
            <a:chExt cx="4822825" cy="1855787"/>
          </a:xfrm>
        </p:grpSpPr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3684588" y="2152650"/>
              <a:ext cx="4822825" cy="1370013"/>
            </a:xfrm>
            <a:custGeom>
              <a:avLst/>
              <a:gdLst>
                <a:gd name="T0" fmla="*/ 1495 w 9115"/>
                <a:gd name="T1" fmla="*/ 0 h 2589"/>
                <a:gd name="T2" fmla="*/ 0 w 9115"/>
                <a:gd name="T3" fmla="*/ 2589 h 2589"/>
                <a:gd name="T4" fmla="*/ 9115 w 9115"/>
                <a:gd name="T5" fmla="*/ 2589 h 2589"/>
                <a:gd name="T6" fmla="*/ 7527 w 9115"/>
                <a:gd name="T7" fmla="*/ 27 h 2589"/>
                <a:gd name="T8" fmla="*/ 5881 w 9115"/>
                <a:gd name="T9" fmla="*/ 1824 h 2589"/>
                <a:gd name="T10" fmla="*/ 2706 w 9115"/>
                <a:gd name="T11" fmla="*/ 1794 h 2589"/>
                <a:gd name="T12" fmla="*/ 1495 w 9115"/>
                <a:gd name="T13" fmla="*/ 0 h 2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115" h="2589">
                  <a:moveTo>
                    <a:pt x="1495" y="0"/>
                  </a:moveTo>
                  <a:lnTo>
                    <a:pt x="0" y="2589"/>
                  </a:lnTo>
                  <a:lnTo>
                    <a:pt x="9115" y="2589"/>
                  </a:lnTo>
                  <a:lnTo>
                    <a:pt x="7527" y="27"/>
                  </a:lnTo>
                  <a:lnTo>
                    <a:pt x="5881" y="1824"/>
                  </a:lnTo>
                  <a:lnTo>
                    <a:pt x="2706" y="1794"/>
                  </a:lnTo>
                  <a:lnTo>
                    <a:pt x="1495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15"/>
            <p:cNvSpPr>
              <a:spLocks/>
            </p:cNvSpPr>
            <p:nvPr/>
          </p:nvSpPr>
          <p:spPr bwMode="auto">
            <a:xfrm>
              <a:off x="4878388" y="1803400"/>
              <a:ext cx="2557463" cy="1719263"/>
            </a:xfrm>
            <a:custGeom>
              <a:avLst/>
              <a:gdLst>
                <a:gd name="T0" fmla="*/ 0 w 4833"/>
                <a:gd name="T1" fmla="*/ 3250 h 3250"/>
                <a:gd name="T2" fmla="*/ 976 w 4833"/>
                <a:gd name="T3" fmla="*/ 1536 h 3250"/>
                <a:gd name="T4" fmla="*/ 1211 w 4833"/>
                <a:gd name="T5" fmla="*/ 1997 h 3250"/>
                <a:gd name="T6" fmla="*/ 2359 w 4833"/>
                <a:gd name="T7" fmla="*/ 0 h 3250"/>
                <a:gd name="T8" fmla="*/ 3441 w 4833"/>
                <a:gd name="T9" fmla="*/ 2125 h 3250"/>
                <a:gd name="T10" fmla="*/ 4090 w 4833"/>
                <a:gd name="T11" fmla="*/ 992 h 3250"/>
                <a:gd name="T12" fmla="*/ 4833 w 4833"/>
                <a:gd name="T13" fmla="*/ 2451 h 3250"/>
                <a:gd name="T14" fmla="*/ 4761 w 4833"/>
                <a:gd name="T15" fmla="*/ 2565 h 3250"/>
                <a:gd name="T16" fmla="*/ 4603 w 4833"/>
                <a:gd name="T17" fmla="*/ 2781 h 3250"/>
                <a:gd name="T18" fmla="*/ 4426 w 4833"/>
                <a:gd name="T19" fmla="*/ 2981 h 3250"/>
                <a:gd name="T20" fmla="*/ 4231 w 4833"/>
                <a:gd name="T21" fmla="*/ 3165 h 3250"/>
                <a:gd name="T22" fmla="*/ 4128 w 4833"/>
                <a:gd name="T23" fmla="*/ 3250 h 3250"/>
                <a:gd name="T24" fmla="*/ 377 w 4833"/>
                <a:gd name="T25" fmla="*/ 3250 h 3250"/>
                <a:gd name="T26" fmla="*/ 0 w 4833"/>
                <a:gd name="T27" fmla="*/ 325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33" h="3250">
                  <a:moveTo>
                    <a:pt x="0" y="3250"/>
                  </a:moveTo>
                  <a:lnTo>
                    <a:pt x="976" y="1536"/>
                  </a:lnTo>
                  <a:lnTo>
                    <a:pt x="1211" y="1997"/>
                  </a:lnTo>
                  <a:lnTo>
                    <a:pt x="2359" y="0"/>
                  </a:lnTo>
                  <a:lnTo>
                    <a:pt x="3441" y="2125"/>
                  </a:lnTo>
                  <a:lnTo>
                    <a:pt x="4090" y="992"/>
                  </a:lnTo>
                  <a:lnTo>
                    <a:pt x="4833" y="2451"/>
                  </a:lnTo>
                  <a:lnTo>
                    <a:pt x="4761" y="2565"/>
                  </a:lnTo>
                  <a:lnTo>
                    <a:pt x="4603" y="2781"/>
                  </a:lnTo>
                  <a:lnTo>
                    <a:pt x="4426" y="2981"/>
                  </a:lnTo>
                  <a:lnTo>
                    <a:pt x="4231" y="3165"/>
                  </a:lnTo>
                  <a:lnTo>
                    <a:pt x="4128" y="3250"/>
                  </a:lnTo>
                  <a:lnTo>
                    <a:pt x="377" y="3250"/>
                  </a:lnTo>
                  <a:lnTo>
                    <a:pt x="0" y="32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16"/>
            <p:cNvSpPr>
              <a:spLocks/>
            </p:cNvSpPr>
            <p:nvPr/>
          </p:nvSpPr>
          <p:spPr bwMode="auto">
            <a:xfrm>
              <a:off x="5911850" y="1803400"/>
              <a:ext cx="1746250" cy="1719263"/>
            </a:xfrm>
            <a:custGeom>
              <a:avLst/>
              <a:gdLst>
                <a:gd name="T0" fmla="*/ 406 w 3299"/>
                <a:gd name="T1" fmla="*/ 0 h 3250"/>
                <a:gd name="T2" fmla="*/ 1671 w 3299"/>
                <a:gd name="T3" fmla="*/ 2485 h 3250"/>
                <a:gd name="T4" fmla="*/ 2137 w 3299"/>
                <a:gd name="T5" fmla="*/ 992 h 3250"/>
                <a:gd name="T6" fmla="*/ 3299 w 3299"/>
                <a:gd name="T7" fmla="*/ 3250 h 3250"/>
                <a:gd name="T8" fmla="*/ 374 w 3299"/>
                <a:gd name="T9" fmla="*/ 3250 h 3250"/>
                <a:gd name="T10" fmla="*/ 644 w 3299"/>
                <a:gd name="T11" fmla="*/ 3008 h 3250"/>
                <a:gd name="T12" fmla="*/ 0 w 3299"/>
                <a:gd name="T13" fmla="*/ 2681 h 3250"/>
                <a:gd name="T14" fmla="*/ 811 w 3299"/>
                <a:gd name="T15" fmla="*/ 2232 h 3250"/>
                <a:gd name="T16" fmla="*/ 406 w 3299"/>
                <a:gd name="T17" fmla="*/ 2007 h 3250"/>
                <a:gd name="T18" fmla="*/ 406 w 3299"/>
                <a:gd name="T19" fmla="*/ 1774 h 3250"/>
                <a:gd name="T20" fmla="*/ 406 w 3299"/>
                <a:gd name="T21" fmla="*/ 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99" h="3250">
                  <a:moveTo>
                    <a:pt x="406" y="0"/>
                  </a:moveTo>
                  <a:lnTo>
                    <a:pt x="1671" y="2485"/>
                  </a:lnTo>
                  <a:lnTo>
                    <a:pt x="2137" y="992"/>
                  </a:lnTo>
                  <a:lnTo>
                    <a:pt x="3299" y="3250"/>
                  </a:lnTo>
                  <a:lnTo>
                    <a:pt x="374" y="3250"/>
                  </a:lnTo>
                  <a:lnTo>
                    <a:pt x="644" y="3008"/>
                  </a:lnTo>
                  <a:lnTo>
                    <a:pt x="0" y="2681"/>
                  </a:lnTo>
                  <a:lnTo>
                    <a:pt x="811" y="2232"/>
                  </a:lnTo>
                  <a:lnTo>
                    <a:pt x="406" y="2007"/>
                  </a:lnTo>
                  <a:lnTo>
                    <a:pt x="406" y="1774"/>
                  </a:lnTo>
                  <a:lnTo>
                    <a:pt x="406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17"/>
            <p:cNvSpPr>
              <a:spLocks/>
            </p:cNvSpPr>
            <p:nvPr/>
          </p:nvSpPr>
          <p:spPr bwMode="auto">
            <a:xfrm>
              <a:off x="3694113" y="1674813"/>
              <a:ext cx="1595438" cy="1847850"/>
            </a:xfrm>
            <a:custGeom>
              <a:avLst/>
              <a:gdLst>
                <a:gd name="T0" fmla="*/ 1476 w 3014"/>
                <a:gd name="T1" fmla="*/ 902 h 3491"/>
                <a:gd name="T2" fmla="*/ 1974 w 3014"/>
                <a:gd name="T3" fmla="*/ 0 h 3491"/>
                <a:gd name="T4" fmla="*/ 3014 w 3014"/>
                <a:gd name="T5" fmla="*/ 2127 h 3491"/>
                <a:gd name="T6" fmla="*/ 2238 w 3014"/>
                <a:gd name="T7" fmla="*/ 3491 h 3491"/>
                <a:gd name="T8" fmla="*/ 0 w 3014"/>
                <a:gd name="T9" fmla="*/ 3459 h 3491"/>
                <a:gd name="T10" fmla="*/ 1476 w 3014"/>
                <a:gd name="T11" fmla="*/ 902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14" h="3491">
                  <a:moveTo>
                    <a:pt x="1476" y="902"/>
                  </a:moveTo>
                  <a:lnTo>
                    <a:pt x="1974" y="0"/>
                  </a:lnTo>
                  <a:lnTo>
                    <a:pt x="3014" y="2127"/>
                  </a:lnTo>
                  <a:lnTo>
                    <a:pt x="2238" y="3491"/>
                  </a:lnTo>
                  <a:lnTo>
                    <a:pt x="0" y="3459"/>
                  </a:lnTo>
                  <a:lnTo>
                    <a:pt x="1476" y="9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18"/>
            <p:cNvSpPr>
              <a:spLocks/>
            </p:cNvSpPr>
            <p:nvPr/>
          </p:nvSpPr>
          <p:spPr bwMode="auto">
            <a:xfrm>
              <a:off x="4572000" y="1674813"/>
              <a:ext cx="717550" cy="1847850"/>
            </a:xfrm>
            <a:custGeom>
              <a:avLst/>
              <a:gdLst>
                <a:gd name="T0" fmla="*/ 315 w 1355"/>
                <a:gd name="T1" fmla="*/ 0 h 3491"/>
                <a:gd name="T2" fmla="*/ 1355 w 1355"/>
                <a:gd name="T3" fmla="*/ 2127 h 3491"/>
                <a:gd name="T4" fmla="*/ 579 w 1355"/>
                <a:gd name="T5" fmla="*/ 3491 h 3491"/>
                <a:gd name="T6" fmla="*/ 547 w 1355"/>
                <a:gd name="T7" fmla="*/ 3457 h 3491"/>
                <a:gd name="T8" fmla="*/ 493 w 1355"/>
                <a:gd name="T9" fmla="*/ 3370 h 3491"/>
                <a:gd name="T10" fmla="*/ 448 w 1355"/>
                <a:gd name="T11" fmla="*/ 3268 h 3491"/>
                <a:gd name="T12" fmla="*/ 409 w 1355"/>
                <a:gd name="T13" fmla="*/ 3157 h 3491"/>
                <a:gd name="T14" fmla="*/ 359 w 1355"/>
                <a:gd name="T15" fmla="*/ 2983 h 3491"/>
                <a:gd name="T16" fmla="*/ 305 w 1355"/>
                <a:gd name="T17" fmla="*/ 2817 h 3491"/>
                <a:gd name="T18" fmla="*/ 265 w 1355"/>
                <a:gd name="T19" fmla="*/ 2719 h 3491"/>
                <a:gd name="T20" fmla="*/ 241 w 1355"/>
                <a:gd name="T21" fmla="*/ 2677 h 3491"/>
                <a:gd name="T22" fmla="*/ 500 w 1355"/>
                <a:gd name="T23" fmla="*/ 2435 h 3491"/>
                <a:gd name="T24" fmla="*/ 0 w 1355"/>
                <a:gd name="T25" fmla="*/ 2169 h 3491"/>
                <a:gd name="T26" fmla="*/ 631 w 1355"/>
                <a:gd name="T27" fmla="*/ 1806 h 3491"/>
                <a:gd name="T28" fmla="*/ 315 w 1355"/>
                <a:gd name="T29" fmla="*/ 1625 h 3491"/>
                <a:gd name="T30" fmla="*/ 315 w 1355"/>
                <a:gd name="T31" fmla="*/ 1436 h 3491"/>
                <a:gd name="T32" fmla="*/ 315 w 1355"/>
                <a:gd name="T33" fmla="*/ 0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55" h="3491">
                  <a:moveTo>
                    <a:pt x="315" y="0"/>
                  </a:moveTo>
                  <a:lnTo>
                    <a:pt x="1355" y="2127"/>
                  </a:lnTo>
                  <a:lnTo>
                    <a:pt x="579" y="3491"/>
                  </a:lnTo>
                  <a:lnTo>
                    <a:pt x="547" y="3457"/>
                  </a:lnTo>
                  <a:lnTo>
                    <a:pt x="493" y="3370"/>
                  </a:lnTo>
                  <a:lnTo>
                    <a:pt x="448" y="3268"/>
                  </a:lnTo>
                  <a:lnTo>
                    <a:pt x="409" y="3157"/>
                  </a:lnTo>
                  <a:lnTo>
                    <a:pt x="359" y="2983"/>
                  </a:lnTo>
                  <a:lnTo>
                    <a:pt x="305" y="2817"/>
                  </a:lnTo>
                  <a:lnTo>
                    <a:pt x="265" y="2719"/>
                  </a:lnTo>
                  <a:lnTo>
                    <a:pt x="241" y="2677"/>
                  </a:lnTo>
                  <a:lnTo>
                    <a:pt x="500" y="2435"/>
                  </a:lnTo>
                  <a:lnTo>
                    <a:pt x="0" y="2169"/>
                  </a:lnTo>
                  <a:lnTo>
                    <a:pt x="631" y="1806"/>
                  </a:lnTo>
                  <a:lnTo>
                    <a:pt x="315" y="1625"/>
                  </a:lnTo>
                  <a:lnTo>
                    <a:pt x="315" y="1436"/>
                  </a:lnTo>
                  <a:lnTo>
                    <a:pt x="315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19"/>
            <p:cNvSpPr>
              <a:spLocks/>
            </p:cNvSpPr>
            <p:nvPr/>
          </p:nvSpPr>
          <p:spPr bwMode="auto">
            <a:xfrm>
              <a:off x="7059613" y="1679575"/>
              <a:ext cx="1447800" cy="1843088"/>
            </a:xfrm>
            <a:custGeom>
              <a:avLst/>
              <a:gdLst>
                <a:gd name="T0" fmla="*/ 1148 w 2736"/>
                <a:gd name="T1" fmla="*/ 922 h 3484"/>
                <a:gd name="T2" fmla="*/ 628 w 2736"/>
                <a:gd name="T3" fmla="*/ 0 h 3484"/>
                <a:gd name="T4" fmla="*/ 0 w 2736"/>
                <a:gd name="T5" fmla="*/ 1286 h 3484"/>
                <a:gd name="T6" fmla="*/ 711 w 2736"/>
                <a:gd name="T7" fmla="*/ 2685 h 3484"/>
                <a:gd name="T8" fmla="*/ 1130 w 2736"/>
                <a:gd name="T9" fmla="*/ 3484 h 3484"/>
                <a:gd name="T10" fmla="*/ 2736 w 2736"/>
                <a:gd name="T11" fmla="*/ 3484 h 3484"/>
                <a:gd name="T12" fmla="*/ 1148 w 2736"/>
                <a:gd name="T13" fmla="*/ 922 h 3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36" h="3484">
                  <a:moveTo>
                    <a:pt x="1148" y="922"/>
                  </a:moveTo>
                  <a:lnTo>
                    <a:pt x="628" y="0"/>
                  </a:lnTo>
                  <a:lnTo>
                    <a:pt x="0" y="1286"/>
                  </a:lnTo>
                  <a:lnTo>
                    <a:pt x="711" y="2685"/>
                  </a:lnTo>
                  <a:lnTo>
                    <a:pt x="1130" y="3484"/>
                  </a:lnTo>
                  <a:lnTo>
                    <a:pt x="2736" y="3484"/>
                  </a:lnTo>
                  <a:lnTo>
                    <a:pt x="1148" y="922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20"/>
            <p:cNvSpPr>
              <a:spLocks/>
            </p:cNvSpPr>
            <p:nvPr/>
          </p:nvSpPr>
          <p:spPr bwMode="auto">
            <a:xfrm>
              <a:off x="7059613" y="1679575"/>
              <a:ext cx="393700" cy="1257300"/>
            </a:xfrm>
            <a:custGeom>
              <a:avLst/>
              <a:gdLst>
                <a:gd name="T0" fmla="*/ 628 w 743"/>
                <a:gd name="T1" fmla="*/ 0 h 2377"/>
                <a:gd name="T2" fmla="*/ 0 w 743"/>
                <a:gd name="T3" fmla="*/ 1286 h 2377"/>
                <a:gd name="T4" fmla="*/ 554 w 743"/>
                <a:gd name="T5" fmla="*/ 2377 h 2377"/>
                <a:gd name="T6" fmla="*/ 743 w 743"/>
                <a:gd name="T7" fmla="*/ 2078 h 2377"/>
                <a:gd name="T8" fmla="*/ 517 w 743"/>
                <a:gd name="T9" fmla="*/ 1707 h 2377"/>
                <a:gd name="T10" fmla="*/ 716 w 743"/>
                <a:gd name="T11" fmla="*/ 1497 h 2377"/>
                <a:gd name="T12" fmla="*/ 482 w 743"/>
                <a:gd name="T13" fmla="*/ 1331 h 2377"/>
                <a:gd name="T14" fmla="*/ 628 w 743"/>
                <a:gd name="T15" fmla="*/ 0 h 2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43" h="2377">
                  <a:moveTo>
                    <a:pt x="628" y="0"/>
                  </a:moveTo>
                  <a:lnTo>
                    <a:pt x="0" y="1286"/>
                  </a:lnTo>
                  <a:lnTo>
                    <a:pt x="554" y="2377"/>
                  </a:lnTo>
                  <a:lnTo>
                    <a:pt x="743" y="2078"/>
                  </a:lnTo>
                  <a:lnTo>
                    <a:pt x="517" y="1707"/>
                  </a:lnTo>
                  <a:lnTo>
                    <a:pt x="716" y="1497"/>
                  </a:lnTo>
                  <a:lnTo>
                    <a:pt x="482" y="1331"/>
                  </a:lnTo>
                  <a:lnTo>
                    <a:pt x="6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" name="Rectangle 33"/>
            <p:cNvSpPr>
              <a:spLocks noChangeArrowheads="1"/>
            </p:cNvSpPr>
            <p:nvPr/>
          </p:nvSpPr>
          <p:spPr bwMode="auto">
            <a:xfrm>
              <a:off x="3694113" y="3505200"/>
              <a:ext cx="4813300" cy="25400"/>
            </a:xfrm>
            <a:prstGeom prst="rect">
              <a:avLst/>
            </a:prstGeom>
            <a:solidFill>
              <a:srgbClr val="B1B1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86" name="Freeform 10"/>
          <p:cNvSpPr>
            <a:spLocks/>
          </p:cNvSpPr>
          <p:nvPr/>
        </p:nvSpPr>
        <p:spPr bwMode="auto">
          <a:xfrm>
            <a:off x="6987944" y="259097"/>
            <a:ext cx="376918" cy="145971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7" name="Freeform 10"/>
          <p:cNvSpPr>
            <a:spLocks/>
          </p:cNvSpPr>
          <p:nvPr/>
        </p:nvSpPr>
        <p:spPr bwMode="auto">
          <a:xfrm>
            <a:off x="7520563" y="460158"/>
            <a:ext cx="280412" cy="108597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841" y="-127402"/>
            <a:ext cx="1565671" cy="91780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509EB8A-556C-E54B-AFE9-24F08F3BB6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6393" y="1371587"/>
            <a:ext cx="6018900" cy="548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4835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" name="그룹 159"/>
          <p:cNvGrpSpPr/>
          <p:nvPr/>
        </p:nvGrpSpPr>
        <p:grpSpPr>
          <a:xfrm>
            <a:off x="10045331" y="465336"/>
            <a:ext cx="1015315" cy="268103"/>
            <a:chOff x="8847791" y="-932246"/>
            <a:chExt cx="1015315" cy="268103"/>
          </a:xfrm>
        </p:grpSpPr>
        <p:sp>
          <p:nvSpPr>
            <p:cNvPr id="42" name="Rectangle 13"/>
            <p:cNvSpPr>
              <a:spLocks noChangeArrowheads="1"/>
            </p:cNvSpPr>
            <p:nvPr/>
          </p:nvSpPr>
          <p:spPr bwMode="auto">
            <a:xfrm flipH="1">
              <a:off x="9765140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Rectangle 14"/>
            <p:cNvSpPr>
              <a:spLocks noChangeArrowheads="1"/>
            </p:cNvSpPr>
            <p:nvPr/>
          </p:nvSpPr>
          <p:spPr bwMode="auto">
            <a:xfrm flipH="1">
              <a:off x="977151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Rectangle 15"/>
            <p:cNvSpPr>
              <a:spLocks noChangeArrowheads="1"/>
            </p:cNvSpPr>
            <p:nvPr/>
          </p:nvSpPr>
          <p:spPr bwMode="auto">
            <a:xfrm flipH="1">
              <a:off x="9777893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Rectangle 16"/>
            <p:cNvSpPr>
              <a:spLocks noChangeArrowheads="1"/>
            </p:cNvSpPr>
            <p:nvPr/>
          </p:nvSpPr>
          <p:spPr bwMode="auto">
            <a:xfrm flipH="1">
              <a:off x="9784269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Rectangle 17"/>
            <p:cNvSpPr>
              <a:spLocks noChangeArrowheads="1"/>
            </p:cNvSpPr>
            <p:nvPr/>
          </p:nvSpPr>
          <p:spPr bwMode="auto">
            <a:xfrm flipH="1">
              <a:off x="979035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Rectangle 18"/>
            <p:cNvSpPr>
              <a:spLocks noChangeArrowheads="1"/>
            </p:cNvSpPr>
            <p:nvPr/>
          </p:nvSpPr>
          <p:spPr bwMode="auto">
            <a:xfrm flipH="1">
              <a:off x="979673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Rectangle 19"/>
            <p:cNvSpPr>
              <a:spLocks noChangeArrowheads="1"/>
            </p:cNvSpPr>
            <p:nvPr/>
          </p:nvSpPr>
          <p:spPr bwMode="auto">
            <a:xfrm flipH="1">
              <a:off x="980281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" name="Rectangle 20"/>
            <p:cNvSpPr>
              <a:spLocks noChangeArrowheads="1"/>
            </p:cNvSpPr>
            <p:nvPr/>
          </p:nvSpPr>
          <p:spPr bwMode="auto">
            <a:xfrm flipH="1">
              <a:off x="980919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" name="Rectangle 21"/>
            <p:cNvSpPr>
              <a:spLocks noChangeArrowheads="1"/>
            </p:cNvSpPr>
            <p:nvPr/>
          </p:nvSpPr>
          <p:spPr bwMode="auto">
            <a:xfrm flipH="1">
              <a:off x="9815572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" name="Rectangle 22"/>
            <p:cNvSpPr>
              <a:spLocks noChangeArrowheads="1"/>
            </p:cNvSpPr>
            <p:nvPr/>
          </p:nvSpPr>
          <p:spPr bwMode="auto">
            <a:xfrm flipH="1">
              <a:off x="982165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" name="Rectangle 23"/>
            <p:cNvSpPr>
              <a:spLocks noChangeArrowheads="1"/>
            </p:cNvSpPr>
            <p:nvPr/>
          </p:nvSpPr>
          <p:spPr bwMode="auto">
            <a:xfrm flipH="1">
              <a:off x="982803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" name="Rectangle 24"/>
            <p:cNvSpPr>
              <a:spLocks noChangeArrowheads="1"/>
            </p:cNvSpPr>
            <p:nvPr/>
          </p:nvSpPr>
          <p:spPr bwMode="auto">
            <a:xfrm flipH="1">
              <a:off x="983441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" name="Rectangle 25"/>
            <p:cNvSpPr>
              <a:spLocks noChangeArrowheads="1"/>
            </p:cNvSpPr>
            <p:nvPr/>
          </p:nvSpPr>
          <p:spPr bwMode="auto">
            <a:xfrm flipH="1">
              <a:off x="984049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" name="Rectangle 26"/>
            <p:cNvSpPr>
              <a:spLocks noChangeArrowheads="1"/>
            </p:cNvSpPr>
            <p:nvPr/>
          </p:nvSpPr>
          <p:spPr bwMode="auto">
            <a:xfrm flipH="1">
              <a:off x="984687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6" name="Rectangle 27"/>
            <p:cNvSpPr>
              <a:spLocks noChangeArrowheads="1"/>
            </p:cNvSpPr>
            <p:nvPr/>
          </p:nvSpPr>
          <p:spPr bwMode="auto">
            <a:xfrm flipH="1">
              <a:off x="9853251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7" name="Rectangle 28"/>
            <p:cNvSpPr>
              <a:spLocks noChangeArrowheads="1"/>
            </p:cNvSpPr>
            <p:nvPr/>
          </p:nvSpPr>
          <p:spPr bwMode="auto">
            <a:xfrm flipH="1">
              <a:off x="985933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8" name="Freeform 29"/>
            <p:cNvSpPr>
              <a:spLocks/>
            </p:cNvSpPr>
            <p:nvPr/>
          </p:nvSpPr>
          <p:spPr bwMode="auto">
            <a:xfrm flipH="1">
              <a:off x="8865181" y="-804716"/>
              <a:ext cx="320855" cy="53911"/>
            </a:xfrm>
            <a:custGeom>
              <a:avLst/>
              <a:gdLst>
                <a:gd name="T0" fmla="*/ 0 w 3320"/>
                <a:gd name="T1" fmla="*/ 559 h 559"/>
                <a:gd name="T2" fmla="*/ 3320 w 3320"/>
                <a:gd name="T3" fmla="*/ 559 h 559"/>
                <a:gd name="T4" fmla="*/ 3314 w 3320"/>
                <a:gd name="T5" fmla="*/ 521 h 559"/>
                <a:gd name="T6" fmla="*/ 3297 w 3320"/>
                <a:gd name="T7" fmla="*/ 446 h 559"/>
                <a:gd name="T8" fmla="*/ 3268 w 3320"/>
                <a:gd name="T9" fmla="*/ 373 h 559"/>
                <a:gd name="T10" fmla="*/ 3231 w 3320"/>
                <a:gd name="T11" fmla="*/ 302 h 559"/>
                <a:gd name="T12" fmla="*/ 3185 w 3320"/>
                <a:gd name="T13" fmla="*/ 232 h 559"/>
                <a:gd name="T14" fmla="*/ 3130 w 3320"/>
                <a:gd name="T15" fmla="*/ 162 h 559"/>
                <a:gd name="T16" fmla="*/ 3065 w 3320"/>
                <a:gd name="T17" fmla="*/ 96 h 559"/>
                <a:gd name="T18" fmla="*/ 2992 w 3320"/>
                <a:gd name="T19" fmla="*/ 31 h 559"/>
                <a:gd name="T20" fmla="*/ 2953 w 3320"/>
                <a:gd name="T21" fmla="*/ 0 h 559"/>
                <a:gd name="T22" fmla="*/ 0 w 3320"/>
                <a:gd name="T23" fmla="*/ 0 h 559"/>
                <a:gd name="T24" fmla="*/ 0 w 3320"/>
                <a:gd name="T25" fmla="*/ 559 h 559"/>
                <a:gd name="T26" fmla="*/ 0 w 3320"/>
                <a:gd name="T27" fmla="*/ 559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20" h="559">
                  <a:moveTo>
                    <a:pt x="0" y="559"/>
                  </a:moveTo>
                  <a:lnTo>
                    <a:pt x="3320" y="559"/>
                  </a:lnTo>
                  <a:lnTo>
                    <a:pt x="3314" y="521"/>
                  </a:lnTo>
                  <a:lnTo>
                    <a:pt x="3297" y="446"/>
                  </a:lnTo>
                  <a:lnTo>
                    <a:pt x="3268" y="373"/>
                  </a:lnTo>
                  <a:lnTo>
                    <a:pt x="3231" y="302"/>
                  </a:lnTo>
                  <a:lnTo>
                    <a:pt x="3185" y="232"/>
                  </a:lnTo>
                  <a:lnTo>
                    <a:pt x="3130" y="162"/>
                  </a:lnTo>
                  <a:lnTo>
                    <a:pt x="3065" y="96"/>
                  </a:lnTo>
                  <a:lnTo>
                    <a:pt x="2992" y="31"/>
                  </a:lnTo>
                  <a:lnTo>
                    <a:pt x="2953" y="0"/>
                  </a:lnTo>
                  <a:lnTo>
                    <a:pt x="0" y="0"/>
                  </a:lnTo>
                  <a:lnTo>
                    <a:pt x="0" y="559"/>
                  </a:lnTo>
                  <a:lnTo>
                    <a:pt x="0" y="559"/>
                  </a:lnTo>
                  <a:close/>
                </a:path>
              </a:pathLst>
            </a:custGeom>
            <a:solidFill>
              <a:srgbClr val="ABB1B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9" name="Freeform 30"/>
            <p:cNvSpPr>
              <a:spLocks/>
            </p:cNvSpPr>
            <p:nvPr/>
          </p:nvSpPr>
          <p:spPr bwMode="auto">
            <a:xfrm flipH="1">
              <a:off x="8914744" y="-850511"/>
              <a:ext cx="250423" cy="45795"/>
            </a:xfrm>
            <a:custGeom>
              <a:avLst/>
              <a:gdLst>
                <a:gd name="T0" fmla="*/ 0 w 2592"/>
                <a:gd name="T1" fmla="*/ 474 h 474"/>
                <a:gd name="T2" fmla="*/ 2592 w 2592"/>
                <a:gd name="T3" fmla="*/ 474 h 474"/>
                <a:gd name="T4" fmla="*/ 2587 w 2592"/>
                <a:gd name="T5" fmla="*/ 442 h 474"/>
                <a:gd name="T6" fmla="*/ 2573 w 2592"/>
                <a:gd name="T7" fmla="*/ 379 h 474"/>
                <a:gd name="T8" fmla="*/ 2551 w 2592"/>
                <a:gd name="T9" fmla="*/ 317 h 474"/>
                <a:gd name="T10" fmla="*/ 2523 w 2592"/>
                <a:gd name="T11" fmla="*/ 256 h 474"/>
                <a:gd name="T12" fmla="*/ 2466 w 2592"/>
                <a:gd name="T13" fmla="*/ 167 h 474"/>
                <a:gd name="T14" fmla="*/ 2367 w 2592"/>
                <a:gd name="T15" fmla="*/ 55 h 474"/>
                <a:gd name="T16" fmla="*/ 2305 w 2592"/>
                <a:gd name="T17" fmla="*/ 0 h 474"/>
                <a:gd name="T18" fmla="*/ 0 w 2592"/>
                <a:gd name="T19" fmla="*/ 0 h 474"/>
                <a:gd name="T20" fmla="*/ 0 w 2592"/>
                <a:gd name="T21" fmla="*/ 474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92" h="474">
                  <a:moveTo>
                    <a:pt x="0" y="474"/>
                  </a:moveTo>
                  <a:lnTo>
                    <a:pt x="2592" y="474"/>
                  </a:lnTo>
                  <a:lnTo>
                    <a:pt x="2587" y="442"/>
                  </a:lnTo>
                  <a:lnTo>
                    <a:pt x="2573" y="379"/>
                  </a:lnTo>
                  <a:lnTo>
                    <a:pt x="2551" y="317"/>
                  </a:lnTo>
                  <a:lnTo>
                    <a:pt x="2523" y="256"/>
                  </a:lnTo>
                  <a:lnTo>
                    <a:pt x="2466" y="167"/>
                  </a:lnTo>
                  <a:lnTo>
                    <a:pt x="2367" y="55"/>
                  </a:lnTo>
                  <a:lnTo>
                    <a:pt x="2305" y="0"/>
                  </a:lnTo>
                  <a:lnTo>
                    <a:pt x="0" y="0"/>
                  </a:lnTo>
                  <a:lnTo>
                    <a:pt x="0" y="474"/>
                  </a:lnTo>
                  <a:close/>
                </a:path>
              </a:pathLst>
            </a:custGeom>
            <a:solidFill>
              <a:srgbClr val="D1D7E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Freeform 31"/>
            <p:cNvSpPr>
              <a:spLocks/>
            </p:cNvSpPr>
            <p:nvPr/>
          </p:nvSpPr>
          <p:spPr bwMode="auto">
            <a:xfrm flipH="1">
              <a:off x="8958221" y="-888190"/>
              <a:ext cx="189846" cy="37679"/>
            </a:xfrm>
            <a:custGeom>
              <a:avLst/>
              <a:gdLst>
                <a:gd name="T0" fmla="*/ 0 w 1963"/>
                <a:gd name="T1" fmla="*/ 389 h 389"/>
                <a:gd name="T2" fmla="*/ 1963 w 1963"/>
                <a:gd name="T3" fmla="*/ 389 h 389"/>
                <a:gd name="T4" fmla="*/ 1957 w 1963"/>
                <a:gd name="T5" fmla="*/ 337 h 389"/>
                <a:gd name="T6" fmla="*/ 1924 w 1963"/>
                <a:gd name="T7" fmla="*/ 235 h 389"/>
                <a:gd name="T8" fmla="*/ 1869 w 1963"/>
                <a:gd name="T9" fmla="*/ 137 h 389"/>
                <a:gd name="T10" fmla="*/ 1793 w 1963"/>
                <a:gd name="T11" fmla="*/ 45 h 389"/>
                <a:gd name="T12" fmla="*/ 1747 w 1963"/>
                <a:gd name="T13" fmla="*/ 0 h 389"/>
                <a:gd name="T14" fmla="*/ 0 w 1963"/>
                <a:gd name="T15" fmla="*/ 0 h 389"/>
                <a:gd name="T16" fmla="*/ 0 w 1963"/>
                <a:gd name="T17" fmla="*/ 389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3" h="389">
                  <a:moveTo>
                    <a:pt x="0" y="389"/>
                  </a:moveTo>
                  <a:lnTo>
                    <a:pt x="1963" y="389"/>
                  </a:lnTo>
                  <a:lnTo>
                    <a:pt x="1957" y="337"/>
                  </a:lnTo>
                  <a:lnTo>
                    <a:pt x="1924" y="235"/>
                  </a:lnTo>
                  <a:lnTo>
                    <a:pt x="1869" y="137"/>
                  </a:lnTo>
                  <a:lnTo>
                    <a:pt x="1793" y="45"/>
                  </a:lnTo>
                  <a:lnTo>
                    <a:pt x="1747" y="0"/>
                  </a:lnTo>
                  <a:lnTo>
                    <a:pt x="0" y="0"/>
                  </a:lnTo>
                  <a:lnTo>
                    <a:pt x="0" y="389"/>
                  </a:lnTo>
                  <a:close/>
                </a:path>
              </a:pathLst>
            </a:custGeom>
            <a:solidFill>
              <a:srgbClr val="E9ECF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Rectangle 32"/>
            <p:cNvSpPr>
              <a:spLocks noChangeArrowheads="1"/>
            </p:cNvSpPr>
            <p:nvPr/>
          </p:nvSpPr>
          <p:spPr bwMode="auto">
            <a:xfrm flipH="1">
              <a:off x="9602828" y="-783847"/>
              <a:ext cx="125501" cy="62896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" name="Rectangle 33"/>
            <p:cNvSpPr>
              <a:spLocks noChangeArrowheads="1"/>
            </p:cNvSpPr>
            <p:nvPr/>
          </p:nvSpPr>
          <p:spPr bwMode="auto">
            <a:xfrm flipH="1">
              <a:off x="9226034" y="-783847"/>
              <a:ext cx="125501" cy="62896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" name="Rectangle 34"/>
            <p:cNvSpPr>
              <a:spLocks noChangeArrowheads="1"/>
            </p:cNvSpPr>
            <p:nvPr/>
          </p:nvSpPr>
          <p:spPr bwMode="auto">
            <a:xfrm flipH="1">
              <a:off x="9711229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4" name="Rectangle 35"/>
            <p:cNvSpPr>
              <a:spLocks noChangeArrowheads="1"/>
            </p:cNvSpPr>
            <p:nvPr/>
          </p:nvSpPr>
          <p:spPr bwMode="auto">
            <a:xfrm flipH="1">
              <a:off x="9694998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" name="Rectangle 36"/>
            <p:cNvSpPr>
              <a:spLocks noChangeArrowheads="1"/>
            </p:cNvSpPr>
            <p:nvPr/>
          </p:nvSpPr>
          <p:spPr bwMode="auto">
            <a:xfrm flipH="1">
              <a:off x="9678477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" name="Rectangle 37"/>
            <p:cNvSpPr>
              <a:spLocks noChangeArrowheads="1"/>
            </p:cNvSpPr>
            <p:nvPr/>
          </p:nvSpPr>
          <p:spPr bwMode="auto">
            <a:xfrm flipH="1">
              <a:off x="9662246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7" name="Rectangle 38"/>
            <p:cNvSpPr>
              <a:spLocks noChangeArrowheads="1"/>
            </p:cNvSpPr>
            <p:nvPr/>
          </p:nvSpPr>
          <p:spPr bwMode="auto">
            <a:xfrm flipH="1">
              <a:off x="9645725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8" name="Rectangle 39"/>
            <p:cNvSpPr>
              <a:spLocks noChangeArrowheads="1"/>
            </p:cNvSpPr>
            <p:nvPr/>
          </p:nvSpPr>
          <p:spPr bwMode="auto">
            <a:xfrm flipH="1">
              <a:off x="9629204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9" name="Rectangle 40"/>
            <p:cNvSpPr>
              <a:spLocks noChangeArrowheads="1"/>
            </p:cNvSpPr>
            <p:nvPr/>
          </p:nvSpPr>
          <p:spPr bwMode="auto">
            <a:xfrm flipH="1">
              <a:off x="9612973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0" name="Rectangle 41"/>
            <p:cNvSpPr>
              <a:spLocks noChangeArrowheads="1"/>
            </p:cNvSpPr>
            <p:nvPr/>
          </p:nvSpPr>
          <p:spPr bwMode="auto">
            <a:xfrm flipH="1">
              <a:off x="9414141" y="-847033"/>
              <a:ext cx="125501" cy="63185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1" name="Rectangle 42"/>
            <p:cNvSpPr>
              <a:spLocks noChangeArrowheads="1"/>
            </p:cNvSpPr>
            <p:nvPr/>
          </p:nvSpPr>
          <p:spPr bwMode="auto">
            <a:xfrm flipH="1">
              <a:off x="9522832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2" name="Rectangle 43"/>
            <p:cNvSpPr>
              <a:spLocks noChangeArrowheads="1"/>
            </p:cNvSpPr>
            <p:nvPr/>
          </p:nvSpPr>
          <p:spPr bwMode="auto">
            <a:xfrm flipH="1">
              <a:off x="9506601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3" name="Rectangle 44"/>
            <p:cNvSpPr>
              <a:spLocks noChangeArrowheads="1"/>
            </p:cNvSpPr>
            <p:nvPr/>
          </p:nvSpPr>
          <p:spPr bwMode="auto">
            <a:xfrm flipH="1">
              <a:off x="9490370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4" name="Rectangle 45"/>
            <p:cNvSpPr>
              <a:spLocks noChangeArrowheads="1"/>
            </p:cNvSpPr>
            <p:nvPr/>
          </p:nvSpPr>
          <p:spPr bwMode="auto">
            <a:xfrm flipH="1">
              <a:off x="9473849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5" name="Rectangle 46"/>
            <p:cNvSpPr>
              <a:spLocks noChangeArrowheads="1"/>
            </p:cNvSpPr>
            <p:nvPr/>
          </p:nvSpPr>
          <p:spPr bwMode="auto">
            <a:xfrm flipH="1">
              <a:off x="9457328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6" name="Rectangle 47"/>
            <p:cNvSpPr>
              <a:spLocks noChangeArrowheads="1"/>
            </p:cNvSpPr>
            <p:nvPr/>
          </p:nvSpPr>
          <p:spPr bwMode="auto">
            <a:xfrm flipH="1">
              <a:off x="9440807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7" name="Rectangle 48"/>
            <p:cNvSpPr>
              <a:spLocks noChangeArrowheads="1"/>
            </p:cNvSpPr>
            <p:nvPr/>
          </p:nvSpPr>
          <p:spPr bwMode="auto">
            <a:xfrm flipH="1">
              <a:off x="9424576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8" name="Rectangle 49"/>
            <p:cNvSpPr>
              <a:spLocks noChangeArrowheads="1"/>
            </p:cNvSpPr>
            <p:nvPr/>
          </p:nvSpPr>
          <p:spPr bwMode="auto">
            <a:xfrm flipH="1">
              <a:off x="9477037" y="-783847"/>
              <a:ext cx="125501" cy="62896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9" name="Rectangle 50"/>
            <p:cNvSpPr>
              <a:spLocks noChangeArrowheads="1"/>
            </p:cNvSpPr>
            <p:nvPr/>
          </p:nvSpPr>
          <p:spPr bwMode="auto">
            <a:xfrm flipH="1">
              <a:off x="9585728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0" name="Rectangle 51"/>
            <p:cNvSpPr>
              <a:spLocks noChangeArrowheads="1"/>
            </p:cNvSpPr>
            <p:nvPr/>
          </p:nvSpPr>
          <p:spPr bwMode="auto">
            <a:xfrm flipH="1">
              <a:off x="9569207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1" name="Rectangle 52"/>
            <p:cNvSpPr>
              <a:spLocks noChangeArrowheads="1"/>
            </p:cNvSpPr>
            <p:nvPr/>
          </p:nvSpPr>
          <p:spPr bwMode="auto">
            <a:xfrm flipH="1">
              <a:off x="9552976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2" name="Rectangle 53"/>
            <p:cNvSpPr>
              <a:spLocks noChangeArrowheads="1"/>
            </p:cNvSpPr>
            <p:nvPr/>
          </p:nvSpPr>
          <p:spPr bwMode="auto">
            <a:xfrm flipH="1">
              <a:off x="9536744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3" name="Rectangle 54"/>
            <p:cNvSpPr>
              <a:spLocks noChangeArrowheads="1"/>
            </p:cNvSpPr>
            <p:nvPr/>
          </p:nvSpPr>
          <p:spPr bwMode="auto">
            <a:xfrm flipH="1">
              <a:off x="9520223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4" name="Rectangle 55"/>
            <p:cNvSpPr>
              <a:spLocks noChangeArrowheads="1"/>
            </p:cNvSpPr>
            <p:nvPr/>
          </p:nvSpPr>
          <p:spPr bwMode="auto">
            <a:xfrm flipH="1">
              <a:off x="9503702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5" name="Rectangle 56"/>
            <p:cNvSpPr>
              <a:spLocks noChangeArrowheads="1"/>
            </p:cNvSpPr>
            <p:nvPr/>
          </p:nvSpPr>
          <p:spPr bwMode="auto">
            <a:xfrm flipH="1">
              <a:off x="9487181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6" name="Rectangle 57"/>
            <p:cNvSpPr>
              <a:spLocks noChangeArrowheads="1"/>
            </p:cNvSpPr>
            <p:nvPr/>
          </p:nvSpPr>
          <p:spPr bwMode="auto">
            <a:xfrm flipH="1">
              <a:off x="9288930" y="-847033"/>
              <a:ext cx="125212" cy="63185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7" name="Rectangle 58"/>
            <p:cNvSpPr>
              <a:spLocks noChangeArrowheads="1"/>
            </p:cNvSpPr>
            <p:nvPr/>
          </p:nvSpPr>
          <p:spPr bwMode="auto">
            <a:xfrm flipH="1">
              <a:off x="9397331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8" name="Rectangle 59"/>
            <p:cNvSpPr>
              <a:spLocks noChangeArrowheads="1"/>
            </p:cNvSpPr>
            <p:nvPr/>
          </p:nvSpPr>
          <p:spPr bwMode="auto">
            <a:xfrm flipH="1">
              <a:off x="938109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9" name="Rectangle 60"/>
            <p:cNvSpPr>
              <a:spLocks noChangeArrowheads="1"/>
            </p:cNvSpPr>
            <p:nvPr/>
          </p:nvSpPr>
          <p:spPr bwMode="auto">
            <a:xfrm flipH="1">
              <a:off x="936457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0" name="Rectangle 61"/>
            <p:cNvSpPr>
              <a:spLocks noChangeArrowheads="1"/>
            </p:cNvSpPr>
            <p:nvPr/>
          </p:nvSpPr>
          <p:spPr bwMode="auto">
            <a:xfrm flipH="1">
              <a:off x="9348058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1" name="Rectangle 62"/>
            <p:cNvSpPr>
              <a:spLocks noChangeArrowheads="1"/>
            </p:cNvSpPr>
            <p:nvPr/>
          </p:nvSpPr>
          <p:spPr bwMode="auto">
            <a:xfrm flipH="1">
              <a:off x="9331826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" name="Rectangle 63"/>
            <p:cNvSpPr>
              <a:spLocks noChangeArrowheads="1"/>
            </p:cNvSpPr>
            <p:nvPr/>
          </p:nvSpPr>
          <p:spPr bwMode="auto">
            <a:xfrm flipH="1">
              <a:off x="9315305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3" name="Rectangle 64"/>
            <p:cNvSpPr>
              <a:spLocks noChangeArrowheads="1"/>
            </p:cNvSpPr>
            <p:nvPr/>
          </p:nvSpPr>
          <p:spPr bwMode="auto">
            <a:xfrm flipH="1">
              <a:off x="9299074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4" name="Rectangle 65"/>
            <p:cNvSpPr>
              <a:spLocks noChangeArrowheads="1"/>
            </p:cNvSpPr>
            <p:nvPr/>
          </p:nvSpPr>
          <p:spPr bwMode="auto">
            <a:xfrm flipH="1">
              <a:off x="9351536" y="-783847"/>
              <a:ext cx="125501" cy="62896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5" name="Rectangle 66"/>
            <p:cNvSpPr>
              <a:spLocks noChangeArrowheads="1"/>
            </p:cNvSpPr>
            <p:nvPr/>
          </p:nvSpPr>
          <p:spPr bwMode="auto">
            <a:xfrm flipH="1">
              <a:off x="9460226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6" name="Rectangle 67"/>
            <p:cNvSpPr>
              <a:spLocks noChangeArrowheads="1"/>
            </p:cNvSpPr>
            <p:nvPr/>
          </p:nvSpPr>
          <p:spPr bwMode="auto">
            <a:xfrm flipH="1">
              <a:off x="9443995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7" name="Rectangle 68"/>
            <p:cNvSpPr>
              <a:spLocks noChangeArrowheads="1"/>
            </p:cNvSpPr>
            <p:nvPr/>
          </p:nvSpPr>
          <p:spPr bwMode="auto">
            <a:xfrm flipH="1">
              <a:off x="9427474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8" name="Rectangle 69"/>
            <p:cNvSpPr>
              <a:spLocks noChangeArrowheads="1"/>
            </p:cNvSpPr>
            <p:nvPr/>
          </p:nvSpPr>
          <p:spPr bwMode="auto">
            <a:xfrm flipH="1">
              <a:off x="9410953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9" name="Rectangle 70"/>
            <p:cNvSpPr>
              <a:spLocks noChangeArrowheads="1"/>
            </p:cNvSpPr>
            <p:nvPr/>
          </p:nvSpPr>
          <p:spPr bwMode="auto">
            <a:xfrm flipH="1">
              <a:off x="9394432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0" name="Rectangle 71"/>
            <p:cNvSpPr>
              <a:spLocks noChangeArrowheads="1"/>
            </p:cNvSpPr>
            <p:nvPr/>
          </p:nvSpPr>
          <p:spPr bwMode="auto">
            <a:xfrm flipH="1">
              <a:off x="9377911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1" name="Rectangle 72"/>
            <p:cNvSpPr>
              <a:spLocks noChangeArrowheads="1"/>
            </p:cNvSpPr>
            <p:nvPr/>
          </p:nvSpPr>
          <p:spPr bwMode="auto">
            <a:xfrm flipH="1">
              <a:off x="9361970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2" name="Rectangle 73"/>
            <p:cNvSpPr>
              <a:spLocks noChangeArrowheads="1"/>
            </p:cNvSpPr>
            <p:nvPr/>
          </p:nvSpPr>
          <p:spPr bwMode="auto">
            <a:xfrm flipH="1">
              <a:off x="9477037" y="-910218"/>
              <a:ext cx="125501" cy="63185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3" name="Rectangle 74"/>
            <p:cNvSpPr>
              <a:spLocks noChangeArrowheads="1"/>
            </p:cNvSpPr>
            <p:nvPr/>
          </p:nvSpPr>
          <p:spPr bwMode="auto">
            <a:xfrm flipH="1">
              <a:off x="9585728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4" name="Rectangle 75"/>
            <p:cNvSpPr>
              <a:spLocks noChangeArrowheads="1"/>
            </p:cNvSpPr>
            <p:nvPr/>
          </p:nvSpPr>
          <p:spPr bwMode="auto">
            <a:xfrm flipH="1">
              <a:off x="9569207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5" name="Rectangle 76"/>
            <p:cNvSpPr>
              <a:spLocks noChangeArrowheads="1"/>
            </p:cNvSpPr>
            <p:nvPr/>
          </p:nvSpPr>
          <p:spPr bwMode="auto">
            <a:xfrm flipH="1">
              <a:off x="9552976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6" name="Rectangle 77"/>
            <p:cNvSpPr>
              <a:spLocks noChangeArrowheads="1"/>
            </p:cNvSpPr>
            <p:nvPr/>
          </p:nvSpPr>
          <p:spPr bwMode="auto">
            <a:xfrm flipH="1">
              <a:off x="9536744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7" name="Rectangle 78"/>
            <p:cNvSpPr>
              <a:spLocks noChangeArrowheads="1"/>
            </p:cNvSpPr>
            <p:nvPr/>
          </p:nvSpPr>
          <p:spPr bwMode="auto">
            <a:xfrm flipH="1">
              <a:off x="9520223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8" name="Rectangle 79"/>
            <p:cNvSpPr>
              <a:spLocks noChangeArrowheads="1"/>
            </p:cNvSpPr>
            <p:nvPr/>
          </p:nvSpPr>
          <p:spPr bwMode="auto">
            <a:xfrm flipH="1">
              <a:off x="9503702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9" name="Rectangle 80"/>
            <p:cNvSpPr>
              <a:spLocks noChangeArrowheads="1"/>
            </p:cNvSpPr>
            <p:nvPr/>
          </p:nvSpPr>
          <p:spPr bwMode="auto">
            <a:xfrm flipH="1">
              <a:off x="9487181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0" name="Rectangle 81"/>
            <p:cNvSpPr>
              <a:spLocks noChangeArrowheads="1"/>
            </p:cNvSpPr>
            <p:nvPr/>
          </p:nvSpPr>
          <p:spPr bwMode="auto">
            <a:xfrm flipH="1">
              <a:off x="9334725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1" name="Rectangle 82"/>
            <p:cNvSpPr>
              <a:spLocks noChangeArrowheads="1"/>
            </p:cNvSpPr>
            <p:nvPr/>
          </p:nvSpPr>
          <p:spPr bwMode="auto">
            <a:xfrm flipH="1">
              <a:off x="9318204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2" name="Rectangle 83"/>
            <p:cNvSpPr>
              <a:spLocks noChangeArrowheads="1"/>
            </p:cNvSpPr>
            <p:nvPr/>
          </p:nvSpPr>
          <p:spPr bwMode="auto">
            <a:xfrm flipH="1">
              <a:off x="9301683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3" name="Rectangle 84"/>
            <p:cNvSpPr>
              <a:spLocks noChangeArrowheads="1"/>
            </p:cNvSpPr>
            <p:nvPr/>
          </p:nvSpPr>
          <p:spPr bwMode="auto">
            <a:xfrm flipH="1">
              <a:off x="9285452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4" name="Rectangle 85"/>
            <p:cNvSpPr>
              <a:spLocks noChangeArrowheads="1"/>
            </p:cNvSpPr>
            <p:nvPr/>
          </p:nvSpPr>
          <p:spPr bwMode="auto">
            <a:xfrm flipH="1">
              <a:off x="9268931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5" name="Rectangle 86"/>
            <p:cNvSpPr>
              <a:spLocks noChangeArrowheads="1"/>
            </p:cNvSpPr>
            <p:nvPr/>
          </p:nvSpPr>
          <p:spPr bwMode="auto">
            <a:xfrm flipH="1">
              <a:off x="9252700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6" name="Rectangle 87"/>
            <p:cNvSpPr>
              <a:spLocks noChangeArrowheads="1"/>
            </p:cNvSpPr>
            <p:nvPr/>
          </p:nvSpPr>
          <p:spPr bwMode="auto">
            <a:xfrm flipH="1">
              <a:off x="9236179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7" name="Rectangle 88"/>
            <p:cNvSpPr>
              <a:spLocks noChangeArrowheads="1"/>
            </p:cNvSpPr>
            <p:nvPr/>
          </p:nvSpPr>
          <p:spPr bwMode="auto">
            <a:xfrm flipH="1">
              <a:off x="9539933" y="-847033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8" name="Rectangle 89"/>
            <p:cNvSpPr>
              <a:spLocks noChangeArrowheads="1"/>
            </p:cNvSpPr>
            <p:nvPr/>
          </p:nvSpPr>
          <p:spPr bwMode="auto">
            <a:xfrm flipH="1">
              <a:off x="9648623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9" name="Rectangle 90"/>
            <p:cNvSpPr>
              <a:spLocks noChangeArrowheads="1"/>
            </p:cNvSpPr>
            <p:nvPr/>
          </p:nvSpPr>
          <p:spPr bwMode="auto">
            <a:xfrm flipH="1">
              <a:off x="9632102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0" name="Rectangle 91"/>
            <p:cNvSpPr>
              <a:spLocks noChangeArrowheads="1"/>
            </p:cNvSpPr>
            <p:nvPr/>
          </p:nvSpPr>
          <p:spPr bwMode="auto">
            <a:xfrm flipH="1">
              <a:off x="9615871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1" name="Rectangle 92"/>
            <p:cNvSpPr>
              <a:spLocks noChangeArrowheads="1"/>
            </p:cNvSpPr>
            <p:nvPr/>
          </p:nvSpPr>
          <p:spPr bwMode="auto">
            <a:xfrm flipH="1">
              <a:off x="9599350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2" name="Rectangle 93"/>
            <p:cNvSpPr>
              <a:spLocks noChangeArrowheads="1"/>
            </p:cNvSpPr>
            <p:nvPr/>
          </p:nvSpPr>
          <p:spPr bwMode="auto">
            <a:xfrm flipH="1">
              <a:off x="9582829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3" name="Rectangle 94"/>
            <p:cNvSpPr>
              <a:spLocks noChangeArrowheads="1"/>
            </p:cNvSpPr>
            <p:nvPr/>
          </p:nvSpPr>
          <p:spPr bwMode="auto">
            <a:xfrm flipH="1">
              <a:off x="9566598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4" name="Rectangle 95"/>
            <p:cNvSpPr>
              <a:spLocks noChangeArrowheads="1"/>
            </p:cNvSpPr>
            <p:nvPr/>
          </p:nvSpPr>
          <p:spPr bwMode="auto">
            <a:xfrm flipH="1">
              <a:off x="9550077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5" name="Rectangle 96"/>
            <p:cNvSpPr>
              <a:spLocks noChangeArrowheads="1"/>
            </p:cNvSpPr>
            <p:nvPr/>
          </p:nvSpPr>
          <p:spPr bwMode="auto">
            <a:xfrm flipH="1">
              <a:off x="9351536" y="-910218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6" name="Rectangle 97"/>
            <p:cNvSpPr>
              <a:spLocks noChangeArrowheads="1"/>
            </p:cNvSpPr>
            <p:nvPr/>
          </p:nvSpPr>
          <p:spPr bwMode="auto">
            <a:xfrm flipH="1">
              <a:off x="9460226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7" name="Rectangle 98"/>
            <p:cNvSpPr>
              <a:spLocks noChangeArrowheads="1"/>
            </p:cNvSpPr>
            <p:nvPr/>
          </p:nvSpPr>
          <p:spPr bwMode="auto">
            <a:xfrm flipH="1">
              <a:off x="9443995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8" name="Rectangle 99"/>
            <p:cNvSpPr>
              <a:spLocks noChangeArrowheads="1"/>
            </p:cNvSpPr>
            <p:nvPr/>
          </p:nvSpPr>
          <p:spPr bwMode="auto">
            <a:xfrm flipH="1">
              <a:off x="9427474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9" name="Rectangle 100"/>
            <p:cNvSpPr>
              <a:spLocks noChangeArrowheads="1"/>
            </p:cNvSpPr>
            <p:nvPr/>
          </p:nvSpPr>
          <p:spPr bwMode="auto">
            <a:xfrm flipH="1">
              <a:off x="9410953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0" name="Rectangle 101"/>
            <p:cNvSpPr>
              <a:spLocks noChangeArrowheads="1"/>
            </p:cNvSpPr>
            <p:nvPr/>
          </p:nvSpPr>
          <p:spPr bwMode="auto">
            <a:xfrm flipH="1">
              <a:off x="9394432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1" name="Rectangle 102"/>
            <p:cNvSpPr>
              <a:spLocks noChangeArrowheads="1"/>
            </p:cNvSpPr>
            <p:nvPr/>
          </p:nvSpPr>
          <p:spPr bwMode="auto">
            <a:xfrm flipH="1">
              <a:off x="9377911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2" name="Rectangle 103"/>
            <p:cNvSpPr>
              <a:spLocks noChangeArrowheads="1"/>
            </p:cNvSpPr>
            <p:nvPr/>
          </p:nvSpPr>
          <p:spPr bwMode="auto">
            <a:xfrm flipH="1">
              <a:off x="9361970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3" name="Freeform 104"/>
            <p:cNvSpPr>
              <a:spLocks/>
            </p:cNvSpPr>
            <p:nvPr/>
          </p:nvSpPr>
          <p:spPr bwMode="auto">
            <a:xfrm flipH="1">
              <a:off x="8847791" y="-771674"/>
              <a:ext cx="1015315" cy="107531"/>
            </a:xfrm>
            <a:custGeom>
              <a:avLst/>
              <a:gdLst>
                <a:gd name="T0" fmla="*/ 6766 w 10509"/>
                <a:gd name="T1" fmla="*/ 168 h 1111"/>
                <a:gd name="T2" fmla="*/ 6546 w 10509"/>
                <a:gd name="T3" fmla="*/ 542 h 1111"/>
                <a:gd name="T4" fmla="*/ 6135 w 10509"/>
                <a:gd name="T5" fmla="*/ 537 h 1111"/>
                <a:gd name="T6" fmla="*/ 3988 w 10509"/>
                <a:gd name="T7" fmla="*/ 509 h 1111"/>
                <a:gd name="T8" fmla="*/ 2528 w 10509"/>
                <a:gd name="T9" fmla="*/ 495 h 1111"/>
                <a:gd name="T10" fmla="*/ 1988 w 10509"/>
                <a:gd name="T11" fmla="*/ 493 h 1111"/>
                <a:gd name="T12" fmla="*/ 1906 w 10509"/>
                <a:gd name="T13" fmla="*/ 493 h 1111"/>
                <a:gd name="T14" fmla="*/ 1757 w 10509"/>
                <a:gd name="T15" fmla="*/ 483 h 1111"/>
                <a:gd name="T16" fmla="*/ 1628 w 10509"/>
                <a:gd name="T17" fmla="*/ 466 h 1111"/>
                <a:gd name="T18" fmla="*/ 1514 w 10509"/>
                <a:gd name="T19" fmla="*/ 440 h 1111"/>
                <a:gd name="T20" fmla="*/ 1416 w 10509"/>
                <a:gd name="T21" fmla="*/ 408 h 1111"/>
                <a:gd name="T22" fmla="*/ 1334 w 10509"/>
                <a:gd name="T23" fmla="*/ 372 h 1111"/>
                <a:gd name="T24" fmla="*/ 1263 w 10509"/>
                <a:gd name="T25" fmla="*/ 334 h 1111"/>
                <a:gd name="T26" fmla="*/ 1206 w 10509"/>
                <a:gd name="T27" fmla="*/ 290 h 1111"/>
                <a:gd name="T28" fmla="*/ 1160 w 10509"/>
                <a:gd name="T29" fmla="*/ 247 h 1111"/>
                <a:gd name="T30" fmla="*/ 1124 w 10509"/>
                <a:gd name="T31" fmla="*/ 204 h 1111"/>
                <a:gd name="T32" fmla="*/ 1083 w 10509"/>
                <a:gd name="T33" fmla="*/ 141 h 1111"/>
                <a:gd name="T34" fmla="*/ 1055 w 10509"/>
                <a:gd name="T35" fmla="*/ 67 h 1111"/>
                <a:gd name="T36" fmla="*/ 1046 w 10509"/>
                <a:gd name="T37" fmla="*/ 14 h 1111"/>
                <a:gd name="T38" fmla="*/ 1045 w 10509"/>
                <a:gd name="T39" fmla="*/ 0 h 1111"/>
                <a:gd name="T40" fmla="*/ 0 w 10509"/>
                <a:gd name="T41" fmla="*/ 0 h 1111"/>
                <a:gd name="T42" fmla="*/ 16 w 10509"/>
                <a:gd name="T43" fmla="*/ 40 h 1111"/>
                <a:gd name="T44" fmla="*/ 64 w 10509"/>
                <a:gd name="T45" fmla="*/ 136 h 1111"/>
                <a:gd name="T46" fmla="*/ 162 w 10509"/>
                <a:gd name="T47" fmla="*/ 295 h 1111"/>
                <a:gd name="T48" fmla="*/ 372 w 10509"/>
                <a:gd name="T49" fmla="*/ 589 h 1111"/>
                <a:gd name="T50" fmla="*/ 415 w 10509"/>
                <a:gd name="T51" fmla="*/ 643 h 1111"/>
                <a:gd name="T52" fmla="*/ 350 w 10509"/>
                <a:gd name="T53" fmla="*/ 697 h 1111"/>
                <a:gd name="T54" fmla="*/ 252 w 10509"/>
                <a:gd name="T55" fmla="*/ 793 h 1111"/>
                <a:gd name="T56" fmla="*/ 192 w 10509"/>
                <a:gd name="T57" fmla="*/ 879 h 1111"/>
                <a:gd name="T58" fmla="*/ 159 w 10509"/>
                <a:gd name="T59" fmla="*/ 953 h 1111"/>
                <a:gd name="T60" fmla="*/ 147 w 10509"/>
                <a:gd name="T61" fmla="*/ 1013 h 1111"/>
                <a:gd name="T62" fmla="*/ 149 w 10509"/>
                <a:gd name="T63" fmla="*/ 1061 h 1111"/>
                <a:gd name="T64" fmla="*/ 162 w 10509"/>
                <a:gd name="T65" fmla="*/ 1106 h 1111"/>
                <a:gd name="T66" fmla="*/ 166 w 10509"/>
                <a:gd name="T67" fmla="*/ 1111 h 1111"/>
                <a:gd name="T68" fmla="*/ 9805 w 10509"/>
                <a:gd name="T69" fmla="*/ 1111 h 1111"/>
                <a:gd name="T70" fmla="*/ 9861 w 10509"/>
                <a:gd name="T71" fmla="*/ 1107 h 1111"/>
                <a:gd name="T72" fmla="*/ 9963 w 10509"/>
                <a:gd name="T73" fmla="*/ 1088 h 1111"/>
                <a:gd name="T74" fmla="*/ 10054 w 10509"/>
                <a:gd name="T75" fmla="*/ 1057 h 1111"/>
                <a:gd name="T76" fmla="*/ 10135 w 10509"/>
                <a:gd name="T77" fmla="*/ 1012 h 1111"/>
                <a:gd name="T78" fmla="*/ 10204 w 10509"/>
                <a:gd name="T79" fmla="*/ 959 h 1111"/>
                <a:gd name="T80" fmla="*/ 10266 w 10509"/>
                <a:gd name="T81" fmla="*/ 895 h 1111"/>
                <a:gd name="T82" fmla="*/ 10317 w 10509"/>
                <a:gd name="T83" fmla="*/ 826 h 1111"/>
                <a:gd name="T84" fmla="*/ 10362 w 10509"/>
                <a:gd name="T85" fmla="*/ 753 h 1111"/>
                <a:gd name="T86" fmla="*/ 10415 w 10509"/>
                <a:gd name="T87" fmla="*/ 637 h 1111"/>
                <a:gd name="T88" fmla="*/ 10464 w 10509"/>
                <a:gd name="T89" fmla="*/ 480 h 1111"/>
                <a:gd name="T90" fmla="*/ 10493 w 10509"/>
                <a:gd name="T91" fmla="*/ 335 h 1111"/>
                <a:gd name="T92" fmla="*/ 10506 w 10509"/>
                <a:gd name="T93" fmla="*/ 213 h 1111"/>
                <a:gd name="T94" fmla="*/ 10509 w 10509"/>
                <a:gd name="T95" fmla="*/ 168 h 1111"/>
                <a:gd name="T96" fmla="*/ 6766 w 10509"/>
                <a:gd name="T97" fmla="*/ 168 h 1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0509" h="1111">
                  <a:moveTo>
                    <a:pt x="6766" y="168"/>
                  </a:moveTo>
                  <a:lnTo>
                    <a:pt x="6546" y="542"/>
                  </a:lnTo>
                  <a:lnTo>
                    <a:pt x="6135" y="537"/>
                  </a:lnTo>
                  <a:lnTo>
                    <a:pt x="3988" y="509"/>
                  </a:lnTo>
                  <a:lnTo>
                    <a:pt x="2528" y="495"/>
                  </a:lnTo>
                  <a:lnTo>
                    <a:pt x="1988" y="493"/>
                  </a:lnTo>
                  <a:lnTo>
                    <a:pt x="1906" y="493"/>
                  </a:lnTo>
                  <a:lnTo>
                    <a:pt x="1757" y="483"/>
                  </a:lnTo>
                  <a:lnTo>
                    <a:pt x="1628" y="466"/>
                  </a:lnTo>
                  <a:lnTo>
                    <a:pt x="1514" y="440"/>
                  </a:lnTo>
                  <a:lnTo>
                    <a:pt x="1416" y="408"/>
                  </a:lnTo>
                  <a:lnTo>
                    <a:pt x="1334" y="372"/>
                  </a:lnTo>
                  <a:lnTo>
                    <a:pt x="1263" y="334"/>
                  </a:lnTo>
                  <a:lnTo>
                    <a:pt x="1206" y="290"/>
                  </a:lnTo>
                  <a:lnTo>
                    <a:pt x="1160" y="247"/>
                  </a:lnTo>
                  <a:lnTo>
                    <a:pt x="1124" y="204"/>
                  </a:lnTo>
                  <a:lnTo>
                    <a:pt x="1083" y="141"/>
                  </a:lnTo>
                  <a:lnTo>
                    <a:pt x="1055" y="67"/>
                  </a:lnTo>
                  <a:lnTo>
                    <a:pt x="1046" y="14"/>
                  </a:lnTo>
                  <a:lnTo>
                    <a:pt x="1045" y="0"/>
                  </a:lnTo>
                  <a:lnTo>
                    <a:pt x="0" y="0"/>
                  </a:lnTo>
                  <a:lnTo>
                    <a:pt x="16" y="40"/>
                  </a:lnTo>
                  <a:lnTo>
                    <a:pt x="64" y="136"/>
                  </a:lnTo>
                  <a:lnTo>
                    <a:pt x="162" y="295"/>
                  </a:lnTo>
                  <a:lnTo>
                    <a:pt x="372" y="589"/>
                  </a:lnTo>
                  <a:lnTo>
                    <a:pt x="415" y="643"/>
                  </a:lnTo>
                  <a:lnTo>
                    <a:pt x="350" y="697"/>
                  </a:lnTo>
                  <a:lnTo>
                    <a:pt x="252" y="793"/>
                  </a:lnTo>
                  <a:lnTo>
                    <a:pt x="192" y="879"/>
                  </a:lnTo>
                  <a:lnTo>
                    <a:pt x="159" y="953"/>
                  </a:lnTo>
                  <a:lnTo>
                    <a:pt x="147" y="1013"/>
                  </a:lnTo>
                  <a:lnTo>
                    <a:pt x="149" y="1061"/>
                  </a:lnTo>
                  <a:lnTo>
                    <a:pt x="162" y="1106"/>
                  </a:lnTo>
                  <a:lnTo>
                    <a:pt x="166" y="1111"/>
                  </a:lnTo>
                  <a:lnTo>
                    <a:pt x="9805" y="1111"/>
                  </a:lnTo>
                  <a:lnTo>
                    <a:pt x="9861" y="1107"/>
                  </a:lnTo>
                  <a:lnTo>
                    <a:pt x="9963" y="1088"/>
                  </a:lnTo>
                  <a:lnTo>
                    <a:pt x="10054" y="1057"/>
                  </a:lnTo>
                  <a:lnTo>
                    <a:pt x="10135" y="1012"/>
                  </a:lnTo>
                  <a:lnTo>
                    <a:pt x="10204" y="959"/>
                  </a:lnTo>
                  <a:lnTo>
                    <a:pt x="10266" y="895"/>
                  </a:lnTo>
                  <a:lnTo>
                    <a:pt x="10317" y="826"/>
                  </a:lnTo>
                  <a:lnTo>
                    <a:pt x="10362" y="753"/>
                  </a:lnTo>
                  <a:lnTo>
                    <a:pt x="10415" y="637"/>
                  </a:lnTo>
                  <a:lnTo>
                    <a:pt x="10464" y="480"/>
                  </a:lnTo>
                  <a:lnTo>
                    <a:pt x="10493" y="335"/>
                  </a:lnTo>
                  <a:lnTo>
                    <a:pt x="10506" y="213"/>
                  </a:lnTo>
                  <a:lnTo>
                    <a:pt x="10509" y="168"/>
                  </a:lnTo>
                  <a:lnTo>
                    <a:pt x="6766" y="168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4" name="Rectangle 105"/>
            <p:cNvSpPr>
              <a:spLocks noChangeArrowheads="1"/>
            </p:cNvSpPr>
            <p:nvPr/>
          </p:nvSpPr>
          <p:spPr bwMode="auto">
            <a:xfrm flipH="1">
              <a:off x="9150096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5" name="Rectangle 106"/>
            <p:cNvSpPr>
              <a:spLocks noChangeArrowheads="1"/>
            </p:cNvSpPr>
            <p:nvPr/>
          </p:nvSpPr>
          <p:spPr bwMode="auto">
            <a:xfrm flipH="1">
              <a:off x="9111837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6" name="Rectangle 107"/>
            <p:cNvSpPr>
              <a:spLocks noChangeArrowheads="1"/>
            </p:cNvSpPr>
            <p:nvPr/>
          </p:nvSpPr>
          <p:spPr bwMode="auto">
            <a:xfrm flipH="1">
              <a:off x="9073578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7" name="Rectangle 108"/>
            <p:cNvSpPr>
              <a:spLocks noChangeArrowheads="1"/>
            </p:cNvSpPr>
            <p:nvPr/>
          </p:nvSpPr>
          <p:spPr bwMode="auto">
            <a:xfrm flipH="1">
              <a:off x="9035029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8" name="Rectangle 109"/>
            <p:cNvSpPr>
              <a:spLocks noChangeArrowheads="1"/>
            </p:cNvSpPr>
            <p:nvPr/>
          </p:nvSpPr>
          <p:spPr bwMode="auto">
            <a:xfrm flipH="1">
              <a:off x="8996770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9" name="Rectangle 110"/>
            <p:cNvSpPr>
              <a:spLocks noChangeArrowheads="1"/>
            </p:cNvSpPr>
            <p:nvPr/>
          </p:nvSpPr>
          <p:spPr bwMode="auto">
            <a:xfrm flipH="1">
              <a:off x="8958221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0" name="Rectangle 111"/>
            <p:cNvSpPr>
              <a:spLocks noChangeArrowheads="1"/>
            </p:cNvSpPr>
            <p:nvPr/>
          </p:nvSpPr>
          <p:spPr bwMode="auto">
            <a:xfrm flipH="1">
              <a:off x="8919962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1" name="Rectangle 112"/>
            <p:cNvSpPr>
              <a:spLocks noChangeArrowheads="1"/>
            </p:cNvSpPr>
            <p:nvPr/>
          </p:nvSpPr>
          <p:spPr bwMode="auto">
            <a:xfrm flipH="1">
              <a:off x="9141690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2" name="Rectangle 113"/>
            <p:cNvSpPr>
              <a:spLocks noChangeArrowheads="1"/>
            </p:cNvSpPr>
            <p:nvPr/>
          </p:nvSpPr>
          <p:spPr bwMode="auto">
            <a:xfrm flipH="1">
              <a:off x="9109228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3" name="Rectangle 114"/>
            <p:cNvSpPr>
              <a:spLocks noChangeArrowheads="1"/>
            </p:cNvSpPr>
            <p:nvPr/>
          </p:nvSpPr>
          <p:spPr bwMode="auto">
            <a:xfrm flipH="1">
              <a:off x="9076766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4" name="Rectangle 115"/>
            <p:cNvSpPr>
              <a:spLocks noChangeArrowheads="1"/>
            </p:cNvSpPr>
            <p:nvPr/>
          </p:nvSpPr>
          <p:spPr bwMode="auto">
            <a:xfrm flipH="1">
              <a:off x="9044593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5" name="Rectangle 116"/>
            <p:cNvSpPr>
              <a:spLocks noChangeArrowheads="1"/>
            </p:cNvSpPr>
            <p:nvPr/>
          </p:nvSpPr>
          <p:spPr bwMode="auto">
            <a:xfrm flipH="1">
              <a:off x="9012131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6" name="Rectangle 117"/>
            <p:cNvSpPr>
              <a:spLocks noChangeArrowheads="1"/>
            </p:cNvSpPr>
            <p:nvPr/>
          </p:nvSpPr>
          <p:spPr bwMode="auto">
            <a:xfrm flipH="1">
              <a:off x="8979669" y="-841526"/>
              <a:ext cx="1420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7" name="Rectangle 118"/>
            <p:cNvSpPr>
              <a:spLocks noChangeArrowheads="1"/>
            </p:cNvSpPr>
            <p:nvPr/>
          </p:nvSpPr>
          <p:spPr bwMode="auto">
            <a:xfrm flipH="1">
              <a:off x="8947207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8" name="Rectangle 119"/>
            <p:cNvSpPr>
              <a:spLocks noChangeArrowheads="1"/>
            </p:cNvSpPr>
            <p:nvPr/>
          </p:nvSpPr>
          <p:spPr bwMode="auto">
            <a:xfrm flipH="1">
              <a:off x="9128937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9" name="Rectangle 120"/>
            <p:cNvSpPr>
              <a:spLocks noChangeArrowheads="1"/>
            </p:cNvSpPr>
            <p:nvPr/>
          </p:nvSpPr>
          <p:spPr bwMode="auto">
            <a:xfrm flipH="1">
              <a:off x="9105170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0" name="Rectangle 121"/>
            <p:cNvSpPr>
              <a:spLocks noChangeArrowheads="1"/>
            </p:cNvSpPr>
            <p:nvPr/>
          </p:nvSpPr>
          <p:spPr bwMode="auto">
            <a:xfrm flipH="1">
              <a:off x="9081693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1" name="Rectangle 122"/>
            <p:cNvSpPr>
              <a:spLocks noChangeArrowheads="1"/>
            </p:cNvSpPr>
            <p:nvPr/>
          </p:nvSpPr>
          <p:spPr bwMode="auto">
            <a:xfrm flipH="1">
              <a:off x="9057926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2" name="Rectangle 123"/>
            <p:cNvSpPr>
              <a:spLocks noChangeArrowheads="1"/>
            </p:cNvSpPr>
            <p:nvPr/>
          </p:nvSpPr>
          <p:spPr bwMode="auto">
            <a:xfrm flipH="1">
              <a:off x="9034159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3" name="Rectangle 124"/>
            <p:cNvSpPr>
              <a:spLocks noChangeArrowheads="1"/>
            </p:cNvSpPr>
            <p:nvPr/>
          </p:nvSpPr>
          <p:spPr bwMode="auto">
            <a:xfrm flipH="1">
              <a:off x="9010682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4" name="Rectangle 125"/>
            <p:cNvSpPr>
              <a:spLocks noChangeArrowheads="1"/>
            </p:cNvSpPr>
            <p:nvPr/>
          </p:nvSpPr>
          <p:spPr bwMode="auto">
            <a:xfrm flipH="1">
              <a:off x="8986915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5" name="Rectangle 126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44056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6" name="Rectangle 127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11884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7" name="Rectangle 128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37100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8" name="Rectangle 129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9855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9" name="Freeform 130"/>
            <p:cNvSpPr>
              <a:spLocks/>
            </p:cNvSpPr>
            <p:nvPr/>
          </p:nvSpPr>
          <p:spPr bwMode="auto">
            <a:xfrm flipH="1">
              <a:off x="9762821" y="-780369"/>
              <a:ext cx="100285" cy="4058"/>
            </a:xfrm>
            <a:custGeom>
              <a:avLst/>
              <a:gdLst>
                <a:gd name="T0" fmla="*/ 1034 w 1039"/>
                <a:gd name="T1" fmla="*/ 42 h 42"/>
                <a:gd name="T2" fmla="*/ 5 w 1039"/>
                <a:gd name="T3" fmla="*/ 42 h 42"/>
                <a:gd name="T4" fmla="*/ 2 w 1039"/>
                <a:gd name="T5" fmla="*/ 41 h 42"/>
                <a:gd name="T6" fmla="*/ 0 w 1039"/>
                <a:gd name="T7" fmla="*/ 36 h 42"/>
                <a:gd name="T8" fmla="*/ 0 w 1039"/>
                <a:gd name="T9" fmla="*/ 6 h 42"/>
                <a:gd name="T10" fmla="*/ 2 w 1039"/>
                <a:gd name="T11" fmla="*/ 2 h 42"/>
                <a:gd name="T12" fmla="*/ 5 w 1039"/>
                <a:gd name="T13" fmla="*/ 0 h 42"/>
                <a:gd name="T14" fmla="*/ 1033 w 1039"/>
                <a:gd name="T15" fmla="*/ 0 h 42"/>
                <a:gd name="T16" fmla="*/ 1036 w 1039"/>
                <a:gd name="T17" fmla="*/ 2 h 42"/>
                <a:gd name="T18" fmla="*/ 1037 w 1039"/>
                <a:gd name="T19" fmla="*/ 6 h 42"/>
                <a:gd name="T20" fmla="*/ 1037 w 1039"/>
                <a:gd name="T21" fmla="*/ 36 h 42"/>
                <a:gd name="T22" fmla="*/ 1039 w 1039"/>
                <a:gd name="T23" fmla="*/ 41 h 42"/>
                <a:gd name="T24" fmla="*/ 1034 w 1039"/>
                <a:gd name="T25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39" h="42">
                  <a:moveTo>
                    <a:pt x="1034" y="42"/>
                  </a:moveTo>
                  <a:lnTo>
                    <a:pt x="5" y="42"/>
                  </a:lnTo>
                  <a:lnTo>
                    <a:pt x="2" y="41"/>
                  </a:lnTo>
                  <a:lnTo>
                    <a:pt x="0" y="36"/>
                  </a:lnTo>
                  <a:lnTo>
                    <a:pt x="0" y="6"/>
                  </a:lnTo>
                  <a:lnTo>
                    <a:pt x="2" y="2"/>
                  </a:lnTo>
                  <a:lnTo>
                    <a:pt x="5" y="0"/>
                  </a:lnTo>
                  <a:lnTo>
                    <a:pt x="1033" y="0"/>
                  </a:lnTo>
                  <a:lnTo>
                    <a:pt x="1036" y="2"/>
                  </a:lnTo>
                  <a:lnTo>
                    <a:pt x="1037" y="6"/>
                  </a:lnTo>
                  <a:lnTo>
                    <a:pt x="1037" y="36"/>
                  </a:lnTo>
                  <a:lnTo>
                    <a:pt x="1039" y="41"/>
                  </a:lnTo>
                  <a:lnTo>
                    <a:pt x="1034" y="42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0" y="711591"/>
            <a:ext cx="12200772" cy="6146409"/>
            <a:chOff x="1" y="711592"/>
            <a:chExt cx="12200772" cy="6146409"/>
          </a:xfrm>
        </p:grpSpPr>
        <p:sp>
          <p:nvSpPr>
            <p:cNvPr id="164" name="자유형 163"/>
            <p:cNvSpPr/>
            <p:nvPr/>
          </p:nvSpPr>
          <p:spPr>
            <a:xfrm rot="16200000">
              <a:off x="3027182" y="-2315589"/>
              <a:ext cx="6146409" cy="12200772"/>
            </a:xfrm>
            <a:custGeom>
              <a:avLst/>
              <a:gdLst>
                <a:gd name="connsiteX0" fmla="*/ 6146409 w 6146409"/>
                <a:gd name="connsiteY0" fmla="*/ 2222 h 12200772"/>
                <a:gd name="connsiteX1" fmla="*/ 6065629 w 6146409"/>
                <a:gd name="connsiteY1" fmla="*/ 164558 h 12200772"/>
                <a:gd name="connsiteX2" fmla="*/ 6114959 w 6146409"/>
                <a:gd name="connsiteY2" fmla="*/ 314135 h 12200772"/>
                <a:gd name="connsiteX3" fmla="*/ 6138200 w 6146409"/>
                <a:gd name="connsiteY3" fmla="*/ 323564 h 12200772"/>
                <a:gd name="connsiteX4" fmla="*/ 6146409 w 6146409"/>
                <a:gd name="connsiteY4" fmla="*/ 323564 h 12200772"/>
                <a:gd name="connsiteX5" fmla="*/ 6142304 w 6146409"/>
                <a:gd name="connsiteY5" fmla="*/ 325229 h 12200772"/>
                <a:gd name="connsiteX6" fmla="*/ 6146409 w 6146409"/>
                <a:gd name="connsiteY6" fmla="*/ 326894 h 12200772"/>
                <a:gd name="connsiteX7" fmla="*/ 6138200 w 6146409"/>
                <a:gd name="connsiteY7" fmla="*/ 326894 h 12200772"/>
                <a:gd name="connsiteX8" fmla="*/ 6114958 w 6146409"/>
                <a:gd name="connsiteY8" fmla="*/ 336323 h 12200772"/>
                <a:gd name="connsiteX9" fmla="*/ 6065628 w 6146409"/>
                <a:gd name="connsiteY9" fmla="*/ 485900 h 12200772"/>
                <a:gd name="connsiteX10" fmla="*/ 6114958 w 6146409"/>
                <a:gd name="connsiteY10" fmla="*/ 635477 h 12200772"/>
                <a:gd name="connsiteX11" fmla="*/ 6138200 w 6146409"/>
                <a:gd name="connsiteY11" fmla="*/ 644906 h 12200772"/>
                <a:gd name="connsiteX12" fmla="*/ 6146408 w 6146409"/>
                <a:gd name="connsiteY12" fmla="*/ 644906 h 12200772"/>
                <a:gd name="connsiteX13" fmla="*/ 6142304 w 6146409"/>
                <a:gd name="connsiteY13" fmla="*/ 646571 h 12200772"/>
                <a:gd name="connsiteX14" fmla="*/ 6146409 w 6146409"/>
                <a:gd name="connsiteY14" fmla="*/ 648235 h 12200772"/>
                <a:gd name="connsiteX15" fmla="*/ 6138200 w 6146409"/>
                <a:gd name="connsiteY15" fmla="*/ 648235 h 12200772"/>
                <a:gd name="connsiteX16" fmla="*/ 6114958 w 6146409"/>
                <a:gd name="connsiteY16" fmla="*/ 657664 h 12200772"/>
                <a:gd name="connsiteX17" fmla="*/ 6065628 w 6146409"/>
                <a:gd name="connsiteY17" fmla="*/ 807242 h 12200772"/>
                <a:gd name="connsiteX18" fmla="*/ 6114958 w 6146409"/>
                <a:gd name="connsiteY18" fmla="*/ 956818 h 12200772"/>
                <a:gd name="connsiteX19" fmla="*/ 6138200 w 6146409"/>
                <a:gd name="connsiteY19" fmla="*/ 966247 h 12200772"/>
                <a:gd name="connsiteX20" fmla="*/ 6146408 w 6146409"/>
                <a:gd name="connsiteY20" fmla="*/ 966247 h 12200772"/>
                <a:gd name="connsiteX21" fmla="*/ 6142304 w 6146409"/>
                <a:gd name="connsiteY21" fmla="*/ 967912 h 12200772"/>
                <a:gd name="connsiteX22" fmla="*/ 6146408 w 6146409"/>
                <a:gd name="connsiteY22" fmla="*/ 969577 h 12200772"/>
                <a:gd name="connsiteX23" fmla="*/ 6138200 w 6146409"/>
                <a:gd name="connsiteY23" fmla="*/ 969577 h 12200772"/>
                <a:gd name="connsiteX24" fmla="*/ 6114958 w 6146409"/>
                <a:gd name="connsiteY24" fmla="*/ 979006 h 12200772"/>
                <a:gd name="connsiteX25" fmla="*/ 6065628 w 6146409"/>
                <a:gd name="connsiteY25" fmla="*/ 1128583 h 12200772"/>
                <a:gd name="connsiteX26" fmla="*/ 6114958 w 6146409"/>
                <a:gd name="connsiteY26" fmla="*/ 1278160 h 12200772"/>
                <a:gd name="connsiteX27" fmla="*/ 6138200 w 6146409"/>
                <a:gd name="connsiteY27" fmla="*/ 1287589 h 12200772"/>
                <a:gd name="connsiteX28" fmla="*/ 6146408 w 6146409"/>
                <a:gd name="connsiteY28" fmla="*/ 1287589 h 12200772"/>
                <a:gd name="connsiteX29" fmla="*/ 6142304 w 6146409"/>
                <a:gd name="connsiteY29" fmla="*/ 1289254 h 12200772"/>
                <a:gd name="connsiteX30" fmla="*/ 6146408 w 6146409"/>
                <a:gd name="connsiteY30" fmla="*/ 1290919 h 12200772"/>
                <a:gd name="connsiteX31" fmla="*/ 6138199 w 6146409"/>
                <a:gd name="connsiteY31" fmla="*/ 1290919 h 12200772"/>
                <a:gd name="connsiteX32" fmla="*/ 6114958 w 6146409"/>
                <a:gd name="connsiteY32" fmla="*/ 1300348 h 12200772"/>
                <a:gd name="connsiteX33" fmla="*/ 6065628 w 6146409"/>
                <a:gd name="connsiteY33" fmla="*/ 1449925 h 12200772"/>
                <a:gd name="connsiteX34" fmla="*/ 6114958 w 6146409"/>
                <a:gd name="connsiteY34" fmla="*/ 1599502 h 12200772"/>
                <a:gd name="connsiteX35" fmla="*/ 6138199 w 6146409"/>
                <a:gd name="connsiteY35" fmla="*/ 1608931 h 12200772"/>
                <a:gd name="connsiteX36" fmla="*/ 6146408 w 6146409"/>
                <a:gd name="connsiteY36" fmla="*/ 1608931 h 12200772"/>
                <a:gd name="connsiteX37" fmla="*/ 6142304 w 6146409"/>
                <a:gd name="connsiteY37" fmla="*/ 1610596 h 12200772"/>
                <a:gd name="connsiteX38" fmla="*/ 6146408 w 6146409"/>
                <a:gd name="connsiteY38" fmla="*/ 1612261 h 12200772"/>
                <a:gd name="connsiteX39" fmla="*/ 6138199 w 6146409"/>
                <a:gd name="connsiteY39" fmla="*/ 1612261 h 12200772"/>
                <a:gd name="connsiteX40" fmla="*/ 6114958 w 6146409"/>
                <a:gd name="connsiteY40" fmla="*/ 1621690 h 12200772"/>
                <a:gd name="connsiteX41" fmla="*/ 6065628 w 6146409"/>
                <a:gd name="connsiteY41" fmla="*/ 1771267 h 12200772"/>
                <a:gd name="connsiteX42" fmla="*/ 6114958 w 6146409"/>
                <a:gd name="connsiteY42" fmla="*/ 1920843 h 12200772"/>
                <a:gd name="connsiteX43" fmla="*/ 6138199 w 6146409"/>
                <a:gd name="connsiteY43" fmla="*/ 1930273 h 12200772"/>
                <a:gd name="connsiteX44" fmla="*/ 6146408 w 6146409"/>
                <a:gd name="connsiteY44" fmla="*/ 1930273 h 12200772"/>
                <a:gd name="connsiteX45" fmla="*/ 6142303 w 6146409"/>
                <a:gd name="connsiteY45" fmla="*/ 1931938 h 12200772"/>
                <a:gd name="connsiteX46" fmla="*/ 6146408 w 6146409"/>
                <a:gd name="connsiteY46" fmla="*/ 1933603 h 12200772"/>
                <a:gd name="connsiteX47" fmla="*/ 6138199 w 6146409"/>
                <a:gd name="connsiteY47" fmla="*/ 1933603 h 12200772"/>
                <a:gd name="connsiteX48" fmla="*/ 6114957 w 6146409"/>
                <a:gd name="connsiteY48" fmla="*/ 1943032 h 12200772"/>
                <a:gd name="connsiteX49" fmla="*/ 6065627 w 6146409"/>
                <a:gd name="connsiteY49" fmla="*/ 2092608 h 12200772"/>
                <a:gd name="connsiteX50" fmla="*/ 6114957 w 6146409"/>
                <a:gd name="connsiteY50" fmla="*/ 2242185 h 12200772"/>
                <a:gd name="connsiteX51" fmla="*/ 6138199 w 6146409"/>
                <a:gd name="connsiteY51" fmla="*/ 2251614 h 12200772"/>
                <a:gd name="connsiteX52" fmla="*/ 6146407 w 6146409"/>
                <a:gd name="connsiteY52" fmla="*/ 2251614 h 12200772"/>
                <a:gd name="connsiteX53" fmla="*/ 6142303 w 6146409"/>
                <a:gd name="connsiteY53" fmla="*/ 2253279 h 12200772"/>
                <a:gd name="connsiteX54" fmla="*/ 6146408 w 6146409"/>
                <a:gd name="connsiteY54" fmla="*/ 2254944 h 12200772"/>
                <a:gd name="connsiteX55" fmla="*/ 6138199 w 6146409"/>
                <a:gd name="connsiteY55" fmla="*/ 2254944 h 12200772"/>
                <a:gd name="connsiteX56" fmla="*/ 6114957 w 6146409"/>
                <a:gd name="connsiteY56" fmla="*/ 2264374 h 12200772"/>
                <a:gd name="connsiteX57" fmla="*/ 6065627 w 6146409"/>
                <a:gd name="connsiteY57" fmla="*/ 2413950 h 12200772"/>
                <a:gd name="connsiteX58" fmla="*/ 6114957 w 6146409"/>
                <a:gd name="connsiteY58" fmla="*/ 2563526 h 12200772"/>
                <a:gd name="connsiteX59" fmla="*/ 6138199 w 6146409"/>
                <a:gd name="connsiteY59" fmla="*/ 2572956 h 12200772"/>
                <a:gd name="connsiteX60" fmla="*/ 6146407 w 6146409"/>
                <a:gd name="connsiteY60" fmla="*/ 2572956 h 12200772"/>
                <a:gd name="connsiteX61" fmla="*/ 6142303 w 6146409"/>
                <a:gd name="connsiteY61" fmla="*/ 2574620 h 12200772"/>
                <a:gd name="connsiteX62" fmla="*/ 6146407 w 6146409"/>
                <a:gd name="connsiteY62" fmla="*/ 2576286 h 12200772"/>
                <a:gd name="connsiteX63" fmla="*/ 6138199 w 6146409"/>
                <a:gd name="connsiteY63" fmla="*/ 2576286 h 12200772"/>
                <a:gd name="connsiteX64" fmla="*/ 6114957 w 6146409"/>
                <a:gd name="connsiteY64" fmla="*/ 2585714 h 12200772"/>
                <a:gd name="connsiteX65" fmla="*/ 6065627 w 6146409"/>
                <a:gd name="connsiteY65" fmla="*/ 2735292 h 12200772"/>
                <a:gd name="connsiteX66" fmla="*/ 6114957 w 6146409"/>
                <a:gd name="connsiteY66" fmla="*/ 2884868 h 12200772"/>
                <a:gd name="connsiteX67" fmla="*/ 6138199 w 6146409"/>
                <a:gd name="connsiteY67" fmla="*/ 2894298 h 12200772"/>
                <a:gd name="connsiteX68" fmla="*/ 6146407 w 6146409"/>
                <a:gd name="connsiteY68" fmla="*/ 2894298 h 12200772"/>
                <a:gd name="connsiteX69" fmla="*/ 6142303 w 6146409"/>
                <a:gd name="connsiteY69" fmla="*/ 2895963 h 12200772"/>
                <a:gd name="connsiteX70" fmla="*/ 6146407 w 6146409"/>
                <a:gd name="connsiteY70" fmla="*/ 2897627 h 12200772"/>
                <a:gd name="connsiteX71" fmla="*/ 6138199 w 6146409"/>
                <a:gd name="connsiteY71" fmla="*/ 2897627 h 12200772"/>
                <a:gd name="connsiteX72" fmla="*/ 6114957 w 6146409"/>
                <a:gd name="connsiteY72" fmla="*/ 2907056 h 12200772"/>
                <a:gd name="connsiteX73" fmla="*/ 6065627 w 6146409"/>
                <a:gd name="connsiteY73" fmla="*/ 3056633 h 12200772"/>
                <a:gd name="connsiteX74" fmla="*/ 6114957 w 6146409"/>
                <a:gd name="connsiteY74" fmla="*/ 3206209 h 12200772"/>
                <a:gd name="connsiteX75" fmla="*/ 6138199 w 6146409"/>
                <a:gd name="connsiteY75" fmla="*/ 3215638 h 12200772"/>
                <a:gd name="connsiteX76" fmla="*/ 6146407 w 6146409"/>
                <a:gd name="connsiteY76" fmla="*/ 3215638 h 12200772"/>
                <a:gd name="connsiteX77" fmla="*/ 6142303 w 6146409"/>
                <a:gd name="connsiteY77" fmla="*/ 3217303 h 12200772"/>
                <a:gd name="connsiteX78" fmla="*/ 6146407 w 6146409"/>
                <a:gd name="connsiteY78" fmla="*/ 3218969 h 12200772"/>
                <a:gd name="connsiteX79" fmla="*/ 6138198 w 6146409"/>
                <a:gd name="connsiteY79" fmla="*/ 3218969 h 12200772"/>
                <a:gd name="connsiteX80" fmla="*/ 6114956 w 6146409"/>
                <a:gd name="connsiteY80" fmla="*/ 3228397 h 12200772"/>
                <a:gd name="connsiteX81" fmla="*/ 6065626 w 6146409"/>
                <a:gd name="connsiteY81" fmla="*/ 3377975 h 12200772"/>
                <a:gd name="connsiteX82" fmla="*/ 6114956 w 6146409"/>
                <a:gd name="connsiteY82" fmla="*/ 3527551 h 12200772"/>
                <a:gd name="connsiteX83" fmla="*/ 6138198 w 6146409"/>
                <a:gd name="connsiteY83" fmla="*/ 3536980 h 12200772"/>
                <a:gd name="connsiteX84" fmla="*/ 6146407 w 6146409"/>
                <a:gd name="connsiteY84" fmla="*/ 3536980 h 12200772"/>
                <a:gd name="connsiteX85" fmla="*/ 6142303 w 6146409"/>
                <a:gd name="connsiteY85" fmla="*/ 3538645 h 12200772"/>
                <a:gd name="connsiteX86" fmla="*/ 6146407 w 6146409"/>
                <a:gd name="connsiteY86" fmla="*/ 3540310 h 12200772"/>
                <a:gd name="connsiteX87" fmla="*/ 6138198 w 6146409"/>
                <a:gd name="connsiteY87" fmla="*/ 3540310 h 12200772"/>
                <a:gd name="connsiteX88" fmla="*/ 6114956 w 6146409"/>
                <a:gd name="connsiteY88" fmla="*/ 3549739 h 12200772"/>
                <a:gd name="connsiteX89" fmla="*/ 6065626 w 6146409"/>
                <a:gd name="connsiteY89" fmla="*/ 3699316 h 12200772"/>
                <a:gd name="connsiteX90" fmla="*/ 6114956 w 6146409"/>
                <a:gd name="connsiteY90" fmla="*/ 3848893 h 12200772"/>
                <a:gd name="connsiteX91" fmla="*/ 6138198 w 6146409"/>
                <a:gd name="connsiteY91" fmla="*/ 3858322 h 12200772"/>
                <a:gd name="connsiteX92" fmla="*/ 6146406 w 6146409"/>
                <a:gd name="connsiteY92" fmla="*/ 3858322 h 12200772"/>
                <a:gd name="connsiteX93" fmla="*/ 6142302 w 6146409"/>
                <a:gd name="connsiteY93" fmla="*/ 3859987 h 12200772"/>
                <a:gd name="connsiteX94" fmla="*/ 6146407 w 6146409"/>
                <a:gd name="connsiteY94" fmla="*/ 3861652 h 12200772"/>
                <a:gd name="connsiteX95" fmla="*/ 6138198 w 6146409"/>
                <a:gd name="connsiteY95" fmla="*/ 3861652 h 12200772"/>
                <a:gd name="connsiteX96" fmla="*/ 6114956 w 6146409"/>
                <a:gd name="connsiteY96" fmla="*/ 3871081 h 12200772"/>
                <a:gd name="connsiteX97" fmla="*/ 6065626 w 6146409"/>
                <a:gd name="connsiteY97" fmla="*/ 4020658 h 12200772"/>
                <a:gd name="connsiteX98" fmla="*/ 6114956 w 6146409"/>
                <a:gd name="connsiteY98" fmla="*/ 4170234 h 12200772"/>
                <a:gd name="connsiteX99" fmla="*/ 6138198 w 6146409"/>
                <a:gd name="connsiteY99" fmla="*/ 4179664 h 12200772"/>
                <a:gd name="connsiteX100" fmla="*/ 6146406 w 6146409"/>
                <a:gd name="connsiteY100" fmla="*/ 4179664 h 12200772"/>
                <a:gd name="connsiteX101" fmla="*/ 6142302 w 6146409"/>
                <a:gd name="connsiteY101" fmla="*/ 4181329 h 12200772"/>
                <a:gd name="connsiteX102" fmla="*/ 6146406 w 6146409"/>
                <a:gd name="connsiteY102" fmla="*/ 4182993 h 12200772"/>
                <a:gd name="connsiteX103" fmla="*/ 6138198 w 6146409"/>
                <a:gd name="connsiteY103" fmla="*/ 4182993 h 12200772"/>
                <a:gd name="connsiteX104" fmla="*/ 6114956 w 6146409"/>
                <a:gd name="connsiteY104" fmla="*/ 4192423 h 12200772"/>
                <a:gd name="connsiteX105" fmla="*/ 6065626 w 6146409"/>
                <a:gd name="connsiteY105" fmla="*/ 4342000 h 12200772"/>
                <a:gd name="connsiteX106" fmla="*/ 6114956 w 6146409"/>
                <a:gd name="connsiteY106" fmla="*/ 4491576 h 12200772"/>
                <a:gd name="connsiteX107" fmla="*/ 6138198 w 6146409"/>
                <a:gd name="connsiteY107" fmla="*/ 4501005 h 12200772"/>
                <a:gd name="connsiteX108" fmla="*/ 6146406 w 6146409"/>
                <a:gd name="connsiteY108" fmla="*/ 4501005 h 12200772"/>
                <a:gd name="connsiteX109" fmla="*/ 6142302 w 6146409"/>
                <a:gd name="connsiteY109" fmla="*/ 4502670 h 12200772"/>
                <a:gd name="connsiteX110" fmla="*/ 6146406 w 6146409"/>
                <a:gd name="connsiteY110" fmla="*/ 4504335 h 12200772"/>
                <a:gd name="connsiteX111" fmla="*/ 6138198 w 6146409"/>
                <a:gd name="connsiteY111" fmla="*/ 4504335 h 12200772"/>
                <a:gd name="connsiteX112" fmla="*/ 6114956 w 6146409"/>
                <a:gd name="connsiteY112" fmla="*/ 4513765 h 12200772"/>
                <a:gd name="connsiteX113" fmla="*/ 6065626 w 6146409"/>
                <a:gd name="connsiteY113" fmla="*/ 4663342 h 12200772"/>
                <a:gd name="connsiteX114" fmla="*/ 6114956 w 6146409"/>
                <a:gd name="connsiteY114" fmla="*/ 4812918 h 12200772"/>
                <a:gd name="connsiteX115" fmla="*/ 6138197 w 6146409"/>
                <a:gd name="connsiteY115" fmla="*/ 4822348 h 12200772"/>
                <a:gd name="connsiteX116" fmla="*/ 6146406 w 6146409"/>
                <a:gd name="connsiteY116" fmla="*/ 4822348 h 12200772"/>
                <a:gd name="connsiteX117" fmla="*/ 6142302 w 6146409"/>
                <a:gd name="connsiteY117" fmla="*/ 4824012 h 12200772"/>
                <a:gd name="connsiteX118" fmla="*/ 6146406 w 6146409"/>
                <a:gd name="connsiteY118" fmla="*/ 4825677 h 12200772"/>
                <a:gd name="connsiteX119" fmla="*/ 6138197 w 6146409"/>
                <a:gd name="connsiteY119" fmla="*/ 4825677 h 12200772"/>
                <a:gd name="connsiteX120" fmla="*/ 6114955 w 6146409"/>
                <a:gd name="connsiteY120" fmla="*/ 4835106 h 12200772"/>
                <a:gd name="connsiteX121" fmla="*/ 6065625 w 6146409"/>
                <a:gd name="connsiteY121" fmla="*/ 4984683 h 12200772"/>
                <a:gd name="connsiteX122" fmla="*/ 6114955 w 6146409"/>
                <a:gd name="connsiteY122" fmla="*/ 5134260 h 12200772"/>
                <a:gd name="connsiteX123" fmla="*/ 6138197 w 6146409"/>
                <a:gd name="connsiteY123" fmla="*/ 5143689 h 12200772"/>
                <a:gd name="connsiteX124" fmla="*/ 6146405 w 6146409"/>
                <a:gd name="connsiteY124" fmla="*/ 5143689 h 12200772"/>
                <a:gd name="connsiteX125" fmla="*/ 6142301 w 6146409"/>
                <a:gd name="connsiteY125" fmla="*/ 5145354 h 12200772"/>
                <a:gd name="connsiteX126" fmla="*/ 6146406 w 6146409"/>
                <a:gd name="connsiteY126" fmla="*/ 5147018 h 12200772"/>
                <a:gd name="connsiteX127" fmla="*/ 6138197 w 6146409"/>
                <a:gd name="connsiteY127" fmla="*/ 5147018 h 12200772"/>
                <a:gd name="connsiteX128" fmla="*/ 6114955 w 6146409"/>
                <a:gd name="connsiteY128" fmla="*/ 5156448 h 12200772"/>
                <a:gd name="connsiteX129" fmla="*/ 6065625 w 6146409"/>
                <a:gd name="connsiteY129" fmla="*/ 5306025 h 12200772"/>
                <a:gd name="connsiteX130" fmla="*/ 6114955 w 6146409"/>
                <a:gd name="connsiteY130" fmla="*/ 5455601 h 12200772"/>
                <a:gd name="connsiteX131" fmla="*/ 6138197 w 6146409"/>
                <a:gd name="connsiteY131" fmla="*/ 5465031 h 12200772"/>
                <a:gd name="connsiteX132" fmla="*/ 6146405 w 6146409"/>
                <a:gd name="connsiteY132" fmla="*/ 5465031 h 12200772"/>
                <a:gd name="connsiteX133" fmla="*/ 6142301 w 6146409"/>
                <a:gd name="connsiteY133" fmla="*/ 5466695 h 12200772"/>
                <a:gd name="connsiteX134" fmla="*/ 6146405 w 6146409"/>
                <a:gd name="connsiteY134" fmla="*/ 5468361 h 12200772"/>
                <a:gd name="connsiteX135" fmla="*/ 6138197 w 6146409"/>
                <a:gd name="connsiteY135" fmla="*/ 5468361 h 12200772"/>
                <a:gd name="connsiteX136" fmla="*/ 6114955 w 6146409"/>
                <a:gd name="connsiteY136" fmla="*/ 5477790 h 12200772"/>
                <a:gd name="connsiteX137" fmla="*/ 6065625 w 6146409"/>
                <a:gd name="connsiteY137" fmla="*/ 5627367 h 12200772"/>
                <a:gd name="connsiteX138" fmla="*/ 6114955 w 6146409"/>
                <a:gd name="connsiteY138" fmla="*/ 5776943 h 12200772"/>
                <a:gd name="connsiteX139" fmla="*/ 6138197 w 6146409"/>
                <a:gd name="connsiteY139" fmla="*/ 5786373 h 12200772"/>
                <a:gd name="connsiteX140" fmla="*/ 6146405 w 6146409"/>
                <a:gd name="connsiteY140" fmla="*/ 5786373 h 12200772"/>
                <a:gd name="connsiteX141" fmla="*/ 6142301 w 6146409"/>
                <a:gd name="connsiteY141" fmla="*/ 5788037 h 12200772"/>
                <a:gd name="connsiteX142" fmla="*/ 6146405 w 6146409"/>
                <a:gd name="connsiteY142" fmla="*/ 5789702 h 12200772"/>
                <a:gd name="connsiteX143" fmla="*/ 6138197 w 6146409"/>
                <a:gd name="connsiteY143" fmla="*/ 5789702 h 12200772"/>
                <a:gd name="connsiteX144" fmla="*/ 6114955 w 6146409"/>
                <a:gd name="connsiteY144" fmla="*/ 5799131 h 12200772"/>
                <a:gd name="connsiteX145" fmla="*/ 6065625 w 6146409"/>
                <a:gd name="connsiteY145" fmla="*/ 5948709 h 12200772"/>
                <a:gd name="connsiteX146" fmla="*/ 6089279 w 6146409"/>
                <a:gd name="connsiteY146" fmla="*/ 6063492 h 12200772"/>
                <a:gd name="connsiteX147" fmla="*/ 6110280 w 6146409"/>
                <a:gd name="connsiteY147" fmla="*/ 6091951 h 12200772"/>
                <a:gd name="connsiteX148" fmla="*/ 6146409 w 6146409"/>
                <a:gd name="connsiteY148" fmla="*/ 6091951 h 12200772"/>
                <a:gd name="connsiteX149" fmla="*/ 6122875 w 6146409"/>
                <a:gd name="connsiteY149" fmla="*/ 6101498 h 12200772"/>
                <a:gd name="connsiteX150" fmla="*/ 6146405 w 6146409"/>
                <a:gd name="connsiteY150" fmla="*/ 6111044 h 12200772"/>
                <a:gd name="connsiteX151" fmla="*/ 6110284 w 6146409"/>
                <a:gd name="connsiteY151" fmla="*/ 6111044 h 12200772"/>
                <a:gd name="connsiteX152" fmla="*/ 6089282 w 6146409"/>
                <a:gd name="connsiteY152" fmla="*/ 6139503 h 12200772"/>
                <a:gd name="connsiteX153" fmla="*/ 6065629 w 6146409"/>
                <a:gd name="connsiteY153" fmla="*/ 6254286 h 12200772"/>
                <a:gd name="connsiteX154" fmla="*/ 6114959 w 6146409"/>
                <a:gd name="connsiteY154" fmla="*/ 6403863 h 12200772"/>
                <a:gd name="connsiteX155" fmla="*/ 6138200 w 6146409"/>
                <a:gd name="connsiteY155" fmla="*/ 6413292 h 12200772"/>
                <a:gd name="connsiteX156" fmla="*/ 6146409 w 6146409"/>
                <a:gd name="connsiteY156" fmla="*/ 6413292 h 12200772"/>
                <a:gd name="connsiteX157" fmla="*/ 6142304 w 6146409"/>
                <a:gd name="connsiteY157" fmla="*/ 6414957 h 12200772"/>
                <a:gd name="connsiteX158" fmla="*/ 6146409 w 6146409"/>
                <a:gd name="connsiteY158" fmla="*/ 6416622 h 12200772"/>
                <a:gd name="connsiteX159" fmla="*/ 6138200 w 6146409"/>
                <a:gd name="connsiteY159" fmla="*/ 6416622 h 12200772"/>
                <a:gd name="connsiteX160" fmla="*/ 6114958 w 6146409"/>
                <a:gd name="connsiteY160" fmla="*/ 6426051 h 12200772"/>
                <a:gd name="connsiteX161" fmla="*/ 6065628 w 6146409"/>
                <a:gd name="connsiteY161" fmla="*/ 6575628 h 12200772"/>
                <a:gd name="connsiteX162" fmla="*/ 6114958 w 6146409"/>
                <a:gd name="connsiteY162" fmla="*/ 6725204 h 12200772"/>
                <a:gd name="connsiteX163" fmla="*/ 6138200 w 6146409"/>
                <a:gd name="connsiteY163" fmla="*/ 6734633 h 12200772"/>
                <a:gd name="connsiteX164" fmla="*/ 6146408 w 6146409"/>
                <a:gd name="connsiteY164" fmla="*/ 6734633 h 12200772"/>
                <a:gd name="connsiteX165" fmla="*/ 6142304 w 6146409"/>
                <a:gd name="connsiteY165" fmla="*/ 6736299 h 12200772"/>
                <a:gd name="connsiteX166" fmla="*/ 6146409 w 6146409"/>
                <a:gd name="connsiteY166" fmla="*/ 6737963 h 12200772"/>
                <a:gd name="connsiteX167" fmla="*/ 6138200 w 6146409"/>
                <a:gd name="connsiteY167" fmla="*/ 6737963 h 12200772"/>
                <a:gd name="connsiteX168" fmla="*/ 6114958 w 6146409"/>
                <a:gd name="connsiteY168" fmla="*/ 6747392 h 12200772"/>
                <a:gd name="connsiteX169" fmla="*/ 6065628 w 6146409"/>
                <a:gd name="connsiteY169" fmla="*/ 6896970 h 12200772"/>
                <a:gd name="connsiteX170" fmla="*/ 6114958 w 6146409"/>
                <a:gd name="connsiteY170" fmla="*/ 7046546 h 12200772"/>
                <a:gd name="connsiteX171" fmla="*/ 6138200 w 6146409"/>
                <a:gd name="connsiteY171" fmla="*/ 7055975 h 12200772"/>
                <a:gd name="connsiteX172" fmla="*/ 6146408 w 6146409"/>
                <a:gd name="connsiteY172" fmla="*/ 7055975 h 12200772"/>
                <a:gd name="connsiteX173" fmla="*/ 6142304 w 6146409"/>
                <a:gd name="connsiteY173" fmla="*/ 7057640 h 12200772"/>
                <a:gd name="connsiteX174" fmla="*/ 6146408 w 6146409"/>
                <a:gd name="connsiteY174" fmla="*/ 7059305 h 12200772"/>
                <a:gd name="connsiteX175" fmla="*/ 6138200 w 6146409"/>
                <a:gd name="connsiteY175" fmla="*/ 7059305 h 12200772"/>
                <a:gd name="connsiteX176" fmla="*/ 6114958 w 6146409"/>
                <a:gd name="connsiteY176" fmla="*/ 7068734 h 12200772"/>
                <a:gd name="connsiteX177" fmla="*/ 6065628 w 6146409"/>
                <a:gd name="connsiteY177" fmla="*/ 7218311 h 12200772"/>
                <a:gd name="connsiteX178" fmla="*/ 6114958 w 6146409"/>
                <a:gd name="connsiteY178" fmla="*/ 7367888 h 12200772"/>
                <a:gd name="connsiteX179" fmla="*/ 6138200 w 6146409"/>
                <a:gd name="connsiteY179" fmla="*/ 7377317 h 12200772"/>
                <a:gd name="connsiteX180" fmla="*/ 6146408 w 6146409"/>
                <a:gd name="connsiteY180" fmla="*/ 7377317 h 12200772"/>
                <a:gd name="connsiteX181" fmla="*/ 6142304 w 6146409"/>
                <a:gd name="connsiteY181" fmla="*/ 7378982 h 12200772"/>
                <a:gd name="connsiteX182" fmla="*/ 6146408 w 6146409"/>
                <a:gd name="connsiteY182" fmla="*/ 7380647 h 12200772"/>
                <a:gd name="connsiteX183" fmla="*/ 6138199 w 6146409"/>
                <a:gd name="connsiteY183" fmla="*/ 7380647 h 12200772"/>
                <a:gd name="connsiteX184" fmla="*/ 6114958 w 6146409"/>
                <a:gd name="connsiteY184" fmla="*/ 7390076 h 12200772"/>
                <a:gd name="connsiteX185" fmla="*/ 6065628 w 6146409"/>
                <a:gd name="connsiteY185" fmla="*/ 7539653 h 12200772"/>
                <a:gd name="connsiteX186" fmla="*/ 6114958 w 6146409"/>
                <a:gd name="connsiteY186" fmla="*/ 7689230 h 12200772"/>
                <a:gd name="connsiteX187" fmla="*/ 6138199 w 6146409"/>
                <a:gd name="connsiteY187" fmla="*/ 7698659 h 12200772"/>
                <a:gd name="connsiteX188" fmla="*/ 6146408 w 6146409"/>
                <a:gd name="connsiteY188" fmla="*/ 7698659 h 12200772"/>
                <a:gd name="connsiteX189" fmla="*/ 6142304 w 6146409"/>
                <a:gd name="connsiteY189" fmla="*/ 7700324 h 12200772"/>
                <a:gd name="connsiteX190" fmla="*/ 6146408 w 6146409"/>
                <a:gd name="connsiteY190" fmla="*/ 7701989 h 12200772"/>
                <a:gd name="connsiteX191" fmla="*/ 6138199 w 6146409"/>
                <a:gd name="connsiteY191" fmla="*/ 7701989 h 12200772"/>
                <a:gd name="connsiteX192" fmla="*/ 6114958 w 6146409"/>
                <a:gd name="connsiteY192" fmla="*/ 7711418 h 12200772"/>
                <a:gd name="connsiteX193" fmla="*/ 6065628 w 6146409"/>
                <a:gd name="connsiteY193" fmla="*/ 7860994 h 12200772"/>
                <a:gd name="connsiteX194" fmla="*/ 6114958 w 6146409"/>
                <a:gd name="connsiteY194" fmla="*/ 8010571 h 12200772"/>
                <a:gd name="connsiteX195" fmla="*/ 6138199 w 6146409"/>
                <a:gd name="connsiteY195" fmla="*/ 8020001 h 12200772"/>
                <a:gd name="connsiteX196" fmla="*/ 6146408 w 6146409"/>
                <a:gd name="connsiteY196" fmla="*/ 8020001 h 12200772"/>
                <a:gd name="connsiteX197" fmla="*/ 6142303 w 6146409"/>
                <a:gd name="connsiteY197" fmla="*/ 8021666 h 12200772"/>
                <a:gd name="connsiteX198" fmla="*/ 6146408 w 6146409"/>
                <a:gd name="connsiteY198" fmla="*/ 8023331 h 12200772"/>
                <a:gd name="connsiteX199" fmla="*/ 6138199 w 6146409"/>
                <a:gd name="connsiteY199" fmla="*/ 8023331 h 12200772"/>
                <a:gd name="connsiteX200" fmla="*/ 6114957 w 6146409"/>
                <a:gd name="connsiteY200" fmla="*/ 8032759 h 12200772"/>
                <a:gd name="connsiteX201" fmla="*/ 6065627 w 6146409"/>
                <a:gd name="connsiteY201" fmla="*/ 8182336 h 12200772"/>
                <a:gd name="connsiteX202" fmla="*/ 6114957 w 6146409"/>
                <a:gd name="connsiteY202" fmla="*/ 8331913 h 12200772"/>
                <a:gd name="connsiteX203" fmla="*/ 6138199 w 6146409"/>
                <a:gd name="connsiteY203" fmla="*/ 8341342 h 12200772"/>
                <a:gd name="connsiteX204" fmla="*/ 6146407 w 6146409"/>
                <a:gd name="connsiteY204" fmla="*/ 8341342 h 12200772"/>
                <a:gd name="connsiteX205" fmla="*/ 6142303 w 6146409"/>
                <a:gd name="connsiteY205" fmla="*/ 8343007 h 12200772"/>
                <a:gd name="connsiteX206" fmla="*/ 6146408 w 6146409"/>
                <a:gd name="connsiteY206" fmla="*/ 8344672 h 12200772"/>
                <a:gd name="connsiteX207" fmla="*/ 6138199 w 6146409"/>
                <a:gd name="connsiteY207" fmla="*/ 8344672 h 12200772"/>
                <a:gd name="connsiteX208" fmla="*/ 6114957 w 6146409"/>
                <a:gd name="connsiteY208" fmla="*/ 8354101 h 12200772"/>
                <a:gd name="connsiteX209" fmla="*/ 6065627 w 6146409"/>
                <a:gd name="connsiteY209" fmla="*/ 8503678 h 12200772"/>
                <a:gd name="connsiteX210" fmla="*/ 6114957 w 6146409"/>
                <a:gd name="connsiteY210" fmla="*/ 8653254 h 12200772"/>
                <a:gd name="connsiteX211" fmla="*/ 6138199 w 6146409"/>
                <a:gd name="connsiteY211" fmla="*/ 8662684 h 12200772"/>
                <a:gd name="connsiteX212" fmla="*/ 6146407 w 6146409"/>
                <a:gd name="connsiteY212" fmla="*/ 8662684 h 12200772"/>
                <a:gd name="connsiteX213" fmla="*/ 6142303 w 6146409"/>
                <a:gd name="connsiteY213" fmla="*/ 8664348 h 12200772"/>
                <a:gd name="connsiteX214" fmla="*/ 6146407 w 6146409"/>
                <a:gd name="connsiteY214" fmla="*/ 8666014 h 12200772"/>
                <a:gd name="connsiteX215" fmla="*/ 6138199 w 6146409"/>
                <a:gd name="connsiteY215" fmla="*/ 8666014 h 12200772"/>
                <a:gd name="connsiteX216" fmla="*/ 6114957 w 6146409"/>
                <a:gd name="connsiteY216" fmla="*/ 8675442 h 12200772"/>
                <a:gd name="connsiteX217" fmla="*/ 6065627 w 6146409"/>
                <a:gd name="connsiteY217" fmla="*/ 8825020 h 12200772"/>
                <a:gd name="connsiteX218" fmla="*/ 6114957 w 6146409"/>
                <a:gd name="connsiteY218" fmla="*/ 8974596 h 12200772"/>
                <a:gd name="connsiteX219" fmla="*/ 6138199 w 6146409"/>
                <a:gd name="connsiteY219" fmla="*/ 8984026 h 12200772"/>
                <a:gd name="connsiteX220" fmla="*/ 6146407 w 6146409"/>
                <a:gd name="connsiteY220" fmla="*/ 8984026 h 12200772"/>
                <a:gd name="connsiteX221" fmla="*/ 6142303 w 6146409"/>
                <a:gd name="connsiteY221" fmla="*/ 8985690 h 12200772"/>
                <a:gd name="connsiteX222" fmla="*/ 6146407 w 6146409"/>
                <a:gd name="connsiteY222" fmla="*/ 8987354 h 12200772"/>
                <a:gd name="connsiteX223" fmla="*/ 6138199 w 6146409"/>
                <a:gd name="connsiteY223" fmla="*/ 8987354 h 12200772"/>
                <a:gd name="connsiteX224" fmla="*/ 6114957 w 6146409"/>
                <a:gd name="connsiteY224" fmla="*/ 8996784 h 12200772"/>
                <a:gd name="connsiteX225" fmla="*/ 6065627 w 6146409"/>
                <a:gd name="connsiteY225" fmla="*/ 9146360 h 12200772"/>
                <a:gd name="connsiteX226" fmla="*/ 6114957 w 6146409"/>
                <a:gd name="connsiteY226" fmla="*/ 9295936 h 12200772"/>
                <a:gd name="connsiteX227" fmla="*/ 6138199 w 6146409"/>
                <a:gd name="connsiteY227" fmla="*/ 9305366 h 12200772"/>
                <a:gd name="connsiteX228" fmla="*/ 6146407 w 6146409"/>
                <a:gd name="connsiteY228" fmla="*/ 9305366 h 12200772"/>
                <a:gd name="connsiteX229" fmla="*/ 6142303 w 6146409"/>
                <a:gd name="connsiteY229" fmla="*/ 9307030 h 12200772"/>
                <a:gd name="connsiteX230" fmla="*/ 6146407 w 6146409"/>
                <a:gd name="connsiteY230" fmla="*/ 9308696 h 12200772"/>
                <a:gd name="connsiteX231" fmla="*/ 6138198 w 6146409"/>
                <a:gd name="connsiteY231" fmla="*/ 9308696 h 12200772"/>
                <a:gd name="connsiteX232" fmla="*/ 6114956 w 6146409"/>
                <a:gd name="connsiteY232" fmla="*/ 9318126 h 12200772"/>
                <a:gd name="connsiteX233" fmla="*/ 6065626 w 6146409"/>
                <a:gd name="connsiteY233" fmla="*/ 9467702 h 12200772"/>
                <a:gd name="connsiteX234" fmla="*/ 6114956 w 6146409"/>
                <a:gd name="connsiteY234" fmla="*/ 9617278 h 12200772"/>
                <a:gd name="connsiteX235" fmla="*/ 6138198 w 6146409"/>
                <a:gd name="connsiteY235" fmla="*/ 9626708 h 12200772"/>
                <a:gd name="connsiteX236" fmla="*/ 6146407 w 6146409"/>
                <a:gd name="connsiteY236" fmla="*/ 9626708 h 12200772"/>
                <a:gd name="connsiteX237" fmla="*/ 6142303 w 6146409"/>
                <a:gd name="connsiteY237" fmla="*/ 9628372 h 12200772"/>
                <a:gd name="connsiteX238" fmla="*/ 6146407 w 6146409"/>
                <a:gd name="connsiteY238" fmla="*/ 9630038 h 12200772"/>
                <a:gd name="connsiteX239" fmla="*/ 6138198 w 6146409"/>
                <a:gd name="connsiteY239" fmla="*/ 9630038 h 12200772"/>
                <a:gd name="connsiteX240" fmla="*/ 6114956 w 6146409"/>
                <a:gd name="connsiteY240" fmla="*/ 9639466 h 12200772"/>
                <a:gd name="connsiteX241" fmla="*/ 6065626 w 6146409"/>
                <a:gd name="connsiteY241" fmla="*/ 9789044 h 12200772"/>
                <a:gd name="connsiteX242" fmla="*/ 6114956 w 6146409"/>
                <a:gd name="connsiteY242" fmla="*/ 9938620 h 12200772"/>
                <a:gd name="connsiteX243" fmla="*/ 6138198 w 6146409"/>
                <a:gd name="connsiteY243" fmla="*/ 9948050 h 12200772"/>
                <a:gd name="connsiteX244" fmla="*/ 6146406 w 6146409"/>
                <a:gd name="connsiteY244" fmla="*/ 9948050 h 12200772"/>
                <a:gd name="connsiteX245" fmla="*/ 6142302 w 6146409"/>
                <a:gd name="connsiteY245" fmla="*/ 9949714 h 12200772"/>
                <a:gd name="connsiteX246" fmla="*/ 6146407 w 6146409"/>
                <a:gd name="connsiteY246" fmla="*/ 9951380 h 12200772"/>
                <a:gd name="connsiteX247" fmla="*/ 6138198 w 6146409"/>
                <a:gd name="connsiteY247" fmla="*/ 9951380 h 12200772"/>
                <a:gd name="connsiteX248" fmla="*/ 6114956 w 6146409"/>
                <a:gd name="connsiteY248" fmla="*/ 9960808 h 12200772"/>
                <a:gd name="connsiteX249" fmla="*/ 6065626 w 6146409"/>
                <a:gd name="connsiteY249" fmla="*/ 10110386 h 12200772"/>
                <a:gd name="connsiteX250" fmla="*/ 6114956 w 6146409"/>
                <a:gd name="connsiteY250" fmla="*/ 10259962 h 12200772"/>
                <a:gd name="connsiteX251" fmla="*/ 6138198 w 6146409"/>
                <a:gd name="connsiteY251" fmla="*/ 10269392 h 12200772"/>
                <a:gd name="connsiteX252" fmla="*/ 6146406 w 6146409"/>
                <a:gd name="connsiteY252" fmla="*/ 10269392 h 12200772"/>
                <a:gd name="connsiteX253" fmla="*/ 6142302 w 6146409"/>
                <a:gd name="connsiteY253" fmla="*/ 10271056 h 12200772"/>
                <a:gd name="connsiteX254" fmla="*/ 6146406 w 6146409"/>
                <a:gd name="connsiteY254" fmla="*/ 10272722 h 12200772"/>
                <a:gd name="connsiteX255" fmla="*/ 6138198 w 6146409"/>
                <a:gd name="connsiteY255" fmla="*/ 10272722 h 12200772"/>
                <a:gd name="connsiteX256" fmla="*/ 6114956 w 6146409"/>
                <a:gd name="connsiteY256" fmla="*/ 10282150 h 12200772"/>
                <a:gd name="connsiteX257" fmla="*/ 6065626 w 6146409"/>
                <a:gd name="connsiteY257" fmla="*/ 10431728 h 12200772"/>
                <a:gd name="connsiteX258" fmla="*/ 6114956 w 6146409"/>
                <a:gd name="connsiteY258" fmla="*/ 10581304 h 12200772"/>
                <a:gd name="connsiteX259" fmla="*/ 6138198 w 6146409"/>
                <a:gd name="connsiteY259" fmla="*/ 10590734 h 12200772"/>
                <a:gd name="connsiteX260" fmla="*/ 6146406 w 6146409"/>
                <a:gd name="connsiteY260" fmla="*/ 10590734 h 12200772"/>
                <a:gd name="connsiteX261" fmla="*/ 6142302 w 6146409"/>
                <a:gd name="connsiteY261" fmla="*/ 10592398 h 12200772"/>
                <a:gd name="connsiteX262" fmla="*/ 6146406 w 6146409"/>
                <a:gd name="connsiteY262" fmla="*/ 10594062 h 12200772"/>
                <a:gd name="connsiteX263" fmla="*/ 6138198 w 6146409"/>
                <a:gd name="connsiteY263" fmla="*/ 10594062 h 12200772"/>
                <a:gd name="connsiteX264" fmla="*/ 6114956 w 6146409"/>
                <a:gd name="connsiteY264" fmla="*/ 10603492 h 12200772"/>
                <a:gd name="connsiteX265" fmla="*/ 6065626 w 6146409"/>
                <a:gd name="connsiteY265" fmla="*/ 10753070 h 12200772"/>
                <a:gd name="connsiteX266" fmla="*/ 6114956 w 6146409"/>
                <a:gd name="connsiteY266" fmla="*/ 10902646 h 12200772"/>
                <a:gd name="connsiteX267" fmla="*/ 6138197 w 6146409"/>
                <a:gd name="connsiteY267" fmla="*/ 10912076 h 12200772"/>
                <a:gd name="connsiteX268" fmla="*/ 6146406 w 6146409"/>
                <a:gd name="connsiteY268" fmla="*/ 10912076 h 12200772"/>
                <a:gd name="connsiteX269" fmla="*/ 6142302 w 6146409"/>
                <a:gd name="connsiteY269" fmla="*/ 10913740 h 12200772"/>
                <a:gd name="connsiteX270" fmla="*/ 6146406 w 6146409"/>
                <a:gd name="connsiteY270" fmla="*/ 10915404 h 12200772"/>
                <a:gd name="connsiteX271" fmla="*/ 6138197 w 6146409"/>
                <a:gd name="connsiteY271" fmla="*/ 10915404 h 12200772"/>
                <a:gd name="connsiteX272" fmla="*/ 6114955 w 6146409"/>
                <a:gd name="connsiteY272" fmla="*/ 10924834 h 12200772"/>
                <a:gd name="connsiteX273" fmla="*/ 6065625 w 6146409"/>
                <a:gd name="connsiteY273" fmla="*/ 11074412 h 12200772"/>
                <a:gd name="connsiteX274" fmla="*/ 6114955 w 6146409"/>
                <a:gd name="connsiteY274" fmla="*/ 11223988 h 12200772"/>
                <a:gd name="connsiteX275" fmla="*/ 6138197 w 6146409"/>
                <a:gd name="connsiteY275" fmla="*/ 11233416 h 12200772"/>
                <a:gd name="connsiteX276" fmla="*/ 6146405 w 6146409"/>
                <a:gd name="connsiteY276" fmla="*/ 11233416 h 12200772"/>
                <a:gd name="connsiteX277" fmla="*/ 6142301 w 6146409"/>
                <a:gd name="connsiteY277" fmla="*/ 11235082 h 12200772"/>
                <a:gd name="connsiteX278" fmla="*/ 6146406 w 6146409"/>
                <a:gd name="connsiteY278" fmla="*/ 11236746 h 12200772"/>
                <a:gd name="connsiteX279" fmla="*/ 6138197 w 6146409"/>
                <a:gd name="connsiteY279" fmla="*/ 11236746 h 12200772"/>
                <a:gd name="connsiteX280" fmla="*/ 6114955 w 6146409"/>
                <a:gd name="connsiteY280" fmla="*/ 11246176 h 12200772"/>
                <a:gd name="connsiteX281" fmla="*/ 6065625 w 6146409"/>
                <a:gd name="connsiteY281" fmla="*/ 11395752 h 12200772"/>
                <a:gd name="connsiteX282" fmla="*/ 6114955 w 6146409"/>
                <a:gd name="connsiteY282" fmla="*/ 11545330 h 12200772"/>
                <a:gd name="connsiteX283" fmla="*/ 6138197 w 6146409"/>
                <a:gd name="connsiteY283" fmla="*/ 11554758 h 12200772"/>
                <a:gd name="connsiteX284" fmla="*/ 6146405 w 6146409"/>
                <a:gd name="connsiteY284" fmla="*/ 11554758 h 12200772"/>
                <a:gd name="connsiteX285" fmla="*/ 6142301 w 6146409"/>
                <a:gd name="connsiteY285" fmla="*/ 11556424 h 12200772"/>
                <a:gd name="connsiteX286" fmla="*/ 6146405 w 6146409"/>
                <a:gd name="connsiteY286" fmla="*/ 11558088 h 12200772"/>
                <a:gd name="connsiteX287" fmla="*/ 6138197 w 6146409"/>
                <a:gd name="connsiteY287" fmla="*/ 11558088 h 12200772"/>
                <a:gd name="connsiteX288" fmla="*/ 6114955 w 6146409"/>
                <a:gd name="connsiteY288" fmla="*/ 11567518 h 12200772"/>
                <a:gd name="connsiteX289" fmla="*/ 6065625 w 6146409"/>
                <a:gd name="connsiteY289" fmla="*/ 11717094 h 12200772"/>
                <a:gd name="connsiteX290" fmla="*/ 6114955 w 6146409"/>
                <a:gd name="connsiteY290" fmla="*/ 11866672 h 12200772"/>
                <a:gd name="connsiteX291" fmla="*/ 6138197 w 6146409"/>
                <a:gd name="connsiteY291" fmla="*/ 11876100 h 12200772"/>
                <a:gd name="connsiteX292" fmla="*/ 6146405 w 6146409"/>
                <a:gd name="connsiteY292" fmla="*/ 11876100 h 12200772"/>
                <a:gd name="connsiteX293" fmla="*/ 6142301 w 6146409"/>
                <a:gd name="connsiteY293" fmla="*/ 11877766 h 12200772"/>
                <a:gd name="connsiteX294" fmla="*/ 6146405 w 6146409"/>
                <a:gd name="connsiteY294" fmla="*/ 11879430 h 12200772"/>
                <a:gd name="connsiteX295" fmla="*/ 6138197 w 6146409"/>
                <a:gd name="connsiteY295" fmla="*/ 11879430 h 12200772"/>
                <a:gd name="connsiteX296" fmla="*/ 6114955 w 6146409"/>
                <a:gd name="connsiteY296" fmla="*/ 11888860 h 12200772"/>
                <a:gd name="connsiteX297" fmla="*/ 6065625 w 6146409"/>
                <a:gd name="connsiteY297" fmla="*/ 12038436 h 12200772"/>
                <a:gd name="connsiteX298" fmla="*/ 6146405 w 6146409"/>
                <a:gd name="connsiteY298" fmla="*/ 12200772 h 12200772"/>
                <a:gd name="connsiteX299" fmla="*/ 5742600 w 6146409"/>
                <a:gd name="connsiteY299" fmla="*/ 12200772 h 12200772"/>
                <a:gd name="connsiteX300" fmla="*/ 5720978 w 6146409"/>
                <a:gd name="connsiteY300" fmla="*/ 12192000 h 12200772"/>
                <a:gd name="connsiteX301" fmla="*/ 0 w 6146409"/>
                <a:gd name="connsiteY301" fmla="*/ 12191999 h 12200772"/>
                <a:gd name="connsiteX302" fmla="*/ 0 w 6146409"/>
                <a:gd name="connsiteY302" fmla="*/ 0 h 12200772"/>
                <a:gd name="connsiteX303" fmla="*/ 6001104 w 6146409"/>
                <a:gd name="connsiteY303" fmla="*/ 0 h 12200772"/>
                <a:gd name="connsiteX304" fmla="*/ 6001104 w 6146409"/>
                <a:gd name="connsiteY304" fmla="*/ 2222 h 12200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</a:cxnLst>
              <a:rect l="l" t="t" r="r" b="b"/>
              <a:pathLst>
                <a:path w="6146409" h="12200772">
                  <a:moveTo>
                    <a:pt x="6146409" y="2222"/>
                  </a:moveTo>
                  <a:cubicBezTo>
                    <a:pt x="6101779" y="2222"/>
                    <a:pt x="6065629" y="74917"/>
                    <a:pt x="6065629" y="164558"/>
                  </a:cubicBezTo>
                  <a:cubicBezTo>
                    <a:pt x="6065629" y="231790"/>
                    <a:pt x="6085963" y="289488"/>
                    <a:pt x="6114959" y="314135"/>
                  </a:cubicBezTo>
                  <a:lnTo>
                    <a:pt x="6138200" y="323564"/>
                  </a:lnTo>
                  <a:lnTo>
                    <a:pt x="6146409" y="323564"/>
                  </a:lnTo>
                  <a:lnTo>
                    <a:pt x="6142304" y="325229"/>
                  </a:lnTo>
                  <a:lnTo>
                    <a:pt x="6146409" y="326894"/>
                  </a:lnTo>
                  <a:lnTo>
                    <a:pt x="6138200" y="326894"/>
                  </a:lnTo>
                  <a:lnTo>
                    <a:pt x="6114958" y="336323"/>
                  </a:lnTo>
                  <a:cubicBezTo>
                    <a:pt x="6085963" y="360970"/>
                    <a:pt x="6065628" y="418668"/>
                    <a:pt x="6065628" y="485900"/>
                  </a:cubicBezTo>
                  <a:cubicBezTo>
                    <a:pt x="6065628" y="553131"/>
                    <a:pt x="6085963" y="610829"/>
                    <a:pt x="6114958" y="635477"/>
                  </a:cubicBezTo>
                  <a:lnTo>
                    <a:pt x="6138200" y="644906"/>
                  </a:lnTo>
                  <a:lnTo>
                    <a:pt x="6146408" y="644906"/>
                  </a:lnTo>
                  <a:lnTo>
                    <a:pt x="6142304" y="646571"/>
                  </a:lnTo>
                  <a:lnTo>
                    <a:pt x="6146409" y="648235"/>
                  </a:lnTo>
                  <a:lnTo>
                    <a:pt x="6138200" y="648235"/>
                  </a:lnTo>
                  <a:lnTo>
                    <a:pt x="6114958" y="657664"/>
                  </a:lnTo>
                  <a:cubicBezTo>
                    <a:pt x="6085963" y="682312"/>
                    <a:pt x="6065628" y="740010"/>
                    <a:pt x="6065628" y="807242"/>
                  </a:cubicBezTo>
                  <a:cubicBezTo>
                    <a:pt x="6065628" y="874473"/>
                    <a:pt x="6085963" y="932171"/>
                    <a:pt x="6114958" y="956818"/>
                  </a:cubicBezTo>
                  <a:lnTo>
                    <a:pt x="6138200" y="966247"/>
                  </a:lnTo>
                  <a:lnTo>
                    <a:pt x="6146408" y="966247"/>
                  </a:lnTo>
                  <a:lnTo>
                    <a:pt x="6142304" y="967912"/>
                  </a:lnTo>
                  <a:lnTo>
                    <a:pt x="6146408" y="969577"/>
                  </a:lnTo>
                  <a:lnTo>
                    <a:pt x="6138200" y="969577"/>
                  </a:lnTo>
                  <a:lnTo>
                    <a:pt x="6114958" y="979006"/>
                  </a:lnTo>
                  <a:cubicBezTo>
                    <a:pt x="6085962" y="1003653"/>
                    <a:pt x="6065628" y="1061352"/>
                    <a:pt x="6065628" y="1128583"/>
                  </a:cubicBezTo>
                  <a:cubicBezTo>
                    <a:pt x="6065628" y="1195815"/>
                    <a:pt x="6085962" y="1253513"/>
                    <a:pt x="6114958" y="1278160"/>
                  </a:cubicBezTo>
                  <a:lnTo>
                    <a:pt x="6138200" y="1287589"/>
                  </a:lnTo>
                  <a:lnTo>
                    <a:pt x="6146408" y="1287589"/>
                  </a:lnTo>
                  <a:lnTo>
                    <a:pt x="6142304" y="1289254"/>
                  </a:lnTo>
                  <a:lnTo>
                    <a:pt x="6146408" y="1290919"/>
                  </a:lnTo>
                  <a:lnTo>
                    <a:pt x="6138199" y="1290919"/>
                  </a:lnTo>
                  <a:lnTo>
                    <a:pt x="6114958" y="1300348"/>
                  </a:lnTo>
                  <a:cubicBezTo>
                    <a:pt x="6085962" y="1324995"/>
                    <a:pt x="6065628" y="1382693"/>
                    <a:pt x="6065628" y="1449925"/>
                  </a:cubicBezTo>
                  <a:cubicBezTo>
                    <a:pt x="6065628" y="1517157"/>
                    <a:pt x="6085962" y="1574854"/>
                    <a:pt x="6114958" y="1599502"/>
                  </a:cubicBezTo>
                  <a:lnTo>
                    <a:pt x="6138199" y="1608931"/>
                  </a:lnTo>
                  <a:lnTo>
                    <a:pt x="6146408" y="1608931"/>
                  </a:lnTo>
                  <a:lnTo>
                    <a:pt x="6142304" y="1610596"/>
                  </a:lnTo>
                  <a:lnTo>
                    <a:pt x="6146408" y="1612261"/>
                  </a:lnTo>
                  <a:lnTo>
                    <a:pt x="6138199" y="1612261"/>
                  </a:lnTo>
                  <a:lnTo>
                    <a:pt x="6114958" y="1621690"/>
                  </a:lnTo>
                  <a:cubicBezTo>
                    <a:pt x="6085962" y="1646337"/>
                    <a:pt x="6065628" y="1704036"/>
                    <a:pt x="6065628" y="1771267"/>
                  </a:cubicBezTo>
                  <a:cubicBezTo>
                    <a:pt x="6065628" y="1838498"/>
                    <a:pt x="6085962" y="1896196"/>
                    <a:pt x="6114958" y="1920843"/>
                  </a:cubicBezTo>
                  <a:lnTo>
                    <a:pt x="6138199" y="1930273"/>
                  </a:lnTo>
                  <a:lnTo>
                    <a:pt x="6146408" y="1930273"/>
                  </a:lnTo>
                  <a:lnTo>
                    <a:pt x="6142303" y="1931938"/>
                  </a:lnTo>
                  <a:lnTo>
                    <a:pt x="6146408" y="1933603"/>
                  </a:lnTo>
                  <a:lnTo>
                    <a:pt x="6138199" y="1933603"/>
                  </a:lnTo>
                  <a:lnTo>
                    <a:pt x="6114957" y="1943032"/>
                  </a:lnTo>
                  <a:cubicBezTo>
                    <a:pt x="6085962" y="1967679"/>
                    <a:pt x="6065627" y="2025377"/>
                    <a:pt x="6065627" y="2092608"/>
                  </a:cubicBezTo>
                  <a:cubicBezTo>
                    <a:pt x="6065627" y="2159840"/>
                    <a:pt x="6085962" y="2217538"/>
                    <a:pt x="6114957" y="2242185"/>
                  </a:cubicBezTo>
                  <a:lnTo>
                    <a:pt x="6138199" y="2251614"/>
                  </a:lnTo>
                  <a:lnTo>
                    <a:pt x="6146407" y="2251614"/>
                  </a:lnTo>
                  <a:lnTo>
                    <a:pt x="6142303" y="2253279"/>
                  </a:lnTo>
                  <a:lnTo>
                    <a:pt x="6146408" y="2254944"/>
                  </a:lnTo>
                  <a:lnTo>
                    <a:pt x="6138199" y="2254944"/>
                  </a:lnTo>
                  <a:lnTo>
                    <a:pt x="6114957" y="2264374"/>
                  </a:lnTo>
                  <a:cubicBezTo>
                    <a:pt x="6085962" y="2289020"/>
                    <a:pt x="6065627" y="2346718"/>
                    <a:pt x="6065627" y="2413950"/>
                  </a:cubicBezTo>
                  <a:cubicBezTo>
                    <a:pt x="6065627" y="2481182"/>
                    <a:pt x="6085962" y="2538879"/>
                    <a:pt x="6114957" y="2563526"/>
                  </a:cubicBezTo>
                  <a:lnTo>
                    <a:pt x="6138199" y="2572956"/>
                  </a:lnTo>
                  <a:lnTo>
                    <a:pt x="6146407" y="2572956"/>
                  </a:lnTo>
                  <a:lnTo>
                    <a:pt x="6142303" y="2574620"/>
                  </a:lnTo>
                  <a:lnTo>
                    <a:pt x="6146407" y="2576286"/>
                  </a:lnTo>
                  <a:lnTo>
                    <a:pt x="6138199" y="2576286"/>
                  </a:lnTo>
                  <a:lnTo>
                    <a:pt x="6114957" y="2585714"/>
                  </a:lnTo>
                  <a:cubicBezTo>
                    <a:pt x="6085961" y="2610362"/>
                    <a:pt x="6065627" y="2668060"/>
                    <a:pt x="6065627" y="2735292"/>
                  </a:cubicBezTo>
                  <a:cubicBezTo>
                    <a:pt x="6065627" y="2802523"/>
                    <a:pt x="6085961" y="2860222"/>
                    <a:pt x="6114957" y="2884868"/>
                  </a:cubicBezTo>
                  <a:lnTo>
                    <a:pt x="6138199" y="2894298"/>
                  </a:lnTo>
                  <a:lnTo>
                    <a:pt x="6146407" y="2894298"/>
                  </a:lnTo>
                  <a:lnTo>
                    <a:pt x="6142303" y="2895963"/>
                  </a:lnTo>
                  <a:lnTo>
                    <a:pt x="6146407" y="2897627"/>
                  </a:lnTo>
                  <a:lnTo>
                    <a:pt x="6138199" y="2897627"/>
                  </a:lnTo>
                  <a:lnTo>
                    <a:pt x="6114957" y="2907056"/>
                  </a:lnTo>
                  <a:cubicBezTo>
                    <a:pt x="6085961" y="2931704"/>
                    <a:pt x="6065627" y="2989402"/>
                    <a:pt x="6065627" y="3056633"/>
                  </a:cubicBezTo>
                  <a:cubicBezTo>
                    <a:pt x="6065627" y="3123864"/>
                    <a:pt x="6085961" y="3181562"/>
                    <a:pt x="6114957" y="3206209"/>
                  </a:cubicBezTo>
                  <a:lnTo>
                    <a:pt x="6138199" y="3215638"/>
                  </a:lnTo>
                  <a:lnTo>
                    <a:pt x="6146407" y="3215638"/>
                  </a:lnTo>
                  <a:lnTo>
                    <a:pt x="6142303" y="3217303"/>
                  </a:lnTo>
                  <a:lnTo>
                    <a:pt x="6146407" y="3218969"/>
                  </a:lnTo>
                  <a:lnTo>
                    <a:pt x="6138198" y="3218969"/>
                  </a:lnTo>
                  <a:lnTo>
                    <a:pt x="6114956" y="3228397"/>
                  </a:lnTo>
                  <a:cubicBezTo>
                    <a:pt x="6085961" y="3253044"/>
                    <a:pt x="6065626" y="3310743"/>
                    <a:pt x="6065626" y="3377975"/>
                  </a:cubicBezTo>
                  <a:cubicBezTo>
                    <a:pt x="6065626" y="3445206"/>
                    <a:pt x="6085961" y="3502904"/>
                    <a:pt x="6114956" y="3527551"/>
                  </a:cubicBezTo>
                  <a:lnTo>
                    <a:pt x="6138198" y="3536980"/>
                  </a:lnTo>
                  <a:lnTo>
                    <a:pt x="6146407" y="3536980"/>
                  </a:lnTo>
                  <a:lnTo>
                    <a:pt x="6142303" y="3538645"/>
                  </a:lnTo>
                  <a:lnTo>
                    <a:pt x="6146407" y="3540310"/>
                  </a:lnTo>
                  <a:lnTo>
                    <a:pt x="6138198" y="3540310"/>
                  </a:lnTo>
                  <a:lnTo>
                    <a:pt x="6114956" y="3549739"/>
                  </a:lnTo>
                  <a:cubicBezTo>
                    <a:pt x="6085961" y="3574386"/>
                    <a:pt x="6065626" y="3632084"/>
                    <a:pt x="6065626" y="3699316"/>
                  </a:cubicBezTo>
                  <a:cubicBezTo>
                    <a:pt x="6065626" y="3766548"/>
                    <a:pt x="6085961" y="3824246"/>
                    <a:pt x="6114956" y="3848893"/>
                  </a:cubicBezTo>
                  <a:lnTo>
                    <a:pt x="6138198" y="3858322"/>
                  </a:lnTo>
                  <a:lnTo>
                    <a:pt x="6146406" y="3858322"/>
                  </a:lnTo>
                  <a:lnTo>
                    <a:pt x="6142302" y="3859987"/>
                  </a:lnTo>
                  <a:lnTo>
                    <a:pt x="6146407" y="3861652"/>
                  </a:lnTo>
                  <a:lnTo>
                    <a:pt x="6138198" y="3861652"/>
                  </a:lnTo>
                  <a:lnTo>
                    <a:pt x="6114956" y="3871081"/>
                  </a:lnTo>
                  <a:cubicBezTo>
                    <a:pt x="6085961" y="3895728"/>
                    <a:pt x="6065626" y="3953426"/>
                    <a:pt x="6065626" y="4020658"/>
                  </a:cubicBezTo>
                  <a:cubicBezTo>
                    <a:pt x="6065626" y="4087889"/>
                    <a:pt x="6085961" y="4145588"/>
                    <a:pt x="6114956" y="4170234"/>
                  </a:cubicBezTo>
                  <a:lnTo>
                    <a:pt x="6138198" y="4179664"/>
                  </a:lnTo>
                  <a:lnTo>
                    <a:pt x="6146406" y="4179664"/>
                  </a:lnTo>
                  <a:lnTo>
                    <a:pt x="6142302" y="4181329"/>
                  </a:lnTo>
                  <a:lnTo>
                    <a:pt x="6146406" y="4182993"/>
                  </a:lnTo>
                  <a:lnTo>
                    <a:pt x="6138198" y="4182993"/>
                  </a:lnTo>
                  <a:lnTo>
                    <a:pt x="6114956" y="4192423"/>
                  </a:lnTo>
                  <a:cubicBezTo>
                    <a:pt x="6085960" y="4217070"/>
                    <a:pt x="6065626" y="4274768"/>
                    <a:pt x="6065626" y="4342000"/>
                  </a:cubicBezTo>
                  <a:cubicBezTo>
                    <a:pt x="6065626" y="4409231"/>
                    <a:pt x="6085960" y="4466929"/>
                    <a:pt x="6114956" y="4491576"/>
                  </a:cubicBezTo>
                  <a:lnTo>
                    <a:pt x="6138198" y="4501005"/>
                  </a:lnTo>
                  <a:lnTo>
                    <a:pt x="6146406" y="4501005"/>
                  </a:lnTo>
                  <a:lnTo>
                    <a:pt x="6142302" y="4502670"/>
                  </a:lnTo>
                  <a:lnTo>
                    <a:pt x="6146406" y="4504335"/>
                  </a:lnTo>
                  <a:lnTo>
                    <a:pt x="6138198" y="4504335"/>
                  </a:lnTo>
                  <a:lnTo>
                    <a:pt x="6114956" y="4513765"/>
                  </a:lnTo>
                  <a:cubicBezTo>
                    <a:pt x="6085960" y="4538412"/>
                    <a:pt x="6065626" y="4596110"/>
                    <a:pt x="6065626" y="4663342"/>
                  </a:cubicBezTo>
                  <a:cubicBezTo>
                    <a:pt x="6065626" y="4730572"/>
                    <a:pt x="6085960" y="4788272"/>
                    <a:pt x="6114956" y="4812918"/>
                  </a:cubicBezTo>
                  <a:lnTo>
                    <a:pt x="6138197" y="4822348"/>
                  </a:lnTo>
                  <a:lnTo>
                    <a:pt x="6146406" y="4822348"/>
                  </a:lnTo>
                  <a:lnTo>
                    <a:pt x="6142302" y="4824012"/>
                  </a:lnTo>
                  <a:lnTo>
                    <a:pt x="6146406" y="4825677"/>
                  </a:lnTo>
                  <a:lnTo>
                    <a:pt x="6138197" y="4825677"/>
                  </a:lnTo>
                  <a:lnTo>
                    <a:pt x="6114955" y="4835106"/>
                  </a:lnTo>
                  <a:cubicBezTo>
                    <a:pt x="6085960" y="4859754"/>
                    <a:pt x="6065625" y="4917452"/>
                    <a:pt x="6065625" y="4984683"/>
                  </a:cubicBezTo>
                  <a:cubicBezTo>
                    <a:pt x="6065625" y="5051915"/>
                    <a:pt x="6085960" y="5109613"/>
                    <a:pt x="6114955" y="5134260"/>
                  </a:cubicBezTo>
                  <a:lnTo>
                    <a:pt x="6138197" y="5143689"/>
                  </a:lnTo>
                  <a:lnTo>
                    <a:pt x="6146405" y="5143689"/>
                  </a:lnTo>
                  <a:lnTo>
                    <a:pt x="6142301" y="5145354"/>
                  </a:lnTo>
                  <a:lnTo>
                    <a:pt x="6146406" y="5147018"/>
                  </a:lnTo>
                  <a:lnTo>
                    <a:pt x="6138197" y="5147018"/>
                  </a:lnTo>
                  <a:lnTo>
                    <a:pt x="6114955" y="5156448"/>
                  </a:lnTo>
                  <a:cubicBezTo>
                    <a:pt x="6085960" y="5181095"/>
                    <a:pt x="6065625" y="5238793"/>
                    <a:pt x="6065625" y="5306025"/>
                  </a:cubicBezTo>
                  <a:cubicBezTo>
                    <a:pt x="6065625" y="5373257"/>
                    <a:pt x="6085960" y="5430955"/>
                    <a:pt x="6114955" y="5455601"/>
                  </a:cubicBezTo>
                  <a:lnTo>
                    <a:pt x="6138197" y="5465031"/>
                  </a:lnTo>
                  <a:lnTo>
                    <a:pt x="6146405" y="5465031"/>
                  </a:lnTo>
                  <a:lnTo>
                    <a:pt x="6142301" y="5466695"/>
                  </a:lnTo>
                  <a:lnTo>
                    <a:pt x="6146405" y="5468361"/>
                  </a:lnTo>
                  <a:lnTo>
                    <a:pt x="6138197" y="5468361"/>
                  </a:lnTo>
                  <a:lnTo>
                    <a:pt x="6114955" y="5477790"/>
                  </a:lnTo>
                  <a:cubicBezTo>
                    <a:pt x="6085959" y="5502437"/>
                    <a:pt x="6065625" y="5560135"/>
                    <a:pt x="6065625" y="5627367"/>
                  </a:cubicBezTo>
                  <a:cubicBezTo>
                    <a:pt x="6065625" y="5694598"/>
                    <a:pt x="6085959" y="5752297"/>
                    <a:pt x="6114955" y="5776943"/>
                  </a:cubicBezTo>
                  <a:lnTo>
                    <a:pt x="6138197" y="5786373"/>
                  </a:lnTo>
                  <a:lnTo>
                    <a:pt x="6146405" y="5786373"/>
                  </a:lnTo>
                  <a:lnTo>
                    <a:pt x="6142301" y="5788037"/>
                  </a:lnTo>
                  <a:lnTo>
                    <a:pt x="6146405" y="5789702"/>
                  </a:lnTo>
                  <a:lnTo>
                    <a:pt x="6138197" y="5789702"/>
                  </a:lnTo>
                  <a:lnTo>
                    <a:pt x="6114955" y="5799131"/>
                  </a:lnTo>
                  <a:cubicBezTo>
                    <a:pt x="6085959" y="5823779"/>
                    <a:pt x="6065625" y="5881477"/>
                    <a:pt x="6065625" y="5948709"/>
                  </a:cubicBezTo>
                  <a:cubicBezTo>
                    <a:pt x="6065625" y="5993530"/>
                    <a:pt x="6074662" y="6034114"/>
                    <a:pt x="6089279" y="6063492"/>
                  </a:cubicBezTo>
                  <a:lnTo>
                    <a:pt x="6110280" y="6091951"/>
                  </a:lnTo>
                  <a:lnTo>
                    <a:pt x="6146409" y="6091951"/>
                  </a:lnTo>
                  <a:lnTo>
                    <a:pt x="6122875" y="6101498"/>
                  </a:lnTo>
                  <a:lnTo>
                    <a:pt x="6146405" y="6111044"/>
                  </a:lnTo>
                  <a:lnTo>
                    <a:pt x="6110284" y="6111044"/>
                  </a:lnTo>
                  <a:lnTo>
                    <a:pt x="6089282" y="6139503"/>
                  </a:lnTo>
                  <a:cubicBezTo>
                    <a:pt x="6074666" y="6168881"/>
                    <a:pt x="6065629" y="6209465"/>
                    <a:pt x="6065629" y="6254286"/>
                  </a:cubicBezTo>
                  <a:cubicBezTo>
                    <a:pt x="6065629" y="6321517"/>
                    <a:pt x="6085963" y="6379216"/>
                    <a:pt x="6114959" y="6403863"/>
                  </a:cubicBezTo>
                  <a:lnTo>
                    <a:pt x="6138200" y="6413292"/>
                  </a:lnTo>
                  <a:lnTo>
                    <a:pt x="6146409" y="6413292"/>
                  </a:lnTo>
                  <a:lnTo>
                    <a:pt x="6142304" y="6414957"/>
                  </a:lnTo>
                  <a:lnTo>
                    <a:pt x="6146409" y="6416622"/>
                  </a:lnTo>
                  <a:lnTo>
                    <a:pt x="6138200" y="6416622"/>
                  </a:lnTo>
                  <a:lnTo>
                    <a:pt x="6114958" y="6426051"/>
                  </a:lnTo>
                  <a:cubicBezTo>
                    <a:pt x="6085963" y="6450698"/>
                    <a:pt x="6065628" y="6508396"/>
                    <a:pt x="6065628" y="6575628"/>
                  </a:cubicBezTo>
                  <a:cubicBezTo>
                    <a:pt x="6065628" y="6642859"/>
                    <a:pt x="6085963" y="6700557"/>
                    <a:pt x="6114958" y="6725204"/>
                  </a:cubicBezTo>
                  <a:lnTo>
                    <a:pt x="6138200" y="6734633"/>
                  </a:lnTo>
                  <a:lnTo>
                    <a:pt x="6146408" y="6734633"/>
                  </a:lnTo>
                  <a:lnTo>
                    <a:pt x="6142304" y="6736299"/>
                  </a:lnTo>
                  <a:lnTo>
                    <a:pt x="6146409" y="6737963"/>
                  </a:lnTo>
                  <a:lnTo>
                    <a:pt x="6138200" y="6737963"/>
                  </a:lnTo>
                  <a:lnTo>
                    <a:pt x="6114958" y="6747392"/>
                  </a:lnTo>
                  <a:cubicBezTo>
                    <a:pt x="6085963" y="6772040"/>
                    <a:pt x="6065628" y="6829738"/>
                    <a:pt x="6065628" y="6896970"/>
                  </a:cubicBezTo>
                  <a:cubicBezTo>
                    <a:pt x="6065628" y="6964201"/>
                    <a:pt x="6085963" y="7021899"/>
                    <a:pt x="6114958" y="7046546"/>
                  </a:cubicBezTo>
                  <a:lnTo>
                    <a:pt x="6138200" y="7055975"/>
                  </a:lnTo>
                  <a:lnTo>
                    <a:pt x="6146408" y="7055975"/>
                  </a:lnTo>
                  <a:lnTo>
                    <a:pt x="6142304" y="7057640"/>
                  </a:lnTo>
                  <a:lnTo>
                    <a:pt x="6146408" y="7059305"/>
                  </a:lnTo>
                  <a:lnTo>
                    <a:pt x="6138200" y="7059305"/>
                  </a:lnTo>
                  <a:lnTo>
                    <a:pt x="6114958" y="7068734"/>
                  </a:lnTo>
                  <a:cubicBezTo>
                    <a:pt x="6085962" y="7093381"/>
                    <a:pt x="6065628" y="7151080"/>
                    <a:pt x="6065628" y="7218311"/>
                  </a:cubicBezTo>
                  <a:cubicBezTo>
                    <a:pt x="6065628" y="7285542"/>
                    <a:pt x="6085962" y="7343241"/>
                    <a:pt x="6114958" y="7367888"/>
                  </a:cubicBezTo>
                  <a:lnTo>
                    <a:pt x="6138200" y="7377317"/>
                  </a:lnTo>
                  <a:lnTo>
                    <a:pt x="6146408" y="7377317"/>
                  </a:lnTo>
                  <a:lnTo>
                    <a:pt x="6142304" y="7378982"/>
                  </a:lnTo>
                  <a:lnTo>
                    <a:pt x="6146408" y="7380647"/>
                  </a:lnTo>
                  <a:lnTo>
                    <a:pt x="6138199" y="7380647"/>
                  </a:lnTo>
                  <a:lnTo>
                    <a:pt x="6114958" y="7390076"/>
                  </a:lnTo>
                  <a:cubicBezTo>
                    <a:pt x="6085962" y="7414723"/>
                    <a:pt x="6065628" y="7472421"/>
                    <a:pt x="6065628" y="7539653"/>
                  </a:cubicBezTo>
                  <a:cubicBezTo>
                    <a:pt x="6065628" y="7606885"/>
                    <a:pt x="6085962" y="7664582"/>
                    <a:pt x="6114958" y="7689230"/>
                  </a:cubicBezTo>
                  <a:lnTo>
                    <a:pt x="6138199" y="7698659"/>
                  </a:lnTo>
                  <a:lnTo>
                    <a:pt x="6146408" y="7698659"/>
                  </a:lnTo>
                  <a:lnTo>
                    <a:pt x="6142304" y="7700324"/>
                  </a:lnTo>
                  <a:lnTo>
                    <a:pt x="6146408" y="7701989"/>
                  </a:lnTo>
                  <a:lnTo>
                    <a:pt x="6138199" y="7701989"/>
                  </a:lnTo>
                  <a:lnTo>
                    <a:pt x="6114958" y="7711418"/>
                  </a:lnTo>
                  <a:cubicBezTo>
                    <a:pt x="6085962" y="7736065"/>
                    <a:pt x="6065628" y="7793763"/>
                    <a:pt x="6065628" y="7860994"/>
                  </a:cubicBezTo>
                  <a:cubicBezTo>
                    <a:pt x="6065628" y="7928226"/>
                    <a:pt x="6085962" y="7985924"/>
                    <a:pt x="6114958" y="8010571"/>
                  </a:cubicBezTo>
                  <a:lnTo>
                    <a:pt x="6138199" y="8020001"/>
                  </a:lnTo>
                  <a:lnTo>
                    <a:pt x="6146408" y="8020001"/>
                  </a:lnTo>
                  <a:lnTo>
                    <a:pt x="6142303" y="8021666"/>
                  </a:lnTo>
                  <a:lnTo>
                    <a:pt x="6146408" y="8023331"/>
                  </a:lnTo>
                  <a:lnTo>
                    <a:pt x="6138199" y="8023331"/>
                  </a:lnTo>
                  <a:lnTo>
                    <a:pt x="6114957" y="8032759"/>
                  </a:lnTo>
                  <a:cubicBezTo>
                    <a:pt x="6085962" y="8057407"/>
                    <a:pt x="6065627" y="8115105"/>
                    <a:pt x="6065627" y="8182336"/>
                  </a:cubicBezTo>
                  <a:cubicBezTo>
                    <a:pt x="6065627" y="8249568"/>
                    <a:pt x="6085962" y="8307266"/>
                    <a:pt x="6114957" y="8331913"/>
                  </a:cubicBezTo>
                  <a:lnTo>
                    <a:pt x="6138199" y="8341342"/>
                  </a:lnTo>
                  <a:lnTo>
                    <a:pt x="6146407" y="8341342"/>
                  </a:lnTo>
                  <a:lnTo>
                    <a:pt x="6142303" y="8343007"/>
                  </a:lnTo>
                  <a:lnTo>
                    <a:pt x="6146408" y="8344672"/>
                  </a:lnTo>
                  <a:lnTo>
                    <a:pt x="6138199" y="8344672"/>
                  </a:lnTo>
                  <a:lnTo>
                    <a:pt x="6114957" y="8354101"/>
                  </a:lnTo>
                  <a:cubicBezTo>
                    <a:pt x="6085962" y="8378748"/>
                    <a:pt x="6065627" y="8436446"/>
                    <a:pt x="6065627" y="8503678"/>
                  </a:cubicBezTo>
                  <a:cubicBezTo>
                    <a:pt x="6065627" y="8570910"/>
                    <a:pt x="6085962" y="8628606"/>
                    <a:pt x="6114957" y="8653254"/>
                  </a:cubicBezTo>
                  <a:lnTo>
                    <a:pt x="6138199" y="8662684"/>
                  </a:lnTo>
                  <a:lnTo>
                    <a:pt x="6146407" y="8662684"/>
                  </a:lnTo>
                  <a:lnTo>
                    <a:pt x="6142303" y="8664348"/>
                  </a:lnTo>
                  <a:lnTo>
                    <a:pt x="6146407" y="8666014"/>
                  </a:lnTo>
                  <a:lnTo>
                    <a:pt x="6138199" y="8666014"/>
                  </a:lnTo>
                  <a:lnTo>
                    <a:pt x="6114957" y="8675442"/>
                  </a:lnTo>
                  <a:cubicBezTo>
                    <a:pt x="6085961" y="8700090"/>
                    <a:pt x="6065627" y="8757788"/>
                    <a:pt x="6065627" y="8825020"/>
                  </a:cubicBezTo>
                  <a:cubicBezTo>
                    <a:pt x="6065627" y="8892250"/>
                    <a:pt x="6085961" y="8949950"/>
                    <a:pt x="6114957" y="8974596"/>
                  </a:cubicBezTo>
                  <a:lnTo>
                    <a:pt x="6138199" y="8984026"/>
                  </a:lnTo>
                  <a:lnTo>
                    <a:pt x="6146407" y="8984026"/>
                  </a:lnTo>
                  <a:lnTo>
                    <a:pt x="6142303" y="8985690"/>
                  </a:lnTo>
                  <a:lnTo>
                    <a:pt x="6146407" y="8987354"/>
                  </a:lnTo>
                  <a:lnTo>
                    <a:pt x="6138199" y="8987354"/>
                  </a:lnTo>
                  <a:lnTo>
                    <a:pt x="6114957" y="8996784"/>
                  </a:lnTo>
                  <a:cubicBezTo>
                    <a:pt x="6085961" y="9021432"/>
                    <a:pt x="6065627" y="9079130"/>
                    <a:pt x="6065627" y="9146360"/>
                  </a:cubicBezTo>
                  <a:cubicBezTo>
                    <a:pt x="6065627" y="9213592"/>
                    <a:pt x="6085961" y="9271290"/>
                    <a:pt x="6114957" y="9295936"/>
                  </a:cubicBezTo>
                  <a:lnTo>
                    <a:pt x="6138199" y="9305366"/>
                  </a:lnTo>
                  <a:lnTo>
                    <a:pt x="6146407" y="9305366"/>
                  </a:lnTo>
                  <a:lnTo>
                    <a:pt x="6142303" y="9307030"/>
                  </a:lnTo>
                  <a:lnTo>
                    <a:pt x="6146407" y="9308696"/>
                  </a:lnTo>
                  <a:lnTo>
                    <a:pt x="6138198" y="9308696"/>
                  </a:lnTo>
                  <a:lnTo>
                    <a:pt x="6114956" y="9318126"/>
                  </a:lnTo>
                  <a:cubicBezTo>
                    <a:pt x="6085961" y="9342772"/>
                    <a:pt x="6065626" y="9400470"/>
                    <a:pt x="6065626" y="9467702"/>
                  </a:cubicBezTo>
                  <a:cubicBezTo>
                    <a:pt x="6065626" y="9534934"/>
                    <a:pt x="6085961" y="9592632"/>
                    <a:pt x="6114956" y="9617278"/>
                  </a:cubicBezTo>
                  <a:lnTo>
                    <a:pt x="6138198" y="9626708"/>
                  </a:lnTo>
                  <a:lnTo>
                    <a:pt x="6146407" y="9626708"/>
                  </a:lnTo>
                  <a:lnTo>
                    <a:pt x="6142303" y="9628372"/>
                  </a:lnTo>
                  <a:lnTo>
                    <a:pt x="6146407" y="9630038"/>
                  </a:lnTo>
                  <a:lnTo>
                    <a:pt x="6138198" y="9630038"/>
                  </a:lnTo>
                  <a:lnTo>
                    <a:pt x="6114956" y="9639466"/>
                  </a:lnTo>
                  <a:cubicBezTo>
                    <a:pt x="6085961" y="9664114"/>
                    <a:pt x="6065626" y="9721812"/>
                    <a:pt x="6065626" y="9789044"/>
                  </a:cubicBezTo>
                  <a:cubicBezTo>
                    <a:pt x="6065626" y="9856276"/>
                    <a:pt x="6085961" y="9913974"/>
                    <a:pt x="6114956" y="9938620"/>
                  </a:cubicBezTo>
                  <a:lnTo>
                    <a:pt x="6138198" y="9948050"/>
                  </a:lnTo>
                  <a:lnTo>
                    <a:pt x="6146406" y="9948050"/>
                  </a:lnTo>
                  <a:lnTo>
                    <a:pt x="6142302" y="9949714"/>
                  </a:lnTo>
                  <a:lnTo>
                    <a:pt x="6146407" y="9951380"/>
                  </a:lnTo>
                  <a:lnTo>
                    <a:pt x="6138198" y="9951380"/>
                  </a:lnTo>
                  <a:lnTo>
                    <a:pt x="6114956" y="9960808"/>
                  </a:lnTo>
                  <a:cubicBezTo>
                    <a:pt x="6085961" y="9985456"/>
                    <a:pt x="6065626" y="10043154"/>
                    <a:pt x="6065626" y="10110386"/>
                  </a:cubicBezTo>
                  <a:cubicBezTo>
                    <a:pt x="6065626" y="10177616"/>
                    <a:pt x="6085961" y="10235316"/>
                    <a:pt x="6114956" y="10259962"/>
                  </a:cubicBezTo>
                  <a:lnTo>
                    <a:pt x="6138198" y="10269392"/>
                  </a:lnTo>
                  <a:lnTo>
                    <a:pt x="6146406" y="10269392"/>
                  </a:lnTo>
                  <a:lnTo>
                    <a:pt x="6142302" y="10271056"/>
                  </a:lnTo>
                  <a:lnTo>
                    <a:pt x="6146406" y="10272722"/>
                  </a:lnTo>
                  <a:lnTo>
                    <a:pt x="6138198" y="10272722"/>
                  </a:lnTo>
                  <a:lnTo>
                    <a:pt x="6114956" y="10282150"/>
                  </a:lnTo>
                  <a:cubicBezTo>
                    <a:pt x="6085960" y="10306798"/>
                    <a:pt x="6065626" y="10364496"/>
                    <a:pt x="6065626" y="10431728"/>
                  </a:cubicBezTo>
                  <a:cubicBezTo>
                    <a:pt x="6065626" y="10498958"/>
                    <a:pt x="6085960" y="10556658"/>
                    <a:pt x="6114956" y="10581304"/>
                  </a:cubicBezTo>
                  <a:lnTo>
                    <a:pt x="6138198" y="10590734"/>
                  </a:lnTo>
                  <a:lnTo>
                    <a:pt x="6146406" y="10590734"/>
                  </a:lnTo>
                  <a:lnTo>
                    <a:pt x="6142302" y="10592398"/>
                  </a:lnTo>
                  <a:lnTo>
                    <a:pt x="6146406" y="10594062"/>
                  </a:lnTo>
                  <a:lnTo>
                    <a:pt x="6138198" y="10594062"/>
                  </a:lnTo>
                  <a:lnTo>
                    <a:pt x="6114956" y="10603492"/>
                  </a:lnTo>
                  <a:cubicBezTo>
                    <a:pt x="6085960" y="10628140"/>
                    <a:pt x="6065626" y="10685838"/>
                    <a:pt x="6065626" y="10753070"/>
                  </a:cubicBezTo>
                  <a:cubicBezTo>
                    <a:pt x="6065626" y="10820300"/>
                    <a:pt x="6085960" y="10878000"/>
                    <a:pt x="6114956" y="10902646"/>
                  </a:cubicBezTo>
                  <a:lnTo>
                    <a:pt x="6138197" y="10912076"/>
                  </a:lnTo>
                  <a:lnTo>
                    <a:pt x="6146406" y="10912076"/>
                  </a:lnTo>
                  <a:lnTo>
                    <a:pt x="6142302" y="10913740"/>
                  </a:lnTo>
                  <a:lnTo>
                    <a:pt x="6146406" y="10915404"/>
                  </a:lnTo>
                  <a:lnTo>
                    <a:pt x="6138197" y="10915404"/>
                  </a:lnTo>
                  <a:lnTo>
                    <a:pt x="6114955" y="10924834"/>
                  </a:lnTo>
                  <a:cubicBezTo>
                    <a:pt x="6085960" y="10949482"/>
                    <a:pt x="6065625" y="11007180"/>
                    <a:pt x="6065625" y="11074412"/>
                  </a:cubicBezTo>
                  <a:cubicBezTo>
                    <a:pt x="6065625" y="11141642"/>
                    <a:pt x="6085960" y="11199340"/>
                    <a:pt x="6114955" y="11223988"/>
                  </a:cubicBezTo>
                  <a:lnTo>
                    <a:pt x="6138197" y="11233416"/>
                  </a:lnTo>
                  <a:lnTo>
                    <a:pt x="6146405" y="11233416"/>
                  </a:lnTo>
                  <a:lnTo>
                    <a:pt x="6142301" y="11235082"/>
                  </a:lnTo>
                  <a:lnTo>
                    <a:pt x="6146406" y="11236746"/>
                  </a:lnTo>
                  <a:lnTo>
                    <a:pt x="6138197" y="11236746"/>
                  </a:lnTo>
                  <a:lnTo>
                    <a:pt x="6114955" y="11246176"/>
                  </a:lnTo>
                  <a:cubicBezTo>
                    <a:pt x="6085960" y="11270824"/>
                    <a:pt x="6065625" y="11328522"/>
                    <a:pt x="6065625" y="11395752"/>
                  </a:cubicBezTo>
                  <a:cubicBezTo>
                    <a:pt x="6065625" y="11462984"/>
                    <a:pt x="6085960" y="11520682"/>
                    <a:pt x="6114955" y="11545330"/>
                  </a:cubicBezTo>
                  <a:lnTo>
                    <a:pt x="6138197" y="11554758"/>
                  </a:lnTo>
                  <a:lnTo>
                    <a:pt x="6146405" y="11554758"/>
                  </a:lnTo>
                  <a:lnTo>
                    <a:pt x="6142301" y="11556424"/>
                  </a:lnTo>
                  <a:lnTo>
                    <a:pt x="6146405" y="11558088"/>
                  </a:lnTo>
                  <a:lnTo>
                    <a:pt x="6138197" y="11558088"/>
                  </a:lnTo>
                  <a:lnTo>
                    <a:pt x="6114955" y="11567518"/>
                  </a:lnTo>
                  <a:cubicBezTo>
                    <a:pt x="6085959" y="11592166"/>
                    <a:pt x="6065625" y="11649862"/>
                    <a:pt x="6065625" y="11717094"/>
                  </a:cubicBezTo>
                  <a:cubicBezTo>
                    <a:pt x="6065625" y="11784326"/>
                    <a:pt x="6085959" y="11842024"/>
                    <a:pt x="6114955" y="11866672"/>
                  </a:cubicBezTo>
                  <a:lnTo>
                    <a:pt x="6138197" y="11876100"/>
                  </a:lnTo>
                  <a:lnTo>
                    <a:pt x="6146405" y="11876100"/>
                  </a:lnTo>
                  <a:lnTo>
                    <a:pt x="6142301" y="11877766"/>
                  </a:lnTo>
                  <a:lnTo>
                    <a:pt x="6146405" y="11879430"/>
                  </a:lnTo>
                  <a:lnTo>
                    <a:pt x="6138197" y="11879430"/>
                  </a:lnTo>
                  <a:lnTo>
                    <a:pt x="6114955" y="11888860"/>
                  </a:lnTo>
                  <a:cubicBezTo>
                    <a:pt x="6085959" y="11913506"/>
                    <a:pt x="6065625" y="11971206"/>
                    <a:pt x="6065625" y="12038436"/>
                  </a:cubicBezTo>
                  <a:cubicBezTo>
                    <a:pt x="6065625" y="12128078"/>
                    <a:pt x="6101775" y="12200772"/>
                    <a:pt x="6146405" y="12200772"/>
                  </a:cubicBezTo>
                  <a:lnTo>
                    <a:pt x="5742600" y="12200772"/>
                  </a:lnTo>
                  <a:lnTo>
                    <a:pt x="5720978" y="12192000"/>
                  </a:lnTo>
                  <a:lnTo>
                    <a:pt x="0" y="12191999"/>
                  </a:lnTo>
                  <a:lnTo>
                    <a:pt x="0" y="0"/>
                  </a:lnTo>
                  <a:lnTo>
                    <a:pt x="6001104" y="0"/>
                  </a:lnTo>
                  <a:lnTo>
                    <a:pt x="6001104" y="2222"/>
                  </a:lnTo>
                  <a:close/>
                </a:path>
              </a:pathLst>
            </a:custGeom>
            <a:solidFill>
              <a:srgbClr val="8FDAE1"/>
            </a:solidFill>
            <a:ln>
              <a:noFill/>
            </a:ln>
            <a:effectLst>
              <a:outerShdw dist="25400" dir="16200000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65" name="자유형 164"/>
            <p:cNvSpPr/>
            <p:nvPr/>
          </p:nvSpPr>
          <p:spPr>
            <a:xfrm>
              <a:off x="220080" y="850900"/>
              <a:ext cx="11971920" cy="6007101"/>
            </a:xfrm>
            <a:custGeom>
              <a:avLst/>
              <a:gdLst>
                <a:gd name="connsiteX0" fmla="*/ 11959246 w 11971920"/>
                <a:gd name="connsiteY0" fmla="*/ 3886200 h 6007101"/>
                <a:gd name="connsiteX1" fmla="*/ 11971920 w 11971920"/>
                <a:gd name="connsiteY1" fmla="*/ 6007100 h 6007101"/>
                <a:gd name="connsiteX2" fmla="*/ 11959246 w 11971920"/>
                <a:gd name="connsiteY2" fmla="*/ 5998962 h 6007101"/>
                <a:gd name="connsiteX3" fmla="*/ 6826440 w 11971920"/>
                <a:gd name="connsiteY3" fmla="*/ 0 h 6007101"/>
                <a:gd name="connsiteX4" fmla="*/ 9031646 w 11971920"/>
                <a:gd name="connsiteY4" fmla="*/ 393700 h 6007101"/>
                <a:gd name="connsiteX5" fmla="*/ 10527130 w 11971920"/>
                <a:gd name="connsiteY5" fmla="*/ 495300 h 6007101"/>
                <a:gd name="connsiteX6" fmla="*/ 11502997 w 11971920"/>
                <a:gd name="connsiteY6" fmla="*/ 1498600 h 6007101"/>
                <a:gd name="connsiteX7" fmla="*/ 11528344 w 11971920"/>
                <a:gd name="connsiteY7" fmla="*/ 2654300 h 6007101"/>
                <a:gd name="connsiteX8" fmla="*/ 11794490 w 11971920"/>
                <a:gd name="connsiteY8" fmla="*/ 3022600 h 6007101"/>
                <a:gd name="connsiteX9" fmla="*/ 11944756 w 11971920"/>
                <a:gd name="connsiteY9" fmla="*/ 3810247 h 6007101"/>
                <a:gd name="connsiteX10" fmla="*/ 11528344 w 11971920"/>
                <a:gd name="connsiteY10" fmla="*/ 6007100 h 6007101"/>
                <a:gd name="connsiteX11" fmla="*/ 11946572 w 11971920"/>
                <a:gd name="connsiteY11" fmla="*/ 6007100 h 6007101"/>
                <a:gd name="connsiteX12" fmla="*/ 11946573 w 11971920"/>
                <a:gd name="connsiteY12" fmla="*/ 6007101 h 6007101"/>
                <a:gd name="connsiteX13" fmla="*/ 707963 w 11971920"/>
                <a:gd name="connsiteY13" fmla="*/ 6007101 h 6007101"/>
                <a:gd name="connsiteX14" fmla="*/ 64959 w 11971920"/>
                <a:gd name="connsiteY14" fmla="*/ 5114460 h 6007101"/>
                <a:gd name="connsiteX15" fmla="*/ 0 w 11971920"/>
                <a:gd name="connsiteY15" fmla="*/ 5012032 h 6007101"/>
                <a:gd name="connsiteX16" fmla="*/ 161520 w 11971920"/>
                <a:gd name="connsiteY16" fmla="*/ 4241816 h 6007101"/>
                <a:gd name="connsiteX17" fmla="*/ 85479 w 11971920"/>
                <a:gd name="connsiteY17" fmla="*/ 2120916 h 6007101"/>
                <a:gd name="connsiteX18" fmla="*/ 516381 w 11971920"/>
                <a:gd name="connsiteY18" fmla="*/ 1130316 h 6007101"/>
                <a:gd name="connsiteX19" fmla="*/ 2227317 w 11971920"/>
                <a:gd name="connsiteY19" fmla="*/ 431816 h 6007101"/>
                <a:gd name="connsiteX20" fmla="*/ 4900006 w 11971920"/>
                <a:gd name="connsiteY20" fmla="*/ 27551 h 6007101"/>
                <a:gd name="connsiteX21" fmla="*/ 4912695 w 11971920"/>
                <a:gd name="connsiteY21" fmla="*/ 12732 h 6007101"/>
                <a:gd name="connsiteX22" fmla="*/ 6813798 w 11971920"/>
                <a:gd name="connsiteY22" fmla="*/ 12732 h 6007101"/>
                <a:gd name="connsiteX23" fmla="*/ 6822424 w 11971920"/>
                <a:gd name="connsiteY23" fmla="*/ 22806 h 600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971920" h="6007101">
                  <a:moveTo>
                    <a:pt x="11959246" y="3886200"/>
                  </a:moveTo>
                  <a:cubicBezTo>
                    <a:pt x="11963471" y="4593167"/>
                    <a:pt x="11967696" y="5300133"/>
                    <a:pt x="11971920" y="6007100"/>
                  </a:cubicBezTo>
                  <a:lnTo>
                    <a:pt x="11959246" y="5998962"/>
                  </a:lnTo>
                  <a:close/>
                  <a:moveTo>
                    <a:pt x="6826440" y="0"/>
                  </a:moveTo>
                  <a:cubicBezTo>
                    <a:pt x="7561509" y="131233"/>
                    <a:pt x="8414864" y="311150"/>
                    <a:pt x="9031646" y="393700"/>
                  </a:cubicBezTo>
                  <a:cubicBezTo>
                    <a:pt x="9648428" y="476250"/>
                    <a:pt x="10028636" y="461433"/>
                    <a:pt x="10527130" y="495300"/>
                  </a:cubicBezTo>
                  <a:lnTo>
                    <a:pt x="11502997" y="1498600"/>
                  </a:lnTo>
                  <a:lnTo>
                    <a:pt x="11528344" y="2654300"/>
                  </a:lnTo>
                  <a:lnTo>
                    <a:pt x="11794490" y="3022600"/>
                  </a:lnTo>
                  <a:lnTo>
                    <a:pt x="11944756" y="3810247"/>
                  </a:lnTo>
                  <a:lnTo>
                    <a:pt x="11528344" y="6007100"/>
                  </a:lnTo>
                  <a:lnTo>
                    <a:pt x="11946572" y="6007100"/>
                  </a:lnTo>
                  <a:lnTo>
                    <a:pt x="11946573" y="6007101"/>
                  </a:lnTo>
                  <a:lnTo>
                    <a:pt x="707963" y="6007101"/>
                  </a:lnTo>
                  <a:lnTo>
                    <a:pt x="64959" y="5114460"/>
                  </a:lnTo>
                  <a:lnTo>
                    <a:pt x="0" y="5012032"/>
                  </a:lnTo>
                  <a:lnTo>
                    <a:pt x="161520" y="4241816"/>
                  </a:lnTo>
                  <a:lnTo>
                    <a:pt x="85479" y="2120916"/>
                  </a:lnTo>
                  <a:lnTo>
                    <a:pt x="516381" y="1130316"/>
                  </a:lnTo>
                  <a:lnTo>
                    <a:pt x="2227317" y="431816"/>
                  </a:lnTo>
                  <a:lnTo>
                    <a:pt x="4900006" y="27551"/>
                  </a:lnTo>
                  <a:lnTo>
                    <a:pt x="4912695" y="12732"/>
                  </a:lnTo>
                  <a:lnTo>
                    <a:pt x="6813798" y="12732"/>
                  </a:lnTo>
                  <a:lnTo>
                    <a:pt x="6822424" y="228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dist="63500" dir="16200000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5165786" y="150816"/>
            <a:ext cx="1860427" cy="715878"/>
            <a:chOff x="3684588" y="1674813"/>
            <a:chExt cx="4822825" cy="1855787"/>
          </a:xfrm>
        </p:grpSpPr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3684588" y="2152650"/>
              <a:ext cx="4822825" cy="1370013"/>
            </a:xfrm>
            <a:custGeom>
              <a:avLst/>
              <a:gdLst>
                <a:gd name="T0" fmla="*/ 1495 w 9115"/>
                <a:gd name="T1" fmla="*/ 0 h 2589"/>
                <a:gd name="T2" fmla="*/ 0 w 9115"/>
                <a:gd name="T3" fmla="*/ 2589 h 2589"/>
                <a:gd name="T4" fmla="*/ 9115 w 9115"/>
                <a:gd name="T5" fmla="*/ 2589 h 2589"/>
                <a:gd name="T6" fmla="*/ 7527 w 9115"/>
                <a:gd name="T7" fmla="*/ 27 h 2589"/>
                <a:gd name="T8" fmla="*/ 5881 w 9115"/>
                <a:gd name="T9" fmla="*/ 1824 h 2589"/>
                <a:gd name="T10" fmla="*/ 2706 w 9115"/>
                <a:gd name="T11" fmla="*/ 1794 h 2589"/>
                <a:gd name="T12" fmla="*/ 1495 w 9115"/>
                <a:gd name="T13" fmla="*/ 0 h 2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115" h="2589">
                  <a:moveTo>
                    <a:pt x="1495" y="0"/>
                  </a:moveTo>
                  <a:lnTo>
                    <a:pt x="0" y="2589"/>
                  </a:lnTo>
                  <a:lnTo>
                    <a:pt x="9115" y="2589"/>
                  </a:lnTo>
                  <a:lnTo>
                    <a:pt x="7527" y="27"/>
                  </a:lnTo>
                  <a:lnTo>
                    <a:pt x="5881" y="1824"/>
                  </a:lnTo>
                  <a:lnTo>
                    <a:pt x="2706" y="1794"/>
                  </a:lnTo>
                  <a:lnTo>
                    <a:pt x="1495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15"/>
            <p:cNvSpPr>
              <a:spLocks/>
            </p:cNvSpPr>
            <p:nvPr/>
          </p:nvSpPr>
          <p:spPr bwMode="auto">
            <a:xfrm>
              <a:off x="4878388" y="1803400"/>
              <a:ext cx="2557463" cy="1719263"/>
            </a:xfrm>
            <a:custGeom>
              <a:avLst/>
              <a:gdLst>
                <a:gd name="T0" fmla="*/ 0 w 4833"/>
                <a:gd name="T1" fmla="*/ 3250 h 3250"/>
                <a:gd name="T2" fmla="*/ 976 w 4833"/>
                <a:gd name="T3" fmla="*/ 1536 h 3250"/>
                <a:gd name="T4" fmla="*/ 1211 w 4833"/>
                <a:gd name="T5" fmla="*/ 1997 h 3250"/>
                <a:gd name="T6" fmla="*/ 2359 w 4833"/>
                <a:gd name="T7" fmla="*/ 0 h 3250"/>
                <a:gd name="T8" fmla="*/ 3441 w 4833"/>
                <a:gd name="T9" fmla="*/ 2125 h 3250"/>
                <a:gd name="T10" fmla="*/ 4090 w 4833"/>
                <a:gd name="T11" fmla="*/ 992 h 3250"/>
                <a:gd name="T12" fmla="*/ 4833 w 4833"/>
                <a:gd name="T13" fmla="*/ 2451 h 3250"/>
                <a:gd name="T14" fmla="*/ 4761 w 4833"/>
                <a:gd name="T15" fmla="*/ 2565 h 3250"/>
                <a:gd name="T16" fmla="*/ 4603 w 4833"/>
                <a:gd name="T17" fmla="*/ 2781 h 3250"/>
                <a:gd name="T18" fmla="*/ 4426 w 4833"/>
                <a:gd name="T19" fmla="*/ 2981 h 3250"/>
                <a:gd name="T20" fmla="*/ 4231 w 4833"/>
                <a:gd name="T21" fmla="*/ 3165 h 3250"/>
                <a:gd name="T22" fmla="*/ 4128 w 4833"/>
                <a:gd name="T23" fmla="*/ 3250 h 3250"/>
                <a:gd name="T24" fmla="*/ 377 w 4833"/>
                <a:gd name="T25" fmla="*/ 3250 h 3250"/>
                <a:gd name="T26" fmla="*/ 0 w 4833"/>
                <a:gd name="T27" fmla="*/ 325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33" h="3250">
                  <a:moveTo>
                    <a:pt x="0" y="3250"/>
                  </a:moveTo>
                  <a:lnTo>
                    <a:pt x="976" y="1536"/>
                  </a:lnTo>
                  <a:lnTo>
                    <a:pt x="1211" y="1997"/>
                  </a:lnTo>
                  <a:lnTo>
                    <a:pt x="2359" y="0"/>
                  </a:lnTo>
                  <a:lnTo>
                    <a:pt x="3441" y="2125"/>
                  </a:lnTo>
                  <a:lnTo>
                    <a:pt x="4090" y="992"/>
                  </a:lnTo>
                  <a:lnTo>
                    <a:pt x="4833" y="2451"/>
                  </a:lnTo>
                  <a:lnTo>
                    <a:pt x="4761" y="2565"/>
                  </a:lnTo>
                  <a:lnTo>
                    <a:pt x="4603" y="2781"/>
                  </a:lnTo>
                  <a:lnTo>
                    <a:pt x="4426" y="2981"/>
                  </a:lnTo>
                  <a:lnTo>
                    <a:pt x="4231" y="3165"/>
                  </a:lnTo>
                  <a:lnTo>
                    <a:pt x="4128" y="3250"/>
                  </a:lnTo>
                  <a:lnTo>
                    <a:pt x="377" y="3250"/>
                  </a:lnTo>
                  <a:lnTo>
                    <a:pt x="0" y="32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16"/>
            <p:cNvSpPr>
              <a:spLocks/>
            </p:cNvSpPr>
            <p:nvPr/>
          </p:nvSpPr>
          <p:spPr bwMode="auto">
            <a:xfrm>
              <a:off x="5911850" y="1803400"/>
              <a:ext cx="1746250" cy="1719263"/>
            </a:xfrm>
            <a:custGeom>
              <a:avLst/>
              <a:gdLst>
                <a:gd name="T0" fmla="*/ 406 w 3299"/>
                <a:gd name="T1" fmla="*/ 0 h 3250"/>
                <a:gd name="T2" fmla="*/ 1671 w 3299"/>
                <a:gd name="T3" fmla="*/ 2485 h 3250"/>
                <a:gd name="T4" fmla="*/ 2137 w 3299"/>
                <a:gd name="T5" fmla="*/ 992 h 3250"/>
                <a:gd name="T6" fmla="*/ 3299 w 3299"/>
                <a:gd name="T7" fmla="*/ 3250 h 3250"/>
                <a:gd name="T8" fmla="*/ 374 w 3299"/>
                <a:gd name="T9" fmla="*/ 3250 h 3250"/>
                <a:gd name="T10" fmla="*/ 644 w 3299"/>
                <a:gd name="T11" fmla="*/ 3008 h 3250"/>
                <a:gd name="T12" fmla="*/ 0 w 3299"/>
                <a:gd name="T13" fmla="*/ 2681 h 3250"/>
                <a:gd name="T14" fmla="*/ 811 w 3299"/>
                <a:gd name="T15" fmla="*/ 2232 h 3250"/>
                <a:gd name="T16" fmla="*/ 406 w 3299"/>
                <a:gd name="T17" fmla="*/ 2007 h 3250"/>
                <a:gd name="T18" fmla="*/ 406 w 3299"/>
                <a:gd name="T19" fmla="*/ 1774 h 3250"/>
                <a:gd name="T20" fmla="*/ 406 w 3299"/>
                <a:gd name="T21" fmla="*/ 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99" h="3250">
                  <a:moveTo>
                    <a:pt x="406" y="0"/>
                  </a:moveTo>
                  <a:lnTo>
                    <a:pt x="1671" y="2485"/>
                  </a:lnTo>
                  <a:lnTo>
                    <a:pt x="2137" y="992"/>
                  </a:lnTo>
                  <a:lnTo>
                    <a:pt x="3299" y="3250"/>
                  </a:lnTo>
                  <a:lnTo>
                    <a:pt x="374" y="3250"/>
                  </a:lnTo>
                  <a:lnTo>
                    <a:pt x="644" y="3008"/>
                  </a:lnTo>
                  <a:lnTo>
                    <a:pt x="0" y="2681"/>
                  </a:lnTo>
                  <a:lnTo>
                    <a:pt x="811" y="2232"/>
                  </a:lnTo>
                  <a:lnTo>
                    <a:pt x="406" y="2007"/>
                  </a:lnTo>
                  <a:lnTo>
                    <a:pt x="406" y="1774"/>
                  </a:lnTo>
                  <a:lnTo>
                    <a:pt x="406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17"/>
            <p:cNvSpPr>
              <a:spLocks/>
            </p:cNvSpPr>
            <p:nvPr/>
          </p:nvSpPr>
          <p:spPr bwMode="auto">
            <a:xfrm>
              <a:off x="3694113" y="1674813"/>
              <a:ext cx="1595438" cy="1847850"/>
            </a:xfrm>
            <a:custGeom>
              <a:avLst/>
              <a:gdLst>
                <a:gd name="T0" fmla="*/ 1476 w 3014"/>
                <a:gd name="T1" fmla="*/ 902 h 3491"/>
                <a:gd name="T2" fmla="*/ 1974 w 3014"/>
                <a:gd name="T3" fmla="*/ 0 h 3491"/>
                <a:gd name="T4" fmla="*/ 3014 w 3014"/>
                <a:gd name="T5" fmla="*/ 2127 h 3491"/>
                <a:gd name="T6" fmla="*/ 2238 w 3014"/>
                <a:gd name="T7" fmla="*/ 3491 h 3491"/>
                <a:gd name="T8" fmla="*/ 0 w 3014"/>
                <a:gd name="T9" fmla="*/ 3459 h 3491"/>
                <a:gd name="T10" fmla="*/ 1476 w 3014"/>
                <a:gd name="T11" fmla="*/ 902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14" h="3491">
                  <a:moveTo>
                    <a:pt x="1476" y="902"/>
                  </a:moveTo>
                  <a:lnTo>
                    <a:pt x="1974" y="0"/>
                  </a:lnTo>
                  <a:lnTo>
                    <a:pt x="3014" y="2127"/>
                  </a:lnTo>
                  <a:lnTo>
                    <a:pt x="2238" y="3491"/>
                  </a:lnTo>
                  <a:lnTo>
                    <a:pt x="0" y="3459"/>
                  </a:lnTo>
                  <a:lnTo>
                    <a:pt x="1476" y="9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18"/>
            <p:cNvSpPr>
              <a:spLocks/>
            </p:cNvSpPr>
            <p:nvPr/>
          </p:nvSpPr>
          <p:spPr bwMode="auto">
            <a:xfrm>
              <a:off x="4572000" y="1674813"/>
              <a:ext cx="717550" cy="1847850"/>
            </a:xfrm>
            <a:custGeom>
              <a:avLst/>
              <a:gdLst>
                <a:gd name="T0" fmla="*/ 315 w 1355"/>
                <a:gd name="T1" fmla="*/ 0 h 3491"/>
                <a:gd name="T2" fmla="*/ 1355 w 1355"/>
                <a:gd name="T3" fmla="*/ 2127 h 3491"/>
                <a:gd name="T4" fmla="*/ 579 w 1355"/>
                <a:gd name="T5" fmla="*/ 3491 h 3491"/>
                <a:gd name="T6" fmla="*/ 547 w 1355"/>
                <a:gd name="T7" fmla="*/ 3457 h 3491"/>
                <a:gd name="T8" fmla="*/ 493 w 1355"/>
                <a:gd name="T9" fmla="*/ 3370 h 3491"/>
                <a:gd name="T10" fmla="*/ 448 w 1355"/>
                <a:gd name="T11" fmla="*/ 3268 h 3491"/>
                <a:gd name="T12" fmla="*/ 409 w 1355"/>
                <a:gd name="T13" fmla="*/ 3157 h 3491"/>
                <a:gd name="T14" fmla="*/ 359 w 1355"/>
                <a:gd name="T15" fmla="*/ 2983 h 3491"/>
                <a:gd name="T16" fmla="*/ 305 w 1355"/>
                <a:gd name="T17" fmla="*/ 2817 h 3491"/>
                <a:gd name="T18" fmla="*/ 265 w 1355"/>
                <a:gd name="T19" fmla="*/ 2719 h 3491"/>
                <a:gd name="T20" fmla="*/ 241 w 1355"/>
                <a:gd name="T21" fmla="*/ 2677 h 3491"/>
                <a:gd name="T22" fmla="*/ 500 w 1355"/>
                <a:gd name="T23" fmla="*/ 2435 h 3491"/>
                <a:gd name="T24" fmla="*/ 0 w 1355"/>
                <a:gd name="T25" fmla="*/ 2169 h 3491"/>
                <a:gd name="T26" fmla="*/ 631 w 1355"/>
                <a:gd name="T27" fmla="*/ 1806 h 3491"/>
                <a:gd name="T28" fmla="*/ 315 w 1355"/>
                <a:gd name="T29" fmla="*/ 1625 h 3491"/>
                <a:gd name="T30" fmla="*/ 315 w 1355"/>
                <a:gd name="T31" fmla="*/ 1436 h 3491"/>
                <a:gd name="T32" fmla="*/ 315 w 1355"/>
                <a:gd name="T33" fmla="*/ 0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55" h="3491">
                  <a:moveTo>
                    <a:pt x="315" y="0"/>
                  </a:moveTo>
                  <a:lnTo>
                    <a:pt x="1355" y="2127"/>
                  </a:lnTo>
                  <a:lnTo>
                    <a:pt x="579" y="3491"/>
                  </a:lnTo>
                  <a:lnTo>
                    <a:pt x="547" y="3457"/>
                  </a:lnTo>
                  <a:lnTo>
                    <a:pt x="493" y="3370"/>
                  </a:lnTo>
                  <a:lnTo>
                    <a:pt x="448" y="3268"/>
                  </a:lnTo>
                  <a:lnTo>
                    <a:pt x="409" y="3157"/>
                  </a:lnTo>
                  <a:lnTo>
                    <a:pt x="359" y="2983"/>
                  </a:lnTo>
                  <a:lnTo>
                    <a:pt x="305" y="2817"/>
                  </a:lnTo>
                  <a:lnTo>
                    <a:pt x="265" y="2719"/>
                  </a:lnTo>
                  <a:lnTo>
                    <a:pt x="241" y="2677"/>
                  </a:lnTo>
                  <a:lnTo>
                    <a:pt x="500" y="2435"/>
                  </a:lnTo>
                  <a:lnTo>
                    <a:pt x="0" y="2169"/>
                  </a:lnTo>
                  <a:lnTo>
                    <a:pt x="631" y="1806"/>
                  </a:lnTo>
                  <a:lnTo>
                    <a:pt x="315" y="1625"/>
                  </a:lnTo>
                  <a:lnTo>
                    <a:pt x="315" y="1436"/>
                  </a:lnTo>
                  <a:lnTo>
                    <a:pt x="315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19"/>
            <p:cNvSpPr>
              <a:spLocks/>
            </p:cNvSpPr>
            <p:nvPr/>
          </p:nvSpPr>
          <p:spPr bwMode="auto">
            <a:xfrm>
              <a:off x="7059613" y="1679575"/>
              <a:ext cx="1447800" cy="1843088"/>
            </a:xfrm>
            <a:custGeom>
              <a:avLst/>
              <a:gdLst>
                <a:gd name="T0" fmla="*/ 1148 w 2736"/>
                <a:gd name="T1" fmla="*/ 922 h 3484"/>
                <a:gd name="T2" fmla="*/ 628 w 2736"/>
                <a:gd name="T3" fmla="*/ 0 h 3484"/>
                <a:gd name="T4" fmla="*/ 0 w 2736"/>
                <a:gd name="T5" fmla="*/ 1286 h 3484"/>
                <a:gd name="T6" fmla="*/ 711 w 2736"/>
                <a:gd name="T7" fmla="*/ 2685 h 3484"/>
                <a:gd name="T8" fmla="*/ 1130 w 2736"/>
                <a:gd name="T9" fmla="*/ 3484 h 3484"/>
                <a:gd name="T10" fmla="*/ 2736 w 2736"/>
                <a:gd name="T11" fmla="*/ 3484 h 3484"/>
                <a:gd name="T12" fmla="*/ 1148 w 2736"/>
                <a:gd name="T13" fmla="*/ 922 h 3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36" h="3484">
                  <a:moveTo>
                    <a:pt x="1148" y="922"/>
                  </a:moveTo>
                  <a:lnTo>
                    <a:pt x="628" y="0"/>
                  </a:lnTo>
                  <a:lnTo>
                    <a:pt x="0" y="1286"/>
                  </a:lnTo>
                  <a:lnTo>
                    <a:pt x="711" y="2685"/>
                  </a:lnTo>
                  <a:lnTo>
                    <a:pt x="1130" y="3484"/>
                  </a:lnTo>
                  <a:lnTo>
                    <a:pt x="2736" y="3484"/>
                  </a:lnTo>
                  <a:lnTo>
                    <a:pt x="1148" y="922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20"/>
            <p:cNvSpPr>
              <a:spLocks/>
            </p:cNvSpPr>
            <p:nvPr/>
          </p:nvSpPr>
          <p:spPr bwMode="auto">
            <a:xfrm>
              <a:off x="7059613" y="1679575"/>
              <a:ext cx="393700" cy="1257300"/>
            </a:xfrm>
            <a:custGeom>
              <a:avLst/>
              <a:gdLst>
                <a:gd name="T0" fmla="*/ 628 w 743"/>
                <a:gd name="T1" fmla="*/ 0 h 2377"/>
                <a:gd name="T2" fmla="*/ 0 w 743"/>
                <a:gd name="T3" fmla="*/ 1286 h 2377"/>
                <a:gd name="T4" fmla="*/ 554 w 743"/>
                <a:gd name="T5" fmla="*/ 2377 h 2377"/>
                <a:gd name="T6" fmla="*/ 743 w 743"/>
                <a:gd name="T7" fmla="*/ 2078 h 2377"/>
                <a:gd name="T8" fmla="*/ 517 w 743"/>
                <a:gd name="T9" fmla="*/ 1707 h 2377"/>
                <a:gd name="T10" fmla="*/ 716 w 743"/>
                <a:gd name="T11" fmla="*/ 1497 h 2377"/>
                <a:gd name="T12" fmla="*/ 482 w 743"/>
                <a:gd name="T13" fmla="*/ 1331 h 2377"/>
                <a:gd name="T14" fmla="*/ 628 w 743"/>
                <a:gd name="T15" fmla="*/ 0 h 2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43" h="2377">
                  <a:moveTo>
                    <a:pt x="628" y="0"/>
                  </a:moveTo>
                  <a:lnTo>
                    <a:pt x="0" y="1286"/>
                  </a:lnTo>
                  <a:lnTo>
                    <a:pt x="554" y="2377"/>
                  </a:lnTo>
                  <a:lnTo>
                    <a:pt x="743" y="2078"/>
                  </a:lnTo>
                  <a:lnTo>
                    <a:pt x="517" y="1707"/>
                  </a:lnTo>
                  <a:lnTo>
                    <a:pt x="716" y="1497"/>
                  </a:lnTo>
                  <a:lnTo>
                    <a:pt x="482" y="1331"/>
                  </a:lnTo>
                  <a:lnTo>
                    <a:pt x="6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" name="Rectangle 33"/>
            <p:cNvSpPr>
              <a:spLocks noChangeArrowheads="1"/>
            </p:cNvSpPr>
            <p:nvPr/>
          </p:nvSpPr>
          <p:spPr bwMode="auto">
            <a:xfrm>
              <a:off x="3694113" y="3505200"/>
              <a:ext cx="4813300" cy="25400"/>
            </a:xfrm>
            <a:prstGeom prst="rect">
              <a:avLst/>
            </a:prstGeom>
            <a:solidFill>
              <a:srgbClr val="B1B1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86" name="Freeform 10"/>
          <p:cNvSpPr>
            <a:spLocks/>
          </p:cNvSpPr>
          <p:nvPr/>
        </p:nvSpPr>
        <p:spPr bwMode="auto">
          <a:xfrm>
            <a:off x="6987944" y="259097"/>
            <a:ext cx="376918" cy="145971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7" name="Freeform 10"/>
          <p:cNvSpPr>
            <a:spLocks/>
          </p:cNvSpPr>
          <p:nvPr/>
        </p:nvSpPr>
        <p:spPr bwMode="auto">
          <a:xfrm>
            <a:off x="7520563" y="460158"/>
            <a:ext cx="280412" cy="108597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841" y="-127402"/>
            <a:ext cx="1565671" cy="91780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826FB73-0643-9B42-9569-84E67EC76B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842" y="2795534"/>
            <a:ext cx="11023600" cy="219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7706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" name="그룹 159"/>
          <p:cNvGrpSpPr/>
          <p:nvPr/>
        </p:nvGrpSpPr>
        <p:grpSpPr>
          <a:xfrm>
            <a:off x="10045331" y="465336"/>
            <a:ext cx="1015315" cy="268103"/>
            <a:chOff x="8847791" y="-932246"/>
            <a:chExt cx="1015315" cy="268103"/>
          </a:xfrm>
        </p:grpSpPr>
        <p:sp>
          <p:nvSpPr>
            <p:cNvPr id="42" name="Rectangle 13"/>
            <p:cNvSpPr>
              <a:spLocks noChangeArrowheads="1"/>
            </p:cNvSpPr>
            <p:nvPr/>
          </p:nvSpPr>
          <p:spPr bwMode="auto">
            <a:xfrm flipH="1">
              <a:off x="9765140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Rectangle 14"/>
            <p:cNvSpPr>
              <a:spLocks noChangeArrowheads="1"/>
            </p:cNvSpPr>
            <p:nvPr/>
          </p:nvSpPr>
          <p:spPr bwMode="auto">
            <a:xfrm flipH="1">
              <a:off x="977151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Rectangle 15"/>
            <p:cNvSpPr>
              <a:spLocks noChangeArrowheads="1"/>
            </p:cNvSpPr>
            <p:nvPr/>
          </p:nvSpPr>
          <p:spPr bwMode="auto">
            <a:xfrm flipH="1">
              <a:off x="9777893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Rectangle 16"/>
            <p:cNvSpPr>
              <a:spLocks noChangeArrowheads="1"/>
            </p:cNvSpPr>
            <p:nvPr/>
          </p:nvSpPr>
          <p:spPr bwMode="auto">
            <a:xfrm flipH="1">
              <a:off x="9784269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Rectangle 17"/>
            <p:cNvSpPr>
              <a:spLocks noChangeArrowheads="1"/>
            </p:cNvSpPr>
            <p:nvPr/>
          </p:nvSpPr>
          <p:spPr bwMode="auto">
            <a:xfrm flipH="1">
              <a:off x="979035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Rectangle 18"/>
            <p:cNvSpPr>
              <a:spLocks noChangeArrowheads="1"/>
            </p:cNvSpPr>
            <p:nvPr/>
          </p:nvSpPr>
          <p:spPr bwMode="auto">
            <a:xfrm flipH="1">
              <a:off x="979673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Rectangle 19"/>
            <p:cNvSpPr>
              <a:spLocks noChangeArrowheads="1"/>
            </p:cNvSpPr>
            <p:nvPr/>
          </p:nvSpPr>
          <p:spPr bwMode="auto">
            <a:xfrm flipH="1">
              <a:off x="980281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" name="Rectangle 20"/>
            <p:cNvSpPr>
              <a:spLocks noChangeArrowheads="1"/>
            </p:cNvSpPr>
            <p:nvPr/>
          </p:nvSpPr>
          <p:spPr bwMode="auto">
            <a:xfrm flipH="1">
              <a:off x="980919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" name="Rectangle 21"/>
            <p:cNvSpPr>
              <a:spLocks noChangeArrowheads="1"/>
            </p:cNvSpPr>
            <p:nvPr/>
          </p:nvSpPr>
          <p:spPr bwMode="auto">
            <a:xfrm flipH="1">
              <a:off x="9815572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" name="Rectangle 22"/>
            <p:cNvSpPr>
              <a:spLocks noChangeArrowheads="1"/>
            </p:cNvSpPr>
            <p:nvPr/>
          </p:nvSpPr>
          <p:spPr bwMode="auto">
            <a:xfrm flipH="1">
              <a:off x="982165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" name="Rectangle 23"/>
            <p:cNvSpPr>
              <a:spLocks noChangeArrowheads="1"/>
            </p:cNvSpPr>
            <p:nvPr/>
          </p:nvSpPr>
          <p:spPr bwMode="auto">
            <a:xfrm flipH="1">
              <a:off x="982803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" name="Rectangle 24"/>
            <p:cNvSpPr>
              <a:spLocks noChangeArrowheads="1"/>
            </p:cNvSpPr>
            <p:nvPr/>
          </p:nvSpPr>
          <p:spPr bwMode="auto">
            <a:xfrm flipH="1">
              <a:off x="983441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" name="Rectangle 25"/>
            <p:cNvSpPr>
              <a:spLocks noChangeArrowheads="1"/>
            </p:cNvSpPr>
            <p:nvPr/>
          </p:nvSpPr>
          <p:spPr bwMode="auto">
            <a:xfrm flipH="1">
              <a:off x="984049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" name="Rectangle 26"/>
            <p:cNvSpPr>
              <a:spLocks noChangeArrowheads="1"/>
            </p:cNvSpPr>
            <p:nvPr/>
          </p:nvSpPr>
          <p:spPr bwMode="auto">
            <a:xfrm flipH="1">
              <a:off x="984687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6" name="Rectangle 27"/>
            <p:cNvSpPr>
              <a:spLocks noChangeArrowheads="1"/>
            </p:cNvSpPr>
            <p:nvPr/>
          </p:nvSpPr>
          <p:spPr bwMode="auto">
            <a:xfrm flipH="1">
              <a:off x="9853251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7" name="Rectangle 28"/>
            <p:cNvSpPr>
              <a:spLocks noChangeArrowheads="1"/>
            </p:cNvSpPr>
            <p:nvPr/>
          </p:nvSpPr>
          <p:spPr bwMode="auto">
            <a:xfrm flipH="1">
              <a:off x="985933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8" name="Freeform 29"/>
            <p:cNvSpPr>
              <a:spLocks/>
            </p:cNvSpPr>
            <p:nvPr/>
          </p:nvSpPr>
          <p:spPr bwMode="auto">
            <a:xfrm flipH="1">
              <a:off x="8865181" y="-804716"/>
              <a:ext cx="320855" cy="53911"/>
            </a:xfrm>
            <a:custGeom>
              <a:avLst/>
              <a:gdLst>
                <a:gd name="T0" fmla="*/ 0 w 3320"/>
                <a:gd name="T1" fmla="*/ 559 h 559"/>
                <a:gd name="T2" fmla="*/ 3320 w 3320"/>
                <a:gd name="T3" fmla="*/ 559 h 559"/>
                <a:gd name="T4" fmla="*/ 3314 w 3320"/>
                <a:gd name="T5" fmla="*/ 521 h 559"/>
                <a:gd name="T6" fmla="*/ 3297 w 3320"/>
                <a:gd name="T7" fmla="*/ 446 h 559"/>
                <a:gd name="T8" fmla="*/ 3268 w 3320"/>
                <a:gd name="T9" fmla="*/ 373 h 559"/>
                <a:gd name="T10" fmla="*/ 3231 w 3320"/>
                <a:gd name="T11" fmla="*/ 302 h 559"/>
                <a:gd name="T12" fmla="*/ 3185 w 3320"/>
                <a:gd name="T13" fmla="*/ 232 h 559"/>
                <a:gd name="T14" fmla="*/ 3130 w 3320"/>
                <a:gd name="T15" fmla="*/ 162 h 559"/>
                <a:gd name="T16" fmla="*/ 3065 w 3320"/>
                <a:gd name="T17" fmla="*/ 96 h 559"/>
                <a:gd name="T18" fmla="*/ 2992 w 3320"/>
                <a:gd name="T19" fmla="*/ 31 h 559"/>
                <a:gd name="T20" fmla="*/ 2953 w 3320"/>
                <a:gd name="T21" fmla="*/ 0 h 559"/>
                <a:gd name="T22" fmla="*/ 0 w 3320"/>
                <a:gd name="T23" fmla="*/ 0 h 559"/>
                <a:gd name="T24" fmla="*/ 0 w 3320"/>
                <a:gd name="T25" fmla="*/ 559 h 559"/>
                <a:gd name="T26" fmla="*/ 0 w 3320"/>
                <a:gd name="T27" fmla="*/ 559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20" h="559">
                  <a:moveTo>
                    <a:pt x="0" y="559"/>
                  </a:moveTo>
                  <a:lnTo>
                    <a:pt x="3320" y="559"/>
                  </a:lnTo>
                  <a:lnTo>
                    <a:pt x="3314" y="521"/>
                  </a:lnTo>
                  <a:lnTo>
                    <a:pt x="3297" y="446"/>
                  </a:lnTo>
                  <a:lnTo>
                    <a:pt x="3268" y="373"/>
                  </a:lnTo>
                  <a:lnTo>
                    <a:pt x="3231" y="302"/>
                  </a:lnTo>
                  <a:lnTo>
                    <a:pt x="3185" y="232"/>
                  </a:lnTo>
                  <a:lnTo>
                    <a:pt x="3130" y="162"/>
                  </a:lnTo>
                  <a:lnTo>
                    <a:pt x="3065" y="96"/>
                  </a:lnTo>
                  <a:lnTo>
                    <a:pt x="2992" y="31"/>
                  </a:lnTo>
                  <a:lnTo>
                    <a:pt x="2953" y="0"/>
                  </a:lnTo>
                  <a:lnTo>
                    <a:pt x="0" y="0"/>
                  </a:lnTo>
                  <a:lnTo>
                    <a:pt x="0" y="559"/>
                  </a:lnTo>
                  <a:lnTo>
                    <a:pt x="0" y="559"/>
                  </a:lnTo>
                  <a:close/>
                </a:path>
              </a:pathLst>
            </a:custGeom>
            <a:solidFill>
              <a:srgbClr val="ABB1B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9" name="Freeform 30"/>
            <p:cNvSpPr>
              <a:spLocks/>
            </p:cNvSpPr>
            <p:nvPr/>
          </p:nvSpPr>
          <p:spPr bwMode="auto">
            <a:xfrm flipH="1">
              <a:off x="8914744" y="-850511"/>
              <a:ext cx="250423" cy="45795"/>
            </a:xfrm>
            <a:custGeom>
              <a:avLst/>
              <a:gdLst>
                <a:gd name="T0" fmla="*/ 0 w 2592"/>
                <a:gd name="T1" fmla="*/ 474 h 474"/>
                <a:gd name="T2" fmla="*/ 2592 w 2592"/>
                <a:gd name="T3" fmla="*/ 474 h 474"/>
                <a:gd name="T4" fmla="*/ 2587 w 2592"/>
                <a:gd name="T5" fmla="*/ 442 h 474"/>
                <a:gd name="T6" fmla="*/ 2573 w 2592"/>
                <a:gd name="T7" fmla="*/ 379 h 474"/>
                <a:gd name="T8" fmla="*/ 2551 w 2592"/>
                <a:gd name="T9" fmla="*/ 317 h 474"/>
                <a:gd name="T10" fmla="*/ 2523 w 2592"/>
                <a:gd name="T11" fmla="*/ 256 h 474"/>
                <a:gd name="T12" fmla="*/ 2466 w 2592"/>
                <a:gd name="T13" fmla="*/ 167 h 474"/>
                <a:gd name="T14" fmla="*/ 2367 w 2592"/>
                <a:gd name="T15" fmla="*/ 55 h 474"/>
                <a:gd name="T16" fmla="*/ 2305 w 2592"/>
                <a:gd name="T17" fmla="*/ 0 h 474"/>
                <a:gd name="T18" fmla="*/ 0 w 2592"/>
                <a:gd name="T19" fmla="*/ 0 h 474"/>
                <a:gd name="T20" fmla="*/ 0 w 2592"/>
                <a:gd name="T21" fmla="*/ 474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92" h="474">
                  <a:moveTo>
                    <a:pt x="0" y="474"/>
                  </a:moveTo>
                  <a:lnTo>
                    <a:pt x="2592" y="474"/>
                  </a:lnTo>
                  <a:lnTo>
                    <a:pt x="2587" y="442"/>
                  </a:lnTo>
                  <a:lnTo>
                    <a:pt x="2573" y="379"/>
                  </a:lnTo>
                  <a:lnTo>
                    <a:pt x="2551" y="317"/>
                  </a:lnTo>
                  <a:lnTo>
                    <a:pt x="2523" y="256"/>
                  </a:lnTo>
                  <a:lnTo>
                    <a:pt x="2466" y="167"/>
                  </a:lnTo>
                  <a:lnTo>
                    <a:pt x="2367" y="55"/>
                  </a:lnTo>
                  <a:lnTo>
                    <a:pt x="2305" y="0"/>
                  </a:lnTo>
                  <a:lnTo>
                    <a:pt x="0" y="0"/>
                  </a:lnTo>
                  <a:lnTo>
                    <a:pt x="0" y="474"/>
                  </a:lnTo>
                  <a:close/>
                </a:path>
              </a:pathLst>
            </a:custGeom>
            <a:solidFill>
              <a:srgbClr val="D1D7E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Freeform 31"/>
            <p:cNvSpPr>
              <a:spLocks/>
            </p:cNvSpPr>
            <p:nvPr/>
          </p:nvSpPr>
          <p:spPr bwMode="auto">
            <a:xfrm flipH="1">
              <a:off x="8958221" y="-888190"/>
              <a:ext cx="189846" cy="37679"/>
            </a:xfrm>
            <a:custGeom>
              <a:avLst/>
              <a:gdLst>
                <a:gd name="T0" fmla="*/ 0 w 1963"/>
                <a:gd name="T1" fmla="*/ 389 h 389"/>
                <a:gd name="T2" fmla="*/ 1963 w 1963"/>
                <a:gd name="T3" fmla="*/ 389 h 389"/>
                <a:gd name="T4" fmla="*/ 1957 w 1963"/>
                <a:gd name="T5" fmla="*/ 337 h 389"/>
                <a:gd name="T6" fmla="*/ 1924 w 1963"/>
                <a:gd name="T7" fmla="*/ 235 h 389"/>
                <a:gd name="T8" fmla="*/ 1869 w 1963"/>
                <a:gd name="T9" fmla="*/ 137 h 389"/>
                <a:gd name="T10" fmla="*/ 1793 w 1963"/>
                <a:gd name="T11" fmla="*/ 45 h 389"/>
                <a:gd name="T12" fmla="*/ 1747 w 1963"/>
                <a:gd name="T13" fmla="*/ 0 h 389"/>
                <a:gd name="T14" fmla="*/ 0 w 1963"/>
                <a:gd name="T15" fmla="*/ 0 h 389"/>
                <a:gd name="T16" fmla="*/ 0 w 1963"/>
                <a:gd name="T17" fmla="*/ 389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3" h="389">
                  <a:moveTo>
                    <a:pt x="0" y="389"/>
                  </a:moveTo>
                  <a:lnTo>
                    <a:pt x="1963" y="389"/>
                  </a:lnTo>
                  <a:lnTo>
                    <a:pt x="1957" y="337"/>
                  </a:lnTo>
                  <a:lnTo>
                    <a:pt x="1924" y="235"/>
                  </a:lnTo>
                  <a:lnTo>
                    <a:pt x="1869" y="137"/>
                  </a:lnTo>
                  <a:lnTo>
                    <a:pt x="1793" y="45"/>
                  </a:lnTo>
                  <a:lnTo>
                    <a:pt x="1747" y="0"/>
                  </a:lnTo>
                  <a:lnTo>
                    <a:pt x="0" y="0"/>
                  </a:lnTo>
                  <a:lnTo>
                    <a:pt x="0" y="389"/>
                  </a:lnTo>
                  <a:close/>
                </a:path>
              </a:pathLst>
            </a:custGeom>
            <a:solidFill>
              <a:srgbClr val="E9ECF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Rectangle 32"/>
            <p:cNvSpPr>
              <a:spLocks noChangeArrowheads="1"/>
            </p:cNvSpPr>
            <p:nvPr/>
          </p:nvSpPr>
          <p:spPr bwMode="auto">
            <a:xfrm flipH="1">
              <a:off x="9602828" y="-783847"/>
              <a:ext cx="125501" cy="62896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" name="Rectangle 33"/>
            <p:cNvSpPr>
              <a:spLocks noChangeArrowheads="1"/>
            </p:cNvSpPr>
            <p:nvPr/>
          </p:nvSpPr>
          <p:spPr bwMode="auto">
            <a:xfrm flipH="1">
              <a:off x="9226034" y="-783847"/>
              <a:ext cx="125501" cy="62896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" name="Rectangle 34"/>
            <p:cNvSpPr>
              <a:spLocks noChangeArrowheads="1"/>
            </p:cNvSpPr>
            <p:nvPr/>
          </p:nvSpPr>
          <p:spPr bwMode="auto">
            <a:xfrm flipH="1">
              <a:off x="9711229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4" name="Rectangle 35"/>
            <p:cNvSpPr>
              <a:spLocks noChangeArrowheads="1"/>
            </p:cNvSpPr>
            <p:nvPr/>
          </p:nvSpPr>
          <p:spPr bwMode="auto">
            <a:xfrm flipH="1">
              <a:off x="9694998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" name="Rectangle 36"/>
            <p:cNvSpPr>
              <a:spLocks noChangeArrowheads="1"/>
            </p:cNvSpPr>
            <p:nvPr/>
          </p:nvSpPr>
          <p:spPr bwMode="auto">
            <a:xfrm flipH="1">
              <a:off x="9678477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" name="Rectangle 37"/>
            <p:cNvSpPr>
              <a:spLocks noChangeArrowheads="1"/>
            </p:cNvSpPr>
            <p:nvPr/>
          </p:nvSpPr>
          <p:spPr bwMode="auto">
            <a:xfrm flipH="1">
              <a:off x="9662246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7" name="Rectangle 38"/>
            <p:cNvSpPr>
              <a:spLocks noChangeArrowheads="1"/>
            </p:cNvSpPr>
            <p:nvPr/>
          </p:nvSpPr>
          <p:spPr bwMode="auto">
            <a:xfrm flipH="1">
              <a:off x="9645725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8" name="Rectangle 39"/>
            <p:cNvSpPr>
              <a:spLocks noChangeArrowheads="1"/>
            </p:cNvSpPr>
            <p:nvPr/>
          </p:nvSpPr>
          <p:spPr bwMode="auto">
            <a:xfrm flipH="1">
              <a:off x="9629204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9" name="Rectangle 40"/>
            <p:cNvSpPr>
              <a:spLocks noChangeArrowheads="1"/>
            </p:cNvSpPr>
            <p:nvPr/>
          </p:nvSpPr>
          <p:spPr bwMode="auto">
            <a:xfrm flipH="1">
              <a:off x="9612973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0" name="Rectangle 41"/>
            <p:cNvSpPr>
              <a:spLocks noChangeArrowheads="1"/>
            </p:cNvSpPr>
            <p:nvPr/>
          </p:nvSpPr>
          <p:spPr bwMode="auto">
            <a:xfrm flipH="1">
              <a:off x="9414141" y="-847033"/>
              <a:ext cx="125501" cy="63185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1" name="Rectangle 42"/>
            <p:cNvSpPr>
              <a:spLocks noChangeArrowheads="1"/>
            </p:cNvSpPr>
            <p:nvPr/>
          </p:nvSpPr>
          <p:spPr bwMode="auto">
            <a:xfrm flipH="1">
              <a:off x="9522832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2" name="Rectangle 43"/>
            <p:cNvSpPr>
              <a:spLocks noChangeArrowheads="1"/>
            </p:cNvSpPr>
            <p:nvPr/>
          </p:nvSpPr>
          <p:spPr bwMode="auto">
            <a:xfrm flipH="1">
              <a:off x="9506601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3" name="Rectangle 44"/>
            <p:cNvSpPr>
              <a:spLocks noChangeArrowheads="1"/>
            </p:cNvSpPr>
            <p:nvPr/>
          </p:nvSpPr>
          <p:spPr bwMode="auto">
            <a:xfrm flipH="1">
              <a:off x="9490370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4" name="Rectangle 45"/>
            <p:cNvSpPr>
              <a:spLocks noChangeArrowheads="1"/>
            </p:cNvSpPr>
            <p:nvPr/>
          </p:nvSpPr>
          <p:spPr bwMode="auto">
            <a:xfrm flipH="1">
              <a:off x="9473849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5" name="Rectangle 46"/>
            <p:cNvSpPr>
              <a:spLocks noChangeArrowheads="1"/>
            </p:cNvSpPr>
            <p:nvPr/>
          </p:nvSpPr>
          <p:spPr bwMode="auto">
            <a:xfrm flipH="1">
              <a:off x="9457328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6" name="Rectangle 47"/>
            <p:cNvSpPr>
              <a:spLocks noChangeArrowheads="1"/>
            </p:cNvSpPr>
            <p:nvPr/>
          </p:nvSpPr>
          <p:spPr bwMode="auto">
            <a:xfrm flipH="1">
              <a:off x="9440807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7" name="Rectangle 48"/>
            <p:cNvSpPr>
              <a:spLocks noChangeArrowheads="1"/>
            </p:cNvSpPr>
            <p:nvPr/>
          </p:nvSpPr>
          <p:spPr bwMode="auto">
            <a:xfrm flipH="1">
              <a:off x="9424576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8" name="Rectangle 49"/>
            <p:cNvSpPr>
              <a:spLocks noChangeArrowheads="1"/>
            </p:cNvSpPr>
            <p:nvPr/>
          </p:nvSpPr>
          <p:spPr bwMode="auto">
            <a:xfrm flipH="1">
              <a:off x="9477037" y="-783847"/>
              <a:ext cx="125501" cy="62896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9" name="Rectangle 50"/>
            <p:cNvSpPr>
              <a:spLocks noChangeArrowheads="1"/>
            </p:cNvSpPr>
            <p:nvPr/>
          </p:nvSpPr>
          <p:spPr bwMode="auto">
            <a:xfrm flipH="1">
              <a:off x="9585728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0" name="Rectangle 51"/>
            <p:cNvSpPr>
              <a:spLocks noChangeArrowheads="1"/>
            </p:cNvSpPr>
            <p:nvPr/>
          </p:nvSpPr>
          <p:spPr bwMode="auto">
            <a:xfrm flipH="1">
              <a:off x="9569207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1" name="Rectangle 52"/>
            <p:cNvSpPr>
              <a:spLocks noChangeArrowheads="1"/>
            </p:cNvSpPr>
            <p:nvPr/>
          </p:nvSpPr>
          <p:spPr bwMode="auto">
            <a:xfrm flipH="1">
              <a:off x="9552976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2" name="Rectangle 53"/>
            <p:cNvSpPr>
              <a:spLocks noChangeArrowheads="1"/>
            </p:cNvSpPr>
            <p:nvPr/>
          </p:nvSpPr>
          <p:spPr bwMode="auto">
            <a:xfrm flipH="1">
              <a:off x="9536744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3" name="Rectangle 54"/>
            <p:cNvSpPr>
              <a:spLocks noChangeArrowheads="1"/>
            </p:cNvSpPr>
            <p:nvPr/>
          </p:nvSpPr>
          <p:spPr bwMode="auto">
            <a:xfrm flipH="1">
              <a:off x="9520223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4" name="Rectangle 55"/>
            <p:cNvSpPr>
              <a:spLocks noChangeArrowheads="1"/>
            </p:cNvSpPr>
            <p:nvPr/>
          </p:nvSpPr>
          <p:spPr bwMode="auto">
            <a:xfrm flipH="1">
              <a:off x="9503702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5" name="Rectangle 56"/>
            <p:cNvSpPr>
              <a:spLocks noChangeArrowheads="1"/>
            </p:cNvSpPr>
            <p:nvPr/>
          </p:nvSpPr>
          <p:spPr bwMode="auto">
            <a:xfrm flipH="1">
              <a:off x="9487181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6" name="Rectangle 57"/>
            <p:cNvSpPr>
              <a:spLocks noChangeArrowheads="1"/>
            </p:cNvSpPr>
            <p:nvPr/>
          </p:nvSpPr>
          <p:spPr bwMode="auto">
            <a:xfrm flipH="1">
              <a:off x="9288930" y="-847033"/>
              <a:ext cx="125212" cy="63185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7" name="Rectangle 58"/>
            <p:cNvSpPr>
              <a:spLocks noChangeArrowheads="1"/>
            </p:cNvSpPr>
            <p:nvPr/>
          </p:nvSpPr>
          <p:spPr bwMode="auto">
            <a:xfrm flipH="1">
              <a:off x="9397331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8" name="Rectangle 59"/>
            <p:cNvSpPr>
              <a:spLocks noChangeArrowheads="1"/>
            </p:cNvSpPr>
            <p:nvPr/>
          </p:nvSpPr>
          <p:spPr bwMode="auto">
            <a:xfrm flipH="1">
              <a:off x="938109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9" name="Rectangle 60"/>
            <p:cNvSpPr>
              <a:spLocks noChangeArrowheads="1"/>
            </p:cNvSpPr>
            <p:nvPr/>
          </p:nvSpPr>
          <p:spPr bwMode="auto">
            <a:xfrm flipH="1">
              <a:off x="936457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0" name="Rectangle 61"/>
            <p:cNvSpPr>
              <a:spLocks noChangeArrowheads="1"/>
            </p:cNvSpPr>
            <p:nvPr/>
          </p:nvSpPr>
          <p:spPr bwMode="auto">
            <a:xfrm flipH="1">
              <a:off x="9348058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1" name="Rectangle 62"/>
            <p:cNvSpPr>
              <a:spLocks noChangeArrowheads="1"/>
            </p:cNvSpPr>
            <p:nvPr/>
          </p:nvSpPr>
          <p:spPr bwMode="auto">
            <a:xfrm flipH="1">
              <a:off x="9331826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" name="Rectangle 63"/>
            <p:cNvSpPr>
              <a:spLocks noChangeArrowheads="1"/>
            </p:cNvSpPr>
            <p:nvPr/>
          </p:nvSpPr>
          <p:spPr bwMode="auto">
            <a:xfrm flipH="1">
              <a:off x="9315305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3" name="Rectangle 64"/>
            <p:cNvSpPr>
              <a:spLocks noChangeArrowheads="1"/>
            </p:cNvSpPr>
            <p:nvPr/>
          </p:nvSpPr>
          <p:spPr bwMode="auto">
            <a:xfrm flipH="1">
              <a:off x="9299074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4" name="Rectangle 65"/>
            <p:cNvSpPr>
              <a:spLocks noChangeArrowheads="1"/>
            </p:cNvSpPr>
            <p:nvPr/>
          </p:nvSpPr>
          <p:spPr bwMode="auto">
            <a:xfrm flipH="1">
              <a:off x="9351536" y="-783847"/>
              <a:ext cx="125501" cy="62896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5" name="Rectangle 66"/>
            <p:cNvSpPr>
              <a:spLocks noChangeArrowheads="1"/>
            </p:cNvSpPr>
            <p:nvPr/>
          </p:nvSpPr>
          <p:spPr bwMode="auto">
            <a:xfrm flipH="1">
              <a:off x="9460226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6" name="Rectangle 67"/>
            <p:cNvSpPr>
              <a:spLocks noChangeArrowheads="1"/>
            </p:cNvSpPr>
            <p:nvPr/>
          </p:nvSpPr>
          <p:spPr bwMode="auto">
            <a:xfrm flipH="1">
              <a:off x="9443995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7" name="Rectangle 68"/>
            <p:cNvSpPr>
              <a:spLocks noChangeArrowheads="1"/>
            </p:cNvSpPr>
            <p:nvPr/>
          </p:nvSpPr>
          <p:spPr bwMode="auto">
            <a:xfrm flipH="1">
              <a:off x="9427474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8" name="Rectangle 69"/>
            <p:cNvSpPr>
              <a:spLocks noChangeArrowheads="1"/>
            </p:cNvSpPr>
            <p:nvPr/>
          </p:nvSpPr>
          <p:spPr bwMode="auto">
            <a:xfrm flipH="1">
              <a:off x="9410953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9" name="Rectangle 70"/>
            <p:cNvSpPr>
              <a:spLocks noChangeArrowheads="1"/>
            </p:cNvSpPr>
            <p:nvPr/>
          </p:nvSpPr>
          <p:spPr bwMode="auto">
            <a:xfrm flipH="1">
              <a:off x="9394432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0" name="Rectangle 71"/>
            <p:cNvSpPr>
              <a:spLocks noChangeArrowheads="1"/>
            </p:cNvSpPr>
            <p:nvPr/>
          </p:nvSpPr>
          <p:spPr bwMode="auto">
            <a:xfrm flipH="1">
              <a:off x="9377911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1" name="Rectangle 72"/>
            <p:cNvSpPr>
              <a:spLocks noChangeArrowheads="1"/>
            </p:cNvSpPr>
            <p:nvPr/>
          </p:nvSpPr>
          <p:spPr bwMode="auto">
            <a:xfrm flipH="1">
              <a:off x="9361970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2" name="Rectangle 73"/>
            <p:cNvSpPr>
              <a:spLocks noChangeArrowheads="1"/>
            </p:cNvSpPr>
            <p:nvPr/>
          </p:nvSpPr>
          <p:spPr bwMode="auto">
            <a:xfrm flipH="1">
              <a:off x="9477037" y="-910218"/>
              <a:ext cx="125501" cy="63185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3" name="Rectangle 74"/>
            <p:cNvSpPr>
              <a:spLocks noChangeArrowheads="1"/>
            </p:cNvSpPr>
            <p:nvPr/>
          </p:nvSpPr>
          <p:spPr bwMode="auto">
            <a:xfrm flipH="1">
              <a:off x="9585728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4" name="Rectangle 75"/>
            <p:cNvSpPr>
              <a:spLocks noChangeArrowheads="1"/>
            </p:cNvSpPr>
            <p:nvPr/>
          </p:nvSpPr>
          <p:spPr bwMode="auto">
            <a:xfrm flipH="1">
              <a:off x="9569207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5" name="Rectangle 76"/>
            <p:cNvSpPr>
              <a:spLocks noChangeArrowheads="1"/>
            </p:cNvSpPr>
            <p:nvPr/>
          </p:nvSpPr>
          <p:spPr bwMode="auto">
            <a:xfrm flipH="1">
              <a:off x="9552976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6" name="Rectangle 77"/>
            <p:cNvSpPr>
              <a:spLocks noChangeArrowheads="1"/>
            </p:cNvSpPr>
            <p:nvPr/>
          </p:nvSpPr>
          <p:spPr bwMode="auto">
            <a:xfrm flipH="1">
              <a:off x="9536744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7" name="Rectangle 78"/>
            <p:cNvSpPr>
              <a:spLocks noChangeArrowheads="1"/>
            </p:cNvSpPr>
            <p:nvPr/>
          </p:nvSpPr>
          <p:spPr bwMode="auto">
            <a:xfrm flipH="1">
              <a:off x="9520223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8" name="Rectangle 79"/>
            <p:cNvSpPr>
              <a:spLocks noChangeArrowheads="1"/>
            </p:cNvSpPr>
            <p:nvPr/>
          </p:nvSpPr>
          <p:spPr bwMode="auto">
            <a:xfrm flipH="1">
              <a:off x="9503702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9" name="Rectangle 80"/>
            <p:cNvSpPr>
              <a:spLocks noChangeArrowheads="1"/>
            </p:cNvSpPr>
            <p:nvPr/>
          </p:nvSpPr>
          <p:spPr bwMode="auto">
            <a:xfrm flipH="1">
              <a:off x="9487181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0" name="Rectangle 81"/>
            <p:cNvSpPr>
              <a:spLocks noChangeArrowheads="1"/>
            </p:cNvSpPr>
            <p:nvPr/>
          </p:nvSpPr>
          <p:spPr bwMode="auto">
            <a:xfrm flipH="1">
              <a:off x="9334725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1" name="Rectangle 82"/>
            <p:cNvSpPr>
              <a:spLocks noChangeArrowheads="1"/>
            </p:cNvSpPr>
            <p:nvPr/>
          </p:nvSpPr>
          <p:spPr bwMode="auto">
            <a:xfrm flipH="1">
              <a:off x="9318204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2" name="Rectangle 83"/>
            <p:cNvSpPr>
              <a:spLocks noChangeArrowheads="1"/>
            </p:cNvSpPr>
            <p:nvPr/>
          </p:nvSpPr>
          <p:spPr bwMode="auto">
            <a:xfrm flipH="1">
              <a:off x="9301683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3" name="Rectangle 84"/>
            <p:cNvSpPr>
              <a:spLocks noChangeArrowheads="1"/>
            </p:cNvSpPr>
            <p:nvPr/>
          </p:nvSpPr>
          <p:spPr bwMode="auto">
            <a:xfrm flipH="1">
              <a:off x="9285452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4" name="Rectangle 85"/>
            <p:cNvSpPr>
              <a:spLocks noChangeArrowheads="1"/>
            </p:cNvSpPr>
            <p:nvPr/>
          </p:nvSpPr>
          <p:spPr bwMode="auto">
            <a:xfrm flipH="1">
              <a:off x="9268931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5" name="Rectangle 86"/>
            <p:cNvSpPr>
              <a:spLocks noChangeArrowheads="1"/>
            </p:cNvSpPr>
            <p:nvPr/>
          </p:nvSpPr>
          <p:spPr bwMode="auto">
            <a:xfrm flipH="1">
              <a:off x="9252700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6" name="Rectangle 87"/>
            <p:cNvSpPr>
              <a:spLocks noChangeArrowheads="1"/>
            </p:cNvSpPr>
            <p:nvPr/>
          </p:nvSpPr>
          <p:spPr bwMode="auto">
            <a:xfrm flipH="1">
              <a:off x="9236179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7" name="Rectangle 88"/>
            <p:cNvSpPr>
              <a:spLocks noChangeArrowheads="1"/>
            </p:cNvSpPr>
            <p:nvPr/>
          </p:nvSpPr>
          <p:spPr bwMode="auto">
            <a:xfrm flipH="1">
              <a:off x="9539933" y="-847033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8" name="Rectangle 89"/>
            <p:cNvSpPr>
              <a:spLocks noChangeArrowheads="1"/>
            </p:cNvSpPr>
            <p:nvPr/>
          </p:nvSpPr>
          <p:spPr bwMode="auto">
            <a:xfrm flipH="1">
              <a:off x="9648623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9" name="Rectangle 90"/>
            <p:cNvSpPr>
              <a:spLocks noChangeArrowheads="1"/>
            </p:cNvSpPr>
            <p:nvPr/>
          </p:nvSpPr>
          <p:spPr bwMode="auto">
            <a:xfrm flipH="1">
              <a:off x="9632102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0" name="Rectangle 91"/>
            <p:cNvSpPr>
              <a:spLocks noChangeArrowheads="1"/>
            </p:cNvSpPr>
            <p:nvPr/>
          </p:nvSpPr>
          <p:spPr bwMode="auto">
            <a:xfrm flipH="1">
              <a:off x="9615871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1" name="Rectangle 92"/>
            <p:cNvSpPr>
              <a:spLocks noChangeArrowheads="1"/>
            </p:cNvSpPr>
            <p:nvPr/>
          </p:nvSpPr>
          <p:spPr bwMode="auto">
            <a:xfrm flipH="1">
              <a:off x="9599350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2" name="Rectangle 93"/>
            <p:cNvSpPr>
              <a:spLocks noChangeArrowheads="1"/>
            </p:cNvSpPr>
            <p:nvPr/>
          </p:nvSpPr>
          <p:spPr bwMode="auto">
            <a:xfrm flipH="1">
              <a:off x="9582829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3" name="Rectangle 94"/>
            <p:cNvSpPr>
              <a:spLocks noChangeArrowheads="1"/>
            </p:cNvSpPr>
            <p:nvPr/>
          </p:nvSpPr>
          <p:spPr bwMode="auto">
            <a:xfrm flipH="1">
              <a:off x="9566598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4" name="Rectangle 95"/>
            <p:cNvSpPr>
              <a:spLocks noChangeArrowheads="1"/>
            </p:cNvSpPr>
            <p:nvPr/>
          </p:nvSpPr>
          <p:spPr bwMode="auto">
            <a:xfrm flipH="1">
              <a:off x="9550077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5" name="Rectangle 96"/>
            <p:cNvSpPr>
              <a:spLocks noChangeArrowheads="1"/>
            </p:cNvSpPr>
            <p:nvPr/>
          </p:nvSpPr>
          <p:spPr bwMode="auto">
            <a:xfrm flipH="1">
              <a:off x="9351536" y="-910218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6" name="Rectangle 97"/>
            <p:cNvSpPr>
              <a:spLocks noChangeArrowheads="1"/>
            </p:cNvSpPr>
            <p:nvPr/>
          </p:nvSpPr>
          <p:spPr bwMode="auto">
            <a:xfrm flipH="1">
              <a:off x="9460226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7" name="Rectangle 98"/>
            <p:cNvSpPr>
              <a:spLocks noChangeArrowheads="1"/>
            </p:cNvSpPr>
            <p:nvPr/>
          </p:nvSpPr>
          <p:spPr bwMode="auto">
            <a:xfrm flipH="1">
              <a:off x="9443995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8" name="Rectangle 99"/>
            <p:cNvSpPr>
              <a:spLocks noChangeArrowheads="1"/>
            </p:cNvSpPr>
            <p:nvPr/>
          </p:nvSpPr>
          <p:spPr bwMode="auto">
            <a:xfrm flipH="1">
              <a:off x="9427474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9" name="Rectangle 100"/>
            <p:cNvSpPr>
              <a:spLocks noChangeArrowheads="1"/>
            </p:cNvSpPr>
            <p:nvPr/>
          </p:nvSpPr>
          <p:spPr bwMode="auto">
            <a:xfrm flipH="1">
              <a:off x="9410953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0" name="Rectangle 101"/>
            <p:cNvSpPr>
              <a:spLocks noChangeArrowheads="1"/>
            </p:cNvSpPr>
            <p:nvPr/>
          </p:nvSpPr>
          <p:spPr bwMode="auto">
            <a:xfrm flipH="1">
              <a:off x="9394432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1" name="Rectangle 102"/>
            <p:cNvSpPr>
              <a:spLocks noChangeArrowheads="1"/>
            </p:cNvSpPr>
            <p:nvPr/>
          </p:nvSpPr>
          <p:spPr bwMode="auto">
            <a:xfrm flipH="1">
              <a:off x="9377911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2" name="Rectangle 103"/>
            <p:cNvSpPr>
              <a:spLocks noChangeArrowheads="1"/>
            </p:cNvSpPr>
            <p:nvPr/>
          </p:nvSpPr>
          <p:spPr bwMode="auto">
            <a:xfrm flipH="1">
              <a:off x="9361970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3" name="Freeform 104"/>
            <p:cNvSpPr>
              <a:spLocks/>
            </p:cNvSpPr>
            <p:nvPr/>
          </p:nvSpPr>
          <p:spPr bwMode="auto">
            <a:xfrm flipH="1">
              <a:off x="8847791" y="-771674"/>
              <a:ext cx="1015315" cy="107531"/>
            </a:xfrm>
            <a:custGeom>
              <a:avLst/>
              <a:gdLst>
                <a:gd name="T0" fmla="*/ 6766 w 10509"/>
                <a:gd name="T1" fmla="*/ 168 h 1111"/>
                <a:gd name="T2" fmla="*/ 6546 w 10509"/>
                <a:gd name="T3" fmla="*/ 542 h 1111"/>
                <a:gd name="T4" fmla="*/ 6135 w 10509"/>
                <a:gd name="T5" fmla="*/ 537 h 1111"/>
                <a:gd name="T6" fmla="*/ 3988 w 10509"/>
                <a:gd name="T7" fmla="*/ 509 h 1111"/>
                <a:gd name="T8" fmla="*/ 2528 w 10509"/>
                <a:gd name="T9" fmla="*/ 495 h 1111"/>
                <a:gd name="T10" fmla="*/ 1988 w 10509"/>
                <a:gd name="T11" fmla="*/ 493 h 1111"/>
                <a:gd name="T12" fmla="*/ 1906 w 10509"/>
                <a:gd name="T13" fmla="*/ 493 h 1111"/>
                <a:gd name="T14" fmla="*/ 1757 w 10509"/>
                <a:gd name="T15" fmla="*/ 483 h 1111"/>
                <a:gd name="T16" fmla="*/ 1628 w 10509"/>
                <a:gd name="T17" fmla="*/ 466 h 1111"/>
                <a:gd name="T18" fmla="*/ 1514 w 10509"/>
                <a:gd name="T19" fmla="*/ 440 h 1111"/>
                <a:gd name="T20" fmla="*/ 1416 w 10509"/>
                <a:gd name="T21" fmla="*/ 408 h 1111"/>
                <a:gd name="T22" fmla="*/ 1334 w 10509"/>
                <a:gd name="T23" fmla="*/ 372 h 1111"/>
                <a:gd name="T24" fmla="*/ 1263 w 10509"/>
                <a:gd name="T25" fmla="*/ 334 h 1111"/>
                <a:gd name="T26" fmla="*/ 1206 w 10509"/>
                <a:gd name="T27" fmla="*/ 290 h 1111"/>
                <a:gd name="T28" fmla="*/ 1160 w 10509"/>
                <a:gd name="T29" fmla="*/ 247 h 1111"/>
                <a:gd name="T30" fmla="*/ 1124 w 10509"/>
                <a:gd name="T31" fmla="*/ 204 h 1111"/>
                <a:gd name="T32" fmla="*/ 1083 w 10509"/>
                <a:gd name="T33" fmla="*/ 141 h 1111"/>
                <a:gd name="T34" fmla="*/ 1055 w 10509"/>
                <a:gd name="T35" fmla="*/ 67 h 1111"/>
                <a:gd name="T36" fmla="*/ 1046 w 10509"/>
                <a:gd name="T37" fmla="*/ 14 h 1111"/>
                <a:gd name="T38" fmla="*/ 1045 w 10509"/>
                <a:gd name="T39" fmla="*/ 0 h 1111"/>
                <a:gd name="T40" fmla="*/ 0 w 10509"/>
                <a:gd name="T41" fmla="*/ 0 h 1111"/>
                <a:gd name="T42" fmla="*/ 16 w 10509"/>
                <a:gd name="T43" fmla="*/ 40 h 1111"/>
                <a:gd name="T44" fmla="*/ 64 w 10509"/>
                <a:gd name="T45" fmla="*/ 136 h 1111"/>
                <a:gd name="T46" fmla="*/ 162 w 10509"/>
                <a:gd name="T47" fmla="*/ 295 h 1111"/>
                <a:gd name="T48" fmla="*/ 372 w 10509"/>
                <a:gd name="T49" fmla="*/ 589 h 1111"/>
                <a:gd name="T50" fmla="*/ 415 w 10509"/>
                <a:gd name="T51" fmla="*/ 643 h 1111"/>
                <a:gd name="T52" fmla="*/ 350 w 10509"/>
                <a:gd name="T53" fmla="*/ 697 h 1111"/>
                <a:gd name="T54" fmla="*/ 252 w 10509"/>
                <a:gd name="T55" fmla="*/ 793 h 1111"/>
                <a:gd name="T56" fmla="*/ 192 w 10509"/>
                <a:gd name="T57" fmla="*/ 879 h 1111"/>
                <a:gd name="T58" fmla="*/ 159 w 10509"/>
                <a:gd name="T59" fmla="*/ 953 h 1111"/>
                <a:gd name="T60" fmla="*/ 147 w 10509"/>
                <a:gd name="T61" fmla="*/ 1013 h 1111"/>
                <a:gd name="T62" fmla="*/ 149 w 10509"/>
                <a:gd name="T63" fmla="*/ 1061 h 1111"/>
                <a:gd name="T64" fmla="*/ 162 w 10509"/>
                <a:gd name="T65" fmla="*/ 1106 h 1111"/>
                <a:gd name="T66" fmla="*/ 166 w 10509"/>
                <a:gd name="T67" fmla="*/ 1111 h 1111"/>
                <a:gd name="T68" fmla="*/ 9805 w 10509"/>
                <a:gd name="T69" fmla="*/ 1111 h 1111"/>
                <a:gd name="T70" fmla="*/ 9861 w 10509"/>
                <a:gd name="T71" fmla="*/ 1107 h 1111"/>
                <a:gd name="T72" fmla="*/ 9963 w 10509"/>
                <a:gd name="T73" fmla="*/ 1088 h 1111"/>
                <a:gd name="T74" fmla="*/ 10054 w 10509"/>
                <a:gd name="T75" fmla="*/ 1057 h 1111"/>
                <a:gd name="T76" fmla="*/ 10135 w 10509"/>
                <a:gd name="T77" fmla="*/ 1012 h 1111"/>
                <a:gd name="T78" fmla="*/ 10204 w 10509"/>
                <a:gd name="T79" fmla="*/ 959 h 1111"/>
                <a:gd name="T80" fmla="*/ 10266 w 10509"/>
                <a:gd name="T81" fmla="*/ 895 h 1111"/>
                <a:gd name="T82" fmla="*/ 10317 w 10509"/>
                <a:gd name="T83" fmla="*/ 826 h 1111"/>
                <a:gd name="T84" fmla="*/ 10362 w 10509"/>
                <a:gd name="T85" fmla="*/ 753 h 1111"/>
                <a:gd name="T86" fmla="*/ 10415 w 10509"/>
                <a:gd name="T87" fmla="*/ 637 h 1111"/>
                <a:gd name="T88" fmla="*/ 10464 w 10509"/>
                <a:gd name="T89" fmla="*/ 480 h 1111"/>
                <a:gd name="T90" fmla="*/ 10493 w 10509"/>
                <a:gd name="T91" fmla="*/ 335 h 1111"/>
                <a:gd name="T92" fmla="*/ 10506 w 10509"/>
                <a:gd name="T93" fmla="*/ 213 h 1111"/>
                <a:gd name="T94" fmla="*/ 10509 w 10509"/>
                <a:gd name="T95" fmla="*/ 168 h 1111"/>
                <a:gd name="T96" fmla="*/ 6766 w 10509"/>
                <a:gd name="T97" fmla="*/ 168 h 1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0509" h="1111">
                  <a:moveTo>
                    <a:pt x="6766" y="168"/>
                  </a:moveTo>
                  <a:lnTo>
                    <a:pt x="6546" y="542"/>
                  </a:lnTo>
                  <a:lnTo>
                    <a:pt x="6135" y="537"/>
                  </a:lnTo>
                  <a:lnTo>
                    <a:pt x="3988" y="509"/>
                  </a:lnTo>
                  <a:lnTo>
                    <a:pt x="2528" y="495"/>
                  </a:lnTo>
                  <a:lnTo>
                    <a:pt x="1988" y="493"/>
                  </a:lnTo>
                  <a:lnTo>
                    <a:pt x="1906" y="493"/>
                  </a:lnTo>
                  <a:lnTo>
                    <a:pt x="1757" y="483"/>
                  </a:lnTo>
                  <a:lnTo>
                    <a:pt x="1628" y="466"/>
                  </a:lnTo>
                  <a:lnTo>
                    <a:pt x="1514" y="440"/>
                  </a:lnTo>
                  <a:lnTo>
                    <a:pt x="1416" y="408"/>
                  </a:lnTo>
                  <a:lnTo>
                    <a:pt x="1334" y="372"/>
                  </a:lnTo>
                  <a:lnTo>
                    <a:pt x="1263" y="334"/>
                  </a:lnTo>
                  <a:lnTo>
                    <a:pt x="1206" y="290"/>
                  </a:lnTo>
                  <a:lnTo>
                    <a:pt x="1160" y="247"/>
                  </a:lnTo>
                  <a:lnTo>
                    <a:pt x="1124" y="204"/>
                  </a:lnTo>
                  <a:lnTo>
                    <a:pt x="1083" y="141"/>
                  </a:lnTo>
                  <a:lnTo>
                    <a:pt x="1055" y="67"/>
                  </a:lnTo>
                  <a:lnTo>
                    <a:pt x="1046" y="14"/>
                  </a:lnTo>
                  <a:lnTo>
                    <a:pt x="1045" y="0"/>
                  </a:lnTo>
                  <a:lnTo>
                    <a:pt x="0" y="0"/>
                  </a:lnTo>
                  <a:lnTo>
                    <a:pt x="16" y="40"/>
                  </a:lnTo>
                  <a:lnTo>
                    <a:pt x="64" y="136"/>
                  </a:lnTo>
                  <a:lnTo>
                    <a:pt x="162" y="295"/>
                  </a:lnTo>
                  <a:lnTo>
                    <a:pt x="372" y="589"/>
                  </a:lnTo>
                  <a:lnTo>
                    <a:pt x="415" y="643"/>
                  </a:lnTo>
                  <a:lnTo>
                    <a:pt x="350" y="697"/>
                  </a:lnTo>
                  <a:lnTo>
                    <a:pt x="252" y="793"/>
                  </a:lnTo>
                  <a:lnTo>
                    <a:pt x="192" y="879"/>
                  </a:lnTo>
                  <a:lnTo>
                    <a:pt x="159" y="953"/>
                  </a:lnTo>
                  <a:lnTo>
                    <a:pt x="147" y="1013"/>
                  </a:lnTo>
                  <a:lnTo>
                    <a:pt x="149" y="1061"/>
                  </a:lnTo>
                  <a:lnTo>
                    <a:pt x="162" y="1106"/>
                  </a:lnTo>
                  <a:lnTo>
                    <a:pt x="166" y="1111"/>
                  </a:lnTo>
                  <a:lnTo>
                    <a:pt x="9805" y="1111"/>
                  </a:lnTo>
                  <a:lnTo>
                    <a:pt x="9861" y="1107"/>
                  </a:lnTo>
                  <a:lnTo>
                    <a:pt x="9963" y="1088"/>
                  </a:lnTo>
                  <a:lnTo>
                    <a:pt x="10054" y="1057"/>
                  </a:lnTo>
                  <a:lnTo>
                    <a:pt x="10135" y="1012"/>
                  </a:lnTo>
                  <a:lnTo>
                    <a:pt x="10204" y="959"/>
                  </a:lnTo>
                  <a:lnTo>
                    <a:pt x="10266" y="895"/>
                  </a:lnTo>
                  <a:lnTo>
                    <a:pt x="10317" y="826"/>
                  </a:lnTo>
                  <a:lnTo>
                    <a:pt x="10362" y="753"/>
                  </a:lnTo>
                  <a:lnTo>
                    <a:pt x="10415" y="637"/>
                  </a:lnTo>
                  <a:lnTo>
                    <a:pt x="10464" y="480"/>
                  </a:lnTo>
                  <a:lnTo>
                    <a:pt x="10493" y="335"/>
                  </a:lnTo>
                  <a:lnTo>
                    <a:pt x="10506" y="213"/>
                  </a:lnTo>
                  <a:lnTo>
                    <a:pt x="10509" y="168"/>
                  </a:lnTo>
                  <a:lnTo>
                    <a:pt x="6766" y="168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4" name="Rectangle 105"/>
            <p:cNvSpPr>
              <a:spLocks noChangeArrowheads="1"/>
            </p:cNvSpPr>
            <p:nvPr/>
          </p:nvSpPr>
          <p:spPr bwMode="auto">
            <a:xfrm flipH="1">
              <a:off x="9150096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5" name="Rectangle 106"/>
            <p:cNvSpPr>
              <a:spLocks noChangeArrowheads="1"/>
            </p:cNvSpPr>
            <p:nvPr/>
          </p:nvSpPr>
          <p:spPr bwMode="auto">
            <a:xfrm flipH="1">
              <a:off x="9111837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6" name="Rectangle 107"/>
            <p:cNvSpPr>
              <a:spLocks noChangeArrowheads="1"/>
            </p:cNvSpPr>
            <p:nvPr/>
          </p:nvSpPr>
          <p:spPr bwMode="auto">
            <a:xfrm flipH="1">
              <a:off x="9073578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7" name="Rectangle 108"/>
            <p:cNvSpPr>
              <a:spLocks noChangeArrowheads="1"/>
            </p:cNvSpPr>
            <p:nvPr/>
          </p:nvSpPr>
          <p:spPr bwMode="auto">
            <a:xfrm flipH="1">
              <a:off x="9035029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8" name="Rectangle 109"/>
            <p:cNvSpPr>
              <a:spLocks noChangeArrowheads="1"/>
            </p:cNvSpPr>
            <p:nvPr/>
          </p:nvSpPr>
          <p:spPr bwMode="auto">
            <a:xfrm flipH="1">
              <a:off x="8996770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9" name="Rectangle 110"/>
            <p:cNvSpPr>
              <a:spLocks noChangeArrowheads="1"/>
            </p:cNvSpPr>
            <p:nvPr/>
          </p:nvSpPr>
          <p:spPr bwMode="auto">
            <a:xfrm flipH="1">
              <a:off x="8958221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0" name="Rectangle 111"/>
            <p:cNvSpPr>
              <a:spLocks noChangeArrowheads="1"/>
            </p:cNvSpPr>
            <p:nvPr/>
          </p:nvSpPr>
          <p:spPr bwMode="auto">
            <a:xfrm flipH="1">
              <a:off x="8919962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1" name="Rectangle 112"/>
            <p:cNvSpPr>
              <a:spLocks noChangeArrowheads="1"/>
            </p:cNvSpPr>
            <p:nvPr/>
          </p:nvSpPr>
          <p:spPr bwMode="auto">
            <a:xfrm flipH="1">
              <a:off x="9141690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2" name="Rectangle 113"/>
            <p:cNvSpPr>
              <a:spLocks noChangeArrowheads="1"/>
            </p:cNvSpPr>
            <p:nvPr/>
          </p:nvSpPr>
          <p:spPr bwMode="auto">
            <a:xfrm flipH="1">
              <a:off x="9109228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3" name="Rectangle 114"/>
            <p:cNvSpPr>
              <a:spLocks noChangeArrowheads="1"/>
            </p:cNvSpPr>
            <p:nvPr/>
          </p:nvSpPr>
          <p:spPr bwMode="auto">
            <a:xfrm flipH="1">
              <a:off x="9076766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4" name="Rectangle 115"/>
            <p:cNvSpPr>
              <a:spLocks noChangeArrowheads="1"/>
            </p:cNvSpPr>
            <p:nvPr/>
          </p:nvSpPr>
          <p:spPr bwMode="auto">
            <a:xfrm flipH="1">
              <a:off x="9044593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5" name="Rectangle 116"/>
            <p:cNvSpPr>
              <a:spLocks noChangeArrowheads="1"/>
            </p:cNvSpPr>
            <p:nvPr/>
          </p:nvSpPr>
          <p:spPr bwMode="auto">
            <a:xfrm flipH="1">
              <a:off x="9012131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6" name="Rectangle 117"/>
            <p:cNvSpPr>
              <a:spLocks noChangeArrowheads="1"/>
            </p:cNvSpPr>
            <p:nvPr/>
          </p:nvSpPr>
          <p:spPr bwMode="auto">
            <a:xfrm flipH="1">
              <a:off x="8979669" y="-841526"/>
              <a:ext cx="1420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7" name="Rectangle 118"/>
            <p:cNvSpPr>
              <a:spLocks noChangeArrowheads="1"/>
            </p:cNvSpPr>
            <p:nvPr/>
          </p:nvSpPr>
          <p:spPr bwMode="auto">
            <a:xfrm flipH="1">
              <a:off x="8947207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8" name="Rectangle 119"/>
            <p:cNvSpPr>
              <a:spLocks noChangeArrowheads="1"/>
            </p:cNvSpPr>
            <p:nvPr/>
          </p:nvSpPr>
          <p:spPr bwMode="auto">
            <a:xfrm flipH="1">
              <a:off x="9128937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9" name="Rectangle 120"/>
            <p:cNvSpPr>
              <a:spLocks noChangeArrowheads="1"/>
            </p:cNvSpPr>
            <p:nvPr/>
          </p:nvSpPr>
          <p:spPr bwMode="auto">
            <a:xfrm flipH="1">
              <a:off x="9105170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0" name="Rectangle 121"/>
            <p:cNvSpPr>
              <a:spLocks noChangeArrowheads="1"/>
            </p:cNvSpPr>
            <p:nvPr/>
          </p:nvSpPr>
          <p:spPr bwMode="auto">
            <a:xfrm flipH="1">
              <a:off x="9081693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1" name="Rectangle 122"/>
            <p:cNvSpPr>
              <a:spLocks noChangeArrowheads="1"/>
            </p:cNvSpPr>
            <p:nvPr/>
          </p:nvSpPr>
          <p:spPr bwMode="auto">
            <a:xfrm flipH="1">
              <a:off x="9057926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2" name="Rectangle 123"/>
            <p:cNvSpPr>
              <a:spLocks noChangeArrowheads="1"/>
            </p:cNvSpPr>
            <p:nvPr/>
          </p:nvSpPr>
          <p:spPr bwMode="auto">
            <a:xfrm flipH="1">
              <a:off x="9034159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3" name="Rectangle 124"/>
            <p:cNvSpPr>
              <a:spLocks noChangeArrowheads="1"/>
            </p:cNvSpPr>
            <p:nvPr/>
          </p:nvSpPr>
          <p:spPr bwMode="auto">
            <a:xfrm flipH="1">
              <a:off x="9010682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4" name="Rectangle 125"/>
            <p:cNvSpPr>
              <a:spLocks noChangeArrowheads="1"/>
            </p:cNvSpPr>
            <p:nvPr/>
          </p:nvSpPr>
          <p:spPr bwMode="auto">
            <a:xfrm flipH="1">
              <a:off x="8986915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5" name="Rectangle 126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44056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6" name="Rectangle 127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11884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7" name="Rectangle 128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37100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8" name="Rectangle 129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9855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9" name="Freeform 130"/>
            <p:cNvSpPr>
              <a:spLocks/>
            </p:cNvSpPr>
            <p:nvPr/>
          </p:nvSpPr>
          <p:spPr bwMode="auto">
            <a:xfrm flipH="1">
              <a:off x="9762821" y="-780369"/>
              <a:ext cx="100285" cy="4058"/>
            </a:xfrm>
            <a:custGeom>
              <a:avLst/>
              <a:gdLst>
                <a:gd name="T0" fmla="*/ 1034 w 1039"/>
                <a:gd name="T1" fmla="*/ 42 h 42"/>
                <a:gd name="T2" fmla="*/ 5 w 1039"/>
                <a:gd name="T3" fmla="*/ 42 h 42"/>
                <a:gd name="T4" fmla="*/ 2 w 1039"/>
                <a:gd name="T5" fmla="*/ 41 h 42"/>
                <a:gd name="T6" fmla="*/ 0 w 1039"/>
                <a:gd name="T7" fmla="*/ 36 h 42"/>
                <a:gd name="T8" fmla="*/ 0 w 1039"/>
                <a:gd name="T9" fmla="*/ 6 h 42"/>
                <a:gd name="T10" fmla="*/ 2 w 1039"/>
                <a:gd name="T11" fmla="*/ 2 h 42"/>
                <a:gd name="T12" fmla="*/ 5 w 1039"/>
                <a:gd name="T13" fmla="*/ 0 h 42"/>
                <a:gd name="T14" fmla="*/ 1033 w 1039"/>
                <a:gd name="T15" fmla="*/ 0 h 42"/>
                <a:gd name="T16" fmla="*/ 1036 w 1039"/>
                <a:gd name="T17" fmla="*/ 2 h 42"/>
                <a:gd name="T18" fmla="*/ 1037 w 1039"/>
                <a:gd name="T19" fmla="*/ 6 h 42"/>
                <a:gd name="T20" fmla="*/ 1037 w 1039"/>
                <a:gd name="T21" fmla="*/ 36 h 42"/>
                <a:gd name="T22" fmla="*/ 1039 w 1039"/>
                <a:gd name="T23" fmla="*/ 41 h 42"/>
                <a:gd name="T24" fmla="*/ 1034 w 1039"/>
                <a:gd name="T25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39" h="42">
                  <a:moveTo>
                    <a:pt x="1034" y="42"/>
                  </a:moveTo>
                  <a:lnTo>
                    <a:pt x="5" y="42"/>
                  </a:lnTo>
                  <a:lnTo>
                    <a:pt x="2" y="41"/>
                  </a:lnTo>
                  <a:lnTo>
                    <a:pt x="0" y="36"/>
                  </a:lnTo>
                  <a:lnTo>
                    <a:pt x="0" y="6"/>
                  </a:lnTo>
                  <a:lnTo>
                    <a:pt x="2" y="2"/>
                  </a:lnTo>
                  <a:lnTo>
                    <a:pt x="5" y="0"/>
                  </a:lnTo>
                  <a:lnTo>
                    <a:pt x="1033" y="0"/>
                  </a:lnTo>
                  <a:lnTo>
                    <a:pt x="1036" y="2"/>
                  </a:lnTo>
                  <a:lnTo>
                    <a:pt x="1037" y="6"/>
                  </a:lnTo>
                  <a:lnTo>
                    <a:pt x="1037" y="36"/>
                  </a:lnTo>
                  <a:lnTo>
                    <a:pt x="1039" y="41"/>
                  </a:lnTo>
                  <a:lnTo>
                    <a:pt x="1034" y="42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0" y="711591"/>
            <a:ext cx="12200772" cy="6146409"/>
            <a:chOff x="1" y="711592"/>
            <a:chExt cx="12200772" cy="6146409"/>
          </a:xfrm>
        </p:grpSpPr>
        <p:sp>
          <p:nvSpPr>
            <p:cNvPr id="164" name="자유형 163"/>
            <p:cNvSpPr/>
            <p:nvPr/>
          </p:nvSpPr>
          <p:spPr>
            <a:xfrm rot="16200000">
              <a:off x="3027182" y="-2315589"/>
              <a:ext cx="6146409" cy="12200772"/>
            </a:xfrm>
            <a:custGeom>
              <a:avLst/>
              <a:gdLst>
                <a:gd name="connsiteX0" fmla="*/ 6146409 w 6146409"/>
                <a:gd name="connsiteY0" fmla="*/ 2222 h 12200772"/>
                <a:gd name="connsiteX1" fmla="*/ 6065629 w 6146409"/>
                <a:gd name="connsiteY1" fmla="*/ 164558 h 12200772"/>
                <a:gd name="connsiteX2" fmla="*/ 6114959 w 6146409"/>
                <a:gd name="connsiteY2" fmla="*/ 314135 h 12200772"/>
                <a:gd name="connsiteX3" fmla="*/ 6138200 w 6146409"/>
                <a:gd name="connsiteY3" fmla="*/ 323564 h 12200772"/>
                <a:gd name="connsiteX4" fmla="*/ 6146409 w 6146409"/>
                <a:gd name="connsiteY4" fmla="*/ 323564 h 12200772"/>
                <a:gd name="connsiteX5" fmla="*/ 6142304 w 6146409"/>
                <a:gd name="connsiteY5" fmla="*/ 325229 h 12200772"/>
                <a:gd name="connsiteX6" fmla="*/ 6146409 w 6146409"/>
                <a:gd name="connsiteY6" fmla="*/ 326894 h 12200772"/>
                <a:gd name="connsiteX7" fmla="*/ 6138200 w 6146409"/>
                <a:gd name="connsiteY7" fmla="*/ 326894 h 12200772"/>
                <a:gd name="connsiteX8" fmla="*/ 6114958 w 6146409"/>
                <a:gd name="connsiteY8" fmla="*/ 336323 h 12200772"/>
                <a:gd name="connsiteX9" fmla="*/ 6065628 w 6146409"/>
                <a:gd name="connsiteY9" fmla="*/ 485900 h 12200772"/>
                <a:gd name="connsiteX10" fmla="*/ 6114958 w 6146409"/>
                <a:gd name="connsiteY10" fmla="*/ 635477 h 12200772"/>
                <a:gd name="connsiteX11" fmla="*/ 6138200 w 6146409"/>
                <a:gd name="connsiteY11" fmla="*/ 644906 h 12200772"/>
                <a:gd name="connsiteX12" fmla="*/ 6146408 w 6146409"/>
                <a:gd name="connsiteY12" fmla="*/ 644906 h 12200772"/>
                <a:gd name="connsiteX13" fmla="*/ 6142304 w 6146409"/>
                <a:gd name="connsiteY13" fmla="*/ 646571 h 12200772"/>
                <a:gd name="connsiteX14" fmla="*/ 6146409 w 6146409"/>
                <a:gd name="connsiteY14" fmla="*/ 648235 h 12200772"/>
                <a:gd name="connsiteX15" fmla="*/ 6138200 w 6146409"/>
                <a:gd name="connsiteY15" fmla="*/ 648235 h 12200772"/>
                <a:gd name="connsiteX16" fmla="*/ 6114958 w 6146409"/>
                <a:gd name="connsiteY16" fmla="*/ 657664 h 12200772"/>
                <a:gd name="connsiteX17" fmla="*/ 6065628 w 6146409"/>
                <a:gd name="connsiteY17" fmla="*/ 807242 h 12200772"/>
                <a:gd name="connsiteX18" fmla="*/ 6114958 w 6146409"/>
                <a:gd name="connsiteY18" fmla="*/ 956818 h 12200772"/>
                <a:gd name="connsiteX19" fmla="*/ 6138200 w 6146409"/>
                <a:gd name="connsiteY19" fmla="*/ 966247 h 12200772"/>
                <a:gd name="connsiteX20" fmla="*/ 6146408 w 6146409"/>
                <a:gd name="connsiteY20" fmla="*/ 966247 h 12200772"/>
                <a:gd name="connsiteX21" fmla="*/ 6142304 w 6146409"/>
                <a:gd name="connsiteY21" fmla="*/ 967912 h 12200772"/>
                <a:gd name="connsiteX22" fmla="*/ 6146408 w 6146409"/>
                <a:gd name="connsiteY22" fmla="*/ 969577 h 12200772"/>
                <a:gd name="connsiteX23" fmla="*/ 6138200 w 6146409"/>
                <a:gd name="connsiteY23" fmla="*/ 969577 h 12200772"/>
                <a:gd name="connsiteX24" fmla="*/ 6114958 w 6146409"/>
                <a:gd name="connsiteY24" fmla="*/ 979006 h 12200772"/>
                <a:gd name="connsiteX25" fmla="*/ 6065628 w 6146409"/>
                <a:gd name="connsiteY25" fmla="*/ 1128583 h 12200772"/>
                <a:gd name="connsiteX26" fmla="*/ 6114958 w 6146409"/>
                <a:gd name="connsiteY26" fmla="*/ 1278160 h 12200772"/>
                <a:gd name="connsiteX27" fmla="*/ 6138200 w 6146409"/>
                <a:gd name="connsiteY27" fmla="*/ 1287589 h 12200772"/>
                <a:gd name="connsiteX28" fmla="*/ 6146408 w 6146409"/>
                <a:gd name="connsiteY28" fmla="*/ 1287589 h 12200772"/>
                <a:gd name="connsiteX29" fmla="*/ 6142304 w 6146409"/>
                <a:gd name="connsiteY29" fmla="*/ 1289254 h 12200772"/>
                <a:gd name="connsiteX30" fmla="*/ 6146408 w 6146409"/>
                <a:gd name="connsiteY30" fmla="*/ 1290919 h 12200772"/>
                <a:gd name="connsiteX31" fmla="*/ 6138199 w 6146409"/>
                <a:gd name="connsiteY31" fmla="*/ 1290919 h 12200772"/>
                <a:gd name="connsiteX32" fmla="*/ 6114958 w 6146409"/>
                <a:gd name="connsiteY32" fmla="*/ 1300348 h 12200772"/>
                <a:gd name="connsiteX33" fmla="*/ 6065628 w 6146409"/>
                <a:gd name="connsiteY33" fmla="*/ 1449925 h 12200772"/>
                <a:gd name="connsiteX34" fmla="*/ 6114958 w 6146409"/>
                <a:gd name="connsiteY34" fmla="*/ 1599502 h 12200772"/>
                <a:gd name="connsiteX35" fmla="*/ 6138199 w 6146409"/>
                <a:gd name="connsiteY35" fmla="*/ 1608931 h 12200772"/>
                <a:gd name="connsiteX36" fmla="*/ 6146408 w 6146409"/>
                <a:gd name="connsiteY36" fmla="*/ 1608931 h 12200772"/>
                <a:gd name="connsiteX37" fmla="*/ 6142304 w 6146409"/>
                <a:gd name="connsiteY37" fmla="*/ 1610596 h 12200772"/>
                <a:gd name="connsiteX38" fmla="*/ 6146408 w 6146409"/>
                <a:gd name="connsiteY38" fmla="*/ 1612261 h 12200772"/>
                <a:gd name="connsiteX39" fmla="*/ 6138199 w 6146409"/>
                <a:gd name="connsiteY39" fmla="*/ 1612261 h 12200772"/>
                <a:gd name="connsiteX40" fmla="*/ 6114958 w 6146409"/>
                <a:gd name="connsiteY40" fmla="*/ 1621690 h 12200772"/>
                <a:gd name="connsiteX41" fmla="*/ 6065628 w 6146409"/>
                <a:gd name="connsiteY41" fmla="*/ 1771267 h 12200772"/>
                <a:gd name="connsiteX42" fmla="*/ 6114958 w 6146409"/>
                <a:gd name="connsiteY42" fmla="*/ 1920843 h 12200772"/>
                <a:gd name="connsiteX43" fmla="*/ 6138199 w 6146409"/>
                <a:gd name="connsiteY43" fmla="*/ 1930273 h 12200772"/>
                <a:gd name="connsiteX44" fmla="*/ 6146408 w 6146409"/>
                <a:gd name="connsiteY44" fmla="*/ 1930273 h 12200772"/>
                <a:gd name="connsiteX45" fmla="*/ 6142303 w 6146409"/>
                <a:gd name="connsiteY45" fmla="*/ 1931938 h 12200772"/>
                <a:gd name="connsiteX46" fmla="*/ 6146408 w 6146409"/>
                <a:gd name="connsiteY46" fmla="*/ 1933603 h 12200772"/>
                <a:gd name="connsiteX47" fmla="*/ 6138199 w 6146409"/>
                <a:gd name="connsiteY47" fmla="*/ 1933603 h 12200772"/>
                <a:gd name="connsiteX48" fmla="*/ 6114957 w 6146409"/>
                <a:gd name="connsiteY48" fmla="*/ 1943032 h 12200772"/>
                <a:gd name="connsiteX49" fmla="*/ 6065627 w 6146409"/>
                <a:gd name="connsiteY49" fmla="*/ 2092608 h 12200772"/>
                <a:gd name="connsiteX50" fmla="*/ 6114957 w 6146409"/>
                <a:gd name="connsiteY50" fmla="*/ 2242185 h 12200772"/>
                <a:gd name="connsiteX51" fmla="*/ 6138199 w 6146409"/>
                <a:gd name="connsiteY51" fmla="*/ 2251614 h 12200772"/>
                <a:gd name="connsiteX52" fmla="*/ 6146407 w 6146409"/>
                <a:gd name="connsiteY52" fmla="*/ 2251614 h 12200772"/>
                <a:gd name="connsiteX53" fmla="*/ 6142303 w 6146409"/>
                <a:gd name="connsiteY53" fmla="*/ 2253279 h 12200772"/>
                <a:gd name="connsiteX54" fmla="*/ 6146408 w 6146409"/>
                <a:gd name="connsiteY54" fmla="*/ 2254944 h 12200772"/>
                <a:gd name="connsiteX55" fmla="*/ 6138199 w 6146409"/>
                <a:gd name="connsiteY55" fmla="*/ 2254944 h 12200772"/>
                <a:gd name="connsiteX56" fmla="*/ 6114957 w 6146409"/>
                <a:gd name="connsiteY56" fmla="*/ 2264374 h 12200772"/>
                <a:gd name="connsiteX57" fmla="*/ 6065627 w 6146409"/>
                <a:gd name="connsiteY57" fmla="*/ 2413950 h 12200772"/>
                <a:gd name="connsiteX58" fmla="*/ 6114957 w 6146409"/>
                <a:gd name="connsiteY58" fmla="*/ 2563526 h 12200772"/>
                <a:gd name="connsiteX59" fmla="*/ 6138199 w 6146409"/>
                <a:gd name="connsiteY59" fmla="*/ 2572956 h 12200772"/>
                <a:gd name="connsiteX60" fmla="*/ 6146407 w 6146409"/>
                <a:gd name="connsiteY60" fmla="*/ 2572956 h 12200772"/>
                <a:gd name="connsiteX61" fmla="*/ 6142303 w 6146409"/>
                <a:gd name="connsiteY61" fmla="*/ 2574620 h 12200772"/>
                <a:gd name="connsiteX62" fmla="*/ 6146407 w 6146409"/>
                <a:gd name="connsiteY62" fmla="*/ 2576286 h 12200772"/>
                <a:gd name="connsiteX63" fmla="*/ 6138199 w 6146409"/>
                <a:gd name="connsiteY63" fmla="*/ 2576286 h 12200772"/>
                <a:gd name="connsiteX64" fmla="*/ 6114957 w 6146409"/>
                <a:gd name="connsiteY64" fmla="*/ 2585714 h 12200772"/>
                <a:gd name="connsiteX65" fmla="*/ 6065627 w 6146409"/>
                <a:gd name="connsiteY65" fmla="*/ 2735292 h 12200772"/>
                <a:gd name="connsiteX66" fmla="*/ 6114957 w 6146409"/>
                <a:gd name="connsiteY66" fmla="*/ 2884868 h 12200772"/>
                <a:gd name="connsiteX67" fmla="*/ 6138199 w 6146409"/>
                <a:gd name="connsiteY67" fmla="*/ 2894298 h 12200772"/>
                <a:gd name="connsiteX68" fmla="*/ 6146407 w 6146409"/>
                <a:gd name="connsiteY68" fmla="*/ 2894298 h 12200772"/>
                <a:gd name="connsiteX69" fmla="*/ 6142303 w 6146409"/>
                <a:gd name="connsiteY69" fmla="*/ 2895963 h 12200772"/>
                <a:gd name="connsiteX70" fmla="*/ 6146407 w 6146409"/>
                <a:gd name="connsiteY70" fmla="*/ 2897627 h 12200772"/>
                <a:gd name="connsiteX71" fmla="*/ 6138199 w 6146409"/>
                <a:gd name="connsiteY71" fmla="*/ 2897627 h 12200772"/>
                <a:gd name="connsiteX72" fmla="*/ 6114957 w 6146409"/>
                <a:gd name="connsiteY72" fmla="*/ 2907056 h 12200772"/>
                <a:gd name="connsiteX73" fmla="*/ 6065627 w 6146409"/>
                <a:gd name="connsiteY73" fmla="*/ 3056633 h 12200772"/>
                <a:gd name="connsiteX74" fmla="*/ 6114957 w 6146409"/>
                <a:gd name="connsiteY74" fmla="*/ 3206209 h 12200772"/>
                <a:gd name="connsiteX75" fmla="*/ 6138199 w 6146409"/>
                <a:gd name="connsiteY75" fmla="*/ 3215638 h 12200772"/>
                <a:gd name="connsiteX76" fmla="*/ 6146407 w 6146409"/>
                <a:gd name="connsiteY76" fmla="*/ 3215638 h 12200772"/>
                <a:gd name="connsiteX77" fmla="*/ 6142303 w 6146409"/>
                <a:gd name="connsiteY77" fmla="*/ 3217303 h 12200772"/>
                <a:gd name="connsiteX78" fmla="*/ 6146407 w 6146409"/>
                <a:gd name="connsiteY78" fmla="*/ 3218969 h 12200772"/>
                <a:gd name="connsiteX79" fmla="*/ 6138198 w 6146409"/>
                <a:gd name="connsiteY79" fmla="*/ 3218969 h 12200772"/>
                <a:gd name="connsiteX80" fmla="*/ 6114956 w 6146409"/>
                <a:gd name="connsiteY80" fmla="*/ 3228397 h 12200772"/>
                <a:gd name="connsiteX81" fmla="*/ 6065626 w 6146409"/>
                <a:gd name="connsiteY81" fmla="*/ 3377975 h 12200772"/>
                <a:gd name="connsiteX82" fmla="*/ 6114956 w 6146409"/>
                <a:gd name="connsiteY82" fmla="*/ 3527551 h 12200772"/>
                <a:gd name="connsiteX83" fmla="*/ 6138198 w 6146409"/>
                <a:gd name="connsiteY83" fmla="*/ 3536980 h 12200772"/>
                <a:gd name="connsiteX84" fmla="*/ 6146407 w 6146409"/>
                <a:gd name="connsiteY84" fmla="*/ 3536980 h 12200772"/>
                <a:gd name="connsiteX85" fmla="*/ 6142303 w 6146409"/>
                <a:gd name="connsiteY85" fmla="*/ 3538645 h 12200772"/>
                <a:gd name="connsiteX86" fmla="*/ 6146407 w 6146409"/>
                <a:gd name="connsiteY86" fmla="*/ 3540310 h 12200772"/>
                <a:gd name="connsiteX87" fmla="*/ 6138198 w 6146409"/>
                <a:gd name="connsiteY87" fmla="*/ 3540310 h 12200772"/>
                <a:gd name="connsiteX88" fmla="*/ 6114956 w 6146409"/>
                <a:gd name="connsiteY88" fmla="*/ 3549739 h 12200772"/>
                <a:gd name="connsiteX89" fmla="*/ 6065626 w 6146409"/>
                <a:gd name="connsiteY89" fmla="*/ 3699316 h 12200772"/>
                <a:gd name="connsiteX90" fmla="*/ 6114956 w 6146409"/>
                <a:gd name="connsiteY90" fmla="*/ 3848893 h 12200772"/>
                <a:gd name="connsiteX91" fmla="*/ 6138198 w 6146409"/>
                <a:gd name="connsiteY91" fmla="*/ 3858322 h 12200772"/>
                <a:gd name="connsiteX92" fmla="*/ 6146406 w 6146409"/>
                <a:gd name="connsiteY92" fmla="*/ 3858322 h 12200772"/>
                <a:gd name="connsiteX93" fmla="*/ 6142302 w 6146409"/>
                <a:gd name="connsiteY93" fmla="*/ 3859987 h 12200772"/>
                <a:gd name="connsiteX94" fmla="*/ 6146407 w 6146409"/>
                <a:gd name="connsiteY94" fmla="*/ 3861652 h 12200772"/>
                <a:gd name="connsiteX95" fmla="*/ 6138198 w 6146409"/>
                <a:gd name="connsiteY95" fmla="*/ 3861652 h 12200772"/>
                <a:gd name="connsiteX96" fmla="*/ 6114956 w 6146409"/>
                <a:gd name="connsiteY96" fmla="*/ 3871081 h 12200772"/>
                <a:gd name="connsiteX97" fmla="*/ 6065626 w 6146409"/>
                <a:gd name="connsiteY97" fmla="*/ 4020658 h 12200772"/>
                <a:gd name="connsiteX98" fmla="*/ 6114956 w 6146409"/>
                <a:gd name="connsiteY98" fmla="*/ 4170234 h 12200772"/>
                <a:gd name="connsiteX99" fmla="*/ 6138198 w 6146409"/>
                <a:gd name="connsiteY99" fmla="*/ 4179664 h 12200772"/>
                <a:gd name="connsiteX100" fmla="*/ 6146406 w 6146409"/>
                <a:gd name="connsiteY100" fmla="*/ 4179664 h 12200772"/>
                <a:gd name="connsiteX101" fmla="*/ 6142302 w 6146409"/>
                <a:gd name="connsiteY101" fmla="*/ 4181329 h 12200772"/>
                <a:gd name="connsiteX102" fmla="*/ 6146406 w 6146409"/>
                <a:gd name="connsiteY102" fmla="*/ 4182993 h 12200772"/>
                <a:gd name="connsiteX103" fmla="*/ 6138198 w 6146409"/>
                <a:gd name="connsiteY103" fmla="*/ 4182993 h 12200772"/>
                <a:gd name="connsiteX104" fmla="*/ 6114956 w 6146409"/>
                <a:gd name="connsiteY104" fmla="*/ 4192423 h 12200772"/>
                <a:gd name="connsiteX105" fmla="*/ 6065626 w 6146409"/>
                <a:gd name="connsiteY105" fmla="*/ 4342000 h 12200772"/>
                <a:gd name="connsiteX106" fmla="*/ 6114956 w 6146409"/>
                <a:gd name="connsiteY106" fmla="*/ 4491576 h 12200772"/>
                <a:gd name="connsiteX107" fmla="*/ 6138198 w 6146409"/>
                <a:gd name="connsiteY107" fmla="*/ 4501005 h 12200772"/>
                <a:gd name="connsiteX108" fmla="*/ 6146406 w 6146409"/>
                <a:gd name="connsiteY108" fmla="*/ 4501005 h 12200772"/>
                <a:gd name="connsiteX109" fmla="*/ 6142302 w 6146409"/>
                <a:gd name="connsiteY109" fmla="*/ 4502670 h 12200772"/>
                <a:gd name="connsiteX110" fmla="*/ 6146406 w 6146409"/>
                <a:gd name="connsiteY110" fmla="*/ 4504335 h 12200772"/>
                <a:gd name="connsiteX111" fmla="*/ 6138198 w 6146409"/>
                <a:gd name="connsiteY111" fmla="*/ 4504335 h 12200772"/>
                <a:gd name="connsiteX112" fmla="*/ 6114956 w 6146409"/>
                <a:gd name="connsiteY112" fmla="*/ 4513765 h 12200772"/>
                <a:gd name="connsiteX113" fmla="*/ 6065626 w 6146409"/>
                <a:gd name="connsiteY113" fmla="*/ 4663342 h 12200772"/>
                <a:gd name="connsiteX114" fmla="*/ 6114956 w 6146409"/>
                <a:gd name="connsiteY114" fmla="*/ 4812918 h 12200772"/>
                <a:gd name="connsiteX115" fmla="*/ 6138197 w 6146409"/>
                <a:gd name="connsiteY115" fmla="*/ 4822348 h 12200772"/>
                <a:gd name="connsiteX116" fmla="*/ 6146406 w 6146409"/>
                <a:gd name="connsiteY116" fmla="*/ 4822348 h 12200772"/>
                <a:gd name="connsiteX117" fmla="*/ 6142302 w 6146409"/>
                <a:gd name="connsiteY117" fmla="*/ 4824012 h 12200772"/>
                <a:gd name="connsiteX118" fmla="*/ 6146406 w 6146409"/>
                <a:gd name="connsiteY118" fmla="*/ 4825677 h 12200772"/>
                <a:gd name="connsiteX119" fmla="*/ 6138197 w 6146409"/>
                <a:gd name="connsiteY119" fmla="*/ 4825677 h 12200772"/>
                <a:gd name="connsiteX120" fmla="*/ 6114955 w 6146409"/>
                <a:gd name="connsiteY120" fmla="*/ 4835106 h 12200772"/>
                <a:gd name="connsiteX121" fmla="*/ 6065625 w 6146409"/>
                <a:gd name="connsiteY121" fmla="*/ 4984683 h 12200772"/>
                <a:gd name="connsiteX122" fmla="*/ 6114955 w 6146409"/>
                <a:gd name="connsiteY122" fmla="*/ 5134260 h 12200772"/>
                <a:gd name="connsiteX123" fmla="*/ 6138197 w 6146409"/>
                <a:gd name="connsiteY123" fmla="*/ 5143689 h 12200772"/>
                <a:gd name="connsiteX124" fmla="*/ 6146405 w 6146409"/>
                <a:gd name="connsiteY124" fmla="*/ 5143689 h 12200772"/>
                <a:gd name="connsiteX125" fmla="*/ 6142301 w 6146409"/>
                <a:gd name="connsiteY125" fmla="*/ 5145354 h 12200772"/>
                <a:gd name="connsiteX126" fmla="*/ 6146406 w 6146409"/>
                <a:gd name="connsiteY126" fmla="*/ 5147018 h 12200772"/>
                <a:gd name="connsiteX127" fmla="*/ 6138197 w 6146409"/>
                <a:gd name="connsiteY127" fmla="*/ 5147018 h 12200772"/>
                <a:gd name="connsiteX128" fmla="*/ 6114955 w 6146409"/>
                <a:gd name="connsiteY128" fmla="*/ 5156448 h 12200772"/>
                <a:gd name="connsiteX129" fmla="*/ 6065625 w 6146409"/>
                <a:gd name="connsiteY129" fmla="*/ 5306025 h 12200772"/>
                <a:gd name="connsiteX130" fmla="*/ 6114955 w 6146409"/>
                <a:gd name="connsiteY130" fmla="*/ 5455601 h 12200772"/>
                <a:gd name="connsiteX131" fmla="*/ 6138197 w 6146409"/>
                <a:gd name="connsiteY131" fmla="*/ 5465031 h 12200772"/>
                <a:gd name="connsiteX132" fmla="*/ 6146405 w 6146409"/>
                <a:gd name="connsiteY132" fmla="*/ 5465031 h 12200772"/>
                <a:gd name="connsiteX133" fmla="*/ 6142301 w 6146409"/>
                <a:gd name="connsiteY133" fmla="*/ 5466695 h 12200772"/>
                <a:gd name="connsiteX134" fmla="*/ 6146405 w 6146409"/>
                <a:gd name="connsiteY134" fmla="*/ 5468361 h 12200772"/>
                <a:gd name="connsiteX135" fmla="*/ 6138197 w 6146409"/>
                <a:gd name="connsiteY135" fmla="*/ 5468361 h 12200772"/>
                <a:gd name="connsiteX136" fmla="*/ 6114955 w 6146409"/>
                <a:gd name="connsiteY136" fmla="*/ 5477790 h 12200772"/>
                <a:gd name="connsiteX137" fmla="*/ 6065625 w 6146409"/>
                <a:gd name="connsiteY137" fmla="*/ 5627367 h 12200772"/>
                <a:gd name="connsiteX138" fmla="*/ 6114955 w 6146409"/>
                <a:gd name="connsiteY138" fmla="*/ 5776943 h 12200772"/>
                <a:gd name="connsiteX139" fmla="*/ 6138197 w 6146409"/>
                <a:gd name="connsiteY139" fmla="*/ 5786373 h 12200772"/>
                <a:gd name="connsiteX140" fmla="*/ 6146405 w 6146409"/>
                <a:gd name="connsiteY140" fmla="*/ 5786373 h 12200772"/>
                <a:gd name="connsiteX141" fmla="*/ 6142301 w 6146409"/>
                <a:gd name="connsiteY141" fmla="*/ 5788037 h 12200772"/>
                <a:gd name="connsiteX142" fmla="*/ 6146405 w 6146409"/>
                <a:gd name="connsiteY142" fmla="*/ 5789702 h 12200772"/>
                <a:gd name="connsiteX143" fmla="*/ 6138197 w 6146409"/>
                <a:gd name="connsiteY143" fmla="*/ 5789702 h 12200772"/>
                <a:gd name="connsiteX144" fmla="*/ 6114955 w 6146409"/>
                <a:gd name="connsiteY144" fmla="*/ 5799131 h 12200772"/>
                <a:gd name="connsiteX145" fmla="*/ 6065625 w 6146409"/>
                <a:gd name="connsiteY145" fmla="*/ 5948709 h 12200772"/>
                <a:gd name="connsiteX146" fmla="*/ 6089279 w 6146409"/>
                <a:gd name="connsiteY146" fmla="*/ 6063492 h 12200772"/>
                <a:gd name="connsiteX147" fmla="*/ 6110280 w 6146409"/>
                <a:gd name="connsiteY147" fmla="*/ 6091951 h 12200772"/>
                <a:gd name="connsiteX148" fmla="*/ 6146409 w 6146409"/>
                <a:gd name="connsiteY148" fmla="*/ 6091951 h 12200772"/>
                <a:gd name="connsiteX149" fmla="*/ 6122875 w 6146409"/>
                <a:gd name="connsiteY149" fmla="*/ 6101498 h 12200772"/>
                <a:gd name="connsiteX150" fmla="*/ 6146405 w 6146409"/>
                <a:gd name="connsiteY150" fmla="*/ 6111044 h 12200772"/>
                <a:gd name="connsiteX151" fmla="*/ 6110284 w 6146409"/>
                <a:gd name="connsiteY151" fmla="*/ 6111044 h 12200772"/>
                <a:gd name="connsiteX152" fmla="*/ 6089282 w 6146409"/>
                <a:gd name="connsiteY152" fmla="*/ 6139503 h 12200772"/>
                <a:gd name="connsiteX153" fmla="*/ 6065629 w 6146409"/>
                <a:gd name="connsiteY153" fmla="*/ 6254286 h 12200772"/>
                <a:gd name="connsiteX154" fmla="*/ 6114959 w 6146409"/>
                <a:gd name="connsiteY154" fmla="*/ 6403863 h 12200772"/>
                <a:gd name="connsiteX155" fmla="*/ 6138200 w 6146409"/>
                <a:gd name="connsiteY155" fmla="*/ 6413292 h 12200772"/>
                <a:gd name="connsiteX156" fmla="*/ 6146409 w 6146409"/>
                <a:gd name="connsiteY156" fmla="*/ 6413292 h 12200772"/>
                <a:gd name="connsiteX157" fmla="*/ 6142304 w 6146409"/>
                <a:gd name="connsiteY157" fmla="*/ 6414957 h 12200772"/>
                <a:gd name="connsiteX158" fmla="*/ 6146409 w 6146409"/>
                <a:gd name="connsiteY158" fmla="*/ 6416622 h 12200772"/>
                <a:gd name="connsiteX159" fmla="*/ 6138200 w 6146409"/>
                <a:gd name="connsiteY159" fmla="*/ 6416622 h 12200772"/>
                <a:gd name="connsiteX160" fmla="*/ 6114958 w 6146409"/>
                <a:gd name="connsiteY160" fmla="*/ 6426051 h 12200772"/>
                <a:gd name="connsiteX161" fmla="*/ 6065628 w 6146409"/>
                <a:gd name="connsiteY161" fmla="*/ 6575628 h 12200772"/>
                <a:gd name="connsiteX162" fmla="*/ 6114958 w 6146409"/>
                <a:gd name="connsiteY162" fmla="*/ 6725204 h 12200772"/>
                <a:gd name="connsiteX163" fmla="*/ 6138200 w 6146409"/>
                <a:gd name="connsiteY163" fmla="*/ 6734633 h 12200772"/>
                <a:gd name="connsiteX164" fmla="*/ 6146408 w 6146409"/>
                <a:gd name="connsiteY164" fmla="*/ 6734633 h 12200772"/>
                <a:gd name="connsiteX165" fmla="*/ 6142304 w 6146409"/>
                <a:gd name="connsiteY165" fmla="*/ 6736299 h 12200772"/>
                <a:gd name="connsiteX166" fmla="*/ 6146409 w 6146409"/>
                <a:gd name="connsiteY166" fmla="*/ 6737963 h 12200772"/>
                <a:gd name="connsiteX167" fmla="*/ 6138200 w 6146409"/>
                <a:gd name="connsiteY167" fmla="*/ 6737963 h 12200772"/>
                <a:gd name="connsiteX168" fmla="*/ 6114958 w 6146409"/>
                <a:gd name="connsiteY168" fmla="*/ 6747392 h 12200772"/>
                <a:gd name="connsiteX169" fmla="*/ 6065628 w 6146409"/>
                <a:gd name="connsiteY169" fmla="*/ 6896970 h 12200772"/>
                <a:gd name="connsiteX170" fmla="*/ 6114958 w 6146409"/>
                <a:gd name="connsiteY170" fmla="*/ 7046546 h 12200772"/>
                <a:gd name="connsiteX171" fmla="*/ 6138200 w 6146409"/>
                <a:gd name="connsiteY171" fmla="*/ 7055975 h 12200772"/>
                <a:gd name="connsiteX172" fmla="*/ 6146408 w 6146409"/>
                <a:gd name="connsiteY172" fmla="*/ 7055975 h 12200772"/>
                <a:gd name="connsiteX173" fmla="*/ 6142304 w 6146409"/>
                <a:gd name="connsiteY173" fmla="*/ 7057640 h 12200772"/>
                <a:gd name="connsiteX174" fmla="*/ 6146408 w 6146409"/>
                <a:gd name="connsiteY174" fmla="*/ 7059305 h 12200772"/>
                <a:gd name="connsiteX175" fmla="*/ 6138200 w 6146409"/>
                <a:gd name="connsiteY175" fmla="*/ 7059305 h 12200772"/>
                <a:gd name="connsiteX176" fmla="*/ 6114958 w 6146409"/>
                <a:gd name="connsiteY176" fmla="*/ 7068734 h 12200772"/>
                <a:gd name="connsiteX177" fmla="*/ 6065628 w 6146409"/>
                <a:gd name="connsiteY177" fmla="*/ 7218311 h 12200772"/>
                <a:gd name="connsiteX178" fmla="*/ 6114958 w 6146409"/>
                <a:gd name="connsiteY178" fmla="*/ 7367888 h 12200772"/>
                <a:gd name="connsiteX179" fmla="*/ 6138200 w 6146409"/>
                <a:gd name="connsiteY179" fmla="*/ 7377317 h 12200772"/>
                <a:gd name="connsiteX180" fmla="*/ 6146408 w 6146409"/>
                <a:gd name="connsiteY180" fmla="*/ 7377317 h 12200772"/>
                <a:gd name="connsiteX181" fmla="*/ 6142304 w 6146409"/>
                <a:gd name="connsiteY181" fmla="*/ 7378982 h 12200772"/>
                <a:gd name="connsiteX182" fmla="*/ 6146408 w 6146409"/>
                <a:gd name="connsiteY182" fmla="*/ 7380647 h 12200772"/>
                <a:gd name="connsiteX183" fmla="*/ 6138199 w 6146409"/>
                <a:gd name="connsiteY183" fmla="*/ 7380647 h 12200772"/>
                <a:gd name="connsiteX184" fmla="*/ 6114958 w 6146409"/>
                <a:gd name="connsiteY184" fmla="*/ 7390076 h 12200772"/>
                <a:gd name="connsiteX185" fmla="*/ 6065628 w 6146409"/>
                <a:gd name="connsiteY185" fmla="*/ 7539653 h 12200772"/>
                <a:gd name="connsiteX186" fmla="*/ 6114958 w 6146409"/>
                <a:gd name="connsiteY186" fmla="*/ 7689230 h 12200772"/>
                <a:gd name="connsiteX187" fmla="*/ 6138199 w 6146409"/>
                <a:gd name="connsiteY187" fmla="*/ 7698659 h 12200772"/>
                <a:gd name="connsiteX188" fmla="*/ 6146408 w 6146409"/>
                <a:gd name="connsiteY188" fmla="*/ 7698659 h 12200772"/>
                <a:gd name="connsiteX189" fmla="*/ 6142304 w 6146409"/>
                <a:gd name="connsiteY189" fmla="*/ 7700324 h 12200772"/>
                <a:gd name="connsiteX190" fmla="*/ 6146408 w 6146409"/>
                <a:gd name="connsiteY190" fmla="*/ 7701989 h 12200772"/>
                <a:gd name="connsiteX191" fmla="*/ 6138199 w 6146409"/>
                <a:gd name="connsiteY191" fmla="*/ 7701989 h 12200772"/>
                <a:gd name="connsiteX192" fmla="*/ 6114958 w 6146409"/>
                <a:gd name="connsiteY192" fmla="*/ 7711418 h 12200772"/>
                <a:gd name="connsiteX193" fmla="*/ 6065628 w 6146409"/>
                <a:gd name="connsiteY193" fmla="*/ 7860994 h 12200772"/>
                <a:gd name="connsiteX194" fmla="*/ 6114958 w 6146409"/>
                <a:gd name="connsiteY194" fmla="*/ 8010571 h 12200772"/>
                <a:gd name="connsiteX195" fmla="*/ 6138199 w 6146409"/>
                <a:gd name="connsiteY195" fmla="*/ 8020001 h 12200772"/>
                <a:gd name="connsiteX196" fmla="*/ 6146408 w 6146409"/>
                <a:gd name="connsiteY196" fmla="*/ 8020001 h 12200772"/>
                <a:gd name="connsiteX197" fmla="*/ 6142303 w 6146409"/>
                <a:gd name="connsiteY197" fmla="*/ 8021666 h 12200772"/>
                <a:gd name="connsiteX198" fmla="*/ 6146408 w 6146409"/>
                <a:gd name="connsiteY198" fmla="*/ 8023331 h 12200772"/>
                <a:gd name="connsiteX199" fmla="*/ 6138199 w 6146409"/>
                <a:gd name="connsiteY199" fmla="*/ 8023331 h 12200772"/>
                <a:gd name="connsiteX200" fmla="*/ 6114957 w 6146409"/>
                <a:gd name="connsiteY200" fmla="*/ 8032759 h 12200772"/>
                <a:gd name="connsiteX201" fmla="*/ 6065627 w 6146409"/>
                <a:gd name="connsiteY201" fmla="*/ 8182336 h 12200772"/>
                <a:gd name="connsiteX202" fmla="*/ 6114957 w 6146409"/>
                <a:gd name="connsiteY202" fmla="*/ 8331913 h 12200772"/>
                <a:gd name="connsiteX203" fmla="*/ 6138199 w 6146409"/>
                <a:gd name="connsiteY203" fmla="*/ 8341342 h 12200772"/>
                <a:gd name="connsiteX204" fmla="*/ 6146407 w 6146409"/>
                <a:gd name="connsiteY204" fmla="*/ 8341342 h 12200772"/>
                <a:gd name="connsiteX205" fmla="*/ 6142303 w 6146409"/>
                <a:gd name="connsiteY205" fmla="*/ 8343007 h 12200772"/>
                <a:gd name="connsiteX206" fmla="*/ 6146408 w 6146409"/>
                <a:gd name="connsiteY206" fmla="*/ 8344672 h 12200772"/>
                <a:gd name="connsiteX207" fmla="*/ 6138199 w 6146409"/>
                <a:gd name="connsiteY207" fmla="*/ 8344672 h 12200772"/>
                <a:gd name="connsiteX208" fmla="*/ 6114957 w 6146409"/>
                <a:gd name="connsiteY208" fmla="*/ 8354101 h 12200772"/>
                <a:gd name="connsiteX209" fmla="*/ 6065627 w 6146409"/>
                <a:gd name="connsiteY209" fmla="*/ 8503678 h 12200772"/>
                <a:gd name="connsiteX210" fmla="*/ 6114957 w 6146409"/>
                <a:gd name="connsiteY210" fmla="*/ 8653254 h 12200772"/>
                <a:gd name="connsiteX211" fmla="*/ 6138199 w 6146409"/>
                <a:gd name="connsiteY211" fmla="*/ 8662684 h 12200772"/>
                <a:gd name="connsiteX212" fmla="*/ 6146407 w 6146409"/>
                <a:gd name="connsiteY212" fmla="*/ 8662684 h 12200772"/>
                <a:gd name="connsiteX213" fmla="*/ 6142303 w 6146409"/>
                <a:gd name="connsiteY213" fmla="*/ 8664348 h 12200772"/>
                <a:gd name="connsiteX214" fmla="*/ 6146407 w 6146409"/>
                <a:gd name="connsiteY214" fmla="*/ 8666014 h 12200772"/>
                <a:gd name="connsiteX215" fmla="*/ 6138199 w 6146409"/>
                <a:gd name="connsiteY215" fmla="*/ 8666014 h 12200772"/>
                <a:gd name="connsiteX216" fmla="*/ 6114957 w 6146409"/>
                <a:gd name="connsiteY216" fmla="*/ 8675442 h 12200772"/>
                <a:gd name="connsiteX217" fmla="*/ 6065627 w 6146409"/>
                <a:gd name="connsiteY217" fmla="*/ 8825020 h 12200772"/>
                <a:gd name="connsiteX218" fmla="*/ 6114957 w 6146409"/>
                <a:gd name="connsiteY218" fmla="*/ 8974596 h 12200772"/>
                <a:gd name="connsiteX219" fmla="*/ 6138199 w 6146409"/>
                <a:gd name="connsiteY219" fmla="*/ 8984026 h 12200772"/>
                <a:gd name="connsiteX220" fmla="*/ 6146407 w 6146409"/>
                <a:gd name="connsiteY220" fmla="*/ 8984026 h 12200772"/>
                <a:gd name="connsiteX221" fmla="*/ 6142303 w 6146409"/>
                <a:gd name="connsiteY221" fmla="*/ 8985690 h 12200772"/>
                <a:gd name="connsiteX222" fmla="*/ 6146407 w 6146409"/>
                <a:gd name="connsiteY222" fmla="*/ 8987354 h 12200772"/>
                <a:gd name="connsiteX223" fmla="*/ 6138199 w 6146409"/>
                <a:gd name="connsiteY223" fmla="*/ 8987354 h 12200772"/>
                <a:gd name="connsiteX224" fmla="*/ 6114957 w 6146409"/>
                <a:gd name="connsiteY224" fmla="*/ 8996784 h 12200772"/>
                <a:gd name="connsiteX225" fmla="*/ 6065627 w 6146409"/>
                <a:gd name="connsiteY225" fmla="*/ 9146360 h 12200772"/>
                <a:gd name="connsiteX226" fmla="*/ 6114957 w 6146409"/>
                <a:gd name="connsiteY226" fmla="*/ 9295936 h 12200772"/>
                <a:gd name="connsiteX227" fmla="*/ 6138199 w 6146409"/>
                <a:gd name="connsiteY227" fmla="*/ 9305366 h 12200772"/>
                <a:gd name="connsiteX228" fmla="*/ 6146407 w 6146409"/>
                <a:gd name="connsiteY228" fmla="*/ 9305366 h 12200772"/>
                <a:gd name="connsiteX229" fmla="*/ 6142303 w 6146409"/>
                <a:gd name="connsiteY229" fmla="*/ 9307030 h 12200772"/>
                <a:gd name="connsiteX230" fmla="*/ 6146407 w 6146409"/>
                <a:gd name="connsiteY230" fmla="*/ 9308696 h 12200772"/>
                <a:gd name="connsiteX231" fmla="*/ 6138198 w 6146409"/>
                <a:gd name="connsiteY231" fmla="*/ 9308696 h 12200772"/>
                <a:gd name="connsiteX232" fmla="*/ 6114956 w 6146409"/>
                <a:gd name="connsiteY232" fmla="*/ 9318126 h 12200772"/>
                <a:gd name="connsiteX233" fmla="*/ 6065626 w 6146409"/>
                <a:gd name="connsiteY233" fmla="*/ 9467702 h 12200772"/>
                <a:gd name="connsiteX234" fmla="*/ 6114956 w 6146409"/>
                <a:gd name="connsiteY234" fmla="*/ 9617278 h 12200772"/>
                <a:gd name="connsiteX235" fmla="*/ 6138198 w 6146409"/>
                <a:gd name="connsiteY235" fmla="*/ 9626708 h 12200772"/>
                <a:gd name="connsiteX236" fmla="*/ 6146407 w 6146409"/>
                <a:gd name="connsiteY236" fmla="*/ 9626708 h 12200772"/>
                <a:gd name="connsiteX237" fmla="*/ 6142303 w 6146409"/>
                <a:gd name="connsiteY237" fmla="*/ 9628372 h 12200772"/>
                <a:gd name="connsiteX238" fmla="*/ 6146407 w 6146409"/>
                <a:gd name="connsiteY238" fmla="*/ 9630038 h 12200772"/>
                <a:gd name="connsiteX239" fmla="*/ 6138198 w 6146409"/>
                <a:gd name="connsiteY239" fmla="*/ 9630038 h 12200772"/>
                <a:gd name="connsiteX240" fmla="*/ 6114956 w 6146409"/>
                <a:gd name="connsiteY240" fmla="*/ 9639466 h 12200772"/>
                <a:gd name="connsiteX241" fmla="*/ 6065626 w 6146409"/>
                <a:gd name="connsiteY241" fmla="*/ 9789044 h 12200772"/>
                <a:gd name="connsiteX242" fmla="*/ 6114956 w 6146409"/>
                <a:gd name="connsiteY242" fmla="*/ 9938620 h 12200772"/>
                <a:gd name="connsiteX243" fmla="*/ 6138198 w 6146409"/>
                <a:gd name="connsiteY243" fmla="*/ 9948050 h 12200772"/>
                <a:gd name="connsiteX244" fmla="*/ 6146406 w 6146409"/>
                <a:gd name="connsiteY244" fmla="*/ 9948050 h 12200772"/>
                <a:gd name="connsiteX245" fmla="*/ 6142302 w 6146409"/>
                <a:gd name="connsiteY245" fmla="*/ 9949714 h 12200772"/>
                <a:gd name="connsiteX246" fmla="*/ 6146407 w 6146409"/>
                <a:gd name="connsiteY246" fmla="*/ 9951380 h 12200772"/>
                <a:gd name="connsiteX247" fmla="*/ 6138198 w 6146409"/>
                <a:gd name="connsiteY247" fmla="*/ 9951380 h 12200772"/>
                <a:gd name="connsiteX248" fmla="*/ 6114956 w 6146409"/>
                <a:gd name="connsiteY248" fmla="*/ 9960808 h 12200772"/>
                <a:gd name="connsiteX249" fmla="*/ 6065626 w 6146409"/>
                <a:gd name="connsiteY249" fmla="*/ 10110386 h 12200772"/>
                <a:gd name="connsiteX250" fmla="*/ 6114956 w 6146409"/>
                <a:gd name="connsiteY250" fmla="*/ 10259962 h 12200772"/>
                <a:gd name="connsiteX251" fmla="*/ 6138198 w 6146409"/>
                <a:gd name="connsiteY251" fmla="*/ 10269392 h 12200772"/>
                <a:gd name="connsiteX252" fmla="*/ 6146406 w 6146409"/>
                <a:gd name="connsiteY252" fmla="*/ 10269392 h 12200772"/>
                <a:gd name="connsiteX253" fmla="*/ 6142302 w 6146409"/>
                <a:gd name="connsiteY253" fmla="*/ 10271056 h 12200772"/>
                <a:gd name="connsiteX254" fmla="*/ 6146406 w 6146409"/>
                <a:gd name="connsiteY254" fmla="*/ 10272722 h 12200772"/>
                <a:gd name="connsiteX255" fmla="*/ 6138198 w 6146409"/>
                <a:gd name="connsiteY255" fmla="*/ 10272722 h 12200772"/>
                <a:gd name="connsiteX256" fmla="*/ 6114956 w 6146409"/>
                <a:gd name="connsiteY256" fmla="*/ 10282150 h 12200772"/>
                <a:gd name="connsiteX257" fmla="*/ 6065626 w 6146409"/>
                <a:gd name="connsiteY257" fmla="*/ 10431728 h 12200772"/>
                <a:gd name="connsiteX258" fmla="*/ 6114956 w 6146409"/>
                <a:gd name="connsiteY258" fmla="*/ 10581304 h 12200772"/>
                <a:gd name="connsiteX259" fmla="*/ 6138198 w 6146409"/>
                <a:gd name="connsiteY259" fmla="*/ 10590734 h 12200772"/>
                <a:gd name="connsiteX260" fmla="*/ 6146406 w 6146409"/>
                <a:gd name="connsiteY260" fmla="*/ 10590734 h 12200772"/>
                <a:gd name="connsiteX261" fmla="*/ 6142302 w 6146409"/>
                <a:gd name="connsiteY261" fmla="*/ 10592398 h 12200772"/>
                <a:gd name="connsiteX262" fmla="*/ 6146406 w 6146409"/>
                <a:gd name="connsiteY262" fmla="*/ 10594062 h 12200772"/>
                <a:gd name="connsiteX263" fmla="*/ 6138198 w 6146409"/>
                <a:gd name="connsiteY263" fmla="*/ 10594062 h 12200772"/>
                <a:gd name="connsiteX264" fmla="*/ 6114956 w 6146409"/>
                <a:gd name="connsiteY264" fmla="*/ 10603492 h 12200772"/>
                <a:gd name="connsiteX265" fmla="*/ 6065626 w 6146409"/>
                <a:gd name="connsiteY265" fmla="*/ 10753070 h 12200772"/>
                <a:gd name="connsiteX266" fmla="*/ 6114956 w 6146409"/>
                <a:gd name="connsiteY266" fmla="*/ 10902646 h 12200772"/>
                <a:gd name="connsiteX267" fmla="*/ 6138197 w 6146409"/>
                <a:gd name="connsiteY267" fmla="*/ 10912076 h 12200772"/>
                <a:gd name="connsiteX268" fmla="*/ 6146406 w 6146409"/>
                <a:gd name="connsiteY268" fmla="*/ 10912076 h 12200772"/>
                <a:gd name="connsiteX269" fmla="*/ 6142302 w 6146409"/>
                <a:gd name="connsiteY269" fmla="*/ 10913740 h 12200772"/>
                <a:gd name="connsiteX270" fmla="*/ 6146406 w 6146409"/>
                <a:gd name="connsiteY270" fmla="*/ 10915404 h 12200772"/>
                <a:gd name="connsiteX271" fmla="*/ 6138197 w 6146409"/>
                <a:gd name="connsiteY271" fmla="*/ 10915404 h 12200772"/>
                <a:gd name="connsiteX272" fmla="*/ 6114955 w 6146409"/>
                <a:gd name="connsiteY272" fmla="*/ 10924834 h 12200772"/>
                <a:gd name="connsiteX273" fmla="*/ 6065625 w 6146409"/>
                <a:gd name="connsiteY273" fmla="*/ 11074412 h 12200772"/>
                <a:gd name="connsiteX274" fmla="*/ 6114955 w 6146409"/>
                <a:gd name="connsiteY274" fmla="*/ 11223988 h 12200772"/>
                <a:gd name="connsiteX275" fmla="*/ 6138197 w 6146409"/>
                <a:gd name="connsiteY275" fmla="*/ 11233416 h 12200772"/>
                <a:gd name="connsiteX276" fmla="*/ 6146405 w 6146409"/>
                <a:gd name="connsiteY276" fmla="*/ 11233416 h 12200772"/>
                <a:gd name="connsiteX277" fmla="*/ 6142301 w 6146409"/>
                <a:gd name="connsiteY277" fmla="*/ 11235082 h 12200772"/>
                <a:gd name="connsiteX278" fmla="*/ 6146406 w 6146409"/>
                <a:gd name="connsiteY278" fmla="*/ 11236746 h 12200772"/>
                <a:gd name="connsiteX279" fmla="*/ 6138197 w 6146409"/>
                <a:gd name="connsiteY279" fmla="*/ 11236746 h 12200772"/>
                <a:gd name="connsiteX280" fmla="*/ 6114955 w 6146409"/>
                <a:gd name="connsiteY280" fmla="*/ 11246176 h 12200772"/>
                <a:gd name="connsiteX281" fmla="*/ 6065625 w 6146409"/>
                <a:gd name="connsiteY281" fmla="*/ 11395752 h 12200772"/>
                <a:gd name="connsiteX282" fmla="*/ 6114955 w 6146409"/>
                <a:gd name="connsiteY282" fmla="*/ 11545330 h 12200772"/>
                <a:gd name="connsiteX283" fmla="*/ 6138197 w 6146409"/>
                <a:gd name="connsiteY283" fmla="*/ 11554758 h 12200772"/>
                <a:gd name="connsiteX284" fmla="*/ 6146405 w 6146409"/>
                <a:gd name="connsiteY284" fmla="*/ 11554758 h 12200772"/>
                <a:gd name="connsiteX285" fmla="*/ 6142301 w 6146409"/>
                <a:gd name="connsiteY285" fmla="*/ 11556424 h 12200772"/>
                <a:gd name="connsiteX286" fmla="*/ 6146405 w 6146409"/>
                <a:gd name="connsiteY286" fmla="*/ 11558088 h 12200772"/>
                <a:gd name="connsiteX287" fmla="*/ 6138197 w 6146409"/>
                <a:gd name="connsiteY287" fmla="*/ 11558088 h 12200772"/>
                <a:gd name="connsiteX288" fmla="*/ 6114955 w 6146409"/>
                <a:gd name="connsiteY288" fmla="*/ 11567518 h 12200772"/>
                <a:gd name="connsiteX289" fmla="*/ 6065625 w 6146409"/>
                <a:gd name="connsiteY289" fmla="*/ 11717094 h 12200772"/>
                <a:gd name="connsiteX290" fmla="*/ 6114955 w 6146409"/>
                <a:gd name="connsiteY290" fmla="*/ 11866672 h 12200772"/>
                <a:gd name="connsiteX291" fmla="*/ 6138197 w 6146409"/>
                <a:gd name="connsiteY291" fmla="*/ 11876100 h 12200772"/>
                <a:gd name="connsiteX292" fmla="*/ 6146405 w 6146409"/>
                <a:gd name="connsiteY292" fmla="*/ 11876100 h 12200772"/>
                <a:gd name="connsiteX293" fmla="*/ 6142301 w 6146409"/>
                <a:gd name="connsiteY293" fmla="*/ 11877766 h 12200772"/>
                <a:gd name="connsiteX294" fmla="*/ 6146405 w 6146409"/>
                <a:gd name="connsiteY294" fmla="*/ 11879430 h 12200772"/>
                <a:gd name="connsiteX295" fmla="*/ 6138197 w 6146409"/>
                <a:gd name="connsiteY295" fmla="*/ 11879430 h 12200772"/>
                <a:gd name="connsiteX296" fmla="*/ 6114955 w 6146409"/>
                <a:gd name="connsiteY296" fmla="*/ 11888860 h 12200772"/>
                <a:gd name="connsiteX297" fmla="*/ 6065625 w 6146409"/>
                <a:gd name="connsiteY297" fmla="*/ 12038436 h 12200772"/>
                <a:gd name="connsiteX298" fmla="*/ 6146405 w 6146409"/>
                <a:gd name="connsiteY298" fmla="*/ 12200772 h 12200772"/>
                <a:gd name="connsiteX299" fmla="*/ 5742600 w 6146409"/>
                <a:gd name="connsiteY299" fmla="*/ 12200772 h 12200772"/>
                <a:gd name="connsiteX300" fmla="*/ 5720978 w 6146409"/>
                <a:gd name="connsiteY300" fmla="*/ 12192000 h 12200772"/>
                <a:gd name="connsiteX301" fmla="*/ 0 w 6146409"/>
                <a:gd name="connsiteY301" fmla="*/ 12191999 h 12200772"/>
                <a:gd name="connsiteX302" fmla="*/ 0 w 6146409"/>
                <a:gd name="connsiteY302" fmla="*/ 0 h 12200772"/>
                <a:gd name="connsiteX303" fmla="*/ 6001104 w 6146409"/>
                <a:gd name="connsiteY303" fmla="*/ 0 h 12200772"/>
                <a:gd name="connsiteX304" fmla="*/ 6001104 w 6146409"/>
                <a:gd name="connsiteY304" fmla="*/ 2222 h 12200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</a:cxnLst>
              <a:rect l="l" t="t" r="r" b="b"/>
              <a:pathLst>
                <a:path w="6146409" h="12200772">
                  <a:moveTo>
                    <a:pt x="6146409" y="2222"/>
                  </a:moveTo>
                  <a:cubicBezTo>
                    <a:pt x="6101779" y="2222"/>
                    <a:pt x="6065629" y="74917"/>
                    <a:pt x="6065629" y="164558"/>
                  </a:cubicBezTo>
                  <a:cubicBezTo>
                    <a:pt x="6065629" y="231790"/>
                    <a:pt x="6085963" y="289488"/>
                    <a:pt x="6114959" y="314135"/>
                  </a:cubicBezTo>
                  <a:lnTo>
                    <a:pt x="6138200" y="323564"/>
                  </a:lnTo>
                  <a:lnTo>
                    <a:pt x="6146409" y="323564"/>
                  </a:lnTo>
                  <a:lnTo>
                    <a:pt x="6142304" y="325229"/>
                  </a:lnTo>
                  <a:lnTo>
                    <a:pt x="6146409" y="326894"/>
                  </a:lnTo>
                  <a:lnTo>
                    <a:pt x="6138200" y="326894"/>
                  </a:lnTo>
                  <a:lnTo>
                    <a:pt x="6114958" y="336323"/>
                  </a:lnTo>
                  <a:cubicBezTo>
                    <a:pt x="6085963" y="360970"/>
                    <a:pt x="6065628" y="418668"/>
                    <a:pt x="6065628" y="485900"/>
                  </a:cubicBezTo>
                  <a:cubicBezTo>
                    <a:pt x="6065628" y="553131"/>
                    <a:pt x="6085963" y="610829"/>
                    <a:pt x="6114958" y="635477"/>
                  </a:cubicBezTo>
                  <a:lnTo>
                    <a:pt x="6138200" y="644906"/>
                  </a:lnTo>
                  <a:lnTo>
                    <a:pt x="6146408" y="644906"/>
                  </a:lnTo>
                  <a:lnTo>
                    <a:pt x="6142304" y="646571"/>
                  </a:lnTo>
                  <a:lnTo>
                    <a:pt x="6146409" y="648235"/>
                  </a:lnTo>
                  <a:lnTo>
                    <a:pt x="6138200" y="648235"/>
                  </a:lnTo>
                  <a:lnTo>
                    <a:pt x="6114958" y="657664"/>
                  </a:lnTo>
                  <a:cubicBezTo>
                    <a:pt x="6085963" y="682312"/>
                    <a:pt x="6065628" y="740010"/>
                    <a:pt x="6065628" y="807242"/>
                  </a:cubicBezTo>
                  <a:cubicBezTo>
                    <a:pt x="6065628" y="874473"/>
                    <a:pt x="6085963" y="932171"/>
                    <a:pt x="6114958" y="956818"/>
                  </a:cubicBezTo>
                  <a:lnTo>
                    <a:pt x="6138200" y="966247"/>
                  </a:lnTo>
                  <a:lnTo>
                    <a:pt x="6146408" y="966247"/>
                  </a:lnTo>
                  <a:lnTo>
                    <a:pt x="6142304" y="967912"/>
                  </a:lnTo>
                  <a:lnTo>
                    <a:pt x="6146408" y="969577"/>
                  </a:lnTo>
                  <a:lnTo>
                    <a:pt x="6138200" y="969577"/>
                  </a:lnTo>
                  <a:lnTo>
                    <a:pt x="6114958" y="979006"/>
                  </a:lnTo>
                  <a:cubicBezTo>
                    <a:pt x="6085962" y="1003653"/>
                    <a:pt x="6065628" y="1061352"/>
                    <a:pt x="6065628" y="1128583"/>
                  </a:cubicBezTo>
                  <a:cubicBezTo>
                    <a:pt x="6065628" y="1195815"/>
                    <a:pt x="6085962" y="1253513"/>
                    <a:pt x="6114958" y="1278160"/>
                  </a:cubicBezTo>
                  <a:lnTo>
                    <a:pt x="6138200" y="1287589"/>
                  </a:lnTo>
                  <a:lnTo>
                    <a:pt x="6146408" y="1287589"/>
                  </a:lnTo>
                  <a:lnTo>
                    <a:pt x="6142304" y="1289254"/>
                  </a:lnTo>
                  <a:lnTo>
                    <a:pt x="6146408" y="1290919"/>
                  </a:lnTo>
                  <a:lnTo>
                    <a:pt x="6138199" y="1290919"/>
                  </a:lnTo>
                  <a:lnTo>
                    <a:pt x="6114958" y="1300348"/>
                  </a:lnTo>
                  <a:cubicBezTo>
                    <a:pt x="6085962" y="1324995"/>
                    <a:pt x="6065628" y="1382693"/>
                    <a:pt x="6065628" y="1449925"/>
                  </a:cubicBezTo>
                  <a:cubicBezTo>
                    <a:pt x="6065628" y="1517157"/>
                    <a:pt x="6085962" y="1574854"/>
                    <a:pt x="6114958" y="1599502"/>
                  </a:cubicBezTo>
                  <a:lnTo>
                    <a:pt x="6138199" y="1608931"/>
                  </a:lnTo>
                  <a:lnTo>
                    <a:pt x="6146408" y="1608931"/>
                  </a:lnTo>
                  <a:lnTo>
                    <a:pt x="6142304" y="1610596"/>
                  </a:lnTo>
                  <a:lnTo>
                    <a:pt x="6146408" y="1612261"/>
                  </a:lnTo>
                  <a:lnTo>
                    <a:pt x="6138199" y="1612261"/>
                  </a:lnTo>
                  <a:lnTo>
                    <a:pt x="6114958" y="1621690"/>
                  </a:lnTo>
                  <a:cubicBezTo>
                    <a:pt x="6085962" y="1646337"/>
                    <a:pt x="6065628" y="1704036"/>
                    <a:pt x="6065628" y="1771267"/>
                  </a:cubicBezTo>
                  <a:cubicBezTo>
                    <a:pt x="6065628" y="1838498"/>
                    <a:pt x="6085962" y="1896196"/>
                    <a:pt x="6114958" y="1920843"/>
                  </a:cubicBezTo>
                  <a:lnTo>
                    <a:pt x="6138199" y="1930273"/>
                  </a:lnTo>
                  <a:lnTo>
                    <a:pt x="6146408" y="1930273"/>
                  </a:lnTo>
                  <a:lnTo>
                    <a:pt x="6142303" y="1931938"/>
                  </a:lnTo>
                  <a:lnTo>
                    <a:pt x="6146408" y="1933603"/>
                  </a:lnTo>
                  <a:lnTo>
                    <a:pt x="6138199" y="1933603"/>
                  </a:lnTo>
                  <a:lnTo>
                    <a:pt x="6114957" y="1943032"/>
                  </a:lnTo>
                  <a:cubicBezTo>
                    <a:pt x="6085962" y="1967679"/>
                    <a:pt x="6065627" y="2025377"/>
                    <a:pt x="6065627" y="2092608"/>
                  </a:cubicBezTo>
                  <a:cubicBezTo>
                    <a:pt x="6065627" y="2159840"/>
                    <a:pt x="6085962" y="2217538"/>
                    <a:pt x="6114957" y="2242185"/>
                  </a:cubicBezTo>
                  <a:lnTo>
                    <a:pt x="6138199" y="2251614"/>
                  </a:lnTo>
                  <a:lnTo>
                    <a:pt x="6146407" y="2251614"/>
                  </a:lnTo>
                  <a:lnTo>
                    <a:pt x="6142303" y="2253279"/>
                  </a:lnTo>
                  <a:lnTo>
                    <a:pt x="6146408" y="2254944"/>
                  </a:lnTo>
                  <a:lnTo>
                    <a:pt x="6138199" y="2254944"/>
                  </a:lnTo>
                  <a:lnTo>
                    <a:pt x="6114957" y="2264374"/>
                  </a:lnTo>
                  <a:cubicBezTo>
                    <a:pt x="6085962" y="2289020"/>
                    <a:pt x="6065627" y="2346718"/>
                    <a:pt x="6065627" y="2413950"/>
                  </a:cubicBezTo>
                  <a:cubicBezTo>
                    <a:pt x="6065627" y="2481182"/>
                    <a:pt x="6085962" y="2538879"/>
                    <a:pt x="6114957" y="2563526"/>
                  </a:cubicBezTo>
                  <a:lnTo>
                    <a:pt x="6138199" y="2572956"/>
                  </a:lnTo>
                  <a:lnTo>
                    <a:pt x="6146407" y="2572956"/>
                  </a:lnTo>
                  <a:lnTo>
                    <a:pt x="6142303" y="2574620"/>
                  </a:lnTo>
                  <a:lnTo>
                    <a:pt x="6146407" y="2576286"/>
                  </a:lnTo>
                  <a:lnTo>
                    <a:pt x="6138199" y="2576286"/>
                  </a:lnTo>
                  <a:lnTo>
                    <a:pt x="6114957" y="2585714"/>
                  </a:lnTo>
                  <a:cubicBezTo>
                    <a:pt x="6085961" y="2610362"/>
                    <a:pt x="6065627" y="2668060"/>
                    <a:pt x="6065627" y="2735292"/>
                  </a:cubicBezTo>
                  <a:cubicBezTo>
                    <a:pt x="6065627" y="2802523"/>
                    <a:pt x="6085961" y="2860222"/>
                    <a:pt x="6114957" y="2884868"/>
                  </a:cubicBezTo>
                  <a:lnTo>
                    <a:pt x="6138199" y="2894298"/>
                  </a:lnTo>
                  <a:lnTo>
                    <a:pt x="6146407" y="2894298"/>
                  </a:lnTo>
                  <a:lnTo>
                    <a:pt x="6142303" y="2895963"/>
                  </a:lnTo>
                  <a:lnTo>
                    <a:pt x="6146407" y="2897627"/>
                  </a:lnTo>
                  <a:lnTo>
                    <a:pt x="6138199" y="2897627"/>
                  </a:lnTo>
                  <a:lnTo>
                    <a:pt x="6114957" y="2907056"/>
                  </a:lnTo>
                  <a:cubicBezTo>
                    <a:pt x="6085961" y="2931704"/>
                    <a:pt x="6065627" y="2989402"/>
                    <a:pt x="6065627" y="3056633"/>
                  </a:cubicBezTo>
                  <a:cubicBezTo>
                    <a:pt x="6065627" y="3123864"/>
                    <a:pt x="6085961" y="3181562"/>
                    <a:pt x="6114957" y="3206209"/>
                  </a:cubicBezTo>
                  <a:lnTo>
                    <a:pt x="6138199" y="3215638"/>
                  </a:lnTo>
                  <a:lnTo>
                    <a:pt x="6146407" y="3215638"/>
                  </a:lnTo>
                  <a:lnTo>
                    <a:pt x="6142303" y="3217303"/>
                  </a:lnTo>
                  <a:lnTo>
                    <a:pt x="6146407" y="3218969"/>
                  </a:lnTo>
                  <a:lnTo>
                    <a:pt x="6138198" y="3218969"/>
                  </a:lnTo>
                  <a:lnTo>
                    <a:pt x="6114956" y="3228397"/>
                  </a:lnTo>
                  <a:cubicBezTo>
                    <a:pt x="6085961" y="3253044"/>
                    <a:pt x="6065626" y="3310743"/>
                    <a:pt x="6065626" y="3377975"/>
                  </a:cubicBezTo>
                  <a:cubicBezTo>
                    <a:pt x="6065626" y="3445206"/>
                    <a:pt x="6085961" y="3502904"/>
                    <a:pt x="6114956" y="3527551"/>
                  </a:cubicBezTo>
                  <a:lnTo>
                    <a:pt x="6138198" y="3536980"/>
                  </a:lnTo>
                  <a:lnTo>
                    <a:pt x="6146407" y="3536980"/>
                  </a:lnTo>
                  <a:lnTo>
                    <a:pt x="6142303" y="3538645"/>
                  </a:lnTo>
                  <a:lnTo>
                    <a:pt x="6146407" y="3540310"/>
                  </a:lnTo>
                  <a:lnTo>
                    <a:pt x="6138198" y="3540310"/>
                  </a:lnTo>
                  <a:lnTo>
                    <a:pt x="6114956" y="3549739"/>
                  </a:lnTo>
                  <a:cubicBezTo>
                    <a:pt x="6085961" y="3574386"/>
                    <a:pt x="6065626" y="3632084"/>
                    <a:pt x="6065626" y="3699316"/>
                  </a:cubicBezTo>
                  <a:cubicBezTo>
                    <a:pt x="6065626" y="3766548"/>
                    <a:pt x="6085961" y="3824246"/>
                    <a:pt x="6114956" y="3848893"/>
                  </a:cubicBezTo>
                  <a:lnTo>
                    <a:pt x="6138198" y="3858322"/>
                  </a:lnTo>
                  <a:lnTo>
                    <a:pt x="6146406" y="3858322"/>
                  </a:lnTo>
                  <a:lnTo>
                    <a:pt x="6142302" y="3859987"/>
                  </a:lnTo>
                  <a:lnTo>
                    <a:pt x="6146407" y="3861652"/>
                  </a:lnTo>
                  <a:lnTo>
                    <a:pt x="6138198" y="3861652"/>
                  </a:lnTo>
                  <a:lnTo>
                    <a:pt x="6114956" y="3871081"/>
                  </a:lnTo>
                  <a:cubicBezTo>
                    <a:pt x="6085961" y="3895728"/>
                    <a:pt x="6065626" y="3953426"/>
                    <a:pt x="6065626" y="4020658"/>
                  </a:cubicBezTo>
                  <a:cubicBezTo>
                    <a:pt x="6065626" y="4087889"/>
                    <a:pt x="6085961" y="4145588"/>
                    <a:pt x="6114956" y="4170234"/>
                  </a:cubicBezTo>
                  <a:lnTo>
                    <a:pt x="6138198" y="4179664"/>
                  </a:lnTo>
                  <a:lnTo>
                    <a:pt x="6146406" y="4179664"/>
                  </a:lnTo>
                  <a:lnTo>
                    <a:pt x="6142302" y="4181329"/>
                  </a:lnTo>
                  <a:lnTo>
                    <a:pt x="6146406" y="4182993"/>
                  </a:lnTo>
                  <a:lnTo>
                    <a:pt x="6138198" y="4182993"/>
                  </a:lnTo>
                  <a:lnTo>
                    <a:pt x="6114956" y="4192423"/>
                  </a:lnTo>
                  <a:cubicBezTo>
                    <a:pt x="6085960" y="4217070"/>
                    <a:pt x="6065626" y="4274768"/>
                    <a:pt x="6065626" y="4342000"/>
                  </a:cubicBezTo>
                  <a:cubicBezTo>
                    <a:pt x="6065626" y="4409231"/>
                    <a:pt x="6085960" y="4466929"/>
                    <a:pt x="6114956" y="4491576"/>
                  </a:cubicBezTo>
                  <a:lnTo>
                    <a:pt x="6138198" y="4501005"/>
                  </a:lnTo>
                  <a:lnTo>
                    <a:pt x="6146406" y="4501005"/>
                  </a:lnTo>
                  <a:lnTo>
                    <a:pt x="6142302" y="4502670"/>
                  </a:lnTo>
                  <a:lnTo>
                    <a:pt x="6146406" y="4504335"/>
                  </a:lnTo>
                  <a:lnTo>
                    <a:pt x="6138198" y="4504335"/>
                  </a:lnTo>
                  <a:lnTo>
                    <a:pt x="6114956" y="4513765"/>
                  </a:lnTo>
                  <a:cubicBezTo>
                    <a:pt x="6085960" y="4538412"/>
                    <a:pt x="6065626" y="4596110"/>
                    <a:pt x="6065626" y="4663342"/>
                  </a:cubicBezTo>
                  <a:cubicBezTo>
                    <a:pt x="6065626" y="4730572"/>
                    <a:pt x="6085960" y="4788272"/>
                    <a:pt x="6114956" y="4812918"/>
                  </a:cubicBezTo>
                  <a:lnTo>
                    <a:pt x="6138197" y="4822348"/>
                  </a:lnTo>
                  <a:lnTo>
                    <a:pt x="6146406" y="4822348"/>
                  </a:lnTo>
                  <a:lnTo>
                    <a:pt x="6142302" y="4824012"/>
                  </a:lnTo>
                  <a:lnTo>
                    <a:pt x="6146406" y="4825677"/>
                  </a:lnTo>
                  <a:lnTo>
                    <a:pt x="6138197" y="4825677"/>
                  </a:lnTo>
                  <a:lnTo>
                    <a:pt x="6114955" y="4835106"/>
                  </a:lnTo>
                  <a:cubicBezTo>
                    <a:pt x="6085960" y="4859754"/>
                    <a:pt x="6065625" y="4917452"/>
                    <a:pt x="6065625" y="4984683"/>
                  </a:cubicBezTo>
                  <a:cubicBezTo>
                    <a:pt x="6065625" y="5051915"/>
                    <a:pt x="6085960" y="5109613"/>
                    <a:pt x="6114955" y="5134260"/>
                  </a:cubicBezTo>
                  <a:lnTo>
                    <a:pt x="6138197" y="5143689"/>
                  </a:lnTo>
                  <a:lnTo>
                    <a:pt x="6146405" y="5143689"/>
                  </a:lnTo>
                  <a:lnTo>
                    <a:pt x="6142301" y="5145354"/>
                  </a:lnTo>
                  <a:lnTo>
                    <a:pt x="6146406" y="5147018"/>
                  </a:lnTo>
                  <a:lnTo>
                    <a:pt x="6138197" y="5147018"/>
                  </a:lnTo>
                  <a:lnTo>
                    <a:pt x="6114955" y="5156448"/>
                  </a:lnTo>
                  <a:cubicBezTo>
                    <a:pt x="6085960" y="5181095"/>
                    <a:pt x="6065625" y="5238793"/>
                    <a:pt x="6065625" y="5306025"/>
                  </a:cubicBezTo>
                  <a:cubicBezTo>
                    <a:pt x="6065625" y="5373257"/>
                    <a:pt x="6085960" y="5430955"/>
                    <a:pt x="6114955" y="5455601"/>
                  </a:cubicBezTo>
                  <a:lnTo>
                    <a:pt x="6138197" y="5465031"/>
                  </a:lnTo>
                  <a:lnTo>
                    <a:pt x="6146405" y="5465031"/>
                  </a:lnTo>
                  <a:lnTo>
                    <a:pt x="6142301" y="5466695"/>
                  </a:lnTo>
                  <a:lnTo>
                    <a:pt x="6146405" y="5468361"/>
                  </a:lnTo>
                  <a:lnTo>
                    <a:pt x="6138197" y="5468361"/>
                  </a:lnTo>
                  <a:lnTo>
                    <a:pt x="6114955" y="5477790"/>
                  </a:lnTo>
                  <a:cubicBezTo>
                    <a:pt x="6085959" y="5502437"/>
                    <a:pt x="6065625" y="5560135"/>
                    <a:pt x="6065625" y="5627367"/>
                  </a:cubicBezTo>
                  <a:cubicBezTo>
                    <a:pt x="6065625" y="5694598"/>
                    <a:pt x="6085959" y="5752297"/>
                    <a:pt x="6114955" y="5776943"/>
                  </a:cubicBezTo>
                  <a:lnTo>
                    <a:pt x="6138197" y="5786373"/>
                  </a:lnTo>
                  <a:lnTo>
                    <a:pt x="6146405" y="5786373"/>
                  </a:lnTo>
                  <a:lnTo>
                    <a:pt x="6142301" y="5788037"/>
                  </a:lnTo>
                  <a:lnTo>
                    <a:pt x="6146405" y="5789702"/>
                  </a:lnTo>
                  <a:lnTo>
                    <a:pt x="6138197" y="5789702"/>
                  </a:lnTo>
                  <a:lnTo>
                    <a:pt x="6114955" y="5799131"/>
                  </a:lnTo>
                  <a:cubicBezTo>
                    <a:pt x="6085959" y="5823779"/>
                    <a:pt x="6065625" y="5881477"/>
                    <a:pt x="6065625" y="5948709"/>
                  </a:cubicBezTo>
                  <a:cubicBezTo>
                    <a:pt x="6065625" y="5993530"/>
                    <a:pt x="6074662" y="6034114"/>
                    <a:pt x="6089279" y="6063492"/>
                  </a:cubicBezTo>
                  <a:lnTo>
                    <a:pt x="6110280" y="6091951"/>
                  </a:lnTo>
                  <a:lnTo>
                    <a:pt x="6146409" y="6091951"/>
                  </a:lnTo>
                  <a:lnTo>
                    <a:pt x="6122875" y="6101498"/>
                  </a:lnTo>
                  <a:lnTo>
                    <a:pt x="6146405" y="6111044"/>
                  </a:lnTo>
                  <a:lnTo>
                    <a:pt x="6110284" y="6111044"/>
                  </a:lnTo>
                  <a:lnTo>
                    <a:pt x="6089282" y="6139503"/>
                  </a:lnTo>
                  <a:cubicBezTo>
                    <a:pt x="6074666" y="6168881"/>
                    <a:pt x="6065629" y="6209465"/>
                    <a:pt x="6065629" y="6254286"/>
                  </a:cubicBezTo>
                  <a:cubicBezTo>
                    <a:pt x="6065629" y="6321517"/>
                    <a:pt x="6085963" y="6379216"/>
                    <a:pt x="6114959" y="6403863"/>
                  </a:cubicBezTo>
                  <a:lnTo>
                    <a:pt x="6138200" y="6413292"/>
                  </a:lnTo>
                  <a:lnTo>
                    <a:pt x="6146409" y="6413292"/>
                  </a:lnTo>
                  <a:lnTo>
                    <a:pt x="6142304" y="6414957"/>
                  </a:lnTo>
                  <a:lnTo>
                    <a:pt x="6146409" y="6416622"/>
                  </a:lnTo>
                  <a:lnTo>
                    <a:pt x="6138200" y="6416622"/>
                  </a:lnTo>
                  <a:lnTo>
                    <a:pt x="6114958" y="6426051"/>
                  </a:lnTo>
                  <a:cubicBezTo>
                    <a:pt x="6085963" y="6450698"/>
                    <a:pt x="6065628" y="6508396"/>
                    <a:pt x="6065628" y="6575628"/>
                  </a:cubicBezTo>
                  <a:cubicBezTo>
                    <a:pt x="6065628" y="6642859"/>
                    <a:pt x="6085963" y="6700557"/>
                    <a:pt x="6114958" y="6725204"/>
                  </a:cubicBezTo>
                  <a:lnTo>
                    <a:pt x="6138200" y="6734633"/>
                  </a:lnTo>
                  <a:lnTo>
                    <a:pt x="6146408" y="6734633"/>
                  </a:lnTo>
                  <a:lnTo>
                    <a:pt x="6142304" y="6736299"/>
                  </a:lnTo>
                  <a:lnTo>
                    <a:pt x="6146409" y="6737963"/>
                  </a:lnTo>
                  <a:lnTo>
                    <a:pt x="6138200" y="6737963"/>
                  </a:lnTo>
                  <a:lnTo>
                    <a:pt x="6114958" y="6747392"/>
                  </a:lnTo>
                  <a:cubicBezTo>
                    <a:pt x="6085963" y="6772040"/>
                    <a:pt x="6065628" y="6829738"/>
                    <a:pt x="6065628" y="6896970"/>
                  </a:cubicBezTo>
                  <a:cubicBezTo>
                    <a:pt x="6065628" y="6964201"/>
                    <a:pt x="6085963" y="7021899"/>
                    <a:pt x="6114958" y="7046546"/>
                  </a:cubicBezTo>
                  <a:lnTo>
                    <a:pt x="6138200" y="7055975"/>
                  </a:lnTo>
                  <a:lnTo>
                    <a:pt x="6146408" y="7055975"/>
                  </a:lnTo>
                  <a:lnTo>
                    <a:pt x="6142304" y="7057640"/>
                  </a:lnTo>
                  <a:lnTo>
                    <a:pt x="6146408" y="7059305"/>
                  </a:lnTo>
                  <a:lnTo>
                    <a:pt x="6138200" y="7059305"/>
                  </a:lnTo>
                  <a:lnTo>
                    <a:pt x="6114958" y="7068734"/>
                  </a:lnTo>
                  <a:cubicBezTo>
                    <a:pt x="6085962" y="7093381"/>
                    <a:pt x="6065628" y="7151080"/>
                    <a:pt x="6065628" y="7218311"/>
                  </a:cubicBezTo>
                  <a:cubicBezTo>
                    <a:pt x="6065628" y="7285542"/>
                    <a:pt x="6085962" y="7343241"/>
                    <a:pt x="6114958" y="7367888"/>
                  </a:cubicBezTo>
                  <a:lnTo>
                    <a:pt x="6138200" y="7377317"/>
                  </a:lnTo>
                  <a:lnTo>
                    <a:pt x="6146408" y="7377317"/>
                  </a:lnTo>
                  <a:lnTo>
                    <a:pt x="6142304" y="7378982"/>
                  </a:lnTo>
                  <a:lnTo>
                    <a:pt x="6146408" y="7380647"/>
                  </a:lnTo>
                  <a:lnTo>
                    <a:pt x="6138199" y="7380647"/>
                  </a:lnTo>
                  <a:lnTo>
                    <a:pt x="6114958" y="7390076"/>
                  </a:lnTo>
                  <a:cubicBezTo>
                    <a:pt x="6085962" y="7414723"/>
                    <a:pt x="6065628" y="7472421"/>
                    <a:pt x="6065628" y="7539653"/>
                  </a:cubicBezTo>
                  <a:cubicBezTo>
                    <a:pt x="6065628" y="7606885"/>
                    <a:pt x="6085962" y="7664582"/>
                    <a:pt x="6114958" y="7689230"/>
                  </a:cubicBezTo>
                  <a:lnTo>
                    <a:pt x="6138199" y="7698659"/>
                  </a:lnTo>
                  <a:lnTo>
                    <a:pt x="6146408" y="7698659"/>
                  </a:lnTo>
                  <a:lnTo>
                    <a:pt x="6142304" y="7700324"/>
                  </a:lnTo>
                  <a:lnTo>
                    <a:pt x="6146408" y="7701989"/>
                  </a:lnTo>
                  <a:lnTo>
                    <a:pt x="6138199" y="7701989"/>
                  </a:lnTo>
                  <a:lnTo>
                    <a:pt x="6114958" y="7711418"/>
                  </a:lnTo>
                  <a:cubicBezTo>
                    <a:pt x="6085962" y="7736065"/>
                    <a:pt x="6065628" y="7793763"/>
                    <a:pt x="6065628" y="7860994"/>
                  </a:cubicBezTo>
                  <a:cubicBezTo>
                    <a:pt x="6065628" y="7928226"/>
                    <a:pt x="6085962" y="7985924"/>
                    <a:pt x="6114958" y="8010571"/>
                  </a:cubicBezTo>
                  <a:lnTo>
                    <a:pt x="6138199" y="8020001"/>
                  </a:lnTo>
                  <a:lnTo>
                    <a:pt x="6146408" y="8020001"/>
                  </a:lnTo>
                  <a:lnTo>
                    <a:pt x="6142303" y="8021666"/>
                  </a:lnTo>
                  <a:lnTo>
                    <a:pt x="6146408" y="8023331"/>
                  </a:lnTo>
                  <a:lnTo>
                    <a:pt x="6138199" y="8023331"/>
                  </a:lnTo>
                  <a:lnTo>
                    <a:pt x="6114957" y="8032759"/>
                  </a:lnTo>
                  <a:cubicBezTo>
                    <a:pt x="6085962" y="8057407"/>
                    <a:pt x="6065627" y="8115105"/>
                    <a:pt x="6065627" y="8182336"/>
                  </a:cubicBezTo>
                  <a:cubicBezTo>
                    <a:pt x="6065627" y="8249568"/>
                    <a:pt x="6085962" y="8307266"/>
                    <a:pt x="6114957" y="8331913"/>
                  </a:cubicBezTo>
                  <a:lnTo>
                    <a:pt x="6138199" y="8341342"/>
                  </a:lnTo>
                  <a:lnTo>
                    <a:pt x="6146407" y="8341342"/>
                  </a:lnTo>
                  <a:lnTo>
                    <a:pt x="6142303" y="8343007"/>
                  </a:lnTo>
                  <a:lnTo>
                    <a:pt x="6146408" y="8344672"/>
                  </a:lnTo>
                  <a:lnTo>
                    <a:pt x="6138199" y="8344672"/>
                  </a:lnTo>
                  <a:lnTo>
                    <a:pt x="6114957" y="8354101"/>
                  </a:lnTo>
                  <a:cubicBezTo>
                    <a:pt x="6085962" y="8378748"/>
                    <a:pt x="6065627" y="8436446"/>
                    <a:pt x="6065627" y="8503678"/>
                  </a:cubicBezTo>
                  <a:cubicBezTo>
                    <a:pt x="6065627" y="8570910"/>
                    <a:pt x="6085962" y="8628606"/>
                    <a:pt x="6114957" y="8653254"/>
                  </a:cubicBezTo>
                  <a:lnTo>
                    <a:pt x="6138199" y="8662684"/>
                  </a:lnTo>
                  <a:lnTo>
                    <a:pt x="6146407" y="8662684"/>
                  </a:lnTo>
                  <a:lnTo>
                    <a:pt x="6142303" y="8664348"/>
                  </a:lnTo>
                  <a:lnTo>
                    <a:pt x="6146407" y="8666014"/>
                  </a:lnTo>
                  <a:lnTo>
                    <a:pt x="6138199" y="8666014"/>
                  </a:lnTo>
                  <a:lnTo>
                    <a:pt x="6114957" y="8675442"/>
                  </a:lnTo>
                  <a:cubicBezTo>
                    <a:pt x="6085961" y="8700090"/>
                    <a:pt x="6065627" y="8757788"/>
                    <a:pt x="6065627" y="8825020"/>
                  </a:cubicBezTo>
                  <a:cubicBezTo>
                    <a:pt x="6065627" y="8892250"/>
                    <a:pt x="6085961" y="8949950"/>
                    <a:pt x="6114957" y="8974596"/>
                  </a:cubicBezTo>
                  <a:lnTo>
                    <a:pt x="6138199" y="8984026"/>
                  </a:lnTo>
                  <a:lnTo>
                    <a:pt x="6146407" y="8984026"/>
                  </a:lnTo>
                  <a:lnTo>
                    <a:pt x="6142303" y="8985690"/>
                  </a:lnTo>
                  <a:lnTo>
                    <a:pt x="6146407" y="8987354"/>
                  </a:lnTo>
                  <a:lnTo>
                    <a:pt x="6138199" y="8987354"/>
                  </a:lnTo>
                  <a:lnTo>
                    <a:pt x="6114957" y="8996784"/>
                  </a:lnTo>
                  <a:cubicBezTo>
                    <a:pt x="6085961" y="9021432"/>
                    <a:pt x="6065627" y="9079130"/>
                    <a:pt x="6065627" y="9146360"/>
                  </a:cubicBezTo>
                  <a:cubicBezTo>
                    <a:pt x="6065627" y="9213592"/>
                    <a:pt x="6085961" y="9271290"/>
                    <a:pt x="6114957" y="9295936"/>
                  </a:cubicBezTo>
                  <a:lnTo>
                    <a:pt x="6138199" y="9305366"/>
                  </a:lnTo>
                  <a:lnTo>
                    <a:pt x="6146407" y="9305366"/>
                  </a:lnTo>
                  <a:lnTo>
                    <a:pt x="6142303" y="9307030"/>
                  </a:lnTo>
                  <a:lnTo>
                    <a:pt x="6146407" y="9308696"/>
                  </a:lnTo>
                  <a:lnTo>
                    <a:pt x="6138198" y="9308696"/>
                  </a:lnTo>
                  <a:lnTo>
                    <a:pt x="6114956" y="9318126"/>
                  </a:lnTo>
                  <a:cubicBezTo>
                    <a:pt x="6085961" y="9342772"/>
                    <a:pt x="6065626" y="9400470"/>
                    <a:pt x="6065626" y="9467702"/>
                  </a:cubicBezTo>
                  <a:cubicBezTo>
                    <a:pt x="6065626" y="9534934"/>
                    <a:pt x="6085961" y="9592632"/>
                    <a:pt x="6114956" y="9617278"/>
                  </a:cubicBezTo>
                  <a:lnTo>
                    <a:pt x="6138198" y="9626708"/>
                  </a:lnTo>
                  <a:lnTo>
                    <a:pt x="6146407" y="9626708"/>
                  </a:lnTo>
                  <a:lnTo>
                    <a:pt x="6142303" y="9628372"/>
                  </a:lnTo>
                  <a:lnTo>
                    <a:pt x="6146407" y="9630038"/>
                  </a:lnTo>
                  <a:lnTo>
                    <a:pt x="6138198" y="9630038"/>
                  </a:lnTo>
                  <a:lnTo>
                    <a:pt x="6114956" y="9639466"/>
                  </a:lnTo>
                  <a:cubicBezTo>
                    <a:pt x="6085961" y="9664114"/>
                    <a:pt x="6065626" y="9721812"/>
                    <a:pt x="6065626" y="9789044"/>
                  </a:cubicBezTo>
                  <a:cubicBezTo>
                    <a:pt x="6065626" y="9856276"/>
                    <a:pt x="6085961" y="9913974"/>
                    <a:pt x="6114956" y="9938620"/>
                  </a:cubicBezTo>
                  <a:lnTo>
                    <a:pt x="6138198" y="9948050"/>
                  </a:lnTo>
                  <a:lnTo>
                    <a:pt x="6146406" y="9948050"/>
                  </a:lnTo>
                  <a:lnTo>
                    <a:pt x="6142302" y="9949714"/>
                  </a:lnTo>
                  <a:lnTo>
                    <a:pt x="6146407" y="9951380"/>
                  </a:lnTo>
                  <a:lnTo>
                    <a:pt x="6138198" y="9951380"/>
                  </a:lnTo>
                  <a:lnTo>
                    <a:pt x="6114956" y="9960808"/>
                  </a:lnTo>
                  <a:cubicBezTo>
                    <a:pt x="6085961" y="9985456"/>
                    <a:pt x="6065626" y="10043154"/>
                    <a:pt x="6065626" y="10110386"/>
                  </a:cubicBezTo>
                  <a:cubicBezTo>
                    <a:pt x="6065626" y="10177616"/>
                    <a:pt x="6085961" y="10235316"/>
                    <a:pt x="6114956" y="10259962"/>
                  </a:cubicBezTo>
                  <a:lnTo>
                    <a:pt x="6138198" y="10269392"/>
                  </a:lnTo>
                  <a:lnTo>
                    <a:pt x="6146406" y="10269392"/>
                  </a:lnTo>
                  <a:lnTo>
                    <a:pt x="6142302" y="10271056"/>
                  </a:lnTo>
                  <a:lnTo>
                    <a:pt x="6146406" y="10272722"/>
                  </a:lnTo>
                  <a:lnTo>
                    <a:pt x="6138198" y="10272722"/>
                  </a:lnTo>
                  <a:lnTo>
                    <a:pt x="6114956" y="10282150"/>
                  </a:lnTo>
                  <a:cubicBezTo>
                    <a:pt x="6085960" y="10306798"/>
                    <a:pt x="6065626" y="10364496"/>
                    <a:pt x="6065626" y="10431728"/>
                  </a:cubicBezTo>
                  <a:cubicBezTo>
                    <a:pt x="6065626" y="10498958"/>
                    <a:pt x="6085960" y="10556658"/>
                    <a:pt x="6114956" y="10581304"/>
                  </a:cubicBezTo>
                  <a:lnTo>
                    <a:pt x="6138198" y="10590734"/>
                  </a:lnTo>
                  <a:lnTo>
                    <a:pt x="6146406" y="10590734"/>
                  </a:lnTo>
                  <a:lnTo>
                    <a:pt x="6142302" y="10592398"/>
                  </a:lnTo>
                  <a:lnTo>
                    <a:pt x="6146406" y="10594062"/>
                  </a:lnTo>
                  <a:lnTo>
                    <a:pt x="6138198" y="10594062"/>
                  </a:lnTo>
                  <a:lnTo>
                    <a:pt x="6114956" y="10603492"/>
                  </a:lnTo>
                  <a:cubicBezTo>
                    <a:pt x="6085960" y="10628140"/>
                    <a:pt x="6065626" y="10685838"/>
                    <a:pt x="6065626" y="10753070"/>
                  </a:cubicBezTo>
                  <a:cubicBezTo>
                    <a:pt x="6065626" y="10820300"/>
                    <a:pt x="6085960" y="10878000"/>
                    <a:pt x="6114956" y="10902646"/>
                  </a:cubicBezTo>
                  <a:lnTo>
                    <a:pt x="6138197" y="10912076"/>
                  </a:lnTo>
                  <a:lnTo>
                    <a:pt x="6146406" y="10912076"/>
                  </a:lnTo>
                  <a:lnTo>
                    <a:pt x="6142302" y="10913740"/>
                  </a:lnTo>
                  <a:lnTo>
                    <a:pt x="6146406" y="10915404"/>
                  </a:lnTo>
                  <a:lnTo>
                    <a:pt x="6138197" y="10915404"/>
                  </a:lnTo>
                  <a:lnTo>
                    <a:pt x="6114955" y="10924834"/>
                  </a:lnTo>
                  <a:cubicBezTo>
                    <a:pt x="6085960" y="10949482"/>
                    <a:pt x="6065625" y="11007180"/>
                    <a:pt x="6065625" y="11074412"/>
                  </a:cubicBezTo>
                  <a:cubicBezTo>
                    <a:pt x="6065625" y="11141642"/>
                    <a:pt x="6085960" y="11199340"/>
                    <a:pt x="6114955" y="11223988"/>
                  </a:cubicBezTo>
                  <a:lnTo>
                    <a:pt x="6138197" y="11233416"/>
                  </a:lnTo>
                  <a:lnTo>
                    <a:pt x="6146405" y="11233416"/>
                  </a:lnTo>
                  <a:lnTo>
                    <a:pt x="6142301" y="11235082"/>
                  </a:lnTo>
                  <a:lnTo>
                    <a:pt x="6146406" y="11236746"/>
                  </a:lnTo>
                  <a:lnTo>
                    <a:pt x="6138197" y="11236746"/>
                  </a:lnTo>
                  <a:lnTo>
                    <a:pt x="6114955" y="11246176"/>
                  </a:lnTo>
                  <a:cubicBezTo>
                    <a:pt x="6085960" y="11270824"/>
                    <a:pt x="6065625" y="11328522"/>
                    <a:pt x="6065625" y="11395752"/>
                  </a:cubicBezTo>
                  <a:cubicBezTo>
                    <a:pt x="6065625" y="11462984"/>
                    <a:pt x="6085960" y="11520682"/>
                    <a:pt x="6114955" y="11545330"/>
                  </a:cubicBezTo>
                  <a:lnTo>
                    <a:pt x="6138197" y="11554758"/>
                  </a:lnTo>
                  <a:lnTo>
                    <a:pt x="6146405" y="11554758"/>
                  </a:lnTo>
                  <a:lnTo>
                    <a:pt x="6142301" y="11556424"/>
                  </a:lnTo>
                  <a:lnTo>
                    <a:pt x="6146405" y="11558088"/>
                  </a:lnTo>
                  <a:lnTo>
                    <a:pt x="6138197" y="11558088"/>
                  </a:lnTo>
                  <a:lnTo>
                    <a:pt x="6114955" y="11567518"/>
                  </a:lnTo>
                  <a:cubicBezTo>
                    <a:pt x="6085959" y="11592166"/>
                    <a:pt x="6065625" y="11649862"/>
                    <a:pt x="6065625" y="11717094"/>
                  </a:cubicBezTo>
                  <a:cubicBezTo>
                    <a:pt x="6065625" y="11784326"/>
                    <a:pt x="6085959" y="11842024"/>
                    <a:pt x="6114955" y="11866672"/>
                  </a:cubicBezTo>
                  <a:lnTo>
                    <a:pt x="6138197" y="11876100"/>
                  </a:lnTo>
                  <a:lnTo>
                    <a:pt x="6146405" y="11876100"/>
                  </a:lnTo>
                  <a:lnTo>
                    <a:pt x="6142301" y="11877766"/>
                  </a:lnTo>
                  <a:lnTo>
                    <a:pt x="6146405" y="11879430"/>
                  </a:lnTo>
                  <a:lnTo>
                    <a:pt x="6138197" y="11879430"/>
                  </a:lnTo>
                  <a:lnTo>
                    <a:pt x="6114955" y="11888860"/>
                  </a:lnTo>
                  <a:cubicBezTo>
                    <a:pt x="6085959" y="11913506"/>
                    <a:pt x="6065625" y="11971206"/>
                    <a:pt x="6065625" y="12038436"/>
                  </a:cubicBezTo>
                  <a:cubicBezTo>
                    <a:pt x="6065625" y="12128078"/>
                    <a:pt x="6101775" y="12200772"/>
                    <a:pt x="6146405" y="12200772"/>
                  </a:cubicBezTo>
                  <a:lnTo>
                    <a:pt x="5742600" y="12200772"/>
                  </a:lnTo>
                  <a:lnTo>
                    <a:pt x="5720978" y="12192000"/>
                  </a:lnTo>
                  <a:lnTo>
                    <a:pt x="0" y="12191999"/>
                  </a:lnTo>
                  <a:lnTo>
                    <a:pt x="0" y="0"/>
                  </a:lnTo>
                  <a:lnTo>
                    <a:pt x="6001104" y="0"/>
                  </a:lnTo>
                  <a:lnTo>
                    <a:pt x="6001104" y="2222"/>
                  </a:lnTo>
                  <a:close/>
                </a:path>
              </a:pathLst>
            </a:custGeom>
            <a:solidFill>
              <a:srgbClr val="8FDAE1"/>
            </a:solidFill>
            <a:ln>
              <a:noFill/>
            </a:ln>
            <a:effectLst>
              <a:outerShdw dist="25400" dir="16200000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65" name="자유형 164"/>
            <p:cNvSpPr/>
            <p:nvPr/>
          </p:nvSpPr>
          <p:spPr>
            <a:xfrm>
              <a:off x="220080" y="850900"/>
              <a:ext cx="11971920" cy="6007101"/>
            </a:xfrm>
            <a:custGeom>
              <a:avLst/>
              <a:gdLst>
                <a:gd name="connsiteX0" fmla="*/ 11959246 w 11971920"/>
                <a:gd name="connsiteY0" fmla="*/ 3886200 h 6007101"/>
                <a:gd name="connsiteX1" fmla="*/ 11971920 w 11971920"/>
                <a:gd name="connsiteY1" fmla="*/ 6007100 h 6007101"/>
                <a:gd name="connsiteX2" fmla="*/ 11959246 w 11971920"/>
                <a:gd name="connsiteY2" fmla="*/ 5998962 h 6007101"/>
                <a:gd name="connsiteX3" fmla="*/ 6826440 w 11971920"/>
                <a:gd name="connsiteY3" fmla="*/ 0 h 6007101"/>
                <a:gd name="connsiteX4" fmla="*/ 9031646 w 11971920"/>
                <a:gd name="connsiteY4" fmla="*/ 393700 h 6007101"/>
                <a:gd name="connsiteX5" fmla="*/ 10527130 w 11971920"/>
                <a:gd name="connsiteY5" fmla="*/ 495300 h 6007101"/>
                <a:gd name="connsiteX6" fmla="*/ 11502997 w 11971920"/>
                <a:gd name="connsiteY6" fmla="*/ 1498600 h 6007101"/>
                <a:gd name="connsiteX7" fmla="*/ 11528344 w 11971920"/>
                <a:gd name="connsiteY7" fmla="*/ 2654300 h 6007101"/>
                <a:gd name="connsiteX8" fmla="*/ 11794490 w 11971920"/>
                <a:gd name="connsiteY8" fmla="*/ 3022600 h 6007101"/>
                <a:gd name="connsiteX9" fmla="*/ 11944756 w 11971920"/>
                <a:gd name="connsiteY9" fmla="*/ 3810247 h 6007101"/>
                <a:gd name="connsiteX10" fmla="*/ 11528344 w 11971920"/>
                <a:gd name="connsiteY10" fmla="*/ 6007100 h 6007101"/>
                <a:gd name="connsiteX11" fmla="*/ 11946572 w 11971920"/>
                <a:gd name="connsiteY11" fmla="*/ 6007100 h 6007101"/>
                <a:gd name="connsiteX12" fmla="*/ 11946573 w 11971920"/>
                <a:gd name="connsiteY12" fmla="*/ 6007101 h 6007101"/>
                <a:gd name="connsiteX13" fmla="*/ 707963 w 11971920"/>
                <a:gd name="connsiteY13" fmla="*/ 6007101 h 6007101"/>
                <a:gd name="connsiteX14" fmla="*/ 64959 w 11971920"/>
                <a:gd name="connsiteY14" fmla="*/ 5114460 h 6007101"/>
                <a:gd name="connsiteX15" fmla="*/ 0 w 11971920"/>
                <a:gd name="connsiteY15" fmla="*/ 5012032 h 6007101"/>
                <a:gd name="connsiteX16" fmla="*/ 161520 w 11971920"/>
                <a:gd name="connsiteY16" fmla="*/ 4241816 h 6007101"/>
                <a:gd name="connsiteX17" fmla="*/ 85479 w 11971920"/>
                <a:gd name="connsiteY17" fmla="*/ 2120916 h 6007101"/>
                <a:gd name="connsiteX18" fmla="*/ 516381 w 11971920"/>
                <a:gd name="connsiteY18" fmla="*/ 1130316 h 6007101"/>
                <a:gd name="connsiteX19" fmla="*/ 2227317 w 11971920"/>
                <a:gd name="connsiteY19" fmla="*/ 431816 h 6007101"/>
                <a:gd name="connsiteX20" fmla="*/ 4900006 w 11971920"/>
                <a:gd name="connsiteY20" fmla="*/ 27551 h 6007101"/>
                <a:gd name="connsiteX21" fmla="*/ 4912695 w 11971920"/>
                <a:gd name="connsiteY21" fmla="*/ 12732 h 6007101"/>
                <a:gd name="connsiteX22" fmla="*/ 6813798 w 11971920"/>
                <a:gd name="connsiteY22" fmla="*/ 12732 h 6007101"/>
                <a:gd name="connsiteX23" fmla="*/ 6822424 w 11971920"/>
                <a:gd name="connsiteY23" fmla="*/ 22806 h 600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971920" h="6007101">
                  <a:moveTo>
                    <a:pt x="11959246" y="3886200"/>
                  </a:moveTo>
                  <a:cubicBezTo>
                    <a:pt x="11963471" y="4593167"/>
                    <a:pt x="11967696" y="5300133"/>
                    <a:pt x="11971920" y="6007100"/>
                  </a:cubicBezTo>
                  <a:lnTo>
                    <a:pt x="11959246" y="5998962"/>
                  </a:lnTo>
                  <a:close/>
                  <a:moveTo>
                    <a:pt x="6826440" y="0"/>
                  </a:moveTo>
                  <a:cubicBezTo>
                    <a:pt x="7561509" y="131233"/>
                    <a:pt x="8414864" y="311150"/>
                    <a:pt x="9031646" y="393700"/>
                  </a:cubicBezTo>
                  <a:cubicBezTo>
                    <a:pt x="9648428" y="476250"/>
                    <a:pt x="10028636" y="461433"/>
                    <a:pt x="10527130" y="495300"/>
                  </a:cubicBezTo>
                  <a:lnTo>
                    <a:pt x="11502997" y="1498600"/>
                  </a:lnTo>
                  <a:lnTo>
                    <a:pt x="11528344" y="2654300"/>
                  </a:lnTo>
                  <a:lnTo>
                    <a:pt x="11794490" y="3022600"/>
                  </a:lnTo>
                  <a:lnTo>
                    <a:pt x="11944756" y="3810247"/>
                  </a:lnTo>
                  <a:lnTo>
                    <a:pt x="11528344" y="6007100"/>
                  </a:lnTo>
                  <a:lnTo>
                    <a:pt x="11946572" y="6007100"/>
                  </a:lnTo>
                  <a:lnTo>
                    <a:pt x="11946573" y="6007101"/>
                  </a:lnTo>
                  <a:lnTo>
                    <a:pt x="707963" y="6007101"/>
                  </a:lnTo>
                  <a:lnTo>
                    <a:pt x="64959" y="5114460"/>
                  </a:lnTo>
                  <a:lnTo>
                    <a:pt x="0" y="5012032"/>
                  </a:lnTo>
                  <a:lnTo>
                    <a:pt x="161520" y="4241816"/>
                  </a:lnTo>
                  <a:lnTo>
                    <a:pt x="85479" y="2120916"/>
                  </a:lnTo>
                  <a:lnTo>
                    <a:pt x="516381" y="1130316"/>
                  </a:lnTo>
                  <a:lnTo>
                    <a:pt x="2227317" y="431816"/>
                  </a:lnTo>
                  <a:lnTo>
                    <a:pt x="4900006" y="27551"/>
                  </a:lnTo>
                  <a:lnTo>
                    <a:pt x="4912695" y="12732"/>
                  </a:lnTo>
                  <a:lnTo>
                    <a:pt x="6813798" y="12732"/>
                  </a:lnTo>
                  <a:lnTo>
                    <a:pt x="6822424" y="228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dist="63500" dir="16200000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5165786" y="150816"/>
            <a:ext cx="1860427" cy="715878"/>
            <a:chOff x="3684588" y="1674813"/>
            <a:chExt cx="4822825" cy="1855787"/>
          </a:xfrm>
        </p:grpSpPr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3684588" y="2152650"/>
              <a:ext cx="4822825" cy="1370013"/>
            </a:xfrm>
            <a:custGeom>
              <a:avLst/>
              <a:gdLst>
                <a:gd name="T0" fmla="*/ 1495 w 9115"/>
                <a:gd name="T1" fmla="*/ 0 h 2589"/>
                <a:gd name="T2" fmla="*/ 0 w 9115"/>
                <a:gd name="T3" fmla="*/ 2589 h 2589"/>
                <a:gd name="T4" fmla="*/ 9115 w 9115"/>
                <a:gd name="T5" fmla="*/ 2589 h 2589"/>
                <a:gd name="T6" fmla="*/ 7527 w 9115"/>
                <a:gd name="T7" fmla="*/ 27 h 2589"/>
                <a:gd name="T8" fmla="*/ 5881 w 9115"/>
                <a:gd name="T9" fmla="*/ 1824 h 2589"/>
                <a:gd name="T10" fmla="*/ 2706 w 9115"/>
                <a:gd name="T11" fmla="*/ 1794 h 2589"/>
                <a:gd name="T12" fmla="*/ 1495 w 9115"/>
                <a:gd name="T13" fmla="*/ 0 h 2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115" h="2589">
                  <a:moveTo>
                    <a:pt x="1495" y="0"/>
                  </a:moveTo>
                  <a:lnTo>
                    <a:pt x="0" y="2589"/>
                  </a:lnTo>
                  <a:lnTo>
                    <a:pt x="9115" y="2589"/>
                  </a:lnTo>
                  <a:lnTo>
                    <a:pt x="7527" y="27"/>
                  </a:lnTo>
                  <a:lnTo>
                    <a:pt x="5881" y="1824"/>
                  </a:lnTo>
                  <a:lnTo>
                    <a:pt x="2706" y="1794"/>
                  </a:lnTo>
                  <a:lnTo>
                    <a:pt x="1495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15"/>
            <p:cNvSpPr>
              <a:spLocks/>
            </p:cNvSpPr>
            <p:nvPr/>
          </p:nvSpPr>
          <p:spPr bwMode="auto">
            <a:xfrm>
              <a:off x="4878388" y="1803400"/>
              <a:ext cx="2557463" cy="1719263"/>
            </a:xfrm>
            <a:custGeom>
              <a:avLst/>
              <a:gdLst>
                <a:gd name="T0" fmla="*/ 0 w 4833"/>
                <a:gd name="T1" fmla="*/ 3250 h 3250"/>
                <a:gd name="T2" fmla="*/ 976 w 4833"/>
                <a:gd name="T3" fmla="*/ 1536 h 3250"/>
                <a:gd name="T4" fmla="*/ 1211 w 4833"/>
                <a:gd name="T5" fmla="*/ 1997 h 3250"/>
                <a:gd name="T6" fmla="*/ 2359 w 4833"/>
                <a:gd name="T7" fmla="*/ 0 h 3250"/>
                <a:gd name="T8" fmla="*/ 3441 w 4833"/>
                <a:gd name="T9" fmla="*/ 2125 h 3250"/>
                <a:gd name="T10" fmla="*/ 4090 w 4833"/>
                <a:gd name="T11" fmla="*/ 992 h 3250"/>
                <a:gd name="T12" fmla="*/ 4833 w 4833"/>
                <a:gd name="T13" fmla="*/ 2451 h 3250"/>
                <a:gd name="T14" fmla="*/ 4761 w 4833"/>
                <a:gd name="T15" fmla="*/ 2565 h 3250"/>
                <a:gd name="T16" fmla="*/ 4603 w 4833"/>
                <a:gd name="T17" fmla="*/ 2781 h 3250"/>
                <a:gd name="T18" fmla="*/ 4426 w 4833"/>
                <a:gd name="T19" fmla="*/ 2981 h 3250"/>
                <a:gd name="T20" fmla="*/ 4231 w 4833"/>
                <a:gd name="T21" fmla="*/ 3165 h 3250"/>
                <a:gd name="T22" fmla="*/ 4128 w 4833"/>
                <a:gd name="T23" fmla="*/ 3250 h 3250"/>
                <a:gd name="T24" fmla="*/ 377 w 4833"/>
                <a:gd name="T25" fmla="*/ 3250 h 3250"/>
                <a:gd name="T26" fmla="*/ 0 w 4833"/>
                <a:gd name="T27" fmla="*/ 325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33" h="3250">
                  <a:moveTo>
                    <a:pt x="0" y="3250"/>
                  </a:moveTo>
                  <a:lnTo>
                    <a:pt x="976" y="1536"/>
                  </a:lnTo>
                  <a:lnTo>
                    <a:pt x="1211" y="1997"/>
                  </a:lnTo>
                  <a:lnTo>
                    <a:pt x="2359" y="0"/>
                  </a:lnTo>
                  <a:lnTo>
                    <a:pt x="3441" y="2125"/>
                  </a:lnTo>
                  <a:lnTo>
                    <a:pt x="4090" y="992"/>
                  </a:lnTo>
                  <a:lnTo>
                    <a:pt x="4833" y="2451"/>
                  </a:lnTo>
                  <a:lnTo>
                    <a:pt x="4761" y="2565"/>
                  </a:lnTo>
                  <a:lnTo>
                    <a:pt x="4603" y="2781"/>
                  </a:lnTo>
                  <a:lnTo>
                    <a:pt x="4426" y="2981"/>
                  </a:lnTo>
                  <a:lnTo>
                    <a:pt x="4231" y="3165"/>
                  </a:lnTo>
                  <a:lnTo>
                    <a:pt x="4128" y="3250"/>
                  </a:lnTo>
                  <a:lnTo>
                    <a:pt x="377" y="3250"/>
                  </a:lnTo>
                  <a:lnTo>
                    <a:pt x="0" y="32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16"/>
            <p:cNvSpPr>
              <a:spLocks/>
            </p:cNvSpPr>
            <p:nvPr/>
          </p:nvSpPr>
          <p:spPr bwMode="auto">
            <a:xfrm>
              <a:off x="5911850" y="1803400"/>
              <a:ext cx="1746250" cy="1719263"/>
            </a:xfrm>
            <a:custGeom>
              <a:avLst/>
              <a:gdLst>
                <a:gd name="T0" fmla="*/ 406 w 3299"/>
                <a:gd name="T1" fmla="*/ 0 h 3250"/>
                <a:gd name="T2" fmla="*/ 1671 w 3299"/>
                <a:gd name="T3" fmla="*/ 2485 h 3250"/>
                <a:gd name="T4" fmla="*/ 2137 w 3299"/>
                <a:gd name="T5" fmla="*/ 992 h 3250"/>
                <a:gd name="T6" fmla="*/ 3299 w 3299"/>
                <a:gd name="T7" fmla="*/ 3250 h 3250"/>
                <a:gd name="T8" fmla="*/ 374 w 3299"/>
                <a:gd name="T9" fmla="*/ 3250 h 3250"/>
                <a:gd name="T10" fmla="*/ 644 w 3299"/>
                <a:gd name="T11" fmla="*/ 3008 h 3250"/>
                <a:gd name="T12" fmla="*/ 0 w 3299"/>
                <a:gd name="T13" fmla="*/ 2681 h 3250"/>
                <a:gd name="T14" fmla="*/ 811 w 3299"/>
                <a:gd name="T15" fmla="*/ 2232 h 3250"/>
                <a:gd name="T16" fmla="*/ 406 w 3299"/>
                <a:gd name="T17" fmla="*/ 2007 h 3250"/>
                <a:gd name="T18" fmla="*/ 406 w 3299"/>
                <a:gd name="T19" fmla="*/ 1774 h 3250"/>
                <a:gd name="T20" fmla="*/ 406 w 3299"/>
                <a:gd name="T21" fmla="*/ 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99" h="3250">
                  <a:moveTo>
                    <a:pt x="406" y="0"/>
                  </a:moveTo>
                  <a:lnTo>
                    <a:pt x="1671" y="2485"/>
                  </a:lnTo>
                  <a:lnTo>
                    <a:pt x="2137" y="992"/>
                  </a:lnTo>
                  <a:lnTo>
                    <a:pt x="3299" y="3250"/>
                  </a:lnTo>
                  <a:lnTo>
                    <a:pt x="374" y="3250"/>
                  </a:lnTo>
                  <a:lnTo>
                    <a:pt x="644" y="3008"/>
                  </a:lnTo>
                  <a:lnTo>
                    <a:pt x="0" y="2681"/>
                  </a:lnTo>
                  <a:lnTo>
                    <a:pt x="811" y="2232"/>
                  </a:lnTo>
                  <a:lnTo>
                    <a:pt x="406" y="2007"/>
                  </a:lnTo>
                  <a:lnTo>
                    <a:pt x="406" y="1774"/>
                  </a:lnTo>
                  <a:lnTo>
                    <a:pt x="406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17"/>
            <p:cNvSpPr>
              <a:spLocks/>
            </p:cNvSpPr>
            <p:nvPr/>
          </p:nvSpPr>
          <p:spPr bwMode="auto">
            <a:xfrm>
              <a:off x="3694113" y="1674813"/>
              <a:ext cx="1595438" cy="1847850"/>
            </a:xfrm>
            <a:custGeom>
              <a:avLst/>
              <a:gdLst>
                <a:gd name="T0" fmla="*/ 1476 w 3014"/>
                <a:gd name="T1" fmla="*/ 902 h 3491"/>
                <a:gd name="T2" fmla="*/ 1974 w 3014"/>
                <a:gd name="T3" fmla="*/ 0 h 3491"/>
                <a:gd name="T4" fmla="*/ 3014 w 3014"/>
                <a:gd name="T5" fmla="*/ 2127 h 3491"/>
                <a:gd name="T6" fmla="*/ 2238 w 3014"/>
                <a:gd name="T7" fmla="*/ 3491 h 3491"/>
                <a:gd name="T8" fmla="*/ 0 w 3014"/>
                <a:gd name="T9" fmla="*/ 3459 h 3491"/>
                <a:gd name="T10" fmla="*/ 1476 w 3014"/>
                <a:gd name="T11" fmla="*/ 902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14" h="3491">
                  <a:moveTo>
                    <a:pt x="1476" y="902"/>
                  </a:moveTo>
                  <a:lnTo>
                    <a:pt x="1974" y="0"/>
                  </a:lnTo>
                  <a:lnTo>
                    <a:pt x="3014" y="2127"/>
                  </a:lnTo>
                  <a:lnTo>
                    <a:pt x="2238" y="3491"/>
                  </a:lnTo>
                  <a:lnTo>
                    <a:pt x="0" y="3459"/>
                  </a:lnTo>
                  <a:lnTo>
                    <a:pt x="1476" y="9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18"/>
            <p:cNvSpPr>
              <a:spLocks/>
            </p:cNvSpPr>
            <p:nvPr/>
          </p:nvSpPr>
          <p:spPr bwMode="auto">
            <a:xfrm>
              <a:off x="4572000" y="1674813"/>
              <a:ext cx="717550" cy="1847850"/>
            </a:xfrm>
            <a:custGeom>
              <a:avLst/>
              <a:gdLst>
                <a:gd name="T0" fmla="*/ 315 w 1355"/>
                <a:gd name="T1" fmla="*/ 0 h 3491"/>
                <a:gd name="T2" fmla="*/ 1355 w 1355"/>
                <a:gd name="T3" fmla="*/ 2127 h 3491"/>
                <a:gd name="T4" fmla="*/ 579 w 1355"/>
                <a:gd name="T5" fmla="*/ 3491 h 3491"/>
                <a:gd name="T6" fmla="*/ 547 w 1355"/>
                <a:gd name="T7" fmla="*/ 3457 h 3491"/>
                <a:gd name="T8" fmla="*/ 493 w 1355"/>
                <a:gd name="T9" fmla="*/ 3370 h 3491"/>
                <a:gd name="T10" fmla="*/ 448 w 1355"/>
                <a:gd name="T11" fmla="*/ 3268 h 3491"/>
                <a:gd name="T12" fmla="*/ 409 w 1355"/>
                <a:gd name="T13" fmla="*/ 3157 h 3491"/>
                <a:gd name="T14" fmla="*/ 359 w 1355"/>
                <a:gd name="T15" fmla="*/ 2983 h 3491"/>
                <a:gd name="T16" fmla="*/ 305 w 1355"/>
                <a:gd name="T17" fmla="*/ 2817 h 3491"/>
                <a:gd name="T18" fmla="*/ 265 w 1355"/>
                <a:gd name="T19" fmla="*/ 2719 h 3491"/>
                <a:gd name="T20" fmla="*/ 241 w 1355"/>
                <a:gd name="T21" fmla="*/ 2677 h 3491"/>
                <a:gd name="T22" fmla="*/ 500 w 1355"/>
                <a:gd name="T23" fmla="*/ 2435 h 3491"/>
                <a:gd name="T24" fmla="*/ 0 w 1355"/>
                <a:gd name="T25" fmla="*/ 2169 h 3491"/>
                <a:gd name="T26" fmla="*/ 631 w 1355"/>
                <a:gd name="T27" fmla="*/ 1806 h 3491"/>
                <a:gd name="T28" fmla="*/ 315 w 1355"/>
                <a:gd name="T29" fmla="*/ 1625 h 3491"/>
                <a:gd name="T30" fmla="*/ 315 w 1355"/>
                <a:gd name="T31" fmla="*/ 1436 h 3491"/>
                <a:gd name="T32" fmla="*/ 315 w 1355"/>
                <a:gd name="T33" fmla="*/ 0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55" h="3491">
                  <a:moveTo>
                    <a:pt x="315" y="0"/>
                  </a:moveTo>
                  <a:lnTo>
                    <a:pt x="1355" y="2127"/>
                  </a:lnTo>
                  <a:lnTo>
                    <a:pt x="579" y="3491"/>
                  </a:lnTo>
                  <a:lnTo>
                    <a:pt x="547" y="3457"/>
                  </a:lnTo>
                  <a:lnTo>
                    <a:pt x="493" y="3370"/>
                  </a:lnTo>
                  <a:lnTo>
                    <a:pt x="448" y="3268"/>
                  </a:lnTo>
                  <a:lnTo>
                    <a:pt x="409" y="3157"/>
                  </a:lnTo>
                  <a:lnTo>
                    <a:pt x="359" y="2983"/>
                  </a:lnTo>
                  <a:lnTo>
                    <a:pt x="305" y="2817"/>
                  </a:lnTo>
                  <a:lnTo>
                    <a:pt x="265" y="2719"/>
                  </a:lnTo>
                  <a:lnTo>
                    <a:pt x="241" y="2677"/>
                  </a:lnTo>
                  <a:lnTo>
                    <a:pt x="500" y="2435"/>
                  </a:lnTo>
                  <a:lnTo>
                    <a:pt x="0" y="2169"/>
                  </a:lnTo>
                  <a:lnTo>
                    <a:pt x="631" y="1806"/>
                  </a:lnTo>
                  <a:lnTo>
                    <a:pt x="315" y="1625"/>
                  </a:lnTo>
                  <a:lnTo>
                    <a:pt x="315" y="1436"/>
                  </a:lnTo>
                  <a:lnTo>
                    <a:pt x="315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19"/>
            <p:cNvSpPr>
              <a:spLocks/>
            </p:cNvSpPr>
            <p:nvPr/>
          </p:nvSpPr>
          <p:spPr bwMode="auto">
            <a:xfrm>
              <a:off x="7059613" y="1679575"/>
              <a:ext cx="1447800" cy="1843088"/>
            </a:xfrm>
            <a:custGeom>
              <a:avLst/>
              <a:gdLst>
                <a:gd name="T0" fmla="*/ 1148 w 2736"/>
                <a:gd name="T1" fmla="*/ 922 h 3484"/>
                <a:gd name="T2" fmla="*/ 628 w 2736"/>
                <a:gd name="T3" fmla="*/ 0 h 3484"/>
                <a:gd name="T4" fmla="*/ 0 w 2736"/>
                <a:gd name="T5" fmla="*/ 1286 h 3484"/>
                <a:gd name="T6" fmla="*/ 711 w 2736"/>
                <a:gd name="T7" fmla="*/ 2685 h 3484"/>
                <a:gd name="T8" fmla="*/ 1130 w 2736"/>
                <a:gd name="T9" fmla="*/ 3484 h 3484"/>
                <a:gd name="T10" fmla="*/ 2736 w 2736"/>
                <a:gd name="T11" fmla="*/ 3484 h 3484"/>
                <a:gd name="T12" fmla="*/ 1148 w 2736"/>
                <a:gd name="T13" fmla="*/ 922 h 3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36" h="3484">
                  <a:moveTo>
                    <a:pt x="1148" y="922"/>
                  </a:moveTo>
                  <a:lnTo>
                    <a:pt x="628" y="0"/>
                  </a:lnTo>
                  <a:lnTo>
                    <a:pt x="0" y="1286"/>
                  </a:lnTo>
                  <a:lnTo>
                    <a:pt x="711" y="2685"/>
                  </a:lnTo>
                  <a:lnTo>
                    <a:pt x="1130" y="3484"/>
                  </a:lnTo>
                  <a:lnTo>
                    <a:pt x="2736" y="3484"/>
                  </a:lnTo>
                  <a:lnTo>
                    <a:pt x="1148" y="922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20"/>
            <p:cNvSpPr>
              <a:spLocks/>
            </p:cNvSpPr>
            <p:nvPr/>
          </p:nvSpPr>
          <p:spPr bwMode="auto">
            <a:xfrm>
              <a:off x="7059613" y="1679575"/>
              <a:ext cx="393700" cy="1257300"/>
            </a:xfrm>
            <a:custGeom>
              <a:avLst/>
              <a:gdLst>
                <a:gd name="T0" fmla="*/ 628 w 743"/>
                <a:gd name="T1" fmla="*/ 0 h 2377"/>
                <a:gd name="T2" fmla="*/ 0 w 743"/>
                <a:gd name="T3" fmla="*/ 1286 h 2377"/>
                <a:gd name="T4" fmla="*/ 554 w 743"/>
                <a:gd name="T5" fmla="*/ 2377 h 2377"/>
                <a:gd name="T6" fmla="*/ 743 w 743"/>
                <a:gd name="T7" fmla="*/ 2078 h 2377"/>
                <a:gd name="T8" fmla="*/ 517 w 743"/>
                <a:gd name="T9" fmla="*/ 1707 h 2377"/>
                <a:gd name="T10" fmla="*/ 716 w 743"/>
                <a:gd name="T11" fmla="*/ 1497 h 2377"/>
                <a:gd name="T12" fmla="*/ 482 w 743"/>
                <a:gd name="T13" fmla="*/ 1331 h 2377"/>
                <a:gd name="T14" fmla="*/ 628 w 743"/>
                <a:gd name="T15" fmla="*/ 0 h 2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43" h="2377">
                  <a:moveTo>
                    <a:pt x="628" y="0"/>
                  </a:moveTo>
                  <a:lnTo>
                    <a:pt x="0" y="1286"/>
                  </a:lnTo>
                  <a:lnTo>
                    <a:pt x="554" y="2377"/>
                  </a:lnTo>
                  <a:lnTo>
                    <a:pt x="743" y="2078"/>
                  </a:lnTo>
                  <a:lnTo>
                    <a:pt x="517" y="1707"/>
                  </a:lnTo>
                  <a:lnTo>
                    <a:pt x="716" y="1497"/>
                  </a:lnTo>
                  <a:lnTo>
                    <a:pt x="482" y="1331"/>
                  </a:lnTo>
                  <a:lnTo>
                    <a:pt x="6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" name="Rectangle 33"/>
            <p:cNvSpPr>
              <a:spLocks noChangeArrowheads="1"/>
            </p:cNvSpPr>
            <p:nvPr/>
          </p:nvSpPr>
          <p:spPr bwMode="auto">
            <a:xfrm>
              <a:off x="3694113" y="3505200"/>
              <a:ext cx="4813300" cy="25400"/>
            </a:xfrm>
            <a:prstGeom prst="rect">
              <a:avLst/>
            </a:prstGeom>
            <a:solidFill>
              <a:srgbClr val="B1B1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86" name="Freeform 10"/>
          <p:cNvSpPr>
            <a:spLocks/>
          </p:cNvSpPr>
          <p:nvPr/>
        </p:nvSpPr>
        <p:spPr bwMode="auto">
          <a:xfrm>
            <a:off x="6987944" y="259097"/>
            <a:ext cx="376918" cy="145971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7" name="Freeform 10"/>
          <p:cNvSpPr>
            <a:spLocks/>
          </p:cNvSpPr>
          <p:nvPr/>
        </p:nvSpPr>
        <p:spPr bwMode="auto">
          <a:xfrm>
            <a:off x="7520563" y="460158"/>
            <a:ext cx="280412" cy="108597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841" y="-127402"/>
            <a:ext cx="1565671" cy="91780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C6F4B38-79A5-AC4D-95C0-60AD499F65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8772" y="1111933"/>
            <a:ext cx="4756767" cy="5746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4236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" name="그룹 159"/>
          <p:cNvGrpSpPr/>
          <p:nvPr/>
        </p:nvGrpSpPr>
        <p:grpSpPr>
          <a:xfrm>
            <a:off x="10045331" y="465336"/>
            <a:ext cx="1015315" cy="268103"/>
            <a:chOff x="8847791" y="-932246"/>
            <a:chExt cx="1015315" cy="268103"/>
          </a:xfrm>
        </p:grpSpPr>
        <p:sp>
          <p:nvSpPr>
            <p:cNvPr id="42" name="Rectangle 13"/>
            <p:cNvSpPr>
              <a:spLocks noChangeArrowheads="1"/>
            </p:cNvSpPr>
            <p:nvPr/>
          </p:nvSpPr>
          <p:spPr bwMode="auto">
            <a:xfrm flipH="1">
              <a:off x="9765140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Rectangle 14"/>
            <p:cNvSpPr>
              <a:spLocks noChangeArrowheads="1"/>
            </p:cNvSpPr>
            <p:nvPr/>
          </p:nvSpPr>
          <p:spPr bwMode="auto">
            <a:xfrm flipH="1">
              <a:off x="977151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Rectangle 15"/>
            <p:cNvSpPr>
              <a:spLocks noChangeArrowheads="1"/>
            </p:cNvSpPr>
            <p:nvPr/>
          </p:nvSpPr>
          <p:spPr bwMode="auto">
            <a:xfrm flipH="1">
              <a:off x="9777893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Rectangle 16"/>
            <p:cNvSpPr>
              <a:spLocks noChangeArrowheads="1"/>
            </p:cNvSpPr>
            <p:nvPr/>
          </p:nvSpPr>
          <p:spPr bwMode="auto">
            <a:xfrm flipH="1">
              <a:off x="9784269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Rectangle 17"/>
            <p:cNvSpPr>
              <a:spLocks noChangeArrowheads="1"/>
            </p:cNvSpPr>
            <p:nvPr/>
          </p:nvSpPr>
          <p:spPr bwMode="auto">
            <a:xfrm flipH="1">
              <a:off x="979035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Rectangle 18"/>
            <p:cNvSpPr>
              <a:spLocks noChangeArrowheads="1"/>
            </p:cNvSpPr>
            <p:nvPr/>
          </p:nvSpPr>
          <p:spPr bwMode="auto">
            <a:xfrm flipH="1">
              <a:off x="979673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Rectangle 19"/>
            <p:cNvSpPr>
              <a:spLocks noChangeArrowheads="1"/>
            </p:cNvSpPr>
            <p:nvPr/>
          </p:nvSpPr>
          <p:spPr bwMode="auto">
            <a:xfrm flipH="1">
              <a:off x="980281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" name="Rectangle 20"/>
            <p:cNvSpPr>
              <a:spLocks noChangeArrowheads="1"/>
            </p:cNvSpPr>
            <p:nvPr/>
          </p:nvSpPr>
          <p:spPr bwMode="auto">
            <a:xfrm flipH="1">
              <a:off x="980919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" name="Rectangle 21"/>
            <p:cNvSpPr>
              <a:spLocks noChangeArrowheads="1"/>
            </p:cNvSpPr>
            <p:nvPr/>
          </p:nvSpPr>
          <p:spPr bwMode="auto">
            <a:xfrm flipH="1">
              <a:off x="9815572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" name="Rectangle 22"/>
            <p:cNvSpPr>
              <a:spLocks noChangeArrowheads="1"/>
            </p:cNvSpPr>
            <p:nvPr/>
          </p:nvSpPr>
          <p:spPr bwMode="auto">
            <a:xfrm flipH="1">
              <a:off x="982165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" name="Rectangle 23"/>
            <p:cNvSpPr>
              <a:spLocks noChangeArrowheads="1"/>
            </p:cNvSpPr>
            <p:nvPr/>
          </p:nvSpPr>
          <p:spPr bwMode="auto">
            <a:xfrm flipH="1">
              <a:off x="982803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" name="Rectangle 24"/>
            <p:cNvSpPr>
              <a:spLocks noChangeArrowheads="1"/>
            </p:cNvSpPr>
            <p:nvPr/>
          </p:nvSpPr>
          <p:spPr bwMode="auto">
            <a:xfrm flipH="1">
              <a:off x="983441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" name="Rectangle 25"/>
            <p:cNvSpPr>
              <a:spLocks noChangeArrowheads="1"/>
            </p:cNvSpPr>
            <p:nvPr/>
          </p:nvSpPr>
          <p:spPr bwMode="auto">
            <a:xfrm flipH="1">
              <a:off x="984049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" name="Rectangle 26"/>
            <p:cNvSpPr>
              <a:spLocks noChangeArrowheads="1"/>
            </p:cNvSpPr>
            <p:nvPr/>
          </p:nvSpPr>
          <p:spPr bwMode="auto">
            <a:xfrm flipH="1">
              <a:off x="984687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6" name="Rectangle 27"/>
            <p:cNvSpPr>
              <a:spLocks noChangeArrowheads="1"/>
            </p:cNvSpPr>
            <p:nvPr/>
          </p:nvSpPr>
          <p:spPr bwMode="auto">
            <a:xfrm flipH="1">
              <a:off x="9853251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7" name="Rectangle 28"/>
            <p:cNvSpPr>
              <a:spLocks noChangeArrowheads="1"/>
            </p:cNvSpPr>
            <p:nvPr/>
          </p:nvSpPr>
          <p:spPr bwMode="auto">
            <a:xfrm flipH="1">
              <a:off x="985933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8" name="Freeform 29"/>
            <p:cNvSpPr>
              <a:spLocks/>
            </p:cNvSpPr>
            <p:nvPr/>
          </p:nvSpPr>
          <p:spPr bwMode="auto">
            <a:xfrm flipH="1">
              <a:off x="8865181" y="-804716"/>
              <a:ext cx="320855" cy="53911"/>
            </a:xfrm>
            <a:custGeom>
              <a:avLst/>
              <a:gdLst>
                <a:gd name="T0" fmla="*/ 0 w 3320"/>
                <a:gd name="T1" fmla="*/ 559 h 559"/>
                <a:gd name="T2" fmla="*/ 3320 w 3320"/>
                <a:gd name="T3" fmla="*/ 559 h 559"/>
                <a:gd name="T4" fmla="*/ 3314 w 3320"/>
                <a:gd name="T5" fmla="*/ 521 h 559"/>
                <a:gd name="T6" fmla="*/ 3297 w 3320"/>
                <a:gd name="T7" fmla="*/ 446 h 559"/>
                <a:gd name="T8" fmla="*/ 3268 w 3320"/>
                <a:gd name="T9" fmla="*/ 373 h 559"/>
                <a:gd name="T10" fmla="*/ 3231 w 3320"/>
                <a:gd name="T11" fmla="*/ 302 h 559"/>
                <a:gd name="T12" fmla="*/ 3185 w 3320"/>
                <a:gd name="T13" fmla="*/ 232 h 559"/>
                <a:gd name="T14" fmla="*/ 3130 w 3320"/>
                <a:gd name="T15" fmla="*/ 162 h 559"/>
                <a:gd name="T16" fmla="*/ 3065 w 3320"/>
                <a:gd name="T17" fmla="*/ 96 h 559"/>
                <a:gd name="T18" fmla="*/ 2992 w 3320"/>
                <a:gd name="T19" fmla="*/ 31 h 559"/>
                <a:gd name="T20" fmla="*/ 2953 w 3320"/>
                <a:gd name="T21" fmla="*/ 0 h 559"/>
                <a:gd name="T22" fmla="*/ 0 w 3320"/>
                <a:gd name="T23" fmla="*/ 0 h 559"/>
                <a:gd name="T24" fmla="*/ 0 w 3320"/>
                <a:gd name="T25" fmla="*/ 559 h 559"/>
                <a:gd name="T26" fmla="*/ 0 w 3320"/>
                <a:gd name="T27" fmla="*/ 559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20" h="559">
                  <a:moveTo>
                    <a:pt x="0" y="559"/>
                  </a:moveTo>
                  <a:lnTo>
                    <a:pt x="3320" y="559"/>
                  </a:lnTo>
                  <a:lnTo>
                    <a:pt x="3314" y="521"/>
                  </a:lnTo>
                  <a:lnTo>
                    <a:pt x="3297" y="446"/>
                  </a:lnTo>
                  <a:lnTo>
                    <a:pt x="3268" y="373"/>
                  </a:lnTo>
                  <a:lnTo>
                    <a:pt x="3231" y="302"/>
                  </a:lnTo>
                  <a:lnTo>
                    <a:pt x="3185" y="232"/>
                  </a:lnTo>
                  <a:lnTo>
                    <a:pt x="3130" y="162"/>
                  </a:lnTo>
                  <a:lnTo>
                    <a:pt x="3065" y="96"/>
                  </a:lnTo>
                  <a:lnTo>
                    <a:pt x="2992" y="31"/>
                  </a:lnTo>
                  <a:lnTo>
                    <a:pt x="2953" y="0"/>
                  </a:lnTo>
                  <a:lnTo>
                    <a:pt x="0" y="0"/>
                  </a:lnTo>
                  <a:lnTo>
                    <a:pt x="0" y="559"/>
                  </a:lnTo>
                  <a:lnTo>
                    <a:pt x="0" y="559"/>
                  </a:lnTo>
                  <a:close/>
                </a:path>
              </a:pathLst>
            </a:custGeom>
            <a:solidFill>
              <a:srgbClr val="ABB1B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9" name="Freeform 30"/>
            <p:cNvSpPr>
              <a:spLocks/>
            </p:cNvSpPr>
            <p:nvPr/>
          </p:nvSpPr>
          <p:spPr bwMode="auto">
            <a:xfrm flipH="1">
              <a:off x="8914744" y="-850511"/>
              <a:ext cx="250423" cy="45795"/>
            </a:xfrm>
            <a:custGeom>
              <a:avLst/>
              <a:gdLst>
                <a:gd name="T0" fmla="*/ 0 w 2592"/>
                <a:gd name="T1" fmla="*/ 474 h 474"/>
                <a:gd name="T2" fmla="*/ 2592 w 2592"/>
                <a:gd name="T3" fmla="*/ 474 h 474"/>
                <a:gd name="T4" fmla="*/ 2587 w 2592"/>
                <a:gd name="T5" fmla="*/ 442 h 474"/>
                <a:gd name="T6" fmla="*/ 2573 w 2592"/>
                <a:gd name="T7" fmla="*/ 379 h 474"/>
                <a:gd name="T8" fmla="*/ 2551 w 2592"/>
                <a:gd name="T9" fmla="*/ 317 h 474"/>
                <a:gd name="T10" fmla="*/ 2523 w 2592"/>
                <a:gd name="T11" fmla="*/ 256 h 474"/>
                <a:gd name="T12" fmla="*/ 2466 w 2592"/>
                <a:gd name="T13" fmla="*/ 167 h 474"/>
                <a:gd name="T14" fmla="*/ 2367 w 2592"/>
                <a:gd name="T15" fmla="*/ 55 h 474"/>
                <a:gd name="T16" fmla="*/ 2305 w 2592"/>
                <a:gd name="T17" fmla="*/ 0 h 474"/>
                <a:gd name="T18" fmla="*/ 0 w 2592"/>
                <a:gd name="T19" fmla="*/ 0 h 474"/>
                <a:gd name="T20" fmla="*/ 0 w 2592"/>
                <a:gd name="T21" fmla="*/ 474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92" h="474">
                  <a:moveTo>
                    <a:pt x="0" y="474"/>
                  </a:moveTo>
                  <a:lnTo>
                    <a:pt x="2592" y="474"/>
                  </a:lnTo>
                  <a:lnTo>
                    <a:pt x="2587" y="442"/>
                  </a:lnTo>
                  <a:lnTo>
                    <a:pt x="2573" y="379"/>
                  </a:lnTo>
                  <a:lnTo>
                    <a:pt x="2551" y="317"/>
                  </a:lnTo>
                  <a:lnTo>
                    <a:pt x="2523" y="256"/>
                  </a:lnTo>
                  <a:lnTo>
                    <a:pt x="2466" y="167"/>
                  </a:lnTo>
                  <a:lnTo>
                    <a:pt x="2367" y="55"/>
                  </a:lnTo>
                  <a:lnTo>
                    <a:pt x="2305" y="0"/>
                  </a:lnTo>
                  <a:lnTo>
                    <a:pt x="0" y="0"/>
                  </a:lnTo>
                  <a:lnTo>
                    <a:pt x="0" y="474"/>
                  </a:lnTo>
                  <a:close/>
                </a:path>
              </a:pathLst>
            </a:custGeom>
            <a:solidFill>
              <a:srgbClr val="D1D7E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Freeform 31"/>
            <p:cNvSpPr>
              <a:spLocks/>
            </p:cNvSpPr>
            <p:nvPr/>
          </p:nvSpPr>
          <p:spPr bwMode="auto">
            <a:xfrm flipH="1">
              <a:off x="8958221" y="-888190"/>
              <a:ext cx="189846" cy="37679"/>
            </a:xfrm>
            <a:custGeom>
              <a:avLst/>
              <a:gdLst>
                <a:gd name="T0" fmla="*/ 0 w 1963"/>
                <a:gd name="T1" fmla="*/ 389 h 389"/>
                <a:gd name="T2" fmla="*/ 1963 w 1963"/>
                <a:gd name="T3" fmla="*/ 389 h 389"/>
                <a:gd name="T4" fmla="*/ 1957 w 1963"/>
                <a:gd name="T5" fmla="*/ 337 h 389"/>
                <a:gd name="T6" fmla="*/ 1924 w 1963"/>
                <a:gd name="T7" fmla="*/ 235 h 389"/>
                <a:gd name="T8" fmla="*/ 1869 w 1963"/>
                <a:gd name="T9" fmla="*/ 137 h 389"/>
                <a:gd name="T10" fmla="*/ 1793 w 1963"/>
                <a:gd name="T11" fmla="*/ 45 h 389"/>
                <a:gd name="T12" fmla="*/ 1747 w 1963"/>
                <a:gd name="T13" fmla="*/ 0 h 389"/>
                <a:gd name="T14" fmla="*/ 0 w 1963"/>
                <a:gd name="T15" fmla="*/ 0 h 389"/>
                <a:gd name="T16" fmla="*/ 0 w 1963"/>
                <a:gd name="T17" fmla="*/ 389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3" h="389">
                  <a:moveTo>
                    <a:pt x="0" y="389"/>
                  </a:moveTo>
                  <a:lnTo>
                    <a:pt x="1963" y="389"/>
                  </a:lnTo>
                  <a:lnTo>
                    <a:pt x="1957" y="337"/>
                  </a:lnTo>
                  <a:lnTo>
                    <a:pt x="1924" y="235"/>
                  </a:lnTo>
                  <a:lnTo>
                    <a:pt x="1869" y="137"/>
                  </a:lnTo>
                  <a:lnTo>
                    <a:pt x="1793" y="45"/>
                  </a:lnTo>
                  <a:lnTo>
                    <a:pt x="1747" y="0"/>
                  </a:lnTo>
                  <a:lnTo>
                    <a:pt x="0" y="0"/>
                  </a:lnTo>
                  <a:lnTo>
                    <a:pt x="0" y="389"/>
                  </a:lnTo>
                  <a:close/>
                </a:path>
              </a:pathLst>
            </a:custGeom>
            <a:solidFill>
              <a:srgbClr val="E9ECF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Rectangle 32"/>
            <p:cNvSpPr>
              <a:spLocks noChangeArrowheads="1"/>
            </p:cNvSpPr>
            <p:nvPr/>
          </p:nvSpPr>
          <p:spPr bwMode="auto">
            <a:xfrm flipH="1">
              <a:off x="9602828" y="-783847"/>
              <a:ext cx="125501" cy="62896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" name="Rectangle 33"/>
            <p:cNvSpPr>
              <a:spLocks noChangeArrowheads="1"/>
            </p:cNvSpPr>
            <p:nvPr/>
          </p:nvSpPr>
          <p:spPr bwMode="auto">
            <a:xfrm flipH="1">
              <a:off x="9226034" y="-783847"/>
              <a:ext cx="125501" cy="62896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" name="Rectangle 34"/>
            <p:cNvSpPr>
              <a:spLocks noChangeArrowheads="1"/>
            </p:cNvSpPr>
            <p:nvPr/>
          </p:nvSpPr>
          <p:spPr bwMode="auto">
            <a:xfrm flipH="1">
              <a:off x="9711229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4" name="Rectangle 35"/>
            <p:cNvSpPr>
              <a:spLocks noChangeArrowheads="1"/>
            </p:cNvSpPr>
            <p:nvPr/>
          </p:nvSpPr>
          <p:spPr bwMode="auto">
            <a:xfrm flipH="1">
              <a:off x="9694998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" name="Rectangle 36"/>
            <p:cNvSpPr>
              <a:spLocks noChangeArrowheads="1"/>
            </p:cNvSpPr>
            <p:nvPr/>
          </p:nvSpPr>
          <p:spPr bwMode="auto">
            <a:xfrm flipH="1">
              <a:off x="9678477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" name="Rectangle 37"/>
            <p:cNvSpPr>
              <a:spLocks noChangeArrowheads="1"/>
            </p:cNvSpPr>
            <p:nvPr/>
          </p:nvSpPr>
          <p:spPr bwMode="auto">
            <a:xfrm flipH="1">
              <a:off x="9662246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7" name="Rectangle 38"/>
            <p:cNvSpPr>
              <a:spLocks noChangeArrowheads="1"/>
            </p:cNvSpPr>
            <p:nvPr/>
          </p:nvSpPr>
          <p:spPr bwMode="auto">
            <a:xfrm flipH="1">
              <a:off x="9645725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8" name="Rectangle 39"/>
            <p:cNvSpPr>
              <a:spLocks noChangeArrowheads="1"/>
            </p:cNvSpPr>
            <p:nvPr/>
          </p:nvSpPr>
          <p:spPr bwMode="auto">
            <a:xfrm flipH="1">
              <a:off x="9629204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9" name="Rectangle 40"/>
            <p:cNvSpPr>
              <a:spLocks noChangeArrowheads="1"/>
            </p:cNvSpPr>
            <p:nvPr/>
          </p:nvSpPr>
          <p:spPr bwMode="auto">
            <a:xfrm flipH="1">
              <a:off x="9612973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0" name="Rectangle 41"/>
            <p:cNvSpPr>
              <a:spLocks noChangeArrowheads="1"/>
            </p:cNvSpPr>
            <p:nvPr/>
          </p:nvSpPr>
          <p:spPr bwMode="auto">
            <a:xfrm flipH="1">
              <a:off x="9414141" y="-847033"/>
              <a:ext cx="125501" cy="63185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1" name="Rectangle 42"/>
            <p:cNvSpPr>
              <a:spLocks noChangeArrowheads="1"/>
            </p:cNvSpPr>
            <p:nvPr/>
          </p:nvSpPr>
          <p:spPr bwMode="auto">
            <a:xfrm flipH="1">
              <a:off x="9522832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2" name="Rectangle 43"/>
            <p:cNvSpPr>
              <a:spLocks noChangeArrowheads="1"/>
            </p:cNvSpPr>
            <p:nvPr/>
          </p:nvSpPr>
          <p:spPr bwMode="auto">
            <a:xfrm flipH="1">
              <a:off x="9506601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3" name="Rectangle 44"/>
            <p:cNvSpPr>
              <a:spLocks noChangeArrowheads="1"/>
            </p:cNvSpPr>
            <p:nvPr/>
          </p:nvSpPr>
          <p:spPr bwMode="auto">
            <a:xfrm flipH="1">
              <a:off x="9490370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4" name="Rectangle 45"/>
            <p:cNvSpPr>
              <a:spLocks noChangeArrowheads="1"/>
            </p:cNvSpPr>
            <p:nvPr/>
          </p:nvSpPr>
          <p:spPr bwMode="auto">
            <a:xfrm flipH="1">
              <a:off x="9473849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5" name="Rectangle 46"/>
            <p:cNvSpPr>
              <a:spLocks noChangeArrowheads="1"/>
            </p:cNvSpPr>
            <p:nvPr/>
          </p:nvSpPr>
          <p:spPr bwMode="auto">
            <a:xfrm flipH="1">
              <a:off x="9457328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6" name="Rectangle 47"/>
            <p:cNvSpPr>
              <a:spLocks noChangeArrowheads="1"/>
            </p:cNvSpPr>
            <p:nvPr/>
          </p:nvSpPr>
          <p:spPr bwMode="auto">
            <a:xfrm flipH="1">
              <a:off x="9440807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7" name="Rectangle 48"/>
            <p:cNvSpPr>
              <a:spLocks noChangeArrowheads="1"/>
            </p:cNvSpPr>
            <p:nvPr/>
          </p:nvSpPr>
          <p:spPr bwMode="auto">
            <a:xfrm flipH="1">
              <a:off x="9424576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8" name="Rectangle 49"/>
            <p:cNvSpPr>
              <a:spLocks noChangeArrowheads="1"/>
            </p:cNvSpPr>
            <p:nvPr/>
          </p:nvSpPr>
          <p:spPr bwMode="auto">
            <a:xfrm flipH="1">
              <a:off x="9477037" y="-783847"/>
              <a:ext cx="125501" cy="62896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9" name="Rectangle 50"/>
            <p:cNvSpPr>
              <a:spLocks noChangeArrowheads="1"/>
            </p:cNvSpPr>
            <p:nvPr/>
          </p:nvSpPr>
          <p:spPr bwMode="auto">
            <a:xfrm flipH="1">
              <a:off x="9585728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0" name="Rectangle 51"/>
            <p:cNvSpPr>
              <a:spLocks noChangeArrowheads="1"/>
            </p:cNvSpPr>
            <p:nvPr/>
          </p:nvSpPr>
          <p:spPr bwMode="auto">
            <a:xfrm flipH="1">
              <a:off x="9569207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1" name="Rectangle 52"/>
            <p:cNvSpPr>
              <a:spLocks noChangeArrowheads="1"/>
            </p:cNvSpPr>
            <p:nvPr/>
          </p:nvSpPr>
          <p:spPr bwMode="auto">
            <a:xfrm flipH="1">
              <a:off x="9552976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2" name="Rectangle 53"/>
            <p:cNvSpPr>
              <a:spLocks noChangeArrowheads="1"/>
            </p:cNvSpPr>
            <p:nvPr/>
          </p:nvSpPr>
          <p:spPr bwMode="auto">
            <a:xfrm flipH="1">
              <a:off x="9536744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3" name="Rectangle 54"/>
            <p:cNvSpPr>
              <a:spLocks noChangeArrowheads="1"/>
            </p:cNvSpPr>
            <p:nvPr/>
          </p:nvSpPr>
          <p:spPr bwMode="auto">
            <a:xfrm flipH="1">
              <a:off x="9520223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4" name="Rectangle 55"/>
            <p:cNvSpPr>
              <a:spLocks noChangeArrowheads="1"/>
            </p:cNvSpPr>
            <p:nvPr/>
          </p:nvSpPr>
          <p:spPr bwMode="auto">
            <a:xfrm flipH="1">
              <a:off x="9503702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5" name="Rectangle 56"/>
            <p:cNvSpPr>
              <a:spLocks noChangeArrowheads="1"/>
            </p:cNvSpPr>
            <p:nvPr/>
          </p:nvSpPr>
          <p:spPr bwMode="auto">
            <a:xfrm flipH="1">
              <a:off x="9487181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6" name="Rectangle 57"/>
            <p:cNvSpPr>
              <a:spLocks noChangeArrowheads="1"/>
            </p:cNvSpPr>
            <p:nvPr/>
          </p:nvSpPr>
          <p:spPr bwMode="auto">
            <a:xfrm flipH="1">
              <a:off x="9288930" y="-847033"/>
              <a:ext cx="125212" cy="63185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7" name="Rectangle 58"/>
            <p:cNvSpPr>
              <a:spLocks noChangeArrowheads="1"/>
            </p:cNvSpPr>
            <p:nvPr/>
          </p:nvSpPr>
          <p:spPr bwMode="auto">
            <a:xfrm flipH="1">
              <a:off x="9397331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8" name="Rectangle 59"/>
            <p:cNvSpPr>
              <a:spLocks noChangeArrowheads="1"/>
            </p:cNvSpPr>
            <p:nvPr/>
          </p:nvSpPr>
          <p:spPr bwMode="auto">
            <a:xfrm flipH="1">
              <a:off x="938109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9" name="Rectangle 60"/>
            <p:cNvSpPr>
              <a:spLocks noChangeArrowheads="1"/>
            </p:cNvSpPr>
            <p:nvPr/>
          </p:nvSpPr>
          <p:spPr bwMode="auto">
            <a:xfrm flipH="1">
              <a:off x="936457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0" name="Rectangle 61"/>
            <p:cNvSpPr>
              <a:spLocks noChangeArrowheads="1"/>
            </p:cNvSpPr>
            <p:nvPr/>
          </p:nvSpPr>
          <p:spPr bwMode="auto">
            <a:xfrm flipH="1">
              <a:off x="9348058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1" name="Rectangle 62"/>
            <p:cNvSpPr>
              <a:spLocks noChangeArrowheads="1"/>
            </p:cNvSpPr>
            <p:nvPr/>
          </p:nvSpPr>
          <p:spPr bwMode="auto">
            <a:xfrm flipH="1">
              <a:off x="9331826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" name="Rectangle 63"/>
            <p:cNvSpPr>
              <a:spLocks noChangeArrowheads="1"/>
            </p:cNvSpPr>
            <p:nvPr/>
          </p:nvSpPr>
          <p:spPr bwMode="auto">
            <a:xfrm flipH="1">
              <a:off x="9315305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3" name="Rectangle 64"/>
            <p:cNvSpPr>
              <a:spLocks noChangeArrowheads="1"/>
            </p:cNvSpPr>
            <p:nvPr/>
          </p:nvSpPr>
          <p:spPr bwMode="auto">
            <a:xfrm flipH="1">
              <a:off x="9299074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4" name="Rectangle 65"/>
            <p:cNvSpPr>
              <a:spLocks noChangeArrowheads="1"/>
            </p:cNvSpPr>
            <p:nvPr/>
          </p:nvSpPr>
          <p:spPr bwMode="auto">
            <a:xfrm flipH="1">
              <a:off x="9351536" y="-783847"/>
              <a:ext cx="125501" cy="62896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5" name="Rectangle 66"/>
            <p:cNvSpPr>
              <a:spLocks noChangeArrowheads="1"/>
            </p:cNvSpPr>
            <p:nvPr/>
          </p:nvSpPr>
          <p:spPr bwMode="auto">
            <a:xfrm flipH="1">
              <a:off x="9460226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6" name="Rectangle 67"/>
            <p:cNvSpPr>
              <a:spLocks noChangeArrowheads="1"/>
            </p:cNvSpPr>
            <p:nvPr/>
          </p:nvSpPr>
          <p:spPr bwMode="auto">
            <a:xfrm flipH="1">
              <a:off x="9443995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7" name="Rectangle 68"/>
            <p:cNvSpPr>
              <a:spLocks noChangeArrowheads="1"/>
            </p:cNvSpPr>
            <p:nvPr/>
          </p:nvSpPr>
          <p:spPr bwMode="auto">
            <a:xfrm flipH="1">
              <a:off x="9427474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8" name="Rectangle 69"/>
            <p:cNvSpPr>
              <a:spLocks noChangeArrowheads="1"/>
            </p:cNvSpPr>
            <p:nvPr/>
          </p:nvSpPr>
          <p:spPr bwMode="auto">
            <a:xfrm flipH="1">
              <a:off x="9410953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9" name="Rectangle 70"/>
            <p:cNvSpPr>
              <a:spLocks noChangeArrowheads="1"/>
            </p:cNvSpPr>
            <p:nvPr/>
          </p:nvSpPr>
          <p:spPr bwMode="auto">
            <a:xfrm flipH="1">
              <a:off x="9394432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0" name="Rectangle 71"/>
            <p:cNvSpPr>
              <a:spLocks noChangeArrowheads="1"/>
            </p:cNvSpPr>
            <p:nvPr/>
          </p:nvSpPr>
          <p:spPr bwMode="auto">
            <a:xfrm flipH="1">
              <a:off x="9377911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1" name="Rectangle 72"/>
            <p:cNvSpPr>
              <a:spLocks noChangeArrowheads="1"/>
            </p:cNvSpPr>
            <p:nvPr/>
          </p:nvSpPr>
          <p:spPr bwMode="auto">
            <a:xfrm flipH="1">
              <a:off x="9361970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2" name="Rectangle 73"/>
            <p:cNvSpPr>
              <a:spLocks noChangeArrowheads="1"/>
            </p:cNvSpPr>
            <p:nvPr/>
          </p:nvSpPr>
          <p:spPr bwMode="auto">
            <a:xfrm flipH="1">
              <a:off x="9477037" y="-910218"/>
              <a:ext cx="125501" cy="63185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3" name="Rectangle 74"/>
            <p:cNvSpPr>
              <a:spLocks noChangeArrowheads="1"/>
            </p:cNvSpPr>
            <p:nvPr/>
          </p:nvSpPr>
          <p:spPr bwMode="auto">
            <a:xfrm flipH="1">
              <a:off x="9585728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4" name="Rectangle 75"/>
            <p:cNvSpPr>
              <a:spLocks noChangeArrowheads="1"/>
            </p:cNvSpPr>
            <p:nvPr/>
          </p:nvSpPr>
          <p:spPr bwMode="auto">
            <a:xfrm flipH="1">
              <a:off x="9569207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5" name="Rectangle 76"/>
            <p:cNvSpPr>
              <a:spLocks noChangeArrowheads="1"/>
            </p:cNvSpPr>
            <p:nvPr/>
          </p:nvSpPr>
          <p:spPr bwMode="auto">
            <a:xfrm flipH="1">
              <a:off x="9552976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6" name="Rectangle 77"/>
            <p:cNvSpPr>
              <a:spLocks noChangeArrowheads="1"/>
            </p:cNvSpPr>
            <p:nvPr/>
          </p:nvSpPr>
          <p:spPr bwMode="auto">
            <a:xfrm flipH="1">
              <a:off x="9536744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7" name="Rectangle 78"/>
            <p:cNvSpPr>
              <a:spLocks noChangeArrowheads="1"/>
            </p:cNvSpPr>
            <p:nvPr/>
          </p:nvSpPr>
          <p:spPr bwMode="auto">
            <a:xfrm flipH="1">
              <a:off x="9520223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8" name="Rectangle 79"/>
            <p:cNvSpPr>
              <a:spLocks noChangeArrowheads="1"/>
            </p:cNvSpPr>
            <p:nvPr/>
          </p:nvSpPr>
          <p:spPr bwMode="auto">
            <a:xfrm flipH="1">
              <a:off x="9503702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9" name="Rectangle 80"/>
            <p:cNvSpPr>
              <a:spLocks noChangeArrowheads="1"/>
            </p:cNvSpPr>
            <p:nvPr/>
          </p:nvSpPr>
          <p:spPr bwMode="auto">
            <a:xfrm flipH="1">
              <a:off x="9487181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0" name="Rectangle 81"/>
            <p:cNvSpPr>
              <a:spLocks noChangeArrowheads="1"/>
            </p:cNvSpPr>
            <p:nvPr/>
          </p:nvSpPr>
          <p:spPr bwMode="auto">
            <a:xfrm flipH="1">
              <a:off x="9334725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1" name="Rectangle 82"/>
            <p:cNvSpPr>
              <a:spLocks noChangeArrowheads="1"/>
            </p:cNvSpPr>
            <p:nvPr/>
          </p:nvSpPr>
          <p:spPr bwMode="auto">
            <a:xfrm flipH="1">
              <a:off x="9318204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2" name="Rectangle 83"/>
            <p:cNvSpPr>
              <a:spLocks noChangeArrowheads="1"/>
            </p:cNvSpPr>
            <p:nvPr/>
          </p:nvSpPr>
          <p:spPr bwMode="auto">
            <a:xfrm flipH="1">
              <a:off x="9301683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3" name="Rectangle 84"/>
            <p:cNvSpPr>
              <a:spLocks noChangeArrowheads="1"/>
            </p:cNvSpPr>
            <p:nvPr/>
          </p:nvSpPr>
          <p:spPr bwMode="auto">
            <a:xfrm flipH="1">
              <a:off x="9285452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4" name="Rectangle 85"/>
            <p:cNvSpPr>
              <a:spLocks noChangeArrowheads="1"/>
            </p:cNvSpPr>
            <p:nvPr/>
          </p:nvSpPr>
          <p:spPr bwMode="auto">
            <a:xfrm flipH="1">
              <a:off x="9268931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5" name="Rectangle 86"/>
            <p:cNvSpPr>
              <a:spLocks noChangeArrowheads="1"/>
            </p:cNvSpPr>
            <p:nvPr/>
          </p:nvSpPr>
          <p:spPr bwMode="auto">
            <a:xfrm flipH="1">
              <a:off x="9252700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6" name="Rectangle 87"/>
            <p:cNvSpPr>
              <a:spLocks noChangeArrowheads="1"/>
            </p:cNvSpPr>
            <p:nvPr/>
          </p:nvSpPr>
          <p:spPr bwMode="auto">
            <a:xfrm flipH="1">
              <a:off x="9236179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7" name="Rectangle 88"/>
            <p:cNvSpPr>
              <a:spLocks noChangeArrowheads="1"/>
            </p:cNvSpPr>
            <p:nvPr/>
          </p:nvSpPr>
          <p:spPr bwMode="auto">
            <a:xfrm flipH="1">
              <a:off x="9539933" y="-847033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8" name="Rectangle 89"/>
            <p:cNvSpPr>
              <a:spLocks noChangeArrowheads="1"/>
            </p:cNvSpPr>
            <p:nvPr/>
          </p:nvSpPr>
          <p:spPr bwMode="auto">
            <a:xfrm flipH="1">
              <a:off x="9648623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9" name="Rectangle 90"/>
            <p:cNvSpPr>
              <a:spLocks noChangeArrowheads="1"/>
            </p:cNvSpPr>
            <p:nvPr/>
          </p:nvSpPr>
          <p:spPr bwMode="auto">
            <a:xfrm flipH="1">
              <a:off x="9632102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0" name="Rectangle 91"/>
            <p:cNvSpPr>
              <a:spLocks noChangeArrowheads="1"/>
            </p:cNvSpPr>
            <p:nvPr/>
          </p:nvSpPr>
          <p:spPr bwMode="auto">
            <a:xfrm flipH="1">
              <a:off x="9615871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1" name="Rectangle 92"/>
            <p:cNvSpPr>
              <a:spLocks noChangeArrowheads="1"/>
            </p:cNvSpPr>
            <p:nvPr/>
          </p:nvSpPr>
          <p:spPr bwMode="auto">
            <a:xfrm flipH="1">
              <a:off x="9599350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2" name="Rectangle 93"/>
            <p:cNvSpPr>
              <a:spLocks noChangeArrowheads="1"/>
            </p:cNvSpPr>
            <p:nvPr/>
          </p:nvSpPr>
          <p:spPr bwMode="auto">
            <a:xfrm flipH="1">
              <a:off x="9582829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3" name="Rectangle 94"/>
            <p:cNvSpPr>
              <a:spLocks noChangeArrowheads="1"/>
            </p:cNvSpPr>
            <p:nvPr/>
          </p:nvSpPr>
          <p:spPr bwMode="auto">
            <a:xfrm flipH="1">
              <a:off x="9566598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4" name="Rectangle 95"/>
            <p:cNvSpPr>
              <a:spLocks noChangeArrowheads="1"/>
            </p:cNvSpPr>
            <p:nvPr/>
          </p:nvSpPr>
          <p:spPr bwMode="auto">
            <a:xfrm flipH="1">
              <a:off x="9550077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5" name="Rectangle 96"/>
            <p:cNvSpPr>
              <a:spLocks noChangeArrowheads="1"/>
            </p:cNvSpPr>
            <p:nvPr/>
          </p:nvSpPr>
          <p:spPr bwMode="auto">
            <a:xfrm flipH="1">
              <a:off x="9351536" y="-910218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6" name="Rectangle 97"/>
            <p:cNvSpPr>
              <a:spLocks noChangeArrowheads="1"/>
            </p:cNvSpPr>
            <p:nvPr/>
          </p:nvSpPr>
          <p:spPr bwMode="auto">
            <a:xfrm flipH="1">
              <a:off x="9460226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7" name="Rectangle 98"/>
            <p:cNvSpPr>
              <a:spLocks noChangeArrowheads="1"/>
            </p:cNvSpPr>
            <p:nvPr/>
          </p:nvSpPr>
          <p:spPr bwMode="auto">
            <a:xfrm flipH="1">
              <a:off x="9443995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8" name="Rectangle 99"/>
            <p:cNvSpPr>
              <a:spLocks noChangeArrowheads="1"/>
            </p:cNvSpPr>
            <p:nvPr/>
          </p:nvSpPr>
          <p:spPr bwMode="auto">
            <a:xfrm flipH="1">
              <a:off x="9427474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9" name="Rectangle 100"/>
            <p:cNvSpPr>
              <a:spLocks noChangeArrowheads="1"/>
            </p:cNvSpPr>
            <p:nvPr/>
          </p:nvSpPr>
          <p:spPr bwMode="auto">
            <a:xfrm flipH="1">
              <a:off x="9410953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0" name="Rectangle 101"/>
            <p:cNvSpPr>
              <a:spLocks noChangeArrowheads="1"/>
            </p:cNvSpPr>
            <p:nvPr/>
          </p:nvSpPr>
          <p:spPr bwMode="auto">
            <a:xfrm flipH="1">
              <a:off x="9394432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1" name="Rectangle 102"/>
            <p:cNvSpPr>
              <a:spLocks noChangeArrowheads="1"/>
            </p:cNvSpPr>
            <p:nvPr/>
          </p:nvSpPr>
          <p:spPr bwMode="auto">
            <a:xfrm flipH="1">
              <a:off x="9377911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2" name="Rectangle 103"/>
            <p:cNvSpPr>
              <a:spLocks noChangeArrowheads="1"/>
            </p:cNvSpPr>
            <p:nvPr/>
          </p:nvSpPr>
          <p:spPr bwMode="auto">
            <a:xfrm flipH="1">
              <a:off x="9361970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3" name="Freeform 104"/>
            <p:cNvSpPr>
              <a:spLocks/>
            </p:cNvSpPr>
            <p:nvPr/>
          </p:nvSpPr>
          <p:spPr bwMode="auto">
            <a:xfrm flipH="1">
              <a:off x="8847791" y="-771674"/>
              <a:ext cx="1015315" cy="107531"/>
            </a:xfrm>
            <a:custGeom>
              <a:avLst/>
              <a:gdLst>
                <a:gd name="T0" fmla="*/ 6766 w 10509"/>
                <a:gd name="T1" fmla="*/ 168 h 1111"/>
                <a:gd name="T2" fmla="*/ 6546 w 10509"/>
                <a:gd name="T3" fmla="*/ 542 h 1111"/>
                <a:gd name="T4" fmla="*/ 6135 w 10509"/>
                <a:gd name="T5" fmla="*/ 537 h 1111"/>
                <a:gd name="T6" fmla="*/ 3988 w 10509"/>
                <a:gd name="T7" fmla="*/ 509 h 1111"/>
                <a:gd name="T8" fmla="*/ 2528 w 10509"/>
                <a:gd name="T9" fmla="*/ 495 h 1111"/>
                <a:gd name="T10" fmla="*/ 1988 w 10509"/>
                <a:gd name="T11" fmla="*/ 493 h 1111"/>
                <a:gd name="T12" fmla="*/ 1906 w 10509"/>
                <a:gd name="T13" fmla="*/ 493 h 1111"/>
                <a:gd name="T14" fmla="*/ 1757 w 10509"/>
                <a:gd name="T15" fmla="*/ 483 h 1111"/>
                <a:gd name="T16" fmla="*/ 1628 w 10509"/>
                <a:gd name="T17" fmla="*/ 466 h 1111"/>
                <a:gd name="T18" fmla="*/ 1514 w 10509"/>
                <a:gd name="T19" fmla="*/ 440 h 1111"/>
                <a:gd name="T20" fmla="*/ 1416 w 10509"/>
                <a:gd name="T21" fmla="*/ 408 h 1111"/>
                <a:gd name="T22" fmla="*/ 1334 w 10509"/>
                <a:gd name="T23" fmla="*/ 372 h 1111"/>
                <a:gd name="T24" fmla="*/ 1263 w 10509"/>
                <a:gd name="T25" fmla="*/ 334 h 1111"/>
                <a:gd name="T26" fmla="*/ 1206 w 10509"/>
                <a:gd name="T27" fmla="*/ 290 h 1111"/>
                <a:gd name="T28" fmla="*/ 1160 w 10509"/>
                <a:gd name="T29" fmla="*/ 247 h 1111"/>
                <a:gd name="T30" fmla="*/ 1124 w 10509"/>
                <a:gd name="T31" fmla="*/ 204 h 1111"/>
                <a:gd name="T32" fmla="*/ 1083 w 10509"/>
                <a:gd name="T33" fmla="*/ 141 h 1111"/>
                <a:gd name="T34" fmla="*/ 1055 w 10509"/>
                <a:gd name="T35" fmla="*/ 67 h 1111"/>
                <a:gd name="T36" fmla="*/ 1046 w 10509"/>
                <a:gd name="T37" fmla="*/ 14 h 1111"/>
                <a:gd name="T38" fmla="*/ 1045 w 10509"/>
                <a:gd name="T39" fmla="*/ 0 h 1111"/>
                <a:gd name="T40" fmla="*/ 0 w 10509"/>
                <a:gd name="T41" fmla="*/ 0 h 1111"/>
                <a:gd name="T42" fmla="*/ 16 w 10509"/>
                <a:gd name="T43" fmla="*/ 40 h 1111"/>
                <a:gd name="T44" fmla="*/ 64 w 10509"/>
                <a:gd name="T45" fmla="*/ 136 h 1111"/>
                <a:gd name="T46" fmla="*/ 162 w 10509"/>
                <a:gd name="T47" fmla="*/ 295 h 1111"/>
                <a:gd name="T48" fmla="*/ 372 w 10509"/>
                <a:gd name="T49" fmla="*/ 589 h 1111"/>
                <a:gd name="T50" fmla="*/ 415 w 10509"/>
                <a:gd name="T51" fmla="*/ 643 h 1111"/>
                <a:gd name="T52" fmla="*/ 350 w 10509"/>
                <a:gd name="T53" fmla="*/ 697 h 1111"/>
                <a:gd name="T54" fmla="*/ 252 w 10509"/>
                <a:gd name="T55" fmla="*/ 793 h 1111"/>
                <a:gd name="T56" fmla="*/ 192 w 10509"/>
                <a:gd name="T57" fmla="*/ 879 h 1111"/>
                <a:gd name="T58" fmla="*/ 159 w 10509"/>
                <a:gd name="T59" fmla="*/ 953 h 1111"/>
                <a:gd name="T60" fmla="*/ 147 w 10509"/>
                <a:gd name="T61" fmla="*/ 1013 h 1111"/>
                <a:gd name="T62" fmla="*/ 149 w 10509"/>
                <a:gd name="T63" fmla="*/ 1061 h 1111"/>
                <a:gd name="T64" fmla="*/ 162 w 10509"/>
                <a:gd name="T65" fmla="*/ 1106 h 1111"/>
                <a:gd name="T66" fmla="*/ 166 w 10509"/>
                <a:gd name="T67" fmla="*/ 1111 h 1111"/>
                <a:gd name="T68" fmla="*/ 9805 w 10509"/>
                <a:gd name="T69" fmla="*/ 1111 h 1111"/>
                <a:gd name="T70" fmla="*/ 9861 w 10509"/>
                <a:gd name="T71" fmla="*/ 1107 h 1111"/>
                <a:gd name="T72" fmla="*/ 9963 w 10509"/>
                <a:gd name="T73" fmla="*/ 1088 h 1111"/>
                <a:gd name="T74" fmla="*/ 10054 w 10509"/>
                <a:gd name="T75" fmla="*/ 1057 h 1111"/>
                <a:gd name="T76" fmla="*/ 10135 w 10509"/>
                <a:gd name="T77" fmla="*/ 1012 h 1111"/>
                <a:gd name="T78" fmla="*/ 10204 w 10509"/>
                <a:gd name="T79" fmla="*/ 959 h 1111"/>
                <a:gd name="T80" fmla="*/ 10266 w 10509"/>
                <a:gd name="T81" fmla="*/ 895 h 1111"/>
                <a:gd name="T82" fmla="*/ 10317 w 10509"/>
                <a:gd name="T83" fmla="*/ 826 h 1111"/>
                <a:gd name="T84" fmla="*/ 10362 w 10509"/>
                <a:gd name="T85" fmla="*/ 753 h 1111"/>
                <a:gd name="T86" fmla="*/ 10415 w 10509"/>
                <a:gd name="T87" fmla="*/ 637 h 1111"/>
                <a:gd name="T88" fmla="*/ 10464 w 10509"/>
                <a:gd name="T89" fmla="*/ 480 h 1111"/>
                <a:gd name="T90" fmla="*/ 10493 w 10509"/>
                <a:gd name="T91" fmla="*/ 335 h 1111"/>
                <a:gd name="T92" fmla="*/ 10506 w 10509"/>
                <a:gd name="T93" fmla="*/ 213 h 1111"/>
                <a:gd name="T94" fmla="*/ 10509 w 10509"/>
                <a:gd name="T95" fmla="*/ 168 h 1111"/>
                <a:gd name="T96" fmla="*/ 6766 w 10509"/>
                <a:gd name="T97" fmla="*/ 168 h 1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0509" h="1111">
                  <a:moveTo>
                    <a:pt x="6766" y="168"/>
                  </a:moveTo>
                  <a:lnTo>
                    <a:pt x="6546" y="542"/>
                  </a:lnTo>
                  <a:lnTo>
                    <a:pt x="6135" y="537"/>
                  </a:lnTo>
                  <a:lnTo>
                    <a:pt x="3988" y="509"/>
                  </a:lnTo>
                  <a:lnTo>
                    <a:pt x="2528" y="495"/>
                  </a:lnTo>
                  <a:lnTo>
                    <a:pt x="1988" y="493"/>
                  </a:lnTo>
                  <a:lnTo>
                    <a:pt x="1906" y="493"/>
                  </a:lnTo>
                  <a:lnTo>
                    <a:pt x="1757" y="483"/>
                  </a:lnTo>
                  <a:lnTo>
                    <a:pt x="1628" y="466"/>
                  </a:lnTo>
                  <a:lnTo>
                    <a:pt x="1514" y="440"/>
                  </a:lnTo>
                  <a:lnTo>
                    <a:pt x="1416" y="408"/>
                  </a:lnTo>
                  <a:lnTo>
                    <a:pt x="1334" y="372"/>
                  </a:lnTo>
                  <a:lnTo>
                    <a:pt x="1263" y="334"/>
                  </a:lnTo>
                  <a:lnTo>
                    <a:pt x="1206" y="290"/>
                  </a:lnTo>
                  <a:lnTo>
                    <a:pt x="1160" y="247"/>
                  </a:lnTo>
                  <a:lnTo>
                    <a:pt x="1124" y="204"/>
                  </a:lnTo>
                  <a:lnTo>
                    <a:pt x="1083" y="141"/>
                  </a:lnTo>
                  <a:lnTo>
                    <a:pt x="1055" y="67"/>
                  </a:lnTo>
                  <a:lnTo>
                    <a:pt x="1046" y="14"/>
                  </a:lnTo>
                  <a:lnTo>
                    <a:pt x="1045" y="0"/>
                  </a:lnTo>
                  <a:lnTo>
                    <a:pt x="0" y="0"/>
                  </a:lnTo>
                  <a:lnTo>
                    <a:pt x="16" y="40"/>
                  </a:lnTo>
                  <a:lnTo>
                    <a:pt x="64" y="136"/>
                  </a:lnTo>
                  <a:lnTo>
                    <a:pt x="162" y="295"/>
                  </a:lnTo>
                  <a:lnTo>
                    <a:pt x="372" y="589"/>
                  </a:lnTo>
                  <a:lnTo>
                    <a:pt x="415" y="643"/>
                  </a:lnTo>
                  <a:lnTo>
                    <a:pt x="350" y="697"/>
                  </a:lnTo>
                  <a:lnTo>
                    <a:pt x="252" y="793"/>
                  </a:lnTo>
                  <a:lnTo>
                    <a:pt x="192" y="879"/>
                  </a:lnTo>
                  <a:lnTo>
                    <a:pt x="159" y="953"/>
                  </a:lnTo>
                  <a:lnTo>
                    <a:pt x="147" y="1013"/>
                  </a:lnTo>
                  <a:lnTo>
                    <a:pt x="149" y="1061"/>
                  </a:lnTo>
                  <a:lnTo>
                    <a:pt x="162" y="1106"/>
                  </a:lnTo>
                  <a:lnTo>
                    <a:pt x="166" y="1111"/>
                  </a:lnTo>
                  <a:lnTo>
                    <a:pt x="9805" y="1111"/>
                  </a:lnTo>
                  <a:lnTo>
                    <a:pt x="9861" y="1107"/>
                  </a:lnTo>
                  <a:lnTo>
                    <a:pt x="9963" y="1088"/>
                  </a:lnTo>
                  <a:lnTo>
                    <a:pt x="10054" y="1057"/>
                  </a:lnTo>
                  <a:lnTo>
                    <a:pt x="10135" y="1012"/>
                  </a:lnTo>
                  <a:lnTo>
                    <a:pt x="10204" y="959"/>
                  </a:lnTo>
                  <a:lnTo>
                    <a:pt x="10266" y="895"/>
                  </a:lnTo>
                  <a:lnTo>
                    <a:pt x="10317" y="826"/>
                  </a:lnTo>
                  <a:lnTo>
                    <a:pt x="10362" y="753"/>
                  </a:lnTo>
                  <a:lnTo>
                    <a:pt x="10415" y="637"/>
                  </a:lnTo>
                  <a:lnTo>
                    <a:pt x="10464" y="480"/>
                  </a:lnTo>
                  <a:lnTo>
                    <a:pt x="10493" y="335"/>
                  </a:lnTo>
                  <a:lnTo>
                    <a:pt x="10506" y="213"/>
                  </a:lnTo>
                  <a:lnTo>
                    <a:pt x="10509" y="168"/>
                  </a:lnTo>
                  <a:lnTo>
                    <a:pt x="6766" y="168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4" name="Rectangle 105"/>
            <p:cNvSpPr>
              <a:spLocks noChangeArrowheads="1"/>
            </p:cNvSpPr>
            <p:nvPr/>
          </p:nvSpPr>
          <p:spPr bwMode="auto">
            <a:xfrm flipH="1">
              <a:off x="9150096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5" name="Rectangle 106"/>
            <p:cNvSpPr>
              <a:spLocks noChangeArrowheads="1"/>
            </p:cNvSpPr>
            <p:nvPr/>
          </p:nvSpPr>
          <p:spPr bwMode="auto">
            <a:xfrm flipH="1">
              <a:off x="9111837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6" name="Rectangle 107"/>
            <p:cNvSpPr>
              <a:spLocks noChangeArrowheads="1"/>
            </p:cNvSpPr>
            <p:nvPr/>
          </p:nvSpPr>
          <p:spPr bwMode="auto">
            <a:xfrm flipH="1">
              <a:off x="9073578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7" name="Rectangle 108"/>
            <p:cNvSpPr>
              <a:spLocks noChangeArrowheads="1"/>
            </p:cNvSpPr>
            <p:nvPr/>
          </p:nvSpPr>
          <p:spPr bwMode="auto">
            <a:xfrm flipH="1">
              <a:off x="9035029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8" name="Rectangle 109"/>
            <p:cNvSpPr>
              <a:spLocks noChangeArrowheads="1"/>
            </p:cNvSpPr>
            <p:nvPr/>
          </p:nvSpPr>
          <p:spPr bwMode="auto">
            <a:xfrm flipH="1">
              <a:off x="8996770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9" name="Rectangle 110"/>
            <p:cNvSpPr>
              <a:spLocks noChangeArrowheads="1"/>
            </p:cNvSpPr>
            <p:nvPr/>
          </p:nvSpPr>
          <p:spPr bwMode="auto">
            <a:xfrm flipH="1">
              <a:off x="8958221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0" name="Rectangle 111"/>
            <p:cNvSpPr>
              <a:spLocks noChangeArrowheads="1"/>
            </p:cNvSpPr>
            <p:nvPr/>
          </p:nvSpPr>
          <p:spPr bwMode="auto">
            <a:xfrm flipH="1">
              <a:off x="8919962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1" name="Rectangle 112"/>
            <p:cNvSpPr>
              <a:spLocks noChangeArrowheads="1"/>
            </p:cNvSpPr>
            <p:nvPr/>
          </p:nvSpPr>
          <p:spPr bwMode="auto">
            <a:xfrm flipH="1">
              <a:off x="9141690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2" name="Rectangle 113"/>
            <p:cNvSpPr>
              <a:spLocks noChangeArrowheads="1"/>
            </p:cNvSpPr>
            <p:nvPr/>
          </p:nvSpPr>
          <p:spPr bwMode="auto">
            <a:xfrm flipH="1">
              <a:off x="9109228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3" name="Rectangle 114"/>
            <p:cNvSpPr>
              <a:spLocks noChangeArrowheads="1"/>
            </p:cNvSpPr>
            <p:nvPr/>
          </p:nvSpPr>
          <p:spPr bwMode="auto">
            <a:xfrm flipH="1">
              <a:off x="9076766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4" name="Rectangle 115"/>
            <p:cNvSpPr>
              <a:spLocks noChangeArrowheads="1"/>
            </p:cNvSpPr>
            <p:nvPr/>
          </p:nvSpPr>
          <p:spPr bwMode="auto">
            <a:xfrm flipH="1">
              <a:off x="9044593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5" name="Rectangle 116"/>
            <p:cNvSpPr>
              <a:spLocks noChangeArrowheads="1"/>
            </p:cNvSpPr>
            <p:nvPr/>
          </p:nvSpPr>
          <p:spPr bwMode="auto">
            <a:xfrm flipH="1">
              <a:off x="9012131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6" name="Rectangle 117"/>
            <p:cNvSpPr>
              <a:spLocks noChangeArrowheads="1"/>
            </p:cNvSpPr>
            <p:nvPr/>
          </p:nvSpPr>
          <p:spPr bwMode="auto">
            <a:xfrm flipH="1">
              <a:off x="8979669" y="-841526"/>
              <a:ext cx="1420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7" name="Rectangle 118"/>
            <p:cNvSpPr>
              <a:spLocks noChangeArrowheads="1"/>
            </p:cNvSpPr>
            <p:nvPr/>
          </p:nvSpPr>
          <p:spPr bwMode="auto">
            <a:xfrm flipH="1">
              <a:off x="8947207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8" name="Rectangle 119"/>
            <p:cNvSpPr>
              <a:spLocks noChangeArrowheads="1"/>
            </p:cNvSpPr>
            <p:nvPr/>
          </p:nvSpPr>
          <p:spPr bwMode="auto">
            <a:xfrm flipH="1">
              <a:off x="9128937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9" name="Rectangle 120"/>
            <p:cNvSpPr>
              <a:spLocks noChangeArrowheads="1"/>
            </p:cNvSpPr>
            <p:nvPr/>
          </p:nvSpPr>
          <p:spPr bwMode="auto">
            <a:xfrm flipH="1">
              <a:off x="9105170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0" name="Rectangle 121"/>
            <p:cNvSpPr>
              <a:spLocks noChangeArrowheads="1"/>
            </p:cNvSpPr>
            <p:nvPr/>
          </p:nvSpPr>
          <p:spPr bwMode="auto">
            <a:xfrm flipH="1">
              <a:off x="9081693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1" name="Rectangle 122"/>
            <p:cNvSpPr>
              <a:spLocks noChangeArrowheads="1"/>
            </p:cNvSpPr>
            <p:nvPr/>
          </p:nvSpPr>
          <p:spPr bwMode="auto">
            <a:xfrm flipH="1">
              <a:off x="9057926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2" name="Rectangle 123"/>
            <p:cNvSpPr>
              <a:spLocks noChangeArrowheads="1"/>
            </p:cNvSpPr>
            <p:nvPr/>
          </p:nvSpPr>
          <p:spPr bwMode="auto">
            <a:xfrm flipH="1">
              <a:off x="9034159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3" name="Rectangle 124"/>
            <p:cNvSpPr>
              <a:spLocks noChangeArrowheads="1"/>
            </p:cNvSpPr>
            <p:nvPr/>
          </p:nvSpPr>
          <p:spPr bwMode="auto">
            <a:xfrm flipH="1">
              <a:off x="9010682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4" name="Rectangle 125"/>
            <p:cNvSpPr>
              <a:spLocks noChangeArrowheads="1"/>
            </p:cNvSpPr>
            <p:nvPr/>
          </p:nvSpPr>
          <p:spPr bwMode="auto">
            <a:xfrm flipH="1">
              <a:off x="8986915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5" name="Rectangle 126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44056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6" name="Rectangle 127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11884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7" name="Rectangle 128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37100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8" name="Rectangle 129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9855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9" name="Freeform 130"/>
            <p:cNvSpPr>
              <a:spLocks/>
            </p:cNvSpPr>
            <p:nvPr/>
          </p:nvSpPr>
          <p:spPr bwMode="auto">
            <a:xfrm flipH="1">
              <a:off x="9762821" y="-780369"/>
              <a:ext cx="100285" cy="4058"/>
            </a:xfrm>
            <a:custGeom>
              <a:avLst/>
              <a:gdLst>
                <a:gd name="T0" fmla="*/ 1034 w 1039"/>
                <a:gd name="T1" fmla="*/ 42 h 42"/>
                <a:gd name="T2" fmla="*/ 5 w 1039"/>
                <a:gd name="T3" fmla="*/ 42 h 42"/>
                <a:gd name="T4" fmla="*/ 2 w 1039"/>
                <a:gd name="T5" fmla="*/ 41 h 42"/>
                <a:gd name="T6" fmla="*/ 0 w 1039"/>
                <a:gd name="T7" fmla="*/ 36 h 42"/>
                <a:gd name="T8" fmla="*/ 0 w 1039"/>
                <a:gd name="T9" fmla="*/ 6 h 42"/>
                <a:gd name="T10" fmla="*/ 2 w 1039"/>
                <a:gd name="T11" fmla="*/ 2 h 42"/>
                <a:gd name="T12" fmla="*/ 5 w 1039"/>
                <a:gd name="T13" fmla="*/ 0 h 42"/>
                <a:gd name="T14" fmla="*/ 1033 w 1039"/>
                <a:gd name="T15" fmla="*/ 0 h 42"/>
                <a:gd name="T16" fmla="*/ 1036 w 1039"/>
                <a:gd name="T17" fmla="*/ 2 h 42"/>
                <a:gd name="T18" fmla="*/ 1037 w 1039"/>
                <a:gd name="T19" fmla="*/ 6 h 42"/>
                <a:gd name="T20" fmla="*/ 1037 w 1039"/>
                <a:gd name="T21" fmla="*/ 36 h 42"/>
                <a:gd name="T22" fmla="*/ 1039 w 1039"/>
                <a:gd name="T23" fmla="*/ 41 h 42"/>
                <a:gd name="T24" fmla="*/ 1034 w 1039"/>
                <a:gd name="T25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39" h="42">
                  <a:moveTo>
                    <a:pt x="1034" y="42"/>
                  </a:moveTo>
                  <a:lnTo>
                    <a:pt x="5" y="42"/>
                  </a:lnTo>
                  <a:lnTo>
                    <a:pt x="2" y="41"/>
                  </a:lnTo>
                  <a:lnTo>
                    <a:pt x="0" y="36"/>
                  </a:lnTo>
                  <a:lnTo>
                    <a:pt x="0" y="6"/>
                  </a:lnTo>
                  <a:lnTo>
                    <a:pt x="2" y="2"/>
                  </a:lnTo>
                  <a:lnTo>
                    <a:pt x="5" y="0"/>
                  </a:lnTo>
                  <a:lnTo>
                    <a:pt x="1033" y="0"/>
                  </a:lnTo>
                  <a:lnTo>
                    <a:pt x="1036" y="2"/>
                  </a:lnTo>
                  <a:lnTo>
                    <a:pt x="1037" y="6"/>
                  </a:lnTo>
                  <a:lnTo>
                    <a:pt x="1037" y="36"/>
                  </a:lnTo>
                  <a:lnTo>
                    <a:pt x="1039" y="41"/>
                  </a:lnTo>
                  <a:lnTo>
                    <a:pt x="1034" y="42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19190" y="711591"/>
            <a:ext cx="12200772" cy="6146409"/>
            <a:chOff x="1" y="711592"/>
            <a:chExt cx="12200772" cy="6146409"/>
          </a:xfrm>
        </p:grpSpPr>
        <p:sp>
          <p:nvSpPr>
            <p:cNvPr id="164" name="자유형 163"/>
            <p:cNvSpPr/>
            <p:nvPr/>
          </p:nvSpPr>
          <p:spPr>
            <a:xfrm rot="16200000">
              <a:off x="3027182" y="-2315589"/>
              <a:ext cx="6146409" cy="12200772"/>
            </a:xfrm>
            <a:custGeom>
              <a:avLst/>
              <a:gdLst>
                <a:gd name="connsiteX0" fmla="*/ 6146409 w 6146409"/>
                <a:gd name="connsiteY0" fmla="*/ 2222 h 12200772"/>
                <a:gd name="connsiteX1" fmla="*/ 6065629 w 6146409"/>
                <a:gd name="connsiteY1" fmla="*/ 164558 h 12200772"/>
                <a:gd name="connsiteX2" fmla="*/ 6114959 w 6146409"/>
                <a:gd name="connsiteY2" fmla="*/ 314135 h 12200772"/>
                <a:gd name="connsiteX3" fmla="*/ 6138200 w 6146409"/>
                <a:gd name="connsiteY3" fmla="*/ 323564 h 12200772"/>
                <a:gd name="connsiteX4" fmla="*/ 6146409 w 6146409"/>
                <a:gd name="connsiteY4" fmla="*/ 323564 h 12200772"/>
                <a:gd name="connsiteX5" fmla="*/ 6142304 w 6146409"/>
                <a:gd name="connsiteY5" fmla="*/ 325229 h 12200772"/>
                <a:gd name="connsiteX6" fmla="*/ 6146409 w 6146409"/>
                <a:gd name="connsiteY6" fmla="*/ 326894 h 12200772"/>
                <a:gd name="connsiteX7" fmla="*/ 6138200 w 6146409"/>
                <a:gd name="connsiteY7" fmla="*/ 326894 h 12200772"/>
                <a:gd name="connsiteX8" fmla="*/ 6114958 w 6146409"/>
                <a:gd name="connsiteY8" fmla="*/ 336323 h 12200772"/>
                <a:gd name="connsiteX9" fmla="*/ 6065628 w 6146409"/>
                <a:gd name="connsiteY9" fmla="*/ 485900 h 12200772"/>
                <a:gd name="connsiteX10" fmla="*/ 6114958 w 6146409"/>
                <a:gd name="connsiteY10" fmla="*/ 635477 h 12200772"/>
                <a:gd name="connsiteX11" fmla="*/ 6138200 w 6146409"/>
                <a:gd name="connsiteY11" fmla="*/ 644906 h 12200772"/>
                <a:gd name="connsiteX12" fmla="*/ 6146408 w 6146409"/>
                <a:gd name="connsiteY12" fmla="*/ 644906 h 12200772"/>
                <a:gd name="connsiteX13" fmla="*/ 6142304 w 6146409"/>
                <a:gd name="connsiteY13" fmla="*/ 646571 h 12200772"/>
                <a:gd name="connsiteX14" fmla="*/ 6146409 w 6146409"/>
                <a:gd name="connsiteY14" fmla="*/ 648235 h 12200772"/>
                <a:gd name="connsiteX15" fmla="*/ 6138200 w 6146409"/>
                <a:gd name="connsiteY15" fmla="*/ 648235 h 12200772"/>
                <a:gd name="connsiteX16" fmla="*/ 6114958 w 6146409"/>
                <a:gd name="connsiteY16" fmla="*/ 657664 h 12200772"/>
                <a:gd name="connsiteX17" fmla="*/ 6065628 w 6146409"/>
                <a:gd name="connsiteY17" fmla="*/ 807242 h 12200772"/>
                <a:gd name="connsiteX18" fmla="*/ 6114958 w 6146409"/>
                <a:gd name="connsiteY18" fmla="*/ 956818 h 12200772"/>
                <a:gd name="connsiteX19" fmla="*/ 6138200 w 6146409"/>
                <a:gd name="connsiteY19" fmla="*/ 966247 h 12200772"/>
                <a:gd name="connsiteX20" fmla="*/ 6146408 w 6146409"/>
                <a:gd name="connsiteY20" fmla="*/ 966247 h 12200772"/>
                <a:gd name="connsiteX21" fmla="*/ 6142304 w 6146409"/>
                <a:gd name="connsiteY21" fmla="*/ 967912 h 12200772"/>
                <a:gd name="connsiteX22" fmla="*/ 6146408 w 6146409"/>
                <a:gd name="connsiteY22" fmla="*/ 969577 h 12200772"/>
                <a:gd name="connsiteX23" fmla="*/ 6138200 w 6146409"/>
                <a:gd name="connsiteY23" fmla="*/ 969577 h 12200772"/>
                <a:gd name="connsiteX24" fmla="*/ 6114958 w 6146409"/>
                <a:gd name="connsiteY24" fmla="*/ 979006 h 12200772"/>
                <a:gd name="connsiteX25" fmla="*/ 6065628 w 6146409"/>
                <a:gd name="connsiteY25" fmla="*/ 1128583 h 12200772"/>
                <a:gd name="connsiteX26" fmla="*/ 6114958 w 6146409"/>
                <a:gd name="connsiteY26" fmla="*/ 1278160 h 12200772"/>
                <a:gd name="connsiteX27" fmla="*/ 6138200 w 6146409"/>
                <a:gd name="connsiteY27" fmla="*/ 1287589 h 12200772"/>
                <a:gd name="connsiteX28" fmla="*/ 6146408 w 6146409"/>
                <a:gd name="connsiteY28" fmla="*/ 1287589 h 12200772"/>
                <a:gd name="connsiteX29" fmla="*/ 6142304 w 6146409"/>
                <a:gd name="connsiteY29" fmla="*/ 1289254 h 12200772"/>
                <a:gd name="connsiteX30" fmla="*/ 6146408 w 6146409"/>
                <a:gd name="connsiteY30" fmla="*/ 1290919 h 12200772"/>
                <a:gd name="connsiteX31" fmla="*/ 6138199 w 6146409"/>
                <a:gd name="connsiteY31" fmla="*/ 1290919 h 12200772"/>
                <a:gd name="connsiteX32" fmla="*/ 6114958 w 6146409"/>
                <a:gd name="connsiteY32" fmla="*/ 1300348 h 12200772"/>
                <a:gd name="connsiteX33" fmla="*/ 6065628 w 6146409"/>
                <a:gd name="connsiteY33" fmla="*/ 1449925 h 12200772"/>
                <a:gd name="connsiteX34" fmla="*/ 6114958 w 6146409"/>
                <a:gd name="connsiteY34" fmla="*/ 1599502 h 12200772"/>
                <a:gd name="connsiteX35" fmla="*/ 6138199 w 6146409"/>
                <a:gd name="connsiteY35" fmla="*/ 1608931 h 12200772"/>
                <a:gd name="connsiteX36" fmla="*/ 6146408 w 6146409"/>
                <a:gd name="connsiteY36" fmla="*/ 1608931 h 12200772"/>
                <a:gd name="connsiteX37" fmla="*/ 6142304 w 6146409"/>
                <a:gd name="connsiteY37" fmla="*/ 1610596 h 12200772"/>
                <a:gd name="connsiteX38" fmla="*/ 6146408 w 6146409"/>
                <a:gd name="connsiteY38" fmla="*/ 1612261 h 12200772"/>
                <a:gd name="connsiteX39" fmla="*/ 6138199 w 6146409"/>
                <a:gd name="connsiteY39" fmla="*/ 1612261 h 12200772"/>
                <a:gd name="connsiteX40" fmla="*/ 6114958 w 6146409"/>
                <a:gd name="connsiteY40" fmla="*/ 1621690 h 12200772"/>
                <a:gd name="connsiteX41" fmla="*/ 6065628 w 6146409"/>
                <a:gd name="connsiteY41" fmla="*/ 1771267 h 12200772"/>
                <a:gd name="connsiteX42" fmla="*/ 6114958 w 6146409"/>
                <a:gd name="connsiteY42" fmla="*/ 1920843 h 12200772"/>
                <a:gd name="connsiteX43" fmla="*/ 6138199 w 6146409"/>
                <a:gd name="connsiteY43" fmla="*/ 1930273 h 12200772"/>
                <a:gd name="connsiteX44" fmla="*/ 6146408 w 6146409"/>
                <a:gd name="connsiteY44" fmla="*/ 1930273 h 12200772"/>
                <a:gd name="connsiteX45" fmla="*/ 6142303 w 6146409"/>
                <a:gd name="connsiteY45" fmla="*/ 1931938 h 12200772"/>
                <a:gd name="connsiteX46" fmla="*/ 6146408 w 6146409"/>
                <a:gd name="connsiteY46" fmla="*/ 1933603 h 12200772"/>
                <a:gd name="connsiteX47" fmla="*/ 6138199 w 6146409"/>
                <a:gd name="connsiteY47" fmla="*/ 1933603 h 12200772"/>
                <a:gd name="connsiteX48" fmla="*/ 6114957 w 6146409"/>
                <a:gd name="connsiteY48" fmla="*/ 1943032 h 12200772"/>
                <a:gd name="connsiteX49" fmla="*/ 6065627 w 6146409"/>
                <a:gd name="connsiteY49" fmla="*/ 2092608 h 12200772"/>
                <a:gd name="connsiteX50" fmla="*/ 6114957 w 6146409"/>
                <a:gd name="connsiteY50" fmla="*/ 2242185 h 12200772"/>
                <a:gd name="connsiteX51" fmla="*/ 6138199 w 6146409"/>
                <a:gd name="connsiteY51" fmla="*/ 2251614 h 12200772"/>
                <a:gd name="connsiteX52" fmla="*/ 6146407 w 6146409"/>
                <a:gd name="connsiteY52" fmla="*/ 2251614 h 12200772"/>
                <a:gd name="connsiteX53" fmla="*/ 6142303 w 6146409"/>
                <a:gd name="connsiteY53" fmla="*/ 2253279 h 12200772"/>
                <a:gd name="connsiteX54" fmla="*/ 6146408 w 6146409"/>
                <a:gd name="connsiteY54" fmla="*/ 2254944 h 12200772"/>
                <a:gd name="connsiteX55" fmla="*/ 6138199 w 6146409"/>
                <a:gd name="connsiteY55" fmla="*/ 2254944 h 12200772"/>
                <a:gd name="connsiteX56" fmla="*/ 6114957 w 6146409"/>
                <a:gd name="connsiteY56" fmla="*/ 2264374 h 12200772"/>
                <a:gd name="connsiteX57" fmla="*/ 6065627 w 6146409"/>
                <a:gd name="connsiteY57" fmla="*/ 2413950 h 12200772"/>
                <a:gd name="connsiteX58" fmla="*/ 6114957 w 6146409"/>
                <a:gd name="connsiteY58" fmla="*/ 2563526 h 12200772"/>
                <a:gd name="connsiteX59" fmla="*/ 6138199 w 6146409"/>
                <a:gd name="connsiteY59" fmla="*/ 2572956 h 12200772"/>
                <a:gd name="connsiteX60" fmla="*/ 6146407 w 6146409"/>
                <a:gd name="connsiteY60" fmla="*/ 2572956 h 12200772"/>
                <a:gd name="connsiteX61" fmla="*/ 6142303 w 6146409"/>
                <a:gd name="connsiteY61" fmla="*/ 2574620 h 12200772"/>
                <a:gd name="connsiteX62" fmla="*/ 6146407 w 6146409"/>
                <a:gd name="connsiteY62" fmla="*/ 2576286 h 12200772"/>
                <a:gd name="connsiteX63" fmla="*/ 6138199 w 6146409"/>
                <a:gd name="connsiteY63" fmla="*/ 2576286 h 12200772"/>
                <a:gd name="connsiteX64" fmla="*/ 6114957 w 6146409"/>
                <a:gd name="connsiteY64" fmla="*/ 2585714 h 12200772"/>
                <a:gd name="connsiteX65" fmla="*/ 6065627 w 6146409"/>
                <a:gd name="connsiteY65" fmla="*/ 2735292 h 12200772"/>
                <a:gd name="connsiteX66" fmla="*/ 6114957 w 6146409"/>
                <a:gd name="connsiteY66" fmla="*/ 2884868 h 12200772"/>
                <a:gd name="connsiteX67" fmla="*/ 6138199 w 6146409"/>
                <a:gd name="connsiteY67" fmla="*/ 2894298 h 12200772"/>
                <a:gd name="connsiteX68" fmla="*/ 6146407 w 6146409"/>
                <a:gd name="connsiteY68" fmla="*/ 2894298 h 12200772"/>
                <a:gd name="connsiteX69" fmla="*/ 6142303 w 6146409"/>
                <a:gd name="connsiteY69" fmla="*/ 2895963 h 12200772"/>
                <a:gd name="connsiteX70" fmla="*/ 6146407 w 6146409"/>
                <a:gd name="connsiteY70" fmla="*/ 2897627 h 12200772"/>
                <a:gd name="connsiteX71" fmla="*/ 6138199 w 6146409"/>
                <a:gd name="connsiteY71" fmla="*/ 2897627 h 12200772"/>
                <a:gd name="connsiteX72" fmla="*/ 6114957 w 6146409"/>
                <a:gd name="connsiteY72" fmla="*/ 2907056 h 12200772"/>
                <a:gd name="connsiteX73" fmla="*/ 6065627 w 6146409"/>
                <a:gd name="connsiteY73" fmla="*/ 3056633 h 12200772"/>
                <a:gd name="connsiteX74" fmla="*/ 6114957 w 6146409"/>
                <a:gd name="connsiteY74" fmla="*/ 3206209 h 12200772"/>
                <a:gd name="connsiteX75" fmla="*/ 6138199 w 6146409"/>
                <a:gd name="connsiteY75" fmla="*/ 3215638 h 12200772"/>
                <a:gd name="connsiteX76" fmla="*/ 6146407 w 6146409"/>
                <a:gd name="connsiteY76" fmla="*/ 3215638 h 12200772"/>
                <a:gd name="connsiteX77" fmla="*/ 6142303 w 6146409"/>
                <a:gd name="connsiteY77" fmla="*/ 3217303 h 12200772"/>
                <a:gd name="connsiteX78" fmla="*/ 6146407 w 6146409"/>
                <a:gd name="connsiteY78" fmla="*/ 3218969 h 12200772"/>
                <a:gd name="connsiteX79" fmla="*/ 6138198 w 6146409"/>
                <a:gd name="connsiteY79" fmla="*/ 3218969 h 12200772"/>
                <a:gd name="connsiteX80" fmla="*/ 6114956 w 6146409"/>
                <a:gd name="connsiteY80" fmla="*/ 3228397 h 12200772"/>
                <a:gd name="connsiteX81" fmla="*/ 6065626 w 6146409"/>
                <a:gd name="connsiteY81" fmla="*/ 3377975 h 12200772"/>
                <a:gd name="connsiteX82" fmla="*/ 6114956 w 6146409"/>
                <a:gd name="connsiteY82" fmla="*/ 3527551 h 12200772"/>
                <a:gd name="connsiteX83" fmla="*/ 6138198 w 6146409"/>
                <a:gd name="connsiteY83" fmla="*/ 3536980 h 12200772"/>
                <a:gd name="connsiteX84" fmla="*/ 6146407 w 6146409"/>
                <a:gd name="connsiteY84" fmla="*/ 3536980 h 12200772"/>
                <a:gd name="connsiteX85" fmla="*/ 6142303 w 6146409"/>
                <a:gd name="connsiteY85" fmla="*/ 3538645 h 12200772"/>
                <a:gd name="connsiteX86" fmla="*/ 6146407 w 6146409"/>
                <a:gd name="connsiteY86" fmla="*/ 3540310 h 12200772"/>
                <a:gd name="connsiteX87" fmla="*/ 6138198 w 6146409"/>
                <a:gd name="connsiteY87" fmla="*/ 3540310 h 12200772"/>
                <a:gd name="connsiteX88" fmla="*/ 6114956 w 6146409"/>
                <a:gd name="connsiteY88" fmla="*/ 3549739 h 12200772"/>
                <a:gd name="connsiteX89" fmla="*/ 6065626 w 6146409"/>
                <a:gd name="connsiteY89" fmla="*/ 3699316 h 12200772"/>
                <a:gd name="connsiteX90" fmla="*/ 6114956 w 6146409"/>
                <a:gd name="connsiteY90" fmla="*/ 3848893 h 12200772"/>
                <a:gd name="connsiteX91" fmla="*/ 6138198 w 6146409"/>
                <a:gd name="connsiteY91" fmla="*/ 3858322 h 12200772"/>
                <a:gd name="connsiteX92" fmla="*/ 6146406 w 6146409"/>
                <a:gd name="connsiteY92" fmla="*/ 3858322 h 12200772"/>
                <a:gd name="connsiteX93" fmla="*/ 6142302 w 6146409"/>
                <a:gd name="connsiteY93" fmla="*/ 3859987 h 12200772"/>
                <a:gd name="connsiteX94" fmla="*/ 6146407 w 6146409"/>
                <a:gd name="connsiteY94" fmla="*/ 3861652 h 12200772"/>
                <a:gd name="connsiteX95" fmla="*/ 6138198 w 6146409"/>
                <a:gd name="connsiteY95" fmla="*/ 3861652 h 12200772"/>
                <a:gd name="connsiteX96" fmla="*/ 6114956 w 6146409"/>
                <a:gd name="connsiteY96" fmla="*/ 3871081 h 12200772"/>
                <a:gd name="connsiteX97" fmla="*/ 6065626 w 6146409"/>
                <a:gd name="connsiteY97" fmla="*/ 4020658 h 12200772"/>
                <a:gd name="connsiteX98" fmla="*/ 6114956 w 6146409"/>
                <a:gd name="connsiteY98" fmla="*/ 4170234 h 12200772"/>
                <a:gd name="connsiteX99" fmla="*/ 6138198 w 6146409"/>
                <a:gd name="connsiteY99" fmla="*/ 4179664 h 12200772"/>
                <a:gd name="connsiteX100" fmla="*/ 6146406 w 6146409"/>
                <a:gd name="connsiteY100" fmla="*/ 4179664 h 12200772"/>
                <a:gd name="connsiteX101" fmla="*/ 6142302 w 6146409"/>
                <a:gd name="connsiteY101" fmla="*/ 4181329 h 12200772"/>
                <a:gd name="connsiteX102" fmla="*/ 6146406 w 6146409"/>
                <a:gd name="connsiteY102" fmla="*/ 4182993 h 12200772"/>
                <a:gd name="connsiteX103" fmla="*/ 6138198 w 6146409"/>
                <a:gd name="connsiteY103" fmla="*/ 4182993 h 12200772"/>
                <a:gd name="connsiteX104" fmla="*/ 6114956 w 6146409"/>
                <a:gd name="connsiteY104" fmla="*/ 4192423 h 12200772"/>
                <a:gd name="connsiteX105" fmla="*/ 6065626 w 6146409"/>
                <a:gd name="connsiteY105" fmla="*/ 4342000 h 12200772"/>
                <a:gd name="connsiteX106" fmla="*/ 6114956 w 6146409"/>
                <a:gd name="connsiteY106" fmla="*/ 4491576 h 12200772"/>
                <a:gd name="connsiteX107" fmla="*/ 6138198 w 6146409"/>
                <a:gd name="connsiteY107" fmla="*/ 4501005 h 12200772"/>
                <a:gd name="connsiteX108" fmla="*/ 6146406 w 6146409"/>
                <a:gd name="connsiteY108" fmla="*/ 4501005 h 12200772"/>
                <a:gd name="connsiteX109" fmla="*/ 6142302 w 6146409"/>
                <a:gd name="connsiteY109" fmla="*/ 4502670 h 12200772"/>
                <a:gd name="connsiteX110" fmla="*/ 6146406 w 6146409"/>
                <a:gd name="connsiteY110" fmla="*/ 4504335 h 12200772"/>
                <a:gd name="connsiteX111" fmla="*/ 6138198 w 6146409"/>
                <a:gd name="connsiteY111" fmla="*/ 4504335 h 12200772"/>
                <a:gd name="connsiteX112" fmla="*/ 6114956 w 6146409"/>
                <a:gd name="connsiteY112" fmla="*/ 4513765 h 12200772"/>
                <a:gd name="connsiteX113" fmla="*/ 6065626 w 6146409"/>
                <a:gd name="connsiteY113" fmla="*/ 4663342 h 12200772"/>
                <a:gd name="connsiteX114" fmla="*/ 6114956 w 6146409"/>
                <a:gd name="connsiteY114" fmla="*/ 4812918 h 12200772"/>
                <a:gd name="connsiteX115" fmla="*/ 6138197 w 6146409"/>
                <a:gd name="connsiteY115" fmla="*/ 4822348 h 12200772"/>
                <a:gd name="connsiteX116" fmla="*/ 6146406 w 6146409"/>
                <a:gd name="connsiteY116" fmla="*/ 4822348 h 12200772"/>
                <a:gd name="connsiteX117" fmla="*/ 6142302 w 6146409"/>
                <a:gd name="connsiteY117" fmla="*/ 4824012 h 12200772"/>
                <a:gd name="connsiteX118" fmla="*/ 6146406 w 6146409"/>
                <a:gd name="connsiteY118" fmla="*/ 4825677 h 12200772"/>
                <a:gd name="connsiteX119" fmla="*/ 6138197 w 6146409"/>
                <a:gd name="connsiteY119" fmla="*/ 4825677 h 12200772"/>
                <a:gd name="connsiteX120" fmla="*/ 6114955 w 6146409"/>
                <a:gd name="connsiteY120" fmla="*/ 4835106 h 12200772"/>
                <a:gd name="connsiteX121" fmla="*/ 6065625 w 6146409"/>
                <a:gd name="connsiteY121" fmla="*/ 4984683 h 12200772"/>
                <a:gd name="connsiteX122" fmla="*/ 6114955 w 6146409"/>
                <a:gd name="connsiteY122" fmla="*/ 5134260 h 12200772"/>
                <a:gd name="connsiteX123" fmla="*/ 6138197 w 6146409"/>
                <a:gd name="connsiteY123" fmla="*/ 5143689 h 12200772"/>
                <a:gd name="connsiteX124" fmla="*/ 6146405 w 6146409"/>
                <a:gd name="connsiteY124" fmla="*/ 5143689 h 12200772"/>
                <a:gd name="connsiteX125" fmla="*/ 6142301 w 6146409"/>
                <a:gd name="connsiteY125" fmla="*/ 5145354 h 12200772"/>
                <a:gd name="connsiteX126" fmla="*/ 6146406 w 6146409"/>
                <a:gd name="connsiteY126" fmla="*/ 5147018 h 12200772"/>
                <a:gd name="connsiteX127" fmla="*/ 6138197 w 6146409"/>
                <a:gd name="connsiteY127" fmla="*/ 5147018 h 12200772"/>
                <a:gd name="connsiteX128" fmla="*/ 6114955 w 6146409"/>
                <a:gd name="connsiteY128" fmla="*/ 5156448 h 12200772"/>
                <a:gd name="connsiteX129" fmla="*/ 6065625 w 6146409"/>
                <a:gd name="connsiteY129" fmla="*/ 5306025 h 12200772"/>
                <a:gd name="connsiteX130" fmla="*/ 6114955 w 6146409"/>
                <a:gd name="connsiteY130" fmla="*/ 5455601 h 12200772"/>
                <a:gd name="connsiteX131" fmla="*/ 6138197 w 6146409"/>
                <a:gd name="connsiteY131" fmla="*/ 5465031 h 12200772"/>
                <a:gd name="connsiteX132" fmla="*/ 6146405 w 6146409"/>
                <a:gd name="connsiteY132" fmla="*/ 5465031 h 12200772"/>
                <a:gd name="connsiteX133" fmla="*/ 6142301 w 6146409"/>
                <a:gd name="connsiteY133" fmla="*/ 5466695 h 12200772"/>
                <a:gd name="connsiteX134" fmla="*/ 6146405 w 6146409"/>
                <a:gd name="connsiteY134" fmla="*/ 5468361 h 12200772"/>
                <a:gd name="connsiteX135" fmla="*/ 6138197 w 6146409"/>
                <a:gd name="connsiteY135" fmla="*/ 5468361 h 12200772"/>
                <a:gd name="connsiteX136" fmla="*/ 6114955 w 6146409"/>
                <a:gd name="connsiteY136" fmla="*/ 5477790 h 12200772"/>
                <a:gd name="connsiteX137" fmla="*/ 6065625 w 6146409"/>
                <a:gd name="connsiteY137" fmla="*/ 5627367 h 12200772"/>
                <a:gd name="connsiteX138" fmla="*/ 6114955 w 6146409"/>
                <a:gd name="connsiteY138" fmla="*/ 5776943 h 12200772"/>
                <a:gd name="connsiteX139" fmla="*/ 6138197 w 6146409"/>
                <a:gd name="connsiteY139" fmla="*/ 5786373 h 12200772"/>
                <a:gd name="connsiteX140" fmla="*/ 6146405 w 6146409"/>
                <a:gd name="connsiteY140" fmla="*/ 5786373 h 12200772"/>
                <a:gd name="connsiteX141" fmla="*/ 6142301 w 6146409"/>
                <a:gd name="connsiteY141" fmla="*/ 5788037 h 12200772"/>
                <a:gd name="connsiteX142" fmla="*/ 6146405 w 6146409"/>
                <a:gd name="connsiteY142" fmla="*/ 5789702 h 12200772"/>
                <a:gd name="connsiteX143" fmla="*/ 6138197 w 6146409"/>
                <a:gd name="connsiteY143" fmla="*/ 5789702 h 12200772"/>
                <a:gd name="connsiteX144" fmla="*/ 6114955 w 6146409"/>
                <a:gd name="connsiteY144" fmla="*/ 5799131 h 12200772"/>
                <a:gd name="connsiteX145" fmla="*/ 6065625 w 6146409"/>
                <a:gd name="connsiteY145" fmla="*/ 5948709 h 12200772"/>
                <a:gd name="connsiteX146" fmla="*/ 6089279 w 6146409"/>
                <a:gd name="connsiteY146" fmla="*/ 6063492 h 12200772"/>
                <a:gd name="connsiteX147" fmla="*/ 6110280 w 6146409"/>
                <a:gd name="connsiteY147" fmla="*/ 6091951 h 12200772"/>
                <a:gd name="connsiteX148" fmla="*/ 6146409 w 6146409"/>
                <a:gd name="connsiteY148" fmla="*/ 6091951 h 12200772"/>
                <a:gd name="connsiteX149" fmla="*/ 6122875 w 6146409"/>
                <a:gd name="connsiteY149" fmla="*/ 6101498 h 12200772"/>
                <a:gd name="connsiteX150" fmla="*/ 6146405 w 6146409"/>
                <a:gd name="connsiteY150" fmla="*/ 6111044 h 12200772"/>
                <a:gd name="connsiteX151" fmla="*/ 6110284 w 6146409"/>
                <a:gd name="connsiteY151" fmla="*/ 6111044 h 12200772"/>
                <a:gd name="connsiteX152" fmla="*/ 6089282 w 6146409"/>
                <a:gd name="connsiteY152" fmla="*/ 6139503 h 12200772"/>
                <a:gd name="connsiteX153" fmla="*/ 6065629 w 6146409"/>
                <a:gd name="connsiteY153" fmla="*/ 6254286 h 12200772"/>
                <a:gd name="connsiteX154" fmla="*/ 6114959 w 6146409"/>
                <a:gd name="connsiteY154" fmla="*/ 6403863 h 12200772"/>
                <a:gd name="connsiteX155" fmla="*/ 6138200 w 6146409"/>
                <a:gd name="connsiteY155" fmla="*/ 6413292 h 12200772"/>
                <a:gd name="connsiteX156" fmla="*/ 6146409 w 6146409"/>
                <a:gd name="connsiteY156" fmla="*/ 6413292 h 12200772"/>
                <a:gd name="connsiteX157" fmla="*/ 6142304 w 6146409"/>
                <a:gd name="connsiteY157" fmla="*/ 6414957 h 12200772"/>
                <a:gd name="connsiteX158" fmla="*/ 6146409 w 6146409"/>
                <a:gd name="connsiteY158" fmla="*/ 6416622 h 12200772"/>
                <a:gd name="connsiteX159" fmla="*/ 6138200 w 6146409"/>
                <a:gd name="connsiteY159" fmla="*/ 6416622 h 12200772"/>
                <a:gd name="connsiteX160" fmla="*/ 6114958 w 6146409"/>
                <a:gd name="connsiteY160" fmla="*/ 6426051 h 12200772"/>
                <a:gd name="connsiteX161" fmla="*/ 6065628 w 6146409"/>
                <a:gd name="connsiteY161" fmla="*/ 6575628 h 12200772"/>
                <a:gd name="connsiteX162" fmla="*/ 6114958 w 6146409"/>
                <a:gd name="connsiteY162" fmla="*/ 6725204 h 12200772"/>
                <a:gd name="connsiteX163" fmla="*/ 6138200 w 6146409"/>
                <a:gd name="connsiteY163" fmla="*/ 6734633 h 12200772"/>
                <a:gd name="connsiteX164" fmla="*/ 6146408 w 6146409"/>
                <a:gd name="connsiteY164" fmla="*/ 6734633 h 12200772"/>
                <a:gd name="connsiteX165" fmla="*/ 6142304 w 6146409"/>
                <a:gd name="connsiteY165" fmla="*/ 6736299 h 12200772"/>
                <a:gd name="connsiteX166" fmla="*/ 6146409 w 6146409"/>
                <a:gd name="connsiteY166" fmla="*/ 6737963 h 12200772"/>
                <a:gd name="connsiteX167" fmla="*/ 6138200 w 6146409"/>
                <a:gd name="connsiteY167" fmla="*/ 6737963 h 12200772"/>
                <a:gd name="connsiteX168" fmla="*/ 6114958 w 6146409"/>
                <a:gd name="connsiteY168" fmla="*/ 6747392 h 12200772"/>
                <a:gd name="connsiteX169" fmla="*/ 6065628 w 6146409"/>
                <a:gd name="connsiteY169" fmla="*/ 6896970 h 12200772"/>
                <a:gd name="connsiteX170" fmla="*/ 6114958 w 6146409"/>
                <a:gd name="connsiteY170" fmla="*/ 7046546 h 12200772"/>
                <a:gd name="connsiteX171" fmla="*/ 6138200 w 6146409"/>
                <a:gd name="connsiteY171" fmla="*/ 7055975 h 12200772"/>
                <a:gd name="connsiteX172" fmla="*/ 6146408 w 6146409"/>
                <a:gd name="connsiteY172" fmla="*/ 7055975 h 12200772"/>
                <a:gd name="connsiteX173" fmla="*/ 6142304 w 6146409"/>
                <a:gd name="connsiteY173" fmla="*/ 7057640 h 12200772"/>
                <a:gd name="connsiteX174" fmla="*/ 6146408 w 6146409"/>
                <a:gd name="connsiteY174" fmla="*/ 7059305 h 12200772"/>
                <a:gd name="connsiteX175" fmla="*/ 6138200 w 6146409"/>
                <a:gd name="connsiteY175" fmla="*/ 7059305 h 12200772"/>
                <a:gd name="connsiteX176" fmla="*/ 6114958 w 6146409"/>
                <a:gd name="connsiteY176" fmla="*/ 7068734 h 12200772"/>
                <a:gd name="connsiteX177" fmla="*/ 6065628 w 6146409"/>
                <a:gd name="connsiteY177" fmla="*/ 7218311 h 12200772"/>
                <a:gd name="connsiteX178" fmla="*/ 6114958 w 6146409"/>
                <a:gd name="connsiteY178" fmla="*/ 7367888 h 12200772"/>
                <a:gd name="connsiteX179" fmla="*/ 6138200 w 6146409"/>
                <a:gd name="connsiteY179" fmla="*/ 7377317 h 12200772"/>
                <a:gd name="connsiteX180" fmla="*/ 6146408 w 6146409"/>
                <a:gd name="connsiteY180" fmla="*/ 7377317 h 12200772"/>
                <a:gd name="connsiteX181" fmla="*/ 6142304 w 6146409"/>
                <a:gd name="connsiteY181" fmla="*/ 7378982 h 12200772"/>
                <a:gd name="connsiteX182" fmla="*/ 6146408 w 6146409"/>
                <a:gd name="connsiteY182" fmla="*/ 7380647 h 12200772"/>
                <a:gd name="connsiteX183" fmla="*/ 6138199 w 6146409"/>
                <a:gd name="connsiteY183" fmla="*/ 7380647 h 12200772"/>
                <a:gd name="connsiteX184" fmla="*/ 6114958 w 6146409"/>
                <a:gd name="connsiteY184" fmla="*/ 7390076 h 12200772"/>
                <a:gd name="connsiteX185" fmla="*/ 6065628 w 6146409"/>
                <a:gd name="connsiteY185" fmla="*/ 7539653 h 12200772"/>
                <a:gd name="connsiteX186" fmla="*/ 6114958 w 6146409"/>
                <a:gd name="connsiteY186" fmla="*/ 7689230 h 12200772"/>
                <a:gd name="connsiteX187" fmla="*/ 6138199 w 6146409"/>
                <a:gd name="connsiteY187" fmla="*/ 7698659 h 12200772"/>
                <a:gd name="connsiteX188" fmla="*/ 6146408 w 6146409"/>
                <a:gd name="connsiteY188" fmla="*/ 7698659 h 12200772"/>
                <a:gd name="connsiteX189" fmla="*/ 6142304 w 6146409"/>
                <a:gd name="connsiteY189" fmla="*/ 7700324 h 12200772"/>
                <a:gd name="connsiteX190" fmla="*/ 6146408 w 6146409"/>
                <a:gd name="connsiteY190" fmla="*/ 7701989 h 12200772"/>
                <a:gd name="connsiteX191" fmla="*/ 6138199 w 6146409"/>
                <a:gd name="connsiteY191" fmla="*/ 7701989 h 12200772"/>
                <a:gd name="connsiteX192" fmla="*/ 6114958 w 6146409"/>
                <a:gd name="connsiteY192" fmla="*/ 7711418 h 12200772"/>
                <a:gd name="connsiteX193" fmla="*/ 6065628 w 6146409"/>
                <a:gd name="connsiteY193" fmla="*/ 7860994 h 12200772"/>
                <a:gd name="connsiteX194" fmla="*/ 6114958 w 6146409"/>
                <a:gd name="connsiteY194" fmla="*/ 8010571 h 12200772"/>
                <a:gd name="connsiteX195" fmla="*/ 6138199 w 6146409"/>
                <a:gd name="connsiteY195" fmla="*/ 8020001 h 12200772"/>
                <a:gd name="connsiteX196" fmla="*/ 6146408 w 6146409"/>
                <a:gd name="connsiteY196" fmla="*/ 8020001 h 12200772"/>
                <a:gd name="connsiteX197" fmla="*/ 6142303 w 6146409"/>
                <a:gd name="connsiteY197" fmla="*/ 8021666 h 12200772"/>
                <a:gd name="connsiteX198" fmla="*/ 6146408 w 6146409"/>
                <a:gd name="connsiteY198" fmla="*/ 8023331 h 12200772"/>
                <a:gd name="connsiteX199" fmla="*/ 6138199 w 6146409"/>
                <a:gd name="connsiteY199" fmla="*/ 8023331 h 12200772"/>
                <a:gd name="connsiteX200" fmla="*/ 6114957 w 6146409"/>
                <a:gd name="connsiteY200" fmla="*/ 8032759 h 12200772"/>
                <a:gd name="connsiteX201" fmla="*/ 6065627 w 6146409"/>
                <a:gd name="connsiteY201" fmla="*/ 8182336 h 12200772"/>
                <a:gd name="connsiteX202" fmla="*/ 6114957 w 6146409"/>
                <a:gd name="connsiteY202" fmla="*/ 8331913 h 12200772"/>
                <a:gd name="connsiteX203" fmla="*/ 6138199 w 6146409"/>
                <a:gd name="connsiteY203" fmla="*/ 8341342 h 12200772"/>
                <a:gd name="connsiteX204" fmla="*/ 6146407 w 6146409"/>
                <a:gd name="connsiteY204" fmla="*/ 8341342 h 12200772"/>
                <a:gd name="connsiteX205" fmla="*/ 6142303 w 6146409"/>
                <a:gd name="connsiteY205" fmla="*/ 8343007 h 12200772"/>
                <a:gd name="connsiteX206" fmla="*/ 6146408 w 6146409"/>
                <a:gd name="connsiteY206" fmla="*/ 8344672 h 12200772"/>
                <a:gd name="connsiteX207" fmla="*/ 6138199 w 6146409"/>
                <a:gd name="connsiteY207" fmla="*/ 8344672 h 12200772"/>
                <a:gd name="connsiteX208" fmla="*/ 6114957 w 6146409"/>
                <a:gd name="connsiteY208" fmla="*/ 8354101 h 12200772"/>
                <a:gd name="connsiteX209" fmla="*/ 6065627 w 6146409"/>
                <a:gd name="connsiteY209" fmla="*/ 8503678 h 12200772"/>
                <a:gd name="connsiteX210" fmla="*/ 6114957 w 6146409"/>
                <a:gd name="connsiteY210" fmla="*/ 8653254 h 12200772"/>
                <a:gd name="connsiteX211" fmla="*/ 6138199 w 6146409"/>
                <a:gd name="connsiteY211" fmla="*/ 8662684 h 12200772"/>
                <a:gd name="connsiteX212" fmla="*/ 6146407 w 6146409"/>
                <a:gd name="connsiteY212" fmla="*/ 8662684 h 12200772"/>
                <a:gd name="connsiteX213" fmla="*/ 6142303 w 6146409"/>
                <a:gd name="connsiteY213" fmla="*/ 8664348 h 12200772"/>
                <a:gd name="connsiteX214" fmla="*/ 6146407 w 6146409"/>
                <a:gd name="connsiteY214" fmla="*/ 8666014 h 12200772"/>
                <a:gd name="connsiteX215" fmla="*/ 6138199 w 6146409"/>
                <a:gd name="connsiteY215" fmla="*/ 8666014 h 12200772"/>
                <a:gd name="connsiteX216" fmla="*/ 6114957 w 6146409"/>
                <a:gd name="connsiteY216" fmla="*/ 8675442 h 12200772"/>
                <a:gd name="connsiteX217" fmla="*/ 6065627 w 6146409"/>
                <a:gd name="connsiteY217" fmla="*/ 8825020 h 12200772"/>
                <a:gd name="connsiteX218" fmla="*/ 6114957 w 6146409"/>
                <a:gd name="connsiteY218" fmla="*/ 8974596 h 12200772"/>
                <a:gd name="connsiteX219" fmla="*/ 6138199 w 6146409"/>
                <a:gd name="connsiteY219" fmla="*/ 8984026 h 12200772"/>
                <a:gd name="connsiteX220" fmla="*/ 6146407 w 6146409"/>
                <a:gd name="connsiteY220" fmla="*/ 8984026 h 12200772"/>
                <a:gd name="connsiteX221" fmla="*/ 6142303 w 6146409"/>
                <a:gd name="connsiteY221" fmla="*/ 8985690 h 12200772"/>
                <a:gd name="connsiteX222" fmla="*/ 6146407 w 6146409"/>
                <a:gd name="connsiteY222" fmla="*/ 8987354 h 12200772"/>
                <a:gd name="connsiteX223" fmla="*/ 6138199 w 6146409"/>
                <a:gd name="connsiteY223" fmla="*/ 8987354 h 12200772"/>
                <a:gd name="connsiteX224" fmla="*/ 6114957 w 6146409"/>
                <a:gd name="connsiteY224" fmla="*/ 8996784 h 12200772"/>
                <a:gd name="connsiteX225" fmla="*/ 6065627 w 6146409"/>
                <a:gd name="connsiteY225" fmla="*/ 9146360 h 12200772"/>
                <a:gd name="connsiteX226" fmla="*/ 6114957 w 6146409"/>
                <a:gd name="connsiteY226" fmla="*/ 9295936 h 12200772"/>
                <a:gd name="connsiteX227" fmla="*/ 6138199 w 6146409"/>
                <a:gd name="connsiteY227" fmla="*/ 9305366 h 12200772"/>
                <a:gd name="connsiteX228" fmla="*/ 6146407 w 6146409"/>
                <a:gd name="connsiteY228" fmla="*/ 9305366 h 12200772"/>
                <a:gd name="connsiteX229" fmla="*/ 6142303 w 6146409"/>
                <a:gd name="connsiteY229" fmla="*/ 9307030 h 12200772"/>
                <a:gd name="connsiteX230" fmla="*/ 6146407 w 6146409"/>
                <a:gd name="connsiteY230" fmla="*/ 9308696 h 12200772"/>
                <a:gd name="connsiteX231" fmla="*/ 6138198 w 6146409"/>
                <a:gd name="connsiteY231" fmla="*/ 9308696 h 12200772"/>
                <a:gd name="connsiteX232" fmla="*/ 6114956 w 6146409"/>
                <a:gd name="connsiteY232" fmla="*/ 9318126 h 12200772"/>
                <a:gd name="connsiteX233" fmla="*/ 6065626 w 6146409"/>
                <a:gd name="connsiteY233" fmla="*/ 9467702 h 12200772"/>
                <a:gd name="connsiteX234" fmla="*/ 6114956 w 6146409"/>
                <a:gd name="connsiteY234" fmla="*/ 9617278 h 12200772"/>
                <a:gd name="connsiteX235" fmla="*/ 6138198 w 6146409"/>
                <a:gd name="connsiteY235" fmla="*/ 9626708 h 12200772"/>
                <a:gd name="connsiteX236" fmla="*/ 6146407 w 6146409"/>
                <a:gd name="connsiteY236" fmla="*/ 9626708 h 12200772"/>
                <a:gd name="connsiteX237" fmla="*/ 6142303 w 6146409"/>
                <a:gd name="connsiteY237" fmla="*/ 9628372 h 12200772"/>
                <a:gd name="connsiteX238" fmla="*/ 6146407 w 6146409"/>
                <a:gd name="connsiteY238" fmla="*/ 9630038 h 12200772"/>
                <a:gd name="connsiteX239" fmla="*/ 6138198 w 6146409"/>
                <a:gd name="connsiteY239" fmla="*/ 9630038 h 12200772"/>
                <a:gd name="connsiteX240" fmla="*/ 6114956 w 6146409"/>
                <a:gd name="connsiteY240" fmla="*/ 9639466 h 12200772"/>
                <a:gd name="connsiteX241" fmla="*/ 6065626 w 6146409"/>
                <a:gd name="connsiteY241" fmla="*/ 9789044 h 12200772"/>
                <a:gd name="connsiteX242" fmla="*/ 6114956 w 6146409"/>
                <a:gd name="connsiteY242" fmla="*/ 9938620 h 12200772"/>
                <a:gd name="connsiteX243" fmla="*/ 6138198 w 6146409"/>
                <a:gd name="connsiteY243" fmla="*/ 9948050 h 12200772"/>
                <a:gd name="connsiteX244" fmla="*/ 6146406 w 6146409"/>
                <a:gd name="connsiteY244" fmla="*/ 9948050 h 12200772"/>
                <a:gd name="connsiteX245" fmla="*/ 6142302 w 6146409"/>
                <a:gd name="connsiteY245" fmla="*/ 9949714 h 12200772"/>
                <a:gd name="connsiteX246" fmla="*/ 6146407 w 6146409"/>
                <a:gd name="connsiteY246" fmla="*/ 9951380 h 12200772"/>
                <a:gd name="connsiteX247" fmla="*/ 6138198 w 6146409"/>
                <a:gd name="connsiteY247" fmla="*/ 9951380 h 12200772"/>
                <a:gd name="connsiteX248" fmla="*/ 6114956 w 6146409"/>
                <a:gd name="connsiteY248" fmla="*/ 9960808 h 12200772"/>
                <a:gd name="connsiteX249" fmla="*/ 6065626 w 6146409"/>
                <a:gd name="connsiteY249" fmla="*/ 10110386 h 12200772"/>
                <a:gd name="connsiteX250" fmla="*/ 6114956 w 6146409"/>
                <a:gd name="connsiteY250" fmla="*/ 10259962 h 12200772"/>
                <a:gd name="connsiteX251" fmla="*/ 6138198 w 6146409"/>
                <a:gd name="connsiteY251" fmla="*/ 10269392 h 12200772"/>
                <a:gd name="connsiteX252" fmla="*/ 6146406 w 6146409"/>
                <a:gd name="connsiteY252" fmla="*/ 10269392 h 12200772"/>
                <a:gd name="connsiteX253" fmla="*/ 6142302 w 6146409"/>
                <a:gd name="connsiteY253" fmla="*/ 10271056 h 12200772"/>
                <a:gd name="connsiteX254" fmla="*/ 6146406 w 6146409"/>
                <a:gd name="connsiteY254" fmla="*/ 10272722 h 12200772"/>
                <a:gd name="connsiteX255" fmla="*/ 6138198 w 6146409"/>
                <a:gd name="connsiteY255" fmla="*/ 10272722 h 12200772"/>
                <a:gd name="connsiteX256" fmla="*/ 6114956 w 6146409"/>
                <a:gd name="connsiteY256" fmla="*/ 10282150 h 12200772"/>
                <a:gd name="connsiteX257" fmla="*/ 6065626 w 6146409"/>
                <a:gd name="connsiteY257" fmla="*/ 10431728 h 12200772"/>
                <a:gd name="connsiteX258" fmla="*/ 6114956 w 6146409"/>
                <a:gd name="connsiteY258" fmla="*/ 10581304 h 12200772"/>
                <a:gd name="connsiteX259" fmla="*/ 6138198 w 6146409"/>
                <a:gd name="connsiteY259" fmla="*/ 10590734 h 12200772"/>
                <a:gd name="connsiteX260" fmla="*/ 6146406 w 6146409"/>
                <a:gd name="connsiteY260" fmla="*/ 10590734 h 12200772"/>
                <a:gd name="connsiteX261" fmla="*/ 6142302 w 6146409"/>
                <a:gd name="connsiteY261" fmla="*/ 10592398 h 12200772"/>
                <a:gd name="connsiteX262" fmla="*/ 6146406 w 6146409"/>
                <a:gd name="connsiteY262" fmla="*/ 10594062 h 12200772"/>
                <a:gd name="connsiteX263" fmla="*/ 6138198 w 6146409"/>
                <a:gd name="connsiteY263" fmla="*/ 10594062 h 12200772"/>
                <a:gd name="connsiteX264" fmla="*/ 6114956 w 6146409"/>
                <a:gd name="connsiteY264" fmla="*/ 10603492 h 12200772"/>
                <a:gd name="connsiteX265" fmla="*/ 6065626 w 6146409"/>
                <a:gd name="connsiteY265" fmla="*/ 10753070 h 12200772"/>
                <a:gd name="connsiteX266" fmla="*/ 6114956 w 6146409"/>
                <a:gd name="connsiteY266" fmla="*/ 10902646 h 12200772"/>
                <a:gd name="connsiteX267" fmla="*/ 6138197 w 6146409"/>
                <a:gd name="connsiteY267" fmla="*/ 10912076 h 12200772"/>
                <a:gd name="connsiteX268" fmla="*/ 6146406 w 6146409"/>
                <a:gd name="connsiteY268" fmla="*/ 10912076 h 12200772"/>
                <a:gd name="connsiteX269" fmla="*/ 6142302 w 6146409"/>
                <a:gd name="connsiteY269" fmla="*/ 10913740 h 12200772"/>
                <a:gd name="connsiteX270" fmla="*/ 6146406 w 6146409"/>
                <a:gd name="connsiteY270" fmla="*/ 10915404 h 12200772"/>
                <a:gd name="connsiteX271" fmla="*/ 6138197 w 6146409"/>
                <a:gd name="connsiteY271" fmla="*/ 10915404 h 12200772"/>
                <a:gd name="connsiteX272" fmla="*/ 6114955 w 6146409"/>
                <a:gd name="connsiteY272" fmla="*/ 10924834 h 12200772"/>
                <a:gd name="connsiteX273" fmla="*/ 6065625 w 6146409"/>
                <a:gd name="connsiteY273" fmla="*/ 11074412 h 12200772"/>
                <a:gd name="connsiteX274" fmla="*/ 6114955 w 6146409"/>
                <a:gd name="connsiteY274" fmla="*/ 11223988 h 12200772"/>
                <a:gd name="connsiteX275" fmla="*/ 6138197 w 6146409"/>
                <a:gd name="connsiteY275" fmla="*/ 11233416 h 12200772"/>
                <a:gd name="connsiteX276" fmla="*/ 6146405 w 6146409"/>
                <a:gd name="connsiteY276" fmla="*/ 11233416 h 12200772"/>
                <a:gd name="connsiteX277" fmla="*/ 6142301 w 6146409"/>
                <a:gd name="connsiteY277" fmla="*/ 11235082 h 12200772"/>
                <a:gd name="connsiteX278" fmla="*/ 6146406 w 6146409"/>
                <a:gd name="connsiteY278" fmla="*/ 11236746 h 12200772"/>
                <a:gd name="connsiteX279" fmla="*/ 6138197 w 6146409"/>
                <a:gd name="connsiteY279" fmla="*/ 11236746 h 12200772"/>
                <a:gd name="connsiteX280" fmla="*/ 6114955 w 6146409"/>
                <a:gd name="connsiteY280" fmla="*/ 11246176 h 12200772"/>
                <a:gd name="connsiteX281" fmla="*/ 6065625 w 6146409"/>
                <a:gd name="connsiteY281" fmla="*/ 11395752 h 12200772"/>
                <a:gd name="connsiteX282" fmla="*/ 6114955 w 6146409"/>
                <a:gd name="connsiteY282" fmla="*/ 11545330 h 12200772"/>
                <a:gd name="connsiteX283" fmla="*/ 6138197 w 6146409"/>
                <a:gd name="connsiteY283" fmla="*/ 11554758 h 12200772"/>
                <a:gd name="connsiteX284" fmla="*/ 6146405 w 6146409"/>
                <a:gd name="connsiteY284" fmla="*/ 11554758 h 12200772"/>
                <a:gd name="connsiteX285" fmla="*/ 6142301 w 6146409"/>
                <a:gd name="connsiteY285" fmla="*/ 11556424 h 12200772"/>
                <a:gd name="connsiteX286" fmla="*/ 6146405 w 6146409"/>
                <a:gd name="connsiteY286" fmla="*/ 11558088 h 12200772"/>
                <a:gd name="connsiteX287" fmla="*/ 6138197 w 6146409"/>
                <a:gd name="connsiteY287" fmla="*/ 11558088 h 12200772"/>
                <a:gd name="connsiteX288" fmla="*/ 6114955 w 6146409"/>
                <a:gd name="connsiteY288" fmla="*/ 11567518 h 12200772"/>
                <a:gd name="connsiteX289" fmla="*/ 6065625 w 6146409"/>
                <a:gd name="connsiteY289" fmla="*/ 11717094 h 12200772"/>
                <a:gd name="connsiteX290" fmla="*/ 6114955 w 6146409"/>
                <a:gd name="connsiteY290" fmla="*/ 11866672 h 12200772"/>
                <a:gd name="connsiteX291" fmla="*/ 6138197 w 6146409"/>
                <a:gd name="connsiteY291" fmla="*/ 11876100 h 12200772"/>
                <a:gd name="connsiteX292" fmla="*/ 6146405 w 6146409"/>
                <a:gd name="connsiteY292" fmla="*/ 11876100 h 12200772"/>
                <a:gd name="connsiteX293" fmla="*/ 6142301 w 6146409"/>
                <a:gd name="connsiteY293" fmla="*/ 11877766 h 12200772"/>
                <a:gd name="connsiteX294" fmla="*/ 6146405 w 6146409"/>
                <a:gd name="connsiteY294" fmla="*/ 11879430 h 12200772"/>
                <a:gd name="connsiteX295" fmla="*/ 6138197 w 6146409"/>
                <a:gd name="connsiteY295" fmla="*/ 11879430 h 12200772"/>
                <a:gd name="connsiteX296" fmla="*/ 6114955 w 6146409"/>
                <a:gd name="connsiteY296" fmla="*/ 11888860 h 12200772"/>
                <a:gd name="connsiteX297" fmla="*/ 6065625 w 6146409"/>
                <a:gd name="connsiteY297" fmla="*/ 12038436 h 12200772"/>
                <a:gd name="connsiteX298" fmla="*/ 6146405 w 6146409"/>
                <a:gd name="connsiteY298" fmla="*/ 12200772 h 12200772"/>
                <a:gd name="connsiteX299" fmla="*/ 5742600 w 6146409"/>
                <a:gd name="connsiteY299" fmla="*/ 12200772 h 12200772"/>
                <a:gd name="connsiteX300" fmla="*/ 5720978 w 6146409"/>
                <a:gd name="connsiteY300" fmla="*/ 12192000 h 12200772"/>
                <a:gd name="connsiteX301" fmla="*/ 0 w 6146409"/>
                <a:gd name="connsiteY301" fmla="*/ 12191999 h 12200772"/>
                <a:gd name="connsiteX302" fmla="*/ 0 w 6146409"/>
                <a:gd name="connsiteY302" fmla="*/ 0 h 12200772"/>
                <a:gd name="connsiteX303" fmla="*/ 6001104 w 6146409"/>
                <a:gd name="connsiteY303" fmla="*/ 0 h 12200772"/>
                <a:gd name="connsiteX304" fmla="*/ 6001104 w 6146409"/>
                <a:gd name="connsiteY304" fmla="*/ 2222 h 12200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</a:cxnLst>
              <a:rect l="l" t="t" r="r" b="b"/>
              <a:pathLst>
                <a:path w="6146409" h="12200772">
                  <a:moveTo>
                    <a:pt x="6146409" y="2222"/>
                  </a:moveTo>
                  <a:cubicBezTo>
                    <a:pt x="6101779" y="2222"/>
                    <a:pt x="6065629" y="74917"/>
                    <a:pt x="6065629" y="164558"/>
                  </a:cubicBezTo>
                  <a:cubicBezTo>
                    <a:pt x="6065629" y="231790"/>
                    <a:pt x="6085963" y="289488"/>
                    <a:pt x="6114959" y="314135"/>
                  </a:cubicBezTo>
                  <a:lnTo>
                    <a:pt x="6138200" y="323564"/>
                  </a:lnTo>
                  <a:lnTo>
                    <a:pt x="6146409" y="323564"/>
                  </a:lnTo>
                  <a:lnTo>
                    <a:pt x="6142304" y="325229"/>
                  </a:lnTo>
                  <a:lnTo>
                    <a:pt x="6146409" y="326894"/>
                  </a:lnTo>
                  <a:lnTo>
                    <a:pt x="6138200" y="326894"/>
                  </a:lnTo>
                  <a:lnTo>
                    <a:pt x="6114958" y="336323"/>
                  </a:lnTo>
                  <a:cubicBezTo>
                    <a:pt x="6085963" y="360970"/>
                    <a:pt x="6065628" y="418668"/>
                    <a:pt x="6065628" y="485900"/>
                  </a:cubicBezTo>
                  <a:cubicBezTo>
                    <a:pt x="6065628" y="553131"/>
                    <a:pt x="6085963" y="610829"/>
                    <a:pt x="6114958" y="635477"/>
                  </a:cubicBezTo>
                  <a:lnTo>
                    <a:pt x="6138200" y="644906"/>
                  </a:lnTo>
                  <a:lnTo>
                    <a:pt x="6146408" y="644906"/>
                  </a:lnTo>
                  <a:lnTo>
                    <a:pt x="6142304" y="646571"/>
                  </a:lnTo>
                  <a:lnTo>
                    <a:pt x="6146409" y="648235"/>
                  </a:lnTo>
                  <a:lnTo>
                    <a:pt x="6138200" y="648235"/>
                  </a:lnTo>
                  <a:lnTo>
                    <a:pt x="6114958" y="657664"/>
                  </a:lnTo>
                  <a:cubicBezTo>
                    <a:pt x="6085963" y="682312"/>
                    <a:pt x="6065628" y="740010"/>
                    <a:pt x="6065628" y="807242"/>
                  </a:cubicBezTo>
                  <a:cubicBezTo>
                    <a:pt x="6065628" y="874473"/>
                    <a:pt x="6085963" y="932171"/>
                    <a:pt x="6114958" y="956818"/>
                  </a:cubicBezTo>
                  <a:lnTo>
                    <a:pt x="6138200" y="966247"/>
                  </a:lnTo>
                  <a:lnTo>
                    <a:pt x="6146408" y="966247"/>
                  </a:lnTo>
                  <a:lnTo>
                    <a:pt x="6142304" y="967912"/>
                  </a:lnTo>
                  <a:lnTo>
                    <a:pt x="6146408" y="969577"/>
                  </a:lnTo>
                  <a:lnTo>
                    <a:pt x="6138200" y="969577"/>
                  </a:lnTo>
                  <a:lnTo>
                    <a:pt x="6114958" y="979006"/>
                  </a:lnTo>
                  <a:cubicBezTo>
                    <a:pt x="6085962" y="1003653"/>
                    <a:pt x="6065628" y="1061352"/>
                    <a:pt x="6065628" y="1128583"/>
                  </a:cubicBezTo>
                  <a:cubicBezTo>
                    <a:pt x="6065628" y="1195815"/>
                    <a:pt x="6085962" y="1253513"/>
                    <a:pt x="6114958" y="1278160"/>
                  </a:cubicBezTo>
                  <a:lnTo>
                    <a:pt x="6138200" y="1287589"/>
                  </a:lnTo>
                  <a:lnTo>
                    <a:pt x="6146408" y="1287589"/>
                  </a:lnTo>
                  <a:lnTo>
                    <a:pt x="6142304" y="1289254"/>
                  </a:lnTo>
                  <a:lnTo>
                    <a:pt x="6146408" y="1290919"/>
                  </a:lnTo>
                  <a:lnTo>
                    <a:pt x="6138199" y="1290919"/>
                  </a:lnTo>
                  <a:lnTo>
                    <a:pt x="6114958" y="1300348"/>
                  </a:lnTo>
                  <a:cubicBezTo>
                    <a:pt x="6085962" y="1324995"/>
                    <a:pt x="6065628" y="1382693"/>
                    <a:pt x="6065628" y="1449925"/>
                  </a:cubicBezTo>
                  <a:cubicBezTo>
                    <a:pt x="6065628" y="1517157"/>
                    <a:pt x="6085962" y="1574854"/>
                    <a:pt x="6114958" y="1599502"/>
                  </a:cubicBezTo>
                  <a:lnTo>
                    <a:pt x="6138199" y="1608931"/>
                  </a:lnTo>
                  <a:lnTo>
                    <a:pt x="6146408" y="1608931"/>
                  </a:lnTo>
                  <a:lnTo>
                    <a:pt x="6142304" y="1610596"/>
                  </a:lnTo>
                  <a:lnTo>
                    <a:pt x="6146408" y="1612261"/>
                  </a:lnTo>
                  <a:lnTo>
                    <a:pt x="6138199" y="1612261"/>
                  </a:lnTo>
                  <a:lnTo>
                    <a:pt x="6114958" y="1621690"/>
                  </a:lnTo>
                  <a:cubicBezTo>
                    <a:pt x="6085962" y="1646337"/>
                    <a:pt x="6065628" y="1704036"/>
                    <a:pt x="6065628" y="1771267"/>
                  </a:cubicBezTo>
                  <a:cubicBezTo>
                    <a:pt x="6065628" y="1838498"/>
                    <a:pt x="6085962" y="1896196"/>
                    <a:pt x="6114958" y="1920843"/>
                  </a:cubicBezTo>
                  <a:lnTo>
                    <a:pt x="6138199" y="1930273"/>
                  </a:lnTo>
                  <a:lnTo>
                    <a:pt x="6146408" y="1930273"/>
                  </a:lnTo>
                  <a:lnTo>
                    <a:pt x="6142303" y="1931938"/>
                  </a:lnTo>
                  <a:lnTo>
                    <a:pt x="6146408" y="1933603"/>
                  </a:lnTo>
                  <a:lnTo>
                    <a:pt x="6138199" y="1933603"/>
                  </a:lnTo>
                  <a:lnTo>
                    <a:pt x="6114957" y="1943032"/>
                  </a:lnTo>
                  <a:cubicBezTo>
                    <a:pt x="6085962" y="1967679"/>
                    <a:pt x="6065627" y="2025377"/>
                    <a:pt x="6065627" y="2092608"/>
                  </a:cubicBezTo>
                  <a:cubicBezTo>
                    <a:pt x="6065627" y="2159840"/>
                    <a:pt x="6085962" y="2217538"/>
                    <a:pt x="6114957" y="2242185"/>
                  </a:cubicBezTo>
                  <a:lnTo>
                    <a:pt x="6138199" y="2251614"/>
                  </a:lnTo>
                  <a:lnTo>
                    <a:pt x="6146407" y="2251614"/>
                  </a:lnTo>
                  <a:lnTo>
                    <a:pt x="6142303" y="2253279"/>
                  </a:lnTo>
                  <a:lnTo>
                    <a:pt x="6146408" y="2254944"/>
                  </a:lnTo>
                  <a:lnTo>
                    <a:pt x="6138199" y="2254944"/>
                  </a:lnTo>
                  <a:lnTo>
                    <a:pt x="6114957" y="2264374"/>
                  </a:lnTo>
                  <a:cubicBezTo>
                    <a:pt x="6085962" y="2289020"/>
                    <a:pt x="6065627" y="2346718"/>
                    <a:pt x="6065627" y="2413950"/>
                  </a:cubicBezTo>
                  <a:cubicBezTo>
                    <a:pt x="6065627" y="2481182"/>
                    <a:pt x="6085962" y="2538879"/>
                    <a:pt x="6114957" y="2563526"/>
                  </a:cubicBezTo>
                  <a:lnTo>
                    <a:pt x="6138199" y="2572956"/>
                  </a:lnTo>
                  <a:lnTo>
                    <a:pt x="6146407" y="2572956"/>
                  </a:lnTo>
                  <a:lnTo>
                    <a:pt x="6142303" y="2574620"/>
                  </a:lnTo>
                  <a:lnTo>
                    <a:pt x="6146407" y="2576286"/>
                  </a:lnTo>
                  <a:lnTo>
                    <a:pt x="6138199" y="2576286"/>
                  </a:lnTo>
                  <a:lnTo>
                    <a:pt x="6114957" y="2585714"/>
                  </a:lnTo>
                  <a:cubicBezTo>
                    <a:pt x="6085961" y="2610362"/>
                    <a:pt x="6065627" y="2668060"/>
                    <a:pt x="6065627" y="2735292"/>
                  </a:cubicBezTo>
                  <a:cubicBezTo>
                    <a:pt x="6065627" y="2802523"/>
                    <a:pt x="6085961" y="2860222"/>
                    <a:pt x="6114957" y="2884868"/>
                  </a:cubicBezTo>
                  <a:lnTo>
                    <a:pt x="6138199" y="2894298"/>
                  </a:lnTo>
                  <a:lnTo>
                    <a:pt x="6146407" y="2894298"/>
                  </a:lnTo>
                  <a:lnTo>
                    <a:pt x="6142303" y="2895963"/>
                  </a:lnTo>
                  <a:lnTo>
                    <a:pt x="6146407" y="2897627"/>
                  </a:lnTo>
                  <a:lnTo>
                    <a:pt x="6138199" y="2897627"/>
                  </a:lnTo>
                  <a:lnTo>
                    <a:pt x="6114957" y="2907056"/>
                  </a:lnTo>
                  <a:cubicBezTo>
                    <a:pt x="6085961" y="2931704"/>
                    <a:pt x="6065627" y="2989402"/>
                    <a:pt x="6065627" y="3056633"/>
                  </a:cubicBezTo>
                  <a:cubicBezTo>
                    <a:pt x="6065627" y="3123864"/>
                    <a:pt x="6085961" y="3181562"/>
                    <a:pt x="6114957" y="3206209"/>
                  </a:cubicBezTo>
                  <a:lnTo>
                    <a:pt x="6138199" y="3215638"/>
                  </a:lnTo>
                  <a:lnTo>
                    <a:pt x="6146407" y="3215638"/>
                  </a:lnTo>
                  <a:lnTo>
                    <a:pt x="6142303" y="3217303"/>
                  </a:lnTo>
                  <a:lnTo>
                    <a:pt x="6146407" y="3218969"/>
                  </a:lnTo>
                  <a:lnTo>
                    <a:pt x="6138198" y="3218969"/>
                  </a:lnTo>
                  <a:lnTo>
                    <a:pt x="6114956" y="3228397"/>
                  </a:lnTo>
                  <a:cubicBezTo>
                    <a:pt x="6085961" y="3253044"/>
                    <a:pt x="6065626" y="3310743"/>
                    <a:pt x="6065626" y="3377975"/>
                  </a:cubicBezTo>
                  <a:cubicBezTo>
                    <a:pt x="6065626" y="3445206"/>
                    <a:pt x="6085961" y="3502904"/>
                    <a:pt x="6114956" y="3527551"/>
                  </a:cubicBezTo>
                  <a:lnTo>
                    <a:pt x="6138198" y="3536980"/>
                  </a:lnTo>
                  <a:lnTo>
                    <a:pt x="6146407" y="3536980"/>
                  </a:lnTo>
                  <a:lnTo>
                    <a:pt x="6142303" y="3538645"/>
                  </a:lnTo>
                  <a:lnTo>
                    <a:pt x="6146407" y="3540310"/>
                  </a:lnTo>
                  <a:lnTo>
                    <a:pt x="6138198" y="3540310"/>
                  </a:lnTo>
                  <a:lnTo>
                    <a:pt x="6114956" y="3549739"/>
                  </a:lnTo>
                  <a:cubicBezTo>
                    <a:pt x="6085961" y="3574386"/>
                    <a:pt x="6065626" y="3632084"/>
                    <a:pt x="6065626" y="3699316"/>
                  </a:cubicBezTo>
                  <a:cubicBezTo>
                    <a:pt x="6065626" y="3766548"/>
                    <a:pt x="6085961" y="3824246"/>
                    <a:pt x="6114956" y="3848893"/>
                  </a:cubicBezTo>
                  <a:lnTo>
                    <a:pt x="6138198" y="3858322"/>
                  </a:lnTo>
                  <a:lnTo>
                    <a:pt x="6146406" y="3858322"/>
                  </a:lnTo>
                  <a:lnTo>
                    <a:pt x="6142302" y="3859987"/>
                  </a:lnTo>
                  <a:lnTo>
                    <a:pt x="6146407" y="3861652"/>
                  </a:lnTo>
                  <a:lnTo>
                    <a:pt x="6138198" y="3861652"/>
                  </a:lnTo>
                  <a:lnTo>
                    <a:pt x="6114956" y="3871081"/>
                  </a:lnTo>
                  <a:cubicBezTo>
                    <a:pt x="6085961" y="3895728"/>
                    <a:pt x="6065626" y="3953426"/>
                    <a:pt x="6065626" y="4020658"/>
                  </a:cubicBezTo>
                  <a:cubicBezTo>
                    <a:pt x="6065626" y="4087889"/>
                    <a:pt x="6085961" y="4145588"/>
                    <a:pt x="6114956" y="4170234"/>
                  </a:cubicBezTo>
                  <a:lnTo>
                    <a:pt x="6138198" y="4179664"/>
                  </a:lnTo>
                  <a:lnTo>
                    <a:pt x="6146406" y="4179664"/>
                  </a:lnTo>
                  <a:lnTo>
                    <a:pt x="6142302" y="4181329"/>
                  </a:lnTo>
                  <a:lnTo>
                    <a:pt x="6146406" y="4182993"/>
                  </a:lnTo>
                  <a:lnTo>
                    <a:pt x="6138198" y="4182993"/>
                  </a:lnTo>
                  <a:lnTo>
                    <a:pt x="6114956" y="4192423"/>
                  </a:lnTo>
                  <a:cubicBezTo>
                    <a:pt x="6085960" y="4217070"/>
                    <a:pt x="6065626" y="4274768"/>
                    <a:pt x="6065626" y="4342000"/>
                  </a:cubicBezTo>
                  <a:cubicBezTo>
                    <a:pt x="6065626" y="4409231"/>
                    <a:pt x="6085960" y="4466929"/>
                    <a:pt x="6114956" y="4491576"/>
                  </a:cubicBezTo>
                  <a:lnTo>
                    <a:pt x="6138198" y="4501005"/>
                  </a:lnTo>
                  <a:lnTo>
                    <a:pt x="6146406" y="4501005"/>
                  </a:lnTo>
                  <a:lnTo>
                    <a:pt x="6142302" y="4502670"/>
                  </a:lnTo>
                  <a:lnTo>
                    <a:pt x="6146406" y="4504335"/>
                  </a:lnTo>
                  <a:lnTo>
                    <a:pt x="6138198" y="4504335"/>
                  </a:lnTo>
                  <a:lnTo>
                    <a:pt x="6114956" y="4513765"/>
                  </a:lnTo>
                  <a:cubicBezTo>
                    <a:pt x="6085960" y="4538412"/>
                    <a:pt x="6065626" y="4596110"/>
                    <a:pt x="6065626" y="4663342"/>
                  </a:cubicBezTo>
                  <a:cubicBezTo>
                    <a:pt x="6065626" y="4730572"/>
                    <a:pt x="6085960" y="4788272"/>
                    <a:pt x="6114956" y="4812918"/>
                  </a:cubicBezTo>
                  <a:lnTo>
                    <a:pt x="6138197" y="4822348"/>
                  </a:lnTo>
                  <a:lnTo>
                    <a:pt x="6146406" y="4822348"/>
                  </a:lnTo>
                  <a:lnTo>
                    <a:pt x="6142302" y="4824012"/>
                  </a:lnTo>
                  <a:lnTo>
                    <a:pt x="6146406" y="4825677"/>
                  </a:lnTo>
                  <a:lnTo>
                    <a:pt x="6138197" y="4825677"/>
                  </a:lnTo>
                  <a:lnTo>
                    <a:pt x="6114955" y="4835106"/>
                  </a:lnTo>
                  <a:cubicBezTo>
                    <a:pt x="6085960" y="4859754"/>
                    <a:pt x="6065625" y="4917452"/>
                    <a:pt x="6065625" y="4984683"/>
                  </a:cubicBezTo>
                  <a:cubicBezTo>
                    <a:pt x="6065625" y="5051915"/>
                    <a:pt x="6085960" y="5109613"/>
                    <a:pt x="6114955" y="5134260"/>
                  </a:cubicBezTo>
                  <a:lnTo>
                    <a:pt x="6138197" y="5143689"/>
                  </a:lnTo>
                  <a:lnTo>
                    <a:pt x="6146405" y="5143689"/>
                  </a:lnTo>
                  <a:lnTo>
                    <a:pt x="6142301" y="5145354"/>
                  </a:lnTo>
                  <a:lnTo>
                    <a:pt x="6146406" y="5147018"/>
                  </a:lnTo>
                  <a:lnTo>
                    <a:pt x="6138197" y="5147018"/>
                  </a:lnTo>
                  <a:lnTo>
                    <a:pt x="6114955" y="5156448"/>
                  </a:lnTo>
                  <a:cubicBezTo>
                    <a:pt x="6085960" y="5181095"/>
                    <a:pt x="6065625" y="5238793"/>
                    <a:pt x="6065625" y="5306025"/>
                  </a:cubicBezTo>
                  <a:cubicBezTo>
                    <a:pt x="6065625" y="5373257"/>
                    <a:pt x="6085960" y="5430955"/>
                    <a:pt x="6114955" y="5455601"/>
                  </a:cubicBezTo>
                  <a:lnTo>
                    <a:pt x="6138197" y="5465031"/>
                  </a:lnTo>
                  <a:lnTo>
                    <a:pt x="6146405" y="5465031"/>
                  </a:lnTo>
                  <a:lnTo>
                    <a:pt x="6142301" y="5466695"/>
                  </a:lnTo>
                  <a:lnTo>
                    <a:pt x="6146405" y="5468361"/>
                  </a:lnTo>
                  <a:lnTo>
                    <a:pt x="6138197" y="5468361"/>
                  </a:lnTo>
                  <a:lnTo>
                    <a:pt x="6114955" y="5477790"/>
                  </a:lnTo>
                  <a:cubicBezTo>
                    <a:pt x="6085959" y="5502437"/>
                    <a:pt x="6065625" y="5560135"/>
                    <a:pt x="6065625" y="5627367"/>
                  </a:cubicBezTo>
                  <a:cubicBezTo>
                    <a:pt x="6065625" y="5694598"/>
                    <a:pt x="6085959" y="5752297"/>
                    <a:pt x="6114955" y="5776943"/>
                  </a:cubicBezTo>
                  <a:lnTo>
                    <a:pt x="6138197" y="5786373"/>
                  </a:lnTo>
                  <a:lnTo>
                    <a:pt x="6146405" y="5786373"/>
                  </a:lnTo>
                  <a:lnTo>
                    <a:pt x="6142301" y="5788037"/>
                  </a:lnTo>
                  <a:lnTo>
                    <a:pt x="6146405" y="5789702"/>
                  </a:lnTo>
                  <a:lnTo>
                    <a:pt x="6138197" y="5789702"/>
                  </a:lnTo>
                  <a:lnTo>
                    <a:pt x="6114955" y="5799131"/>
                  </a:lnTo>
                  <a:cubicBezTo>
                    <a:pt x="6085959" y="5823779"/>
                    <a:pt x="6065625" y="5881477"/>
                    <a:pt x="6065625" y="5948709"/>
                  </a:cubicBezTo>
                  <a:cubicBezTo>
                    <a:pt x="6065625" y="5993530"/>
                    <a:pt x="6074662" y="6034114"/>
                    <a:pt x="6089279" y="6063492"/>
                  </a:cubicBezTo>
                  <a:lnTo>
                    <a:pt x="6110280" y="6091951"/>
                  </a:lnTo>
                  <a:lnTo>
                    <a:pt x="6146409" y="6091951"/>
                  </a:lnTo>
                  <a:lnTo>
                    <a:pt x="6122875" y="6101498"/>
                  </a:lnTo>
                  <a:lnTo>
                    <a:pt x="6146405" y="6111044"/>
                  </a:lnTo>
                  <a:lnTo>
                    <a:pt x="6110284" y="6111044"/>
                  </a:lnTo>
                  <a:lnTo>
                    <a:pt x="6089282" y="6139503"/>
                  </a:lnTo>
                  <a:cubicBezTo>
                    <a:pt x="6074666" y="6168881"/>
                    <a:pt x="6065629" y="6209465"/>
                    <a:pt x="6065629" y="6254286"/>
                  </a:cubicBezTo>
                  <a:cubicBezTo>
                    <a:pt x="6065629" y="6321517"/>
                    <a:pt x="6085963" y="6379216"/>
                    <a:pt x="6114959" y="6403863"/>
                  </a:cubicBezTo>
                  <a:lnTo>
                    <a:pt x="6138200" y="6413292"/>
                  </a:lnTo>
                  <a:lnTo>
                    <a:pt x="6146409" y="6413292"/>
                  </a:lnTo>
                  <a:lnTo>
                    <a:pt x="6142304" y="6414957"/>
                  </a:lnTo>
                  <a:lnTo>
                    <a:pt x="6146409" y="6416622"/>
                  </a:lnTo>
                  <a:lnTo>
                    <a:pt x="6138200" y="6416622"/>
                  </a:lnTo>
                  <a:lnTo>
                    <a:pt x="6114958" y="6426051"/>
                  </a:lnTo>
                  <a:cubicBezTo>
                    <a:pt x="6085963" y="6450698"/>
                    <a:pt x="6065628" y="6508396"/>
                    <a:pt x="6065628" y="6575628"/>
                  </a:cubicBezTo>
                  <a:cubicBezTo>
                    <a:pt x="6065628" y="6642859"/>
                    <a:pt x="6085963" y="6700557"/>
                    <a:pt x="6114958" y="6725204"/>
                  </a:cubicBezTo>
                  <a:lnTo>
                    <a:pt x="6138200" y="6734633"/>
                  </a:lnTo>
                  <a:lnTo>
                    <a:pt x="6146408" y="6734633"/>
                  </a:lnTo>
                  <a:lnTo>
                    <a:pt x="6142304" y="6736299"/>
                  </a:lnTo>
                  <a:lnTo>
                    <a:pt x="6146409" y="6737963"/>
                  </a:lnTo>
                  <a:lnTo>
                    <a:pt x="6138200" y="6737963"/>
                  </a:lnTo>
                  <a:lnTo>
                    <a:pt x="6114958" y="6747392"/>
                  </a:lnTo>
                  <a:cubicBezTo>
                    <a:pt x="6085963" y="6772040"/>
                    <a:pt x="6065628" y="6829738"/>
                    <a:pt x="6065628" y="6896970"/>
                  </a:cubicBezTo>
                  <a:cubicBezTo>
                    <a:pt x="6065628" y="6964201"/>
                    <a:pt x="6085963" y="7021899"/>
                    <a:pt x="6114958" y="7046546"/>
                  </a:cubicBezTo>
                  <a:lnTo>
                    <a:pt x="6138200" y="7055975"/>
                  </a:lnTo>
                  <a:lnTo>
                    <a:pt x="6146408" y="7055975"/>
                  </a:lnTo>
                  <a:lnTo>
                    <a:pt x="6142304" y="7057640"/>
                  </a:lnTo>
                  <a:lnTo>
                    <a:pt x="6146408" y="7059305"/>
                  </a:lnTo>
                  <a:lnTo>
                    <a:pt x="6138200" y="7059305"/>
                  </a:lnTo>
                  <a:lnTo>
                    <a:pt x="6114958" y="7068734"/>
                  </a:lnTo>
                  <a:cubicBezTo>
                    <a:pt x="6085962" y="7093381"/>
                    <a:pt x="6065628" y="7151080"/>
                    <a:pt x="6065628" y="7218311"/>
                  </a:cubicBezTo>
                  <a:cubicBezTo>
                    <a:pt x="6065628" y="7285542"/>
                    <a:pt x="6085962" y="7343241"/>
                    <a:pt x="6114958" y="7367888"/>
                  </a:cubicBezTo>
                  <a:lnTo>
                    <a:pt x="6138200" y="7377317"/>
                  </a:lnTo>
                  <a:lnTo>
                    <a:pt x="6146408" y="7377317"/>
                  </a:lnTo>
                  <a:lnTo>
                    <a:pt x="6142304" y="7378982"/>
                  </a:lnTo>
                  <a:lnTo>
                    <a:pt x="6146408" y="7380647"/>
                  </a:lnTo>
                  <a:lnTo>
                    <a:pt x="6138199" y="7380647"/>
                  </a:lnTo>
                  <a:lnTo>
                    <a:pt x="6114958" y="7390076"/>
                  </a:lnTo>
                  <a:cubicBezTo>
                    <a:pt x="6085962" y="7414723"/>
                    <a:pt x="6065628" y="7472421"/>
                    <a:pt x="6065628" y="7539653"/>
                  </a:cubicBezTo>
                  <a:cubicBezTo>
                    <a:pt x="6065628" y="7606885"/>
                    <a:pt x="6085962" y="7664582"/>
                    <a:pt x="6114958" y="7689230"/>
                  </a:cubicBezTo>
                  <a:lnTo>
                    <a:pt x="6138199" y="7698659"/>
                  </a:lnTo>
                  <a:lnTo>
                    <a:pt x="6146408" y="7698659"/>
                  </a:lnTo>
                  <a:lnTo>
                    <a:pt x="6142304" y="7700324"/>
                  </a:lnTo>
                  <a:lnTo>
                    <a:pt x="6146408" y="7701989"/>
                  </a:lnTo>
                  <a:lnTo>
                    <a:pt x="6138199" y="7701989"/>
                  </a:lnTo>
                  <a:lnTo>
                    <a:pt x="6114958" y="7711418"/>
                  </a:lnTo>
                  <a:cubicBezTo>
                    <a:pt x="6085962" y="7736065"/>
                    <a:pt x="6065628" y="7793763"/>
                    <a:pt x="6065628" y="7860994"/>
                  </a:cubicBezTo>
                  <a:cubicBezTo>
                    <a:pt x="6065628" y="7928226"/>
                    <a:pt x="6085962" y="7985924"/>
                    <a:pt x="6114958" y="8010571"/>
                  </a:cubicBezTo>
                  <a:lnTo>
                    <a:pt x="6138199" y="8020001"/>
                  </a:lnTo>
                  <a:lnTo>
                    <a:pt x="6146408" y="8020001"/>
                  </a:lnTo>
                  <a:lnTo>
                    <a:pt x="6142303" y="8021666"/>
                  </a:lnTo>
                  <a:lnTo>
                    <a:pt x="6146408" y="8023331"/>
                  </a:lnTo>
                  <a:lnTo>
                    <a:pt x="6138199" y="8023331"/>
                  </a:lnTo>
                  <a:lnTo>
                    <a:pt x="6114957" y="8032759"/>
                  </a:lnTo>
                  <a:cubicBezTo>
                    <a:pt x="6085962" y="8057407"/>
                    <a:pt x="6065627" y="8115105"/>
                    <a:pt x="6065627" y="8182336"/>
                  </a:cubicBezTo>
                  <a:cubicBezTo>
                    <a:pt x="6065627" y="8249568"/>
                    <a:pt x="6085962" y="8307266"/>
                    <a:pt x="6114957" y="8331913"/>
                  </a:cubicBezTo>
                  <a:lnTo>
                    <a:pt x="6138199" y="8341342"/>
                  </a:lnTo>
                  <a:lnTo>
                    <a:pt x="6146407" y="8341342"/>
                  </a:lnTo>
                  <a:lnTo>
                    <a:pt x="6142303" y="8343007"/>
                  </a:lnTo>
                  <a:lnTo>
                    <a:pt x="6146408" y="8344672"/>
                  </a:lnTo>
                  <a:lnTo>
                    <a:pt x="6138199" y="8344672"/>
                  </a:lnTo>
                  <a:lnTo>
                    <a:pt x="6114957" y="8354101"/>
                  </a:lnTo>
                  <a:cubicBezTo>
                    <a:pt x="6085962" y="8378748"/>
                    <a:pt x="6065627" y="8436446"/>
                    <a:pt x="6065627" y="8503678"/>
                  </a:cubicBezTo>
                  <a:cubicBezTo>
                    <a:pt x="6065627" y="8570910"/>
                    <a:pt x="6085962" y="8628606"/>
                    <a:pt x="6114957" y="8653254"/>
                  </a:cubicBezTo>
                  <a:lnTo>
                    <a:pt x="6138199" y="8662684"/>
                  </a:lnTo>
                  <a:lnTo>
                    <a:pt x="6146407" y="8662684"/>
                  </a:lnTo>
                  <a:lnTo>
                    <a:pt x="6142303" y="8664348"/>
                  </a:lnTo>
                  <a:lnTo>
                    <a:pt x="6146407" y="8666014"/>
                  </a:lnTo>
                  <a:lnTo>
                    <a:pt x="6138199" y="8666014"/>
                  </a:lnTo>
                  <a:lnTo>
                    <a:pt x="6114957" y="8675442"/>
                  </a:lnTo>
                  <a:cubicBezTo>
                    <a:pt x="6085961" y="8700090"/>
                    <a:pt x="6065627" y="8757788"/>
                    <a:pt x="6065627" y="8825020"/>
                  </a:cubicBezTo>
                  <a:cubicBezTo>
                    <a:pt x="6065627" y="8892250"/>
                    <a:pt x="6085961" y="8949950"/>
                    <a:pt x="6114957" y="8974596"/>
                  </a:cubicBezTo>
                  <a:lnTo>
                    <a:pt x="6138199" y="8984026"/>
                  </a:lnTo>
                  <a:lnTo>
                    <a:pt x="6146407" y="8984026"/>
                  </a:lnTo>
                  <a:lnTo>
                    <a:pt x="6142303" y="8985690"/>
                  </a:lnTo>
                  <a:lnTo>
                    <a:pt x="6146407" y="8987354"/>
                  </a:lnTo>
                  <a:lnTo>
                    <a:pt x="6138199" y="8987354"/>
                  </a:lnTo>
                  <a:lnTo>
                    <a:pt x="6114957" y="8996784"/>
                  </a:lnTo>
                  <a:cubicBezTo>
                    <a:pt x="6085961" y="9021432"/>
                    <a:pt x="6065627" y="9079130"/>
                    <a:pt x="6065627" y="9146360"/>
                  </a:cubicBezTo>
                  <a:cubicBezTo>
                    <a:pt x="6065627" y="9213592"/>
                    <a:pt x="6085961" y="9271290"/>
                    <a:pt x="6114957" y="9295936"/>
                  </a:cubicBezTo>
                  <a:lnTo>
                    <a:pt x="6138199" y="9305366"/>
                  </a:lnTo>
                  <a:lnTo>
                    <a:pt x="6146407" y="9305366"/>
                  </a:lnTo>
                  <a:lnTo>
                    <a:pt x="6142303" y="9307030"/>
                  </a:lnTo>
                  <a:lnTo>
                    <a:pt x="6146407" y="9308696"/>
                  </a:lnTo>
                  <a:lnTo>
                    <a:pt x="6138198" y="9308696"/>
                  </a:lnTo>
                  <a:lnTo>
                    <a:pt x="6114956" y="9318126"/>
                  </a:lnTo>
                  <a:cubicBezTo>
                    <a:pt x="6085961" y="9342772"/>
                    <a:pt x="6065626" y="9400470"/>
                    <a:pt x="6065626" y="9467702"/>
                  </a:cubicBezTo>
                  <a:cubicBezTo>
                    <a:pt x="6065626" y="9534934"/>
                    <a:pt x="6085961" y="9592632"/>
                    <a:pt x="6114956" y="9617278"/>
                  </a:cubicBezTo>
                  <a:lnTo>
                    <a:pt x="6138198" y="9626708"/>
                  </a:lnTo>
                  <a:lnTo>
                    <a:pt x="6146407" y="9626708"/>
                  </a:lnTo>
                  <a:lnTo>
                    <a:pt x="6142303" y="9628372"/>
                  </a:lnTo>
                  <a:lnTo>
                    <a:pt x="6146407" y="9630038"/>
                  </a:lnTo>
                  <a:lnTo>
                    <a:pt x="6138198" y="9630038"/>
                  </a:lnTo>
                  <a:lnTo>
                    <a:pt x="6114956" y="9639466"/>
                  </a:lnTo>
                  <a:cubicBezTo>
                    <a:pt x="6085961" y="9664114"/>
                    <a:pt x="6065626" y="9721812"/>
                    <a:pt x="6065626" y="9789044"/>
                  </a:cubicBezTo>
                  <a:cubicBezTo>
                    <a:pt x="6065626" y="9856276"/>
                    <a:pt x="6085961" y="9913974"/>
                    <a:pt x="6114956" y="9938620"/>
                  </a:cubicBezTo>
                  <a:lnTo>
                    <a:pt x="6138198" y="9948050"/>
                  </a:lnTo>
                  <a:lnTo>
                    <a:pt x="6146406" y="9948050"/>
                  </a:lnTo>
                  <a:lnTo>
                    <a:pt x="6142302" y="9949714"/>
                  </a:lnTo>
                  <a:lnTo>
                    <a:pt x="6146407" y="9951380"/>
                  </a:lnTo>
                  <a:lnTo>
                    <a:pt x="6138198" y="9951380"/>
                  </a:lnTo>
                  <a:lnTo>
                    <a:pt x="6114956" y="9960808"/>
                  </a:lnTo>
                  <a:cubicBezTo>
                    <a:pt x="6085961" y="9985456"/>
                    <a:pt x="6065626" y="10043154"/>
                    <a:pt x="6065626" y="10110386"/>
                  </a:cubicBezTo>
                  <a:cubicBezTo>
                    <a:pt x="6065626" y="10177616"/>
                    <a:pt x="6085961" y="10235316"/>
                    <a:pt x="6114956" y="10259962"/>
                  </a:cubicBezTo>
                  <a:lnTo>
                    <a:pt x="6138198" y="10269392"/>
                  </a:lnTo>
                  <a:lnTo>
                    <a:pt x="6146406" y="10269392"/>
                  </a:lnTo>
                  <a:lnTo>
                    <a:pt x="6142302" y="10271056"/>
                  </a:lnTo>
                  <a:lnTo>
                    <a:pt x="6146406" y="10272722"/>
                  </a:lnTo>
                  <a:lnTo>
                    <a:pt x="6138198" y="10272722"/>
                  </a:lnTo>
                  <a:lnTo>
                    <a:pt x="6114956" y="10282150"/>
                  </a:lnTo>
                  <a:cubicBezTo>
                    <a:pt x="6085960" y="10306798"/>
                    <a:pt x="6065626" y="10364496"/>
                    <a:pt x="6065626" y="10431728"/>
                  </a:cubicBezTo>
                  <a:cubicBezTo>
                    <a:pt x="6065626" y="10498958"/>
                    <a:pt x="6085960" y="10556658"/>
                    <a:pt x="6114956" y="10581304"/>
                  </a:cubicBezTo>
                  <a:lnTo>
                    <a:pt x="6138198" y="10590734"/>
                  </a:lnTo>
                  <a:lnTo>
                    <a:pt x="6146406" y="10590734"/>
                  </a:lnTo>
                  <a:lnTo>
                    <a:pt x="6142302" y="10592398"/>
                  </a:lnTo>
                  <a:lnTo>
                    <a:pt x="6146406" y="10594062"/>
                  </a:lnTo>
                  <a:lnTo>
                    <a:pt x="6138198" y="10594062"/>
                  </a:lnTo>
                  <a:lnTo>
                    <a:pt x="6114956" y="10603492"/>
                  </a:lnTo>
                  <a:cubicBezTo>
                    <a:pt x="6085960" y="10628140"/>
                    <a:pt x="6065626" y="10685838"/>
                    <a:pt x="6065626" y="10753070"/>
                  </a:cubicBezTo>
                  <a:cubicBezTo>
                    <a:pt x="6065626" y="10820300"/>
                    <a:pt x="6085960" y="10878000"/>
                    <a:pt x="6114956" y="10902646"/>
                  </a:cubicBezTo>
                  <a:lnTo>
                    <a:pt x="6138197" y="10912076"/>
                  </a:lnTo>
                  <a:lnTo>
                    <a:pt x="6146406" y="10912076"/>
                  </a:lnTo>
                  <a:lnTo>
                    <a:pt x="6142302" y="10913740"/>
                  </a:lnTo>
                  <a:lnTo>
                    <a:pt x="6146406" y="10915404"/>
                  </a:lnTo>
                  <a:lnTo>
                    <a:pt x="6138197" y="10915404"/>
                  </a:lnTo>
                  <a:lnTo>
                    <a:pt x="6114955" y="10924834"/>
                  </a:lnTo>
                  <a:cubicBezTo>
                    <a:pt x="6085960" y="10949482"/>
                    <a:pt x="6065625" y="11007180"/>
                    <a:pt x="6065625" y="11074412"/>
                  </a:cubicBezTo>
                  <a:cubicBezTo>
                    <a:pt x="6065625" y="11141642"/>
                    <a:pt x="6085960" y="11199340"/>
                    <a:pt x="6114955" y="11223988"/>
                  </a:cubicBezTo>
                  <a:lnTo>
                    <a:pt x="6138197" y="11233416"/>
                  </a:lnTo>
                  <a:lnTo>
                    <a:pt x="6146405" y="11233416"/>
                  </a:lnTo>
                  <a:lnTo>
                    <a:pt x="6142301" y="11235082"/>
                  </a:lnTo>
                  <a:lnTo>
                    <a:pt x="6146406" y="11236746"/>
                  </a:lnTo>
                  <a:lnTo>
                    <a:pt x="6138197" y="11236746"/>
                  </a:lnTo>
                  <a:lnTo>
                    <a:pt x="6114955" y="11246176"/>
                  </a:lnTo>
                  <a:cubicBezTo>
                    <a:pt x="6085960" y="11270824"/>
                    <a:pt x="6065625" y="11328522"/>
                    <a:pt x="6065625" y="11395752"/>
                  </a:cubicBezTo>
                  <a:cubicBezTo>
                    <a:pt x="6065625" y="11462984"/>
                    <a:pt x="6085960" y="11520682"/>
                    <a:pt x="6114955" y="11545330"/>
                  </a:cubicBezTo>
                  <a:lnTo>
                    <a:pt x="6138197" y="11554758"/>
                  </a:lnTo>
                  <a:lnTo>
                    <a:pt x="6146405" y="11554758"/>
                  </a:lnTo>
                  <a:lnTo>
                    <a:pt x="6142301" y="11556424"/>
                  </a:lnTo>
                  <a:lnTo>
                    <a:pt x="6146405" y="11558088"/>
                  </a:lnTo>
                  <a:lnTo>
                    <a:pt x="6138197" y="11558088"/>
                  </a:lnTo>
                  <a:lnTo>
                    <a:pt x="6114955" y="11567518"/>
                  </a:lnTo>
                  <a:cubicBezTo>
                    <a:pt x="6085959" y="11592166"/>
                    <a:pt x="6065625" y="11649862"/>
                    <a:pt x="6065625" y="11717094"/>
                  </a:cubicBezTo>
                  <a:cubicBezTo>
                    <a:pt x="6065625" y="11784326"/>
                    <a:pt x="6085959" y="11842024"/>
                    <a:pt x="6114955" y="11866672"/>
                  </a:cubicBezTo>
                  <a:lnTo>
                    <a:pt x="6138197" y="11876100"/>
                  </a:lnTo>
                  <a:lnTo>
                    <a:pt x="6146405" y="11876100"/>
                  </a:lnTo>
                  <a:lnTo>
                    <a:pt x="6142301" y="11877766"/>
                  </a:lnTo>
                  <a:lnTo>
                    <a:pt x="6146405" y="11879430"/>
                  </a:lnTo>
                  <a:lnTo>
                    <a:pt x="6138197" y="11879430"/>
                  </a:lnTo>
                  <a:lnTo>
                    <a:pt x="6114955" y="11888860"/>
                  </a:lnTo>
                  <a:cubicBezTo>
                    <a:pt x="6085959" y="11913506"/>
                    <a:pt x="6065625" y="11971206"/>
                    <a:pt x="6065625" y="12038436"/>
                  </a:cubicBezTo>
                  <a:cubicBezTo>
                    <a:pt x="6065625" y="12128078"/>
                    <a:pt x="6101775" y="12200772"/>
                    <a:pt x="6146405" y="12200772"/>
                  </a:cubicBezTo>
                  <a:lnTo>
                    <a:pt x="5742600" y="12200772"/>
                  </a:lnTo>
                  <a:lnTo>
                    <a:pt x="5720978" y="12192000"/>
                  </a:lnTo>
                  <a:lnTo>
                    <a:pt x="0" y="12191999"/>
                  </a:lnTo>
                  <a:lnTo>
                    <a:pt x="0" y="0"/>
                  </a:lnTo>
                  <a:lnTo>
                    <a:pt x="6001104" y="0"/>
                  </a:lnTo>
                  <a:lnTo>
                    <a:pt x="6001104" y="2222"/>
                  </a:lnTo>
                  <a:close/>
                </a:path>
              </a:pathLst>
            </a:custGeom>
            <a:solidFill>
              <a:srgbClr val="8FDAE1"/>
            </a:solidFill>
            <a:ln>
              <a:noFill/>
            </a:ln>
            <a:effectLst>
              <a:outerShdw dist="25400" dir="16200000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65" name="자유형 164"/>
            <p:cNvSpPr/>
            <p:nvPr/>
          </p:nvSpPr>
          <p:spPr>
            <a:xfrm>
              <a:off x="220080" y="850900"/>
              <a:ext cx="11971920" cy="6007101"/>
            </a:xfrm>
            <a:custGeom>
              <a:avLst/>
              <a:gdLst>
                <a:gd name="connsiteX0" fmla="*/ 11959246 w 11971920"/>
                <a:gd name="connsiteY0" fmla="*/ 3886200 h 6007101"/>
                <a:gd name="connsiteX1" fmla="*/ 11971920 w 11971920"/>
                <a:gd name="connsiteY1" fmla="*/ 6007100 h 6007101"/>
                <a:gd name="connsiteX2" fmla="*/ 11959246 w 11971920"/>
                <a:gd name="connsiteY2" fmla="*/ 5998962 h 6007101"/>
                <a:gd name="connsiteX3" fmla="*/ 6826440 w 11971920"/>
                <a:gd name="connsiteY3" fmla="*/ 0 h 6007101"/>
                <a:gd name="connsiteX4" fmla="*/ 9031646 w 11971920"/>
                <a:gd name="connsiteY4" fmla="*/ 393700 h 6007101"/>
                <a:gd name="connsiteX5" fmla="*/ 10527130 w 11971920"/>
                <a:gd name="connsiteY5" fmla="*/ 495300 h 6007101"/>
                <a:gd name="connsiteX6" fmla="*/ 11502997 w 11971920"/>
                <a:gd name="connsiteY6" fmla="*/ 1498600 h 6007101"/>
                <a:gd name="connsiteX7" fmla="*/ 11528344 w 11971920"/>
                <a:gd name="connsiteY7" fmla="*/ 2654300 h 6007101"/>
                <a:gd name="connsiteX8" fmla="*/ 11794490 w 11971920"/>
                <a:gd name="connsiteY8" fmla="*/ 3022600 h 6007101"/>
                <a:gd name="connsiteX9" fmla="*/ 11944756 w 11971920"/>
                <a:gd name="connsiteY9" fmla="*/ 3810247 h 6007101"/>
                <a:gd name="connsiteX10" fmla="*/ 11528344 w 11971920"/>
                <a:gd name="connsiteY10" fmla="*/ 6007100 h 6007101"/>
                <a:gd name="connsiteX11" fmla="*/ 11946572 w 11971920"/>
                <a:gd name="connsiteY11" fmla="*/ 6007100 h 6007101"/>
                <a:gd name="connsiteX12" fmla="*/ 11946573 w 11971920"/>
                <a:gd name="connsiteY12" fmla="*/ 6007101 h 6007101"/>
                <a:gd name="connsiteX13" fmla="*/ 707963 w 11971920"/>
                <a:gd name="connsiteY13" fmla="*/ 6007101 h 6007101"/>
                <a:gd name="connsiteX14" fmla="*/ 64959 w 11971920"/>
                <a:gd name="connsiteY14" fmla="*/ 5114460 h 6007101"/>
                <a:gd name="connsiteX15" fmla="*/ 0 w 11971920"/>
                <a:gd name="connsiteY15" fmla="*/ 5012032 h 6007101"/>
                <a:gd name="connsiteX16" fmla="*/ 161520 w 11971920"/>
                <a:gd name="connsiteY16" fmla="*/ 4241816 h 6007101"/>
                <a:gd name="connsiteX17" fmla="*/ 85479 w 11971920"/>
                <a:gd name="connsiteY17" fmla="*/ 2120916 h 6007101"/>
                <a:gd name="connsiteX18" fmla="*/ 516381 w 11971920"/>
                <a:gd name="connsiteY18" fmla="*/ 1130316 h 6007101"/>
                <a:gd name="connsiteX19" fmla="*/ 2227317 w 11971920"/>
                <a:gd name="connsiteY19" fmla="*/ 431816 h 6007101"/>
                <a:gd name="connsiteX20" fmla="*/ 4900006 w 11971920"/>
                <a:gd name="connsiteY20" fmla="*/ 27551 h 6007101"/>
                <a:gd name="connsiteX21" fmla="*/ 4912695 w 11971920"/>
                <a:gd name="connsiteY21" fmla="*/ 12732 h 6007101"/>
                <a:gd name="connsiteX22" fmla="*/ 6813798 w 11971920"/>
                <a:gd name="connsiteY22" fmla="*/ 12732 h 6007101"/>
                <a:gd name="connsiteX23" fmla="*/ 6822424 w 11971920"/>
                <a:gd name="connsiteY23" fmla="*/ 22806 h 600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971920" h="6007101">
                  <a:moveTo>
                    <a:pt x="11959246" y="3886200"/>
                  </a:moveTo>
                  <a:cubicBezTo>
                    <a:pt x="11963471" y="4593167"/>
                    <a:pt x="11967696" y="5300133"/>
                    <a:pt x="11971920" y="6007100"/>
                  </a:cubicBezTo>
                  <a:lnTo>
                    <a:pt x="11959246" y="5998962"/>
                  </a:lnTo>
                  <a:close/>
                  <a:moveTo>
                    <a:pt x="6826440" y="0"/>
                  </a:moveTo>
                  <a:cubicBezTo>
                    <a:pt x="7561509" y="131233"/>
                    <a:pt x="8414864" y="311150"/>
                    <a:pt x="9031646" y="393700"/>
                  </a:cubicBezTo>
                  <a:cubicBezTo>
                    <a:pt x="9648428" y="476250"/>
                    <a:pt x="10028636" y="461433"/>
                    <a:pt x="10527130" y="495300"/>
                  </a:cubicBezTo>
                  <a:lnTo>
                    <a:pt x="11502997" y="1498600"/>
                  </a:lnTo>
                  <a:lnTo>
                    <a:pt x="11528344" y="2654300"/>
                  </a:lnTo>
                  <a:lnTo>
                    <a:pt x="11794490" y="3022600"/>
                  </a:lnTo>
                  <a:lnTo>
                    <a:pt x="11944756" y="3810247"/>
                  </a:lnTo>
                  <a:lnTo>
                    <a:pt x="11528344" y="6007100"/>
                  </a:lnTo>
                  <a:lnTo>
                    <a:pt x="11946572" y="6007100"/>
                  </a:lnTo>
                  <a:lnTo>
                    <a:pt x="11946573" y="6007101"/>
                  </a:lnTo>
                  <a:lnTo>
                    <a:pt x="707963" y="6007101"/>
                  </a:lnTo>
                  <a:lnTo>
                    <a:pt x="64959" y="5114460"/>
                  </a:lnTo>
                  <a:lnTo>
                    <a:pt x="0" y="5012032"/>
                  </a:lnTo>
                  <a:lnTo>
                    <a:pt x="161520" y="4241816"/>
                  </a:lnTo>
                  <a:lnTo>
                    <a:pt x="85479" y="2120916"/>
                  </a:lnTo>
                  <a:lnTo>
                    <a:pt x="516381" y="1130316"/>
                  </a:lnTo>
                  <a:lnTo>
                    <a:pt x="2227317" y="431816"/>
                  </a:lnTo>
                  <a:lnTo>
                    <a:pt x="4900006" y="27551"/>
                  </a:lnTo>
                  <a:lnTo>
                    <a:pt x="4912695" y="12732"/>
                  </a:lnTo>
                  <a:lnTo>
                    <a:pt x="6813798" y="12732"/>
                  </a:lnTo>
                  <a:lnTo>
                    <a:pt x="6822424" y="228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dist="63500" dir="16200000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dirty="0"/>
                <a:t>ㅁㅈ</a:t>
              </a: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5165786" y="150816"/>
            <a:ext cx="1860427" cy="715878"/>
            <a:chOff x="3684588" y="1674813"/>
            <a:chExt cx="4822825" cy="1855787"/>
          </a:xfrm>
        </p:grpSpPr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3684588" y="2152650"/>
              <a:ext cx="4822825" cy="1370013"/>
            </a:xfrm>
            <a:custGeom>
              <a:avLst/>
              <a:gdLst>
                <a:gd name="T0" fmla="*/ 1495 w 9115"/>
                <a:gd name="T1" fmla="*/ 0 h 2589"/>
                <a:gd name="T2" fmla="*/ 0 w 9115"/>
                <a:gd name="T3" fmla="*/ 2589 h 2589"/>
                <a:gd name="T4" fmla="*/ 9115 w 9115"/>
                <a:gd name="T5" fmla="*/ 2589 h 2589"/>
                <a:gd name="T6" fmla="*/ 7527 w 9115"/>
                <a:gd name="T7" fmla="*/ 27 h 2589"/>
                <a:gd name="T8" fmla="*/ 5881 w 9115"/>
                <a:gd name="T9" fmla="*/ 1824 h 2589"/>
                <a:gd name="T10" fmla="*/ 2706 w 9115"/>
                <a:gd name="T11" fmla="*/ 1794 h 2589"/>
                <a:gd name="T12" fmla="*/ 1495 w 9115"/>
                <a:gd name="T13" fmla="*/ 0 h 2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115" h="2589">
                  <a:moveTo>
                    <a:pt x="1495" y="0"/>
                  </a:moveTo>
                  <a:lnTo>
                    <a:pt x="0" y="2589"/>
                  </a:lnTo>
                  <a:lnTo>
                    <a:pt x="9115" y="2589"/>
                  </a:lnTo>
                  <a:lnTo>
                    <a:pt x="7527" y="27"/>
                  </a:lnTo>
                  <a:lnTo>
                    <a:pt x="5881" y="1824"/>
                  </a:lnTo>
                  <a:lnTo>
                    <a:pt x="2706" y="1794"/>
                  </a:lnTo>
                  <a:lnTo>
                    <a:pt x="1495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15"/>
            <p:cNvSpPr>
              <a:spLocks/>
            </p:cNvSpPr>
            <p:nvPr/>
          </p:nvSpPr>
          <p:spPr bwMode="auto">
            <a:xfrm>
              <a:off x="4878388" y="1803400"/>
              <a:ext cx="2557463" cy="1719263"/>
            </a:xfrm>
            <a:custGeom>
              <a:avLst/>
              <a:gdLst>
                <a:gd name="T0" fmla="*/ 0 w 4833"/>
                <a:gd name="T1" fmla="*/ 3250 h 3250"/>
                <a:gd name="T2" fmla="*/ 976 w 4833"/>
                <a:gd name="T3" fmla="*/ 1536 h 3250"/>
                <a:gd name="T4" fmla="*/ 1211 w 4833"/>
                <a:gd name="T5" fmla="*/ 1997 h 3250"/>
                <a:gd name="T6" fmla="*/ 2359 w 4833"/>
                <a:gd name="T7" fmla="*/ 0 h 3250"/>
                <a:gd name="T8" fmla="*/ 3441 w 4833"/>
                <a:gd name="T9" fmla="*/ 2125 h 3250"/>
                <a:gd name="T10" fmla="*/ 4090 w 4833"/>
                <a:gd name="T11" fmla="*/ 992 h 3250"/>
                <a:gd name="T12" fmla="*/ 4833 w 4833"/>
                <a:gd name="T13" fmla="*/ 2451 h 3250"/>
                <a:gd name="T14" fmla="*/ 4761 w 4833"/>
                <a:gd name="T15" fmla="*/ 2565 h 3250"/>
                <a:gd name="T16" fmla="*/ 4603 w 4833"/>
                <a:gd name="T17" fmla="*/ 2781 h 3250"/>
                <a:gd name="T18" fmla="*/ 4426 w 4833"/>
                <a:gd name="T19" fmla="*/ 2981 h 3250"/>
                <a:gd name="T20" fmla="*/ 4231 w 4833"/>
                <a:gd name="T21" fmla="*/ 3165 h 3250"/>
                <a:gd name="T22" fmla="*/ 4128 w 4833"/>
                <a:gd name="T23" fmla="*/ 3250 h 3250"/>
                <a:gd name="T24" fmla="*/ 377 w 4833"/>
                <a:gd name="T25" fmla="*/ 3250 h 3250"/>
                <a:gd name="T26" fmla="*/ 0 w 4833"/>
                <a:gd name="T27" fmla="*/ 325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33" h="3250">
                  <a:moveTo>
                    <a:pt x="0" y="3250"/>
                  </a:moveTo>
                  <a:lnTo>
                    <a:pt x="976" y="1536"/>
                  </a:lnTo>
                  <a:lnTo>
                    <a:pt x="1211" y="1997"/>
                  </a:lnTo>
                  <a:lnTo>
                    <a:pt x="2359" y="0"/>
                  </a:lnTo>
                  <a:lnTo>
                    <a:pt x="3441" y="2125"/>
                  </a:lnTo>
                  <a:lnTo>
                    <a:pt x="4090" y="992"/>
                  </a:lnTo>
                  <a:lnTo>
                    <a:pt x="4833" y="2451"/>
                  </a:lnTo>
                  <a:lnTo>
                    <a:pt x="4761" y="2565"/>
                  </a:lnTo>
                  <a:lnTo>
                    <a:pt x="4603" y="2781"/>
                  </a:lnTo>
                  <a:lnTo>
                    <a:pt x="4426" y="2981"/>
                  </a:lnTo>
                  <a:lnTo>
                    <a:pt x="4231" y="3165"/>
                  </a:lnTo>
                  <a:lnTo>
                    <a:pt x="4128" y="3250"/>
                  </a:lnTo>
                  <a:lnTo>
                    <a:pt x="377" y="3250"/>
                  </a:lnTo>
                  <a:lnTo>
                    <a:pt x="0" y="32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16"/>
            <p:cNvSpPr>
              <a:spLocks/>
            </p:cNvSpPr>
            <p:nvPr/>
          </p:nvSpPr>
          <p:spPr bwMode="auto">
            <a:xfrm>
              <a:off x="5911850" y="1803400"/>
              <a:ext cx="1746250" cy="1719263"/>
            </a:xfrm>
            <a:custGeom>
              <a:avLst/>
              <a:gdLst>
                <a:gd name="T0" fmla="*/ 406 w 3299"/>
                <a:gd name="T1" fmla="*/ 0 h 3250"/>
                <a:gd name="T2" fmla="*/ 1671 w 3299"/>
                <a:gd name="T3" fmla="*/ 2485 h 3250"/>
                <a:gd name="T4" fmla="*/ 2137 w 3299"/>
                <a:gd name="T5" fmla="*/ 992 h 3250"/>
                <a:gd name="T6" fmla="*/ 3299 w 3299"/>
                <a:gd name="T7" fmla="*/ 3250 h 3250"/>
                <a:gd name="T8" fmla="*/ 374 w 3299"/>
                <a:gd name="T9" fmla="*/ 3250 h 3250"/>
                <a:gd name="T10" fmla="*/ 644 w 3299"/>
                <a:gd name="T11" fmla="*/ 3008 h 3250"/>
                <a:gd name="T12" fmla="*/ 0 w 3299"/>
                <a:gd name="T13" fmla="*/ 2681 h 3250"/>
                <a:gd name="T14" fmla="*/ 811 w 3299"/>
                <a:gd name="T15" fmla="*/ 2232 h 3250"/>
                <a:gd name="T16" fmla="*/ 406 w 3299"/>
                <a:gd name="T17" fmla="*/ 2007 h 3250"/>
                <a:gd name="T18" fmla="*/ 406 w 3299"/>
                <a:gd name="T19" fmla="*/ 1774 h 3250"/>
                <a:gd name="T20" fmla="*/ 406 w 3299"/>
                <a:gd name="T21" fmla="*/ 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99" h="3250">
                  <a:moveTo>
                    <a:pt x="406" y="0"/>
                  </a:moveTo>
                  <a:lnTo>
                    <a:pt x="1671" y="2485"/>
                  </a:lnTo>
                  <a:lnTo>
                    <a:pt x="2137" y="992"/>
                  </a:lnTo>
                  <a:lnTo>
                    <a:pt x="3299" y="3250"/>
                  </a:lnTo>
                  <a:lnTo>
                    <a:pt x="374" y="3250"/>
                  </a:lnTo>
                  <a:lnTo>
                    <a:pt x="644" y="3008"/>
                  </a:lnTo>
                  <a:lnTo>
                    <a:pt x="0" y="2681"/>
                  </a:lnTo>
                  <a:lnTo>
                    <a:pt x="811" y="2232"/>
                  </a:lnTo>
                  <a:lnTo>
                    <a:pt x="406" y="2007"/>
                  </a:lnTo>
                  <a:lnTo>
                    <a:pt x="406" y="1774"/>
                  </a:lnTo>
                  <a:lnTo>
                    <a:pt x="406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17"/>
            <p:cNvSpPr>
              <a:spLocks/>
            </p:cNvSpPr>
            <p:nvPr/>
          </p:nvSpPr>
          <p:spPr bwMode="auto">
            <a:xfrm>
              <a:off x="3694113" y="1674813"/>
              <a:ext cx="1595438" cy="1847850"/>
            </a:xfrm>
            <a:custGeom>
              <a:avLst/>
              <a:gdLst>
                <a:gd name="T0" fmla="*/ 1476 w 3014"/>
                <a:gd name="T1" fmla="*/ 902 h 3491"/>
                <a:gd name="T2" fmla="*/ 1974 w 3014"/>
                <a:gd name="T3" fmla="*/ 0 h 3491"/>
                <a:gd name="T4" fmla="*/ 3014 w 3014"/>
                <a:gd name="T5" fmla="*/ 2127 h 3491"/>
                <a:gd name="T6" fmla="*/ 2238 w 3014"/>
                <a:gd name="T7" fmla="*/ 3491 h 3491"/>
                <a:gd name="T8" fmla="*/ 0 w 3014"/>
                <a:gd name="T9" fmla="*/ 3459 h 3491"/>
                <a:gd name="T10" fmla="*/ 1476 w 3014"/>
                <a:gd name="T11" fmla="*/ 902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14" h="3491">
                  <a:moveTo>
                    <a:pt x="1476" y="902"/>
                  </a:moveTo>
                  <a:lnTo>
                    <a:pt x="1974" y="0"/>
                  </a:lnTo>
                  <a:lnTo>
                    <a:pt x="3014" y="2127"/>
                  </a:lnTo>
                  <a:lnTo>
                    <a:pt x="2238" y="3491"/>
                  </a:lnTo>
                  <a:lnTo>
                    <a:pt x="0" y="3459"/>
                  </a:lnTo>
                  <a:lnTo>
                    <a:pt x="1476" y="9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18"/>
            <p:cNvSpPr>
              <a:spLocks/>
            </p:cNvSpPr>
            <p:nvPr/>
          </p:nvSpPr>
          <p:spPr bwMode="auto">
            <a:xfrm>
              <a:off x="4572000" y="1674813"/>
              <a:ext cx="717550" cy="1847850"/>
            </a:xfrm>
            <a:custGeom>
              <a:avLst/>
              <a:gdLst>
                <a:gd name="T0" fmla="*/ 315 w 1355"/>
                <a:gd name="T1" fmla="*/ 0 h 3491"/>
                <a:gd name="T2" fmla="*/ 1355 w 1355"/>
                <a:gd name="T3" fmla="*/ 2127 h 3491"/>
                <a:gd name="T4" fmla="*/ 579 w 1355"/>
                <a:gd name="T5" fmla="*/ 3491 h 3491"/>
                <a:gd name="T6" fmla="*/ 547 w 1355"/>
                <a:gd name="T7" fmla="*/ 3457 h 3491"/>
                <a:gd name="T8" fmla="*/ 493 w 1355"/>
                <a:gd name="T9" fmla="*/ 3370 h 3491"/>
                <a:gd name="T10" fmla="*/ 448 w 1355"/>
                <a:gd name="T11" fmla="*/ 3268 h 3491"/>
                <a:gd name="T12" fmla="*/ 409 w 1355"/>
                <a:gd name="T13" fmla="*/ 3157 h 3491"/>
                <a:gd name="T14" fmla="*/ 359 w 1355"/>
                <a:gd name="T15" fmla="*/ 2983 h 3491"/>
                <a:gd name="T16" fmla="*/ 305 w 1355"/>
                <a:gd name="T17" fmla="*/ 2817 h 3491"/>
                <a:gd name="T18" fmla="*/ 265 w 1355"/>
                <a:gd name="T19" fmla="*/ 2719 h 3491"/>
                <a:gd name="T20" fmla="*/ 241 w 1355"/>
                <a:gd name="T21" fmla="*/ 2677 h 3491"/>
                <a:gd name="T22" fmla="*/ 500 w 1355"/>
                <a:gd name="T23" fmla="*/ 2435 h 3491"/>
                <a:gd name="T24" fmla="*/ 0 w 1355"/>
                <a:gd name="T25" fmla="*/ 2169 h 3491"/>
                <a:gd name="T26" fmla="*/ 631 w 1355"/>
                <a:gd name="T27" fmla="*/ 1806 h 3491"/>
                <a:gd name="T28" fmla="*/ 315 w 1355"/>
                <a:gd name="T29" fmla="*/ 1625 h 3491"/>
                <a:gd name="T30" fmla="*/ 315 w 1355"/>
                <a:gd name="T31" fmla="*/ 1436 h 3491"/>
                <a:gd name="T32" fmla="*/ 315 w 1355"/>
                <a:gd name="T33" fmla="*/ 0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55" h="3491">
                  <a:moveTo>
                    <a:pt x="315" y="0"/>
                  </a:moveTo>
                  <a:lnTo>
                    <a:pt x="1355" y="2127"/>
                  </a:lnTo>
                  <a:lnTo>
                    <a:pt x="579" y="3491"/>
                  </a:lnTo>
                  <a:lnTo>
                    <a:pt x="547" y="3457"/>
                  </a:lnTo>
                  <a:lnTo>
                    <a:pt x="493" y="3370"/>
                  </a:lnTo>
                  <a:lnTo>
                    <a:pt x="448" y="3268"/>
                  </a:lnTo>
                  <a:lnTo>
                    <a:pt x="409" y="3157"/>
                  </a:lnTo>
                  <a:lnTo>
                    <a:pt x="359" y="2983"/>
                  </a:lnTo>
                  <a:lnTo>
                    <a:pt x="305" y="2817"/>
                  </a:lnTo>
                  <a:lnTo>
                    <a:pt x="265" y="2719"/>
                  </a:lnTo>
                  <a:lnTo>
                    <a:pt x="241" y="2677"/>
                  </a:lnTo>
                  <a:lnTo>
                    <a:pt x="500" y="2435"/>
                  </a:lnTo>
                  <a:lnTo>
                    <a:pt x="0" y="2169"/>
                  </a:lnTo>
                  <a:lnTo>
                    <a:pt x="631" y="1806"/>
                  </a:lnTo>
                  <a:lnTo>
                    <a:pt x="315" y="1625"/>
                  </a:lnTo>
                  <a:lnTo>
                    <a:pt x="315" y="1436"/>
                  </a:lnTo>
                  <a:lnTo>
                    <a:pt x="315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19"/>
            <p:cNvSpPr>
              <a:spLocks/>
            </p:cNvSpPr>
            <p:nvPr/>
          </p:nvSpPr>
          <p:spPr bwMode="auto">
            <a:xfrm>
              <a:off x="7059613" y="1679575"/>
              <a:ext cx="1447800" cy="1843088"/>
            </a:xfrm>
            <a:custGeom>
              <a:avLst/>
              <a:gdLst>
                <a:gd name="T0" fmla="*/ 1148 w 2736"/>
                <a:gd name="T1" fmla="*/ 922 h 3484"/>
                <a:gd name="T2" fmla="*/ 628 w 2736"/>
                <a:gd name="T3" fmla="*/ 0 h 3484"/>
                <a:gd name="T4" fmla="*/ 0 w 2736"/>
                <a:gd name="T5" fmla="*/ 1286 h 3484"/>
                <a:gd name="T6" fmla="*/ 711 w 2736"/>
                <a:gd name="T7" fmla="*/ 2685 h 3484"/>
                <a:gd name="T8" fmla="*/ 1130 w 2736"/>
                <a:gd name="T9" fmla="*/ 3484 h 3484"/>
                <a:gd name="T10" fmla="*/ 2736 w 2736"/>
                <a:gd name="T11" fmla="*/ 3484 h 3484"/>
                <a:gd name="T12" fmla="*/ 1148 w 2736"/>
                <a:gd name="T13" fmla="*/ 922 h 3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36" h="3484">
                  <a:moveTo>
                    <a:pt x="1148" y="922"/>
                  </a:moveTo>
                  <a:lnTo>
                    <a:pt x="628" y="0"/>
                  </a:lnTo>
                  <a:lnTo>
                    <a:pt x="0" y="1286"/>
                  </a:lnTo>
                  <a:lnTo>
                    <a:pt x="711" y="2685"/>
                  </a:lnTo>
                  <a:lnTo>
                    <a:pt x="1130" y="3484"/>
                  </a:lnTo>
                  <a:lnTo>
                    <a:pt x="2736" y="3484"/>
                  </a:lnTo>
                  <a:lnTo>
                    <a:pt x="1148" y="922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20"/>
            <p:cNvSpPr>
              <a:spLocks/>
            </p:cNvSpPr>
            <p:nvPr/>
          </p:nvSpPr>
          <p:spPr bwMode="auto">
            <a:xfrm>
              <a:off x="7059613" y="1679575"/>
              <a:ext cx="393700" cy="1257300"/>
            </a:xfrm>
            <a:custGeom>
              <a:avLst/>
              <a:gdLst>
                <a:gd name="T0" fmla="*/ 628 w 743"/>
                <a:gd name="T1" fmla="*/ 0 h 2377"/>
                <a:gd name="T2" fmla="*/ 0 w 743"/>
                <a:gd name="T3" fmla="*/ 1286 h 2377"/>
                <a:gd name="T4" fmla="*/ 554 w 743"/>
                <a:gd name="T5" fmla="*/ 2377 h 2377"/>
                <a:gd name="T6" fmla="*/ 743 w 743"/>
                <a:gd name="T7" fmla="*/ 2078 h 2377"/>
                <a:gd name="T8" fmla="*/ 517 w 743"/>
                <a:gd name="T9" fmla="*/ 1707 h 2377"/>
                <a:gd name="T10" fmla="*/ 716 w 743"/>
                <a:gd name="T11" fmla="*/ 1497 h 2377"/>
                <a:gd name="T12" fmla="*/ 482 w 743"/>
                <a:gd name="T13" fmla="*/ 1331 h 2377"/>
                <a:gd name="T14" fmla="*/ 628 w 743"/>
                <a:gd name="T15" fmla="*/ 0 h 2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43" h="2377">
                  <a:moveTo>
                    <a:pt x="628" y="0"/>
                  </a:moveTo>
                  <a:lnTo>
                    <a:pt x="0" y="1286"/>
                  </a:lnTo>
                  <a:lnTo>
                    <a:pt x="554" y="2377"/>
                  </a:lnTo>
                  <a:lnTo>
                    <a:pt x="743" y="2078"/>
                  </a:lnTo>
                  <a:lnTo>
                    <a:pt x="517" y="1707"/>
                  </a:lnTo>
                  <a:lnTo>
                    <a:pt x="716" y="1497"/>
                  </a:lnTo>
                  <a:lnTo>
                    <a:pt x="482" y="1331"/>
                  </a:lnTo>
                  <a:lnTo>
                    <a:pt x="6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" name="Rectangle 33"/>
            <p:cNvSpPr>
              <a:spLocks noChangeArrowheads="1"/>
            </p:cNvSpPr>
            <p:nvPr/>
          </p:nvSpPr>
          <p:spPr bwMode="auto">
            <a:xfrm>
              <a:off x="3694113" y="3505200"/>
              <a:ext cx="4813300" cy="25400"/>
            </a:xfrm>
            <a:prstGeom prst="rect">
              <a:avLst/>
            </a:prstGeom>
            <a:solidFill>
              <a:srgbClr val="B1B1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86" name="Freeform 10"/>
          <p:cNvSpPr>
            <a:spLocks/>
          </p:cNvSpPr>
          <p:nvPr/>
        </p:nvSpPr>
        <p:spPr bwMode="auto">
          <a:xfrm>
            <a:off x="6987944" y="259097"/>
            <a:ext cx="376918" cy="145971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7" name="Freeform 10"/>
          <p:cNvSpPr>
            <a:spLocks/>
          </p:cNvSpPr>
          <p:nvPr/>
        </p:nvSpPr>
        <p:spPr bwMode="auto">
          <a:xfrm>
            <a:off x="7520563" y="460158"/>
            <a:ext cx="280412" cy="108597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841" y="-127402"/>
            <a:ext cx="1565671" cy="917807"/>
          </a:xfrm>
          <a:prstGeom prst="rect">
            <a:avLst/>
          </a:prstGeom>
        </p:spPr>
      </p:pic>
      <p:sp>
        <p:nvSpPr>
          <p:cNvPr id="161" name="TextBox 2">
            <a:extLst>
              <a:ext uri="{FF2B5EF4-FFF2-40B4-BE49-F238E27FC236}">
                <a16:creationId xmlns:a16="http://schemas.microsoft.com/office/drawing/2014/main" id="{2193503C-B6AD-FA4C-89C8-2DE78EE85DF5}"/>
              </a:ext>
            </a:extLst>
          </p:cNvPr>
          <p:cNvSpPr txBox="1"/>
          <p:nvPr/>
        </p:nvSpPr>
        <p:spPr>
          <a:xfrm>
            <a:off x="579557" y="2806249"/>
            <a:ext cx="110109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endParaRPr lang="en-US" altLang="ko-KR" sz="1400" b="1" dirty="0">
              <a:solidFill>
                <a:srgbClr val="0070C0"/>
              </a:solidFill>
              <a:latin typeface="+mj-lt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ko-KR" altLang="en-US" sz="1400" b="1" dirty="0">
                <a:latin typeface="+mj-lt"/>
              </a:rPr>
              <a:t>장애 허용이 무엇이며 왜 필요한가</a:t>
            </a:r>
            <a:r>
              <a:rPr lang="en-US" altLang="ko-KR" sz="1400" b="1" dirty="0">
                <a:latin typeface="+mj-lt"/>
              </a:rPr>
              <a:t>?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altLang="ko-KR" sz="1400" b="1" dirty="0">
              <a:latin typeface="+mj-lt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ko-KR" altLang="en-US" sz="1400" b="1" dirty="0">
                <a:latin typeface="+mj-lt"/>
              </a:rPr>
              <a:t>중복을 사용하여 단일 장애 지점 제거 </a:t>
            </a:r>
            <a:endParaRPr lang="en-US" altLang="ko-KR" sz="1400" b="1" dirty="0">
              <a:latin typeface="+mj-lt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altLang="ko-KR" sz="1400" b="1" dirty="0">
              <a:latin typeface="+mj-lt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ko-KR" altLang="en-US" sz="1400" b="1" dirty="0">
                <a:latin typeface="+mj-lt"/>
              </a:rPr>
              <a:t>실패 시 재시도 </a:t>
            </a:r>
            <a:endParaRPr lang="en-US" altLang="ko-KR" sz="1400" b="1" dirty="0">
              <a:latin typeface="+mj-lt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altLang="ko-KR" sz="1400" b="1" dirty="0">
              <a:latin typeface="+mj-lt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ko-KR" altLang="en-US" sz="1400" b="1" dirty="0" err="1">
                <a:latin typeface="+mj-lt"/>
              </a:rPr>
              <a:t>멱등</a:t>
            </a:r>
            <a:r>
              <a:rPr lang="ko-KR" altLang="en-US" sz="1400" b="1" dirty="0">
                <a:latin typeface="+mj-lt"/>
              </a:rPr>
              <a:t> 작업을 사용하여 실패 시 재시도 달성 </a:t>
            </a:r>
            <a:endParaRPr lang="en-US" altLang="ko-KR" sz="1400" b="1" dirty="0">
              <a:latin typeface="+mj-lt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altLang="ko-KR" sz="1400" b="1" dirty="0">
              <a:latin typeface="+mj-lt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altLang="ko-KR" sz="1400" b="1" dirty="0">
                <a:latin typeface="+mj-lt"/>
              </a:rPr>
              <a:t>AWS</a:t>
            </a:r>
            <a:r>
              <a:rPr lang="ko-KR" altLang="en-US" sz="1400" b="1" dirty="0">
                <a:latin typeface="+mj-lt"/>
              </a:rPr>
              <a:t> 서비스 보장</a:t>
            </a:r>
            <a:endParaRPr lang="en-US" altLang="ko-KR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294057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" name="그룹 159"/>
          <p:cNvGrpSpPr/>
          <p:nvPr/>
        </p:nvGrpSpPr>
        <p:grpSpPr>
          <a:xfrm>
            <a:off x="10045331" y="465336"/>
            <a:ext cx="1015315" cy="268103"/>
            <a:chOff x="8847791" y="-932246"/>
            <a:chExt cx="1015315" cy="268103"/>
          </a:xfrm>
        </p:grpSpPr>
        <p:sp>
          <p:nvSpPr>
            <p:cNvPr id="42" name="Rectangle 13"/>
            <p:cNvSpPr>
              <a:spLocks noChangeArrowheads="1"/>
            </p:cNvSpPr>
            <p:nvPr/>
          </p:nvSpPr>
          <p:spPr bwMode="auto">
            <a:xfrm flipH="1">
              <a:off x="9765140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Rectangle 14"/>
            <p:cNvSpPr>
              <a:spLocks noChangeArrowheads="1"/>
            </p:cNvSpPr>
            <p:nvPr/>
          </p:nvSpPr>
          <p:spPr bwMode="auto">
            <a:xfrm flipH="1">
              <a:off x="977151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Rectangle 15"/>
            <p:cNvSpPr>
              <a:spLocks noChangeArrowheads="1"/>
            </p:cNvSpPr>
            <p:nvPr/>
          </p:nvSpPr>
          <p:spPr bwMode="auto">
            <a:xfrm flipH="1">
              <a:off x="9777893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Rectangle 16"/>
            <p:cNvSpPr>
              <a:spLocks noChangeArrowheads="1"/>
            </p:cNvSpPr>
            <p:nvPr/>
          </p:nvSpPr>
          <p:spPr bwMode="auto">
            <a:xfrm flipH="1">
              <a:off x="9784269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Rectangle 17"/>
            <p:cNvSpPr>
              <a:spLocks noChangeArrowheads="1"/>
            </p:cNvSpPr>
            <p:nvPr/>
          </p:nvSpPr>
          <p:spPr bwMode="auto">
            <a:xfrm flipH="1">
              <a:off x="979035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Rectangle 18"/>
            <p:cNvSpPr>
              <a:spLocks noChangeArrowheads="1"/>
            </p:cNvSpPr>
            <p:nvPr/>
          </p:nvSpPr>
          <p:spPr bwMode="auto">
            <a:xfrm flipH="1">
              <a:off x="979673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Rectangle 19"/>
            <p:cNvSpPr>
              <a:spLocks noChangeArrowheads="1"/>
            </p:cNvSpPr>
            <p:nvPr/>
          </p:nvSpPr>
          <p:spPr bwMode="auto">
            <a:xfrm flipH="1">
              <a:off x="980281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" name="Rectangle 20"/>
            <p:cNvSpPr>
              <a:spLocks noChangeArrowheads="1"/>
            </p:cNvSpPr>
            <p:nvPr/>
          </p:nvSpPr>
          <p:spPr bwMode="auto">
            <a:xfrm flipH="1">
              <a:off x="980919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" name="Rectangle 21"/>
            <p:cNvSpPr>
              <a:spLocks noChangeArrowheads="1"/>
            </p:cNvSpPr>
            <p:nvPr/>
          </p:nvSpPr>
          <p:spPr bwMode="auto">
            <a:xfrm flipH="1">
              <a:off x="9815572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" name="Rectangle 22"/>
            <p:cNvSpPr>
              <a:spLocks noChangeArrowheads="1"/>
            </p:cNvSpPr>
            <p:nvPr/>
          </p:nvSpPr>
          <p:spPr bwMode="auto">
            <a:xfrm flipH="1">
              <a:off x="982165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" name="Rectangle 23"/>
            <p:cNvSpPr>
              <a:spLocks noChangeArrowheads="1"/>
            </p:cNvSpPr>
            <p:nvPr/>
          </p:nvSpPr>
          <p:spPr bwMode="auto">
            <a:xfrm flipH="1">
              <a:off x="982803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" name="Rectangle 24"/>
            <p:cNvSpPr>
              <a:spLocks noChangeArrowheads="1"/>
            </p:cNvSpPr>
            <p:nvPr/>
          </p:nvSpPr>
          <p:spPr bwMode="auto">
            <a:xfrm flipH="1">
              <a:off x="983441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" name="Rectangle 25"/>
            <p:cNvSpPr>
              <a:spLocks noChangeArrowheads="1"/>
            </p:cNvSpPr>
            <p:nvPr/>
          </p:nvSpPr>
          <p:spPr bwMode="auto">
            <a:xfrm flipH="1">
              <a:off x="984049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" name="Rectangle 26"/>
            <p:cNvSpPr>
              <a:spLocks noChangeArrowheads="1"/>
            </p:cNvSpPr>
            <p:nvPr/>
          </p:nvSpPr>
          <p:spPr bwMode="auto">
            <a:xfrm flipH="1">
              <a:off x="984687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6" name="Rectangle 27"/>
            <p:cNvSpPr>
              <a:spLocks noChangeArrowheads="1"/>
            </p:cNvSpPr>
            <p:nvPr/>
          </p:nvSpPr>
          <p:spPr bwMode="auto">
            <a:xfrm flipH="1">
              <a:off x="9853251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7" name="Rectangle 28"/>
            <p:cNvSpPr>
              <a:spLocks noChangeArrowheads="1"/>
            </p:cNvSpPr>
            <p:nvPr/>
          </p:nvSpPr>
          <p:spPr bwMode="auto">
            <a:xfrm flipH="1">
              <a:off x="985933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8" name="Freeform 29"/>
            <p:cNvSpPr>
              <a:spLocks/>
            </p:cNvSpPr>
            <p:nvPr/>
          </p:nvSpPr>
          <p:spPr bwMode="auto">
            <a:xfrm flipH="1">
              <a:off x="8865181" y="-804716"/>
              <a:ext cx="320855" cy="53911"/>
            </a:xfrm>
            <a:custGeom>
              <a:avLst/>
              <a:gdLst>
                <a:gd name="T0" fmla="*/ 0 w 3320"/>
                <a:gd name="T1" fmla="*/ 559 h 559"/>
                <a:gd name="T2" fmla="*/ 3320 w 3320"/>
                <a:gd name="T3" fmla="*/ 559 h 559"/>
                <a:gd name="T4" fmla="*/ 3314 w 3320"/>
                <a:gd name="T5" fmla="*/ 521 h 559"/>
                <a:gd name="T6" fmla="*/ 3297 w 3320"/>
                <a:gd name="T7" fmla="*/ 446 h 559"/>
                <a:gd name="T8" fmla="*/ 3268 w 3320"/>
                <a:gd name="T9" fmla="*/ 373 h 559"/>
                <a:gd name="T10" fmla="*/ 3231 w 3320"/>
                <a:gd name="T11" fmla="*/ 302 h 559"/>
                <a:gd name="T12" fmla="*/ 3185 w 3320"/>
                <a:gd name="T13" fmla="*/ 232 h 559"/>
                <a:gd name="T14" fmla="*/ 3130 w 3320"/>
                <a:gd name="T15" fmla="*/ 162 h 559"/>
                <a:gd name="T16" fmla="*/ 3065 w 3320"/>
                <a:gd name="T17" fmla="*/ 96 h 559"/>
                <a:gd name="T18" fmla="*/ 2992 w 3320"/>
                <a:gd name="T19" fmla="*/ 31 h 559"/>
                <a:gd name="T20" fmla="*/ 2953 w 3320"/>
                <a:gd name="T21" fmla="*/ 0 h 559"/>
                <a:gd name="T22" fmla="*/ 0 w 3320"/>
                <a:gd name="T23" fmla="*/ 0 h 559"/>
                <a:gd name="T24" fmla="*/ 0 w 3320"/>
                <a:gd name="T25" fmla="*/ 559 h 559"/>
                <a:gd name="T26" fmla="*/ 0 w 3320"/>
                <a:gd name="T27" fmla="*/ 559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20" h="559">
                  <a:moveTo>
                    <a:pt x="0" y="559"/>
                  </a:moveTo>
                  <a:lnTo>
                    <a:pt x="3320" y="559"/>
                  </a:lnTo>
                  <a:lnTo>
                    <a:pt x="3314" y="521"/>
                  </a:lnTo>
                  <a:lnTo>
                    <a:pt x="3297" y="446"/>
                  </a:lnTo>
                  <a:lnTo>
                    <a:pt x="3268" y="373"/>
                  </a:lnTo>
                  <a:lnTo>
                    <a:pt x="3231" y="302"/>
                  </a:lnTo>
                  <a:lnTo>
                    <a:pt x="3185" y="232"/>
                  </a:lnTo>
                  <a:lnTo>
                    <a:pt x="3130" y="162"/>
                  </a:lnTo>
                  <a:lnTo>
                    <a:pt x="3065" y="96"/>
                  </a:lnTo>
                  <a:lnTo>
                    <a:pt x="2992" y="31"/>
                  </a:lnTo>
                  <a:lnTo>
                    <a:pt x="2953" y="0"/>
                  </a:lnTo>
                  <a:lnTo>
                    <a:pt x="0" y="0"/>
                  </a:lnTo>
                  <a:lnTo>
                    <a:pt x="0" y="559"/>
                  </a:lnTo>
                  <a:lnTo>
                    <a:pt x="0" y="559"/>
                  </a:lnTo>
                  <a:close/>
                </a:path>
              </a:pathLst>
            </a:custGeom>
            <a:solidFill>
              <a:srgbClr val="ABB1B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9" name="Freeform 30"/>
            <p:cNvSpPr>
              <a:spLocks/>
            </p:cNvSpPr>
            <p:nvPr/>
          </p:nvSpPr>
          <p:spPr bwMode="auto">
            <a:xfrm flipH="1">
              <a:off x="8914744" y="-850511"/>
              <a:ext cx="250423" cy="45795"/>
            </a:xfrm>
            <a:custGeom>
              <a:avLst/>
              <a:gdLst>
                <a:gd name="T0" fmla="*/ 0 w 2592"/>
                <a:gd name="T1" fmla="*/ 474 h 474"/>
                <a:gd name="T2" fmla="*/ 2592 w 2592"/>
                <a:gd name="T3" fmla="*/ 474 h 474"/>
                <a:gd name="T4" fmla="*/ 2587 w 2592"/>
                <a:gd name="T5" fmla="*/ 442 h 474"/>
                <a:gd name="T6" fmla="*/ 2573 w 2592"/>
                <a:gd name="T7" fmla="*/ 379 h 474"/>
                <a:gd name="T8" fmla="*/ 2551 w 2592"/>
                <a:gd name="T9" fmla="*/ 317 h 474"/>
                <a:gd name="T10" fmla="*/ 2523 w 2592"/>
                <a:gd name="T11" fmla="*/ 256 h 474"/>
                <a:gd name="T12" fmla="*/ 2466 w 2592"/>
                <a:gd name="T13" fmla="*/ 167 h 474"/>
                <a:gd name="T14" fmla="*/ 2367 w 2592"/>
                <a:gd name="T15" fmla="*/ 55 h 474"/>
                <a:gd name="T16" fmla="*/ 2305 w 2592"/>
                <a:gd name="T17" fmla="*/ 0 h 474"/>
                <a:gd name="T18" fmla="*/ 0 w 2592"/>
                <a:gd name="T19" fmla="*/ 0 h 474"/>
                <a:gd name="T20" fmla="*/ 0 w 2592"/>
                <a:gd name="T21" fmla="*/ 474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92" h="474">
                  <a:moveTo>
                    <a:pt x="0" y="474"/>
                  </a:moveTo>
                  <a:lnTo>
                    <a:pt x="2592" y="474"/>
                  </a:lnTo>
                  <a:lnTo>
                    <a:pt x="2587" y="442"/>
                  </a:lnTo>
                  <a:lnTo>
                    <a:pt x="2573" y="379"/>
                  </a:lnTo>
                  <a:lnTo>
                    <a:pt x="2551" y="317"/>
                  </a:lnTo>
                  <a:lnTo>
                    <a:pt x="2523" y="256"/>
                  </a:lnTo>
                  <a:lnTo>
                    <a:pt x="2466" y="167"/>
                  </a:lnTo>
                  <a:lnTo>
                    <a:pt x="2367" y="55"/>
                  </a:lnTo>
                  <a:lnTo>
                    <a:pt x="2305" y="0"/>
                  </a:lnTo>
                  <a:lnTo>
                    <a:pt x="0" y="0"/>
                  </a:lnTo>
                  <a:lnTo>
                    <a:pt x="0" y="474"/>
                  </a:lnTo>
                  <a:close/>
                </a:path>
              </a:pathLst>
            </a:custGeom>
            <a:solidFill>
              <a:srgbClr val="D1D7E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Freeform 31"/>
            <p:cNvSpPr>
              <a:spLocks/>
            </p:cNvSpPr>
            <p:nvPr/>
          </p:nvSpPr>
          <p:spPr bwMode="auto">
            <a:xfrm flipH="1">
              <a:off x="8958221" y="-888190"/>
              <a:ext cx="189846" cy="37679"/>
            </a:xfrm>
            <a:custGeom>
              <a:avLst/>
              <a:gdLst>
                <a:gd name="T0" fmla="*/ 0 w 1963"/>
                <a:gd name="T1" fmla="*/ 389 h 389"/>
                <a:gd name="T2" fmla="*/ 1963 w 1963"/>
                <a:gd name="T3" fmla="*/ 389 h 389"/>
                <a:gd name="T4" fmla="*/ 1957 w 1963"/>
                <a:gd name="T5" fmla="*/ 337 h 389"/>
                <a:gd name="T6" fmla="*/ 1924 w 1963"/>
                <a:gd name="T7" fmla="*/ 235 h 389"/>
                <a:gd name="T8" fmla="*/ 1869 w 1963"/>
                <a:gd name="T9" fmla="*/ 137 h 389"/>
                <a:gd name="T10" fmla="*/ 1793 w 1963"/>
                <a:gd name="T11" fmla="*/ 45 h 389"/>
                <a:gd name="T12" fmla="*/ 1747 w 1963"/>
                <a:gd name="T13" fmla="*/ 0 h 389"/>
                <a:gd name="T14" fmla="*/ 0 w 1963"/>
                <a:gd name="T15" fmla="*/ 0 h 389"/>
                <a:gd name="T16" fmla="*/ 0 w 1963"/>
                <a:gd name="T17" fmla="*/ 389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3" h="389">
                  <a:moveTo>
                    <a:pt x="0" y="389"/>
                  </a:moveTo>
                  <a:lnTo>
                    <a:pt x="1963" y="389"/>
                  </a:lnTo>
                  <a:lnTo>
                    <a:pt x="1957" y="337"/>
                  </a:lnTo>
                  <a:lnTo>
                    <a:pt x="1924" y="235"/>
                  </a:lnTo>
                  <a:lnTo>
                    <a:pt x="1869" y="137"/>
                  </a:lnTo>
                  <a:lnTo>
                    <a:pt x="1793" y="45"/>
                  </a:lnTo>
                  <a:lnTo>
                    <a:pt x="1747" y="0"/>
                  </a:lnTo>
                  <a:lnTo>
                    <a:pt x="0" y="0"/>
                  </a:lnTo>
                  <a:lnTo>
                    <a:pt x="0" y="389"/>
                  </a:lnTo>
                  <a:close/>
                </a:path>
              </a:pathLst>
            </a:custGeom>
            <a:solidFill>
              <a:srgbClr val="E9ECF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Rectangle 32"/>
            <p:cNvSpPr>
              <a:spLocks noChangeArrowheads="1"/>
            </p:cNvSpPr>
            <p:nvPr/>
          </p:nvSpPr>
          <p:spPr bwMode="auto">
            <a:xfrm flipH="1">
              <a:off x="9602828" y="-783847"/>
              <a:ext cx="125501" cy="62896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" name="Rectangle 33"/>
            <p:cNvSpPr>
              <a:spLocks noChangeArrowheads="1"/>
            </p:cNvSpPr>
            <p:nvPr/>
          </p:nvSpPr>
          <p:spPr bwMode="auto">
            <a:xfrm flipH="1">
              <a:off x="9226034" y="-783847"/>
              <a:ext cx="125501" cy="62896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" name="Rectangle 34"/>
            <p:cNvSpPr>
              <a:spLocks noChangeArrowheads="1"/>
            </p:cNvSpPr>
            <p:nvPr/>
          </p:nvSpPr>
          <p:spPr bwMode="auto">
            <a:xfrm flipH="1">
              <a:off x="9711229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4" name="Rectangle 35"/>
            <p:cNvSpPr>
              <a:spLocks noChangeArrowheads="1"/>
            </p:cNvSpPr>
            <p:nvPr/>
          </p:nvSpPr>
          <p:spPr bwMode="auto">
            <a:xfrm flipH="1">
              <a:off x="9694998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" name="Rectangle 36"/>
            <p:cNvSpPr>
              <a:spLocks noChangeArrowheads="1"/>
            </p:cNvSpPr>
            <p:nvPr/>
          </p:nvSpPr>
          <p:spPr bwMode="auto">
            <a:xfrm flipH="1">
              <a:off x="9678477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" name="Rectangle 37"/>
            <p:cNvSpPr>
              <a:spLocks noChangeArrowheads="1"/>
            </p:cNvSpPr>
            <p:nvPr/>
          </p:nvSpPr>
          <p:spPr bwMode="auto">
            <a:xfrm flipH="1">
              <a:off x="9662246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7" name="Rectangle 38"/>
            <p:cNvSpPr>
              <a:spLocks noChangeArrowheads="1"/>
            </p:cNvSpPr>
            <p:nvPr/>
          </p:nvSpPr>
          <p:spPr bwMode="auto">
            <a:xfrm flipH="1">
              <a:off x="9645725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8" name="Rectangle 39"/>
            <p:cNvSpPr>
              <a:spLocks noChangeArrowheads="1"/>
            </p:cNvSpPr>
            <p:nvPr/>
          </p:nvSpPr>
          <p:spPr bwMode="auto">
            <a:xfrm flipH="1">
              <a:off x="9629204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9" name="Rectangle 40"/>
            <p:cNvSpPr>
              <a:spLocks noChangeArrowheads="1"/>
            </p:cNvSpPr>
            <p:nvPr/>
          </p:nvSpPr>
          <p:spPr bwMode="auto">
            <a:xfrm flipH="1">
              <a:off x="9612973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0" name="Rectangle 41"/>
            <p:cNvSpPr>
              <a:spLocks noChangeArrowheads="1"/>
            </p:cNvSpPr>
            <p:nvPr/>
          </p:nvSpPr>
          <p:spPr bwMode="auto">
            <a:xfrm flipH="1">
              <a:off x="9414141" y="-847033"/>
              <a:ext cx="125501" cy="63185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1" name="Rectangle 42"/>
            <p:cNvSpPr>
              <a:spLocks noChangeArrowheads="1"/>
            </p:cNvSpPr>
            <p:nvPr/>
          </p:nvSpPr>
          <p:spPr bwMode="auto">
            <a:xfrm flipH="1">
              <a:off x="9522832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2" name="Rectangle 43"/>
            <p:cNvSpPr>
              <a:spLocks noChangeArrowheads="1"/>
            </p:cNvSpPr>
            <p:nvPr/>
          </p:nvSpPr>
          <p:spPr bwMode="auto">
            <a:xfrm flipH="1">
              <a:off x="9506601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3" name="Rectangle 44"/>
            <p:cNvSpPr>
              <a:spLocks noChangeArrowheads="1"/>
            </p:cNvSpPr>
            <p:nvPr/>
          </p:nvSpPr>
          <p:spPr bwMode="auto">
            <a:xfrm flipH="1">
              <a:off x="9490370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4" name="Rectangle 45"/>
            <p:cNvSpPr>
              <a:spLocks noChangeArrowheads="1"/>
            </p:cNvSpPr>
            <p:nvPr/>
          </p:nvSpPr>
          <p:spPr bwMode="auto">
            <a:xfrm flipH="1">
              <a:off x="9473849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5" name="Rectangle 46"/>
            <p:cNvSpPr>
              <a:spLocks noChangeArrowheads="1"/>
            </p:cNvSpPr>
            <p:nvPr/>
          </p:nvSpPr>
          <p:spPr bwMode="auto">
            <a:xfrm flipH="1">
              <a:off x="9457328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6" name="Rectangle 47"/>
            <p:cNvSpPr>
              <a:spLocks noChangeArrowheads="1"/>
            </p:cNvSpPr>
            <p:nvPr/>
          </p:nvSpPr>
          <p:spPr bwMode="auto">
            <a:xfrm flipH="1">
              <a:off x="9440807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7" name="Rectangle 48"/>
            <p:cNvSpPr>
              <a:spLocks noChangeArrowheads="1"/>
            </p:cNvSpPr>
            <p:nvPr/>
          </p:nvSpPr>
          <p:spPr bwMode="auto">
            <a:xfrm flipH="1">
              <a:off x="9424576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8" name="Rectangle 49"/>
            <p:cNvSpPr>
              <a:spLocks noChangeArrowheads="1"/>
            </p:cNvSpPr>
            <p:nvPr/>
          </p:nvSpPr>
          <p:spPr bwMode="auto">
            <a:xfrm flipH="1">
              <a:off x="9477037" y="-783847"/>
              <a:ext cx="125501" cy="62896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9" name="Rectangle 50"/>
            <p:cNvSpPr>
              <a:spLocks noChangeArrowheads="1"/>
            </p:cNvSpPr>
            <p:nvPr/>
          </p:nvSpPr>
          <p:spPr bwMode="auto">
            <a:xfrm flipH="1">
              <a:off x="9585728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0" name="Rectangle 51"/>
            <p:cNvSpPr>
              <a:spLocks noChangeArrowheads="1"/>
            </p:cNvSpPr>
            <p:nvPr/>
          </p:nvSpPr>
          <p:spPr bwMode="auto">
            <a:xfrm flipH="1">
              <a:off x="9569207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1" name="Rectangle 52"/>
            <p:cNvSpPr>
              <a:spLocks noChangeArrowheads="1"/>
            </p:cNvSpPr>
            <p:nvPr/>
          </p:nvSpPr>
          <p:spPr bwMode="auto">
            <a:xfrm flipH="1">
              <a:off x="9552976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2" name="Rectangle 53"/>
            <p:cNvSpPr>
              <a:spLocks noChangeArrowheads="1"/>
            </p:cNvSpPr>
            <p:nvPr/>
          </p:nvSpPr>
          <p:spPr bwMode="auto">
            <a:xfrm flipH="1">
              <a:off x="9536744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3" name="Rectangle 54"/>
            <p:cNvSpPr>
              <a:spLocks noChangeArrowheads="1"/>
            </p:cNvSpPr>
            <p:nvPr/>
          </p:nvSpPr>
          <p:spPr bwMode="auto">
            <a:xfrm flipH="1">
              <a:off x="9520223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4" name="Rectangle 55"/>
            <p:cNvSpPr>
              <a:spLocks noChangeArrowheads="1"/>
            </p:cNvSpPr>
            <p:nvPr/>
          </p:nvSpPr>
          <p:spPr bwMode="auto">
            <a:xfrm flipH="1">
              <a:off x="9503702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5" name="Rectangle 56"/>
            <p:cNvSpPr>
              <a:spLocks noChangeArrowheads="1"/>
            </p:cNvSpPr>
            <p:nvPr/>
          </p:nvSpPr>
          <p:spPr bwMode="auto">
            <a:xfrm flipH="1">
              <a:off x="9487181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6" name="Rectangle 57"/>
            <p:cNvSpPr>
              <a:spLocks noChangeArrowheads="1"/>
            </p:cNvSpPr>
            <p:nvPr/>
          </p:nvSpPr>
          <p:spPr bwMode="auto">
            <a:xfrm flipH="1">
              <a:off x="9288930" y="-847033"/>
              <a:ext cx="125212" cy="63185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7" name="Rectangle 58"/>
            <p:cNvSpPr>
              <a:spLocks noChangeArrowheads="1"/>
            </p:cNvSpPr>
            <p:nvPr/>
          </p:nvSpPr>
          <p:spPr bwMode="auto">
            <a:xfrm flipH="1">
              <a:off x="9397331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8" name="Rectangle 59"/>
            <p:cNvSpPr>
              <a:spLocks noChangeArrowheads="1"/>
            </p:cNvSpPr>
            <p:nvPr/>
          </p:nvSpPr>
          <p:spPr bwMode="auto">
            <a:xfrm flipH="1">
              <a:off x="938109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9" name="Rectangle 60"/>
            <p:cNvSpPr>
              <a:spLocks noChangeArrowheads="1"/>
            </p:cNvSpPr>
            <p:nvPr/>
          </p:nvSpPr>
          <p:spPr bwMode="auto">
            <a:xfrm flipH="1">
              <a:off x="936457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0" name="Rectangle 61"/>
            <p:cNvSpPr>
              <a:spLocks noChangeArrowheads="1"/>
            </p:cNvSpPr>
            <p:nvPr/>
          </p:nvSpPr>
          <p:spPr bwMode="auto">
            <a:xfrm flipH="1">
              <a:off x="9348058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1" name="Rectangle 62"/>
            <p:cNvSpPr>
              <a:spLocks noChangeArrowheads="1"/>
            </p:cNvSpPr>
            <p:nvPr/>
          </p:nvSpPr>
          <p:spPr bwMode="auto">
            <a:xfrm flipH="1">
              <a:off x="9331826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" name="Rectangle 63"/>
            <p:cNvSpPr>
              <a:spLocks noChangeArrowheads="1"/>
            </p:cNvSpPr>
            <p:nvPr/>
          </p:nvSpPr>
          <p:spPr bwMode="auto">
            <a:xfrm flipH="1">
              <a:off x="9315305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3" name="Rectangle 64"/>
            <p:cNvSpPr>
              <a:spLocks noChangeArrowheads="1"/>
            </p:cNvSpPr>
            <p:nvPr/>
          </p:nvSpPr>
          <p:spPr bwMode="auto">
            <a:xfrm flipH="1">
              <a:off x="9299074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4" name="Rectangle 65"/>
            <p:cNvSpPr>
              <a:spLocks noChangeArrowheads="1"/>
            </p:cNvSpPr>
            <p:nvPr/>
          </p:nvSpPr>
          <p:spPr bwMode="auto">
            <a:xfrm flipH="1">
              <a:off x="9351536" y="-783847"/>
              <a:ext cx="125501" cy="62896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5" name="Rectangle 66"/>
            <p:cNvSpPr>
              <a:spLocks noChangeArrowheads="1"/>
            </p:cNvSpPr>
            <p:nvPr/>
          </p:nvSpPr>
          <p:spPr bwMode="auto">
            <a:xfrm flipH="1">
              <a:off x="9460226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6" name="Rectangle 67"/>
            <p:cNvSpPr>
              <a:spLocks noChangeArrowheads="1"/>
            </p:cNvSpPr>
            <p:nvPr/>
          </p:nvSpPr>
          <p:spPr bwMode="auto">
            <a:xfrm flipH="1">
              <a:off x="9443995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7" name="Rectangle 68"/>
            <p:cNvSpPr>
              <a:spLocks noChangeArrowheads="1"/>
            </p:cNvSpPr>
            <p:nvPr/>
          </p:nvSpPr>
          <p:spPr bwMode="auto">
            <a:xfrm flipH="1">
              <a:off x="9427474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8" name="Rectangle 69"/>
            <p:cNvSpPr>
              <a:spLocks noChangeArrowheads="1"/>
            </p:cNvSpPr>
            <p:nvPr/>
          </p:nvSpPr>
          <p:spPr bwMode="auto">
            <a:xfrm flipH="1">
              <a:off x="9410953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9" name="Rectangle 70"/>
            <p:cNvSpPr>
              <a:spLocks noChangeArrowheads="1"/>
            </p:cNvSpPr>
            <p:nvPr/>
          </p:nvSpPr>
          <p:spPr bwMode="auto">
            <a:xfrm flipH="1">
              <a:off x="9394432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0" name="Rectangle 71"/>
            <p:cNvSpPr>
              <a:spLocks noChangeArrowheads="1"/>
            </p:cNvSpPr>
            <p:nvPr/>
          </p:nvSpPr>
          <p:spPr bwMode="auto">
            <a:xfrm flipH="1">
              <a:off x="9377911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1" name="Rectangle 72"/>
            <p:cNvSpPr>
              <a:spLocks noChangeArrowheads="1"/>
            </p:cNvSpPr>
            <p:nvPr/>
          </p:nvSpPr>
          <p:spPr bwMode="auto">
            <a:xfrm flipH="1">
              <a:off x="9361970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2" name="Rectangle 73"/>
            <p:cNvSpPr>
              <a:spLocks noChangeArrowheads="1"/>
            </p:cNvSpPr>
            <p:nvPr/>
          </p:nvSpPr>
          <p:spPr bwMode="auto">
            <a:xfrm flipH="1">
              <a:off x="9477037" y="-910218"/>
              <a:ext cx="125501" cy="63185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3" name="Rectangle 74"/>
            <p:cNvSpPr>
              <a:spLocks noChangeArrowheads="1"/>
            </p:cNvSpPr>
            <p:nvPr/>
          </p:nvSpPr>
          <p:spPr bwMode="auto">
            <a:xfrm flipH="1">
              <a:off x="9585728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4" name="Rectangle 75"/>
            <p:cNvSpPr>
              <a:spLocks noChangeArrowheads="1"/>
            </p:cNvSpPr>
            <p:nvPr/>
          </p:nvSpPr>
          <p:spPr bwMode="auto">
            <a:xfrm flipH="1">
              <a:off x="9569207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5" name="Rectangle 76"/>
            <p:cNvSpPr>
              <a:spLocks noChangeArrowheads="1"/>
            </p:cNvSpPr>
            <p:nvPr/>
          </p:nvSpPr>
          <p:spPr bwMode="auto">
            <a:xfrm flipH="1">
              <a:off x="9552976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6" name="Rectangle 77"/>
            <p:cNvSpPr>
              <a:spLocks noChangeArrowheads="1"/>
            </p:cNvSpPr>
            <p:nvPr/>
          </p:nvSpPr>
          <p:spPr bwMode="auto">
            <a:xfrm flipH="1">
              <a:off x="9536744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7" name="Rectangle 78"/>
            <p:cNvSpPr>
              <a:spLocks noChangeArrowheads="1"/>
            </p:cNvSpPr>
            <p:nvPr/>
          </p:nvSpPr>
          <p:spPr bwMode="auto">
            <a:xfrm flipH="1">
              <a:off x="9520223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8" name="Rectangle 79"/>
            <p:cNvSpPr>
              <a:spLocks noChangeArrowheads="1"/>
            </p:cNvSpPr>
            <p:nvPr/>
          </p:nvSpPr>
          <p:spPr bwMode="auto">
            <a:xfrm flipH="1">
              <a:off x="9503702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9" name="Rectangle 80"/>
            <p:cNvSpPr>
              <a:spLocks noChangeArrowheads="1"/>
            </p:cNvSpPr>
            <p:nvPr/>
          </p:nvSpPr>
          <p:spPr bwMode="auto">
            <a:xfrm flipH="1">
              <a:off x="9487181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0" name="Rectangle 81"/>
            <p:cNvSpPr>
              <a:spLocks noChangeArrowheads="1"/>
            </p:cNvSpPr>
            <p:nvPr/>
          </p:nvSpPr>
          <p:spPr bwMode="auto">
            <a:xfrm flipH="1">
              <a:off x="9334725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1" name="Rectangle 82"/>
            <p:cNvSpPr>
              <a:spLocks noChangeArrowheads="1"/>
            </p:cNvSpPr>
            <p:nvPr/>
          </p:nvSpPr>
          <p:spPr bwMode="auto">
            <a:xfrm flipH="1">
              <a:off x="9318204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2" name="Rectangle 83"/>
            <p:cNvSpPr>
              <a:spLocks noChangeArrowheads="1"/>
            </p:cNvSpPr>
            <p:nvPr/>
          </p:nvSpPr>
          <p:spPr bwMode="auto">
            <a:xfrm flipH="1">
              <a:off x="9301683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3" name="Rectangle 84"/>
            <p:cNvSpPr>
              <a:spLocks noChangeArrowheads="1"/>
            </p:cNvSpPr>
            <p:nvPr/>
          </p:nvSpPr>
          <p:spPr bwMode="auto">
            <a:xfrm flipH="1">
              <a:off x="9285452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4" name="Rectangle 85"/>
            <p:cNvSpPr>
              <a:spLocks noChangeArrowheads="1"/>
            </p:cNvSpPr>
            <p:nvPr/>
          </p:nvSpPr>
          <p:spPr bwMode="auto">
            <a:xfrm flipH="1">
              <a:off x="9268931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5" name="Rectangle 86"/>
            <p:cNvSpPr>
              <a:spLocks noChangeArrowheads="1"/>
            </p:cNvSpPr>
            <p:nvPr/>
          </p:nvSpPr>
          <p:spPr bwMode="auto">
            <a:xfrm flipH="1">
              <a:off x="9252700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6" name="Rectangle 87"/>
            <p:cNvSpPr>
              <a:spLocks noChangeArrowheads="1"/>
            </p:cNvSpPr>
            <p:nvPr/>
          </p:nvSpPr>
          <p:spPr bwMode="auto">
            <a:xfrm flipH="1">
              <a:off x="9236179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7" name="Rectangle 88"/>
            <p:cNvSpPr>
              <a:spLocks noChangeArrowheads="1"/>
            </p:cNvSpPr>
            <p:nvPr/>
          </p:nvSpPr>
          <p:spPr bwMode="auto">
            <a:xfrm flipH="1">
              <a:off x="9539933" y="-847033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8" name="Rectangle 89"/>
            <p:cNvSpPr>
              <a:spLocks noChangeArrowheads="1"/>
            </p:cNvSpPr>
            <p:nvPr/>
          </p:nvSpPr>
          <p:spPr bwMode="auto">
            <a:xfrm flipH="1">
              <a:off x="9648623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9" name="Rectangle 90"/>
            <p:cNvSpPr>
              <a:spLocks noChangeArrowheads="1"/>
            </p:cNvSpPr>
            <p:nvPr/>
          </p:nvSpPr>
          <p:spPr bwMode="auto">
            <a:xfrm flipH="1">
              <a:off x="9632102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0" name="Rectangle 91"/>
            <p:cNvSpPr>
              <a:spLocks noChangeArrowheads="1"/>
            </p:cNvSpPr>
            <p:nvPr/>
          </p:nvSpPr>
          <p:spPr bwMode="auto">
            <a:xfrm flipH="1">
              <a:off x="9615871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1" name="Rectangle 92"/>
            <p:cNvSpPr>
              <a:spLocks noChangeArrowheads="1"/>
            </p:cNvSpPr>
            <p:nvPr/>
          </p:nvSpPr>
          <p:spPr bwMode="auto">
            <a:xfrm flipH="1">
              <a:off x="9599350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2" name="Rectangle 93"/>
            <p:cNvSpPr>
              <a:spLocks noChangeArrowheads="1"/>
            </p:cNvSpPr>
            <p:nvPr/>
          </p:nvSpPr>
          <p:spPr bwMode="auto">
            <a:xfrm flipH="1">
              <a:off x="9582829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3" name="Rectangle 94"/>
            <p:cNvSpPr>
              <a:spLocks noChangeArrowheads="1"/>
            </p:cNvSpPr>
            <p:nvPr/>
          </p:nvSpPr>
          <p:spPr bwMode="auto">
            <a:xfrm flipH="1">
              <a:off x="9566598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4" name="Rectangle 95"/>
            <p:cNvSpPr>
              <a:spLocks noChangeArrowheads="1"/>
            </p:cNvSpPr>
            <p:nvPr/>
          </p:nvSpPr>
          <p:spPr bwMode="auto">
            <a:xfrm flipH="1">
              <a:off x="9550077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5" name="Rectangle 96"/>
            <p:cNvSpPr>
              <a:spLocks noChangeArrowheads="1"/>
            </p:cNvSpPr>
            <p:nvPr/>
          </p:nvSpPr>
          <p:spPr bwMode="auto">
            <a:xfrm flipH="1">
              <a:off x="9351536" y="-910218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6" name="Rectangle 97"/>
            <p:cNvSpPr>
              <a:spLocks noChangeArrowheads="1"/>
            </p:cNvSpPr>
            <p:nvPr/>
          </p:nvSpPr>
          <p:spPr bwMode="auto">
            <a:xfrm flipH="1">
              <a:off x="9460226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7" name="Rectangle 98"/>
            <p:cNvSpPr>
              <a:spLocks noChangeArrowheads="1"/>
            </p:cNvSpPr>
            <p:nvPr/>
          </p:nvSpPr>
          <p:spPr bwMode="auto">
            <a:xfrm flipH="1">
              <a:off x="9443995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8" name="Rectangle 99"/>
            <p:cNvSpPr>
              <a:spLocks noChangeArrowheads="1"/>
            </p:cNvSpPr>
            <p:nvPr/>
          </p:nvSpPr>
          <p:spPr bwMode="auto">
            <a:xfrm flipH="1">
              <a:off x="9427474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9" name="Rectangle 100"/>
            <p:cNvSpPr>
              <a:spLocks noChangeArrowheads="1"/>
            </p:cNvSpPr>
            <p:nvPr/>
          </p:nvSpPr>
          <p:spPr bwMode="auto">
            <a:xfrm flipH="1">
              <a:off x="9410953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0" name="Rectangle 101"/>
            <p:cNvSpPr>
              <a:spLocks noChangeArrowheads="1"/>
            </p:cNvSpPr>
            <p:nvPr/>
          </p:nvSpPr>
          <p:spPr bwMode="auto">
            <a:xfrm flipH="1">
              <a:off x="9394432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1" name="Rectangle 102"/>
            <p:cNvSpPr>
              <a:spLocks noChangeArrowheads="1"/>
            </p:cNvSpPr>
            <p:nvPr/>
          </p:nvSpPr>
          <p:spPr bwMode="auto">
            <a:xfrm flipH="1">
              <a:off x="9377911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2" name="Rectangle 103"/>
            <p:cNvSpPr>
              <a:spLocks noChangeArrowheads="1"/>
            </p:cNvSpPr>
            <p:nvPr/>
          </p:nvSpPr>
          <p:spPr bwMode="auto">
            <a:xfrm flipH="1">
              <a:off x="9361970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3" name="Freeform 104"/>
            <p:cNvSpPr>
              <a:spLocks/>
            </p:cNvSpPr>
            <p:nvPr/>
          </p:nvSpPr>
          <p:spPr bwMode="auto">
            <a:xfrm flipH="1">
              <a:off x="8847791" y="-771674"/>
              <a:ext cx="1015315" cy="107531"/>
            </a:xfrm>
            <a:custGeom>
              <a:avLst/>
              <a:gdLst>
                <a:gd name="T0" fmla="*/ 6766 w 10509"/>
                <a:gd name="T1" fmla="*/ 168 h 1111"/>
                <a:gd name="T2" fmla="*/ 6546 w 10509"/>
                <a:gd name="T3" fmla="*/ 542 h 1111"/>
                <a:gd name="T4" fmla="*/ 6135 w 10509"/>
                <a:gd name="T5" fmla="*/ 537 h 1111"/>
                <a:gd name="T6" fmla="*/ 3988 w 10509"/>
                <a:gd name="T7" fmla="*/ 509 h 1111"/>
                <a:gd name="T8" fmla="*/ 2528 w 10509"/>
                <a:gd name="T9" fmla="*/ 495 h 1111"/>
                <a:gd name="T10" fmla="*/ 1988 w 10509"/>
                <a:gd name="T11" fmla="*/ 493 h 1111"/>
                <a:gd name="T12" fmla="*/ 1906 w 10509"/>
                <a:gd name="T13" fmla="*/ 493 h 1111"/>
                <a:gd name="T14" fmla="*/ 1757 w 10509"/>
                <a:gd name="T15" fmla="*/ 483 h 1111"/>
                <a:gd name="T16" fmla="*/ 1628 w 10509"/>
                <a:gd name="T17" fmla="*/ 466 h 1111"/>
                <a:gd name="T18" fmla="*/ 1514 w 10509"/>
                <a:gd name="T19" fmla="*/ 440 h 1111"/>
                <a:gd name="T20" fmla="*/ 1416 w 10509"/>
                <a:gd name="T21" fmla="*/ 408 h 1111"/>
                <a:gd name="T22" fmla="*/ 1334 w 10509"/>
                <a:gd name="T23" fmla="*/ 372 h 1111"/>
                <a:gd name="T24" fmla="*/ 1263 w 10509"/>
                <a:gd name="T25" fmla="*/ 334 h 1111"/>
                <a:gd name="T26" fmla="*/ 1206 w 10509"/>
                <a:gd name="T27" fmla="*/ 290 h 1111"/>
                <a:gd name="T28" fmla="*/ 1160 w 10509"/>
                <a:gd name="T29" fmla="*/ 247 h 1111"/>
                <a:gd name="T30" fmla="*/ 1124 w 10509"/>
                <a:gd name="T31" fmla="*/ 204 h 1111"/>
                <a:gd name="T32" fmla="*/ 1083 w 10509"/>
                <a:gd name="T33" fmla="*/ 141 h 1111"/>
                <a:gd name="T34" fmla="*/ 1055 w 10509"/>
                <a:gd name="T35" fmla="*/ 67 h 1111"/>
                <a:gd name="T36" fmla="*/ 1046 w 10509"/>
                <a:gd name="T37" fmla="*/ 14 h 1111"/>
                <a:gd name="T38" fmla="*/ 1045 w 10509"/>
                <a:gd name="T39" fmla="*/ 0 h 1111"/>
                <a:gd name="T40" fmla="*/ 0 w 10509"/>
                <a:gd name="T41" fmla="*/ 0 h 1111"/>
                <a:gd name="T42" fmla="*/ 16 w 10509"/>
                <a:gd name="T43" fmla="*/ 40 h 1111"/>
                <a:gd name="T44" fmla="*/ 64 w 10509"/>
                <a:gd name="T45" fmla="*/ 136 h 1111"/>
                <a:gd name="T46" fmla="*/ 162 w 10509"/>
                <a:gd name="T47" fmla="*/ 295 h 1111"/>
                <a:gd name="T48" fmla="*/ 372 w 10509"/>
                <a:gd name="T49" fmla="*/ 589 h 1111"/>
                <a:gd name="T50" fmla="*/ 415 w 10509"/>
                <a:gd name="T51" fmla="*/ 643 h 1111"/>
                <a:gd name="T52" fmla="*/ 350 w 10509"/>
                <a:gd name="T53" fmla="*/ 697 h 1111"/>
                <a:gd name="T54" fmla="*/ 252 w 10509"/>
                <a:gd name="T55" fmla="*/ 793 h 1111"/>
                <a:gd name="T56" fmla="*/ 192 w 10509"/>
                <a:gd name="T57" fmla="*/ 879 h 1111"/>
                <a:gd name="T58" fmla="*/ 159 w 10509"/>
                <a:gd name="T59" fmla="*/ 953 h 1111"/>
                <a:gd name="T60" fmla="*/ 147 w 10509"/>
                <a:gd name="T61" fmla="*/ 1013 h 1111"/>
                <a:gd name="T62" fmla="*/ 149 w 10509"/>
                <a:gd name="T63" fmla="*/ 1061 h 1111"/>
                <a:gd name="T64" fmla="*/ 162 w 10509"/>
                <a:gd name="T65" fmla="*/ 1106 h 1111"/>
                <a:gd name="T66" fmla="*/ 166 w 10509"/>
                <a:gd name="T67" fmla="*/ 1111 h 1111"/>
                <a:gd name="T68" fmla="*/ 9805 w 10509"/>
                <a:gd name="T69" fmla="*/ 1111 h 1111"/>
                <a:gd name="T70" fmla="*/ 9861 w 10509"/>
                <a:gd name="T71" fmla="*/ 1107 h 1111"/>
                <a:gd name="T72" fmla="*/ 9963 w 10509"/>
                <a:gd name="T73" fmla="*/ 1088 h 1111"/>
                <a:gd name="T74" fmla="*/ 10054 w 10509"/>
                <a:gd name="T75" fmla="*/ 1057 h 1111"/>
                <a:gd name="T76" fmla="*/ 10135 w 10509"/>
                <a:gd name="T77" fmla="*/ 1012 h 1111"/>
                <a:gd name="T78" fmla="*/ 10204 w 10509"/>
                <a:gd name="T79" fmla="*/ 959 h 1111"/>
                <a:gd name="T80" fmla="*/ 10266 w 10509"/>
                <a:gd name="T81" fmla="*/ 895 h 1111"/>
                <a:gd name="T82" fmla="*/ 10317 w 10509"/>
                <a:gd name="T83" fmla="*/ 826 h 1111"/>
                <a:gd name="T84" fmla="*/ 10362 w 10509"/>
                <a:gd name="T85" fmla="*/ 753 h 1111"/>
                <a:gd name="T86" fmla="*/ 10415 w 10509"/>
                <a:gd name="T87" fmla="*/ 637 h 1111"/>
                <a:gd name="T88" fmla="*/ 10464 w 10509"/>
                <a:gd name="T89" fmla="*/ 480 h 1111"/>
                <a:gd name="T90" fmla="*/ 10493 w 10509"/>
                <a:gd name="T91" fmla="*/ 335 h 1111"/>
                <a:gd name="T92" fmla="*/ 10506 w 10509"/>
                <a:gd name="T93" fmla="*/ 213 h 1111"/>
                <a:gd name="T94" fmla="*/ 10509 w 10509"/>
                <a:gd name="T95" fmla="*/ 168 h 1111"/>
                <a:gd name="T96" fmla="*/ 6766 w 10509"/>
                <a:gd name="T97" fmla="*/ 168 h 1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0509" h="1111">
                  <a:moveTo>
                    <a:pt x="6766" y="168"/>
                  </a:moveTo>
                  <a:lnTo>
                    <a:pt x="6546" y="542"/>
                  </a:lnTo>
                  <a:lnTo>
                    <a:pt x="6135" y="537"/>
                  </a:lnTo>
                  <a:lnTo>
                    <a:pt x="3988" y="509"/>
                  </a:lnTo>
                  <a:lnTo>
                    <a:pt x="2528" y="495"/>
                  </a:lnTo>
                  <a:lnTo>
                    <a:pt x="1988" y="493"/>
                  </a:lnTo>
                  <a:lnTo>
                    <a:pt x="1906" y="493"/>
                  </a:lnTo>
                  <a:lnTo>
                    <a:pt x="1757" y="483"/>
                  </a:lnTo>
                  <a:lnTo>
                    <a:pt x="1628" y="466"/>
                  </a:lnTo>
                  <a:lnTo>
                    <a:pt x="1514" y="440"/>
                  </a:lnTo>
                  <a:lnTo>
                    <a:pt x="1416" y="408"/>
                  </a:lnTo>
                  <a:lnTo>
                    <a:pt x="1334" y="372"/>
                  </a:lnTo>
                  <a:lnTo>
                    <a:pt x="1263" y="334"/>
                  </a:lnTo>
                  <a:lnTo>
                    <a:pt x="1206" y="290"/>
                  </a:lnTo>
                  <a:lnTo>
                    <a:pt x="1160" y="247"/>
                  </a:lnTo>
                  <a:lnTo>
                    <a:pt x="1124" y="204"/>
                  </a:lnTo>
                  <a:lnTo>
                    <a:pt x="1083" y="141"/>
                  </a:lnTo>
                  <a:lnTo>
                    <a:pt x="1055" y="67"/>
                  </a:lnTo>
                  <a:lnTo>
                    <a:pt x="1046" y="14"/>
                  </a:lnTo>
                  <a:lnTo>
                    <a:pt x="1045" y="0"/>
                  </a:lnTo>
                  <a:lnTo>
                    <a:pt x="0" y="0"/>
                  </a:lnTo>
                  <a:lnTo>
                    <a:pt x="16" y="40"/>
                  </a:lnTo>
                  <a:lnTo>
                    <a:pt x="64" y="136"/>
                  </a:lnTo>
                  <a:lnTo>
                    <a:pt x="162" y="295"/>
                  </a:lnTo>
                  <a:lnTo>
                    <a:pt x="372" y="589"/>
                  </a:lnTo>
                  <a:lnTo>
                    <a:pt x="415" y="643"/>
                  </a:lnTo>
                  <a:lnTo>
                    <a:pt x="350" y="697"/>
                  </a:lnTo>
                  <a:lnTo>
                    <a:pt x="252" y="793"/>
                  </a:lnTo>
                  <a:lnTo>
                    <a:pt x="192" y="879"/>
                  </a:lnTo>
                  <a:lnTo>
                    <a:pt x="159" y="953"/>
                  </a:lnTo>
                  <a:lnTo>
                    <a:pt x="147" y="1013"/>
                  </a:lnTo>
                  <a:lnTo>
                    <a:pt x="149" y="1061"/>
                  </a:lnTo>
                  <a:lnTo>
                    <a:pt x="162" y="1106"/>
                  </a:lnTo>
                  <a:lnTo>
                    <a:pt x="166" y="1111"/>
                  </a:lnTo>
                  <a:lnTo>
                    <a:pt x="9805" y="1111"/>
                  </a:lnTo>
                  <a:lnTo>
                    <a:pt x="9861" y="1107"/>
                  </a:lnTo>
                  <a:lnTo>
                    <a:pt x="9963" y="1088"/>
                  </a:lnTo>
                  <a:lnTo>
                    <a:pt x="10054" y="1057"/>
                  </a:lnTo>
                  <a:lnTo>
                    <a:pt x="10135" y="1012"/>
                  </a:lnTo>
                  <a:lnTo>
                    <a:pt x="10204" y="959"/>
                  </a:lnTo>
                  <a:lnTo>
                    <a:pt x="10266" y="895"/>
                  </a:lnTo>
                  <a:lnTo>
                    <a:pt x="10317" y="826"/>
                  </a:lnTo>
                  <a:lnTo>
                    <a:pt x="10362" y="753"/>
                  </a:lnTo>
                  <a:lnTo>
                    <a:pt x="10415" y="637"/>
                  </a:lnTo>
                  <a:lnTo>
                    <a:pt x="10464" y="480"/>
                  </a:lnTo>
                  <a:lnTo>
                    <a:pt x="10493" y="335"/>
                  </a:lnTo>
                  <a:lnTo>
                    <a:pt x="10506" y="213"/>
                  </a:lnTo>
                  <a:lnTo>
                    <a:pt x="10509" y="168"/>
                  </a:lnTo>
                  <a:lnTo>
                    <a:pt x="6766" y="168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4" name="Rectangle 105"/>
            <p:cNvSpPr>
              <a:spLocks noChangeArrowheads="1"/>
            </p:cNvSpPr>
            <p:nvPr/>
          </p:nvSpPr>
          <p:spPr bwMode="auto">
            <a:xfrm flipH="1">
              <a:off x="9150096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5" name="Rectangle 106"/>
            <p:cNvSpPr>
              <a:spLocks noChangeArrowheads="1"/>
            </p:cNvSpPr>
            <p:nvPr/>
          </p:nvSpPr>
          <p:spPr bwMode="auto">
            <a:xfrm flipH="1">
              <a:off x="9111837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6" name="Rectangle 107"/>
            <p:cNvSpPr>
              <a:spLocks noChangeArrowheads="1"/>
            </p:cNvSpPr>
            <p:nvPr/>
          </p:nvSpPr>
          <p:spPr bwMode="auto">
            <a:xfrm flipH="1">
              <a:off x="9073578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7" name="Rectangle 108"/>
            <p:cNvSpPr>
              <a:spLocks noChangeArrowheads="1"/>
            </p:cNvSpPr>
            <p:nvPr/>
          </p:nvSpPr>
          <p:spPr bwMode="auto">
            <a:xfrm flipH="1">
              <a:off x="9035029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8" name="Rectangle 109"/>
            <p:cNvSpPr>
              <a:spLocks noChangeArrowheads="1"/>
            </p:cNvSpPr>
            <p:nvPr/>
          </p:nvSpPr>
          <p:spPr bwMode="auto">
            <a:xfrm flipH="1">
              <a:off x="8996770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9" name="Rectangle 110"/>
            <p:cNvSpPr>
              <a:spLocks noChangeArrowheads="1"/>
            </p:cNvSpPr>
            <p:nvPr/>
          </p:nvSpPr>
          <p:spPr bwMode="auto">
            <a:xfrm flipH="1">
              <a:off x="8958221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0" name="Rectangle 111"/>
            <p:cNvSpPr>
              <a:spLocks noChangeArrowheads="1"/>
            </p:cNvSpPr>
            <p:nvPr/>
          </p:nvSpPr>
          <p:spPr bwMode="auto">
            <a:xfrm flipH="1">
              <a:off x="8919962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1" name="Rectangle 112"/>
            <p:cNvSpPr>
              <a:spLocks noChangeArrowheads="1"/>
            </p:cNvSpPr>
            <p:nvPr/>
          </p:nvSpPr>
          <p:spPr bwMode="auto">
            <a:xfrm flipH="1">
              <a:off x="9141690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2" name="Rectangle 113"/>
            <p:cNvSpPr>
              <a:spLocks noChangeArrowheads="1"/>
            </p:cNvSpPr>
            <p:nvPr/>
          </p:nvSpPr>
          <p:spPr bwMode="auto">
            <a:xfrm flipH="1">
              <a:off x="9109228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3" name="Rectangle 114"/>
            <p:cNvSpPr>
              <a:spLocks noChangeArrowheads="1"/>
            </p:cNvSpPr>
            <p:nvPr/>
          </p:nvSpPr>
          <p:spPr bwMode="auto">
            <a:xfrm flipH="1">
              <a:off x="9076766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4" name="Rectangle 115"/>
            <p:cNvSpPr>
              <a:spLocks noChangeArrowheads="1"/>
            </p:cNvSpPr>
            <p:nvPr/>
          </p:nvSpPr>
          <p:spPr bwMode="auto">
            <a:xfrm flipH="1">
              <a:off x="9044593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5" name="Rectangle 116"/>
            <p:cNvSpPr>
              <a:spLocks noChangeArrowheads="1"/>
            </p:cNvSpPr>
            <p:nvPr/>
          </p:nvSpPr>
          <p:spPr bwMode="auto">
            <a:xfrm flipH="1">
              <a:off x="9012131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6" name="Rectangle 117"/>
            <p:cNvSpPr>
              <a:spLocks noChangeArrowheads="1"/>
            </p:cNvSpPr>
            <p:nvPr/>
          </p:nvSpPr>
          <p:spPr bwMode="auto">
            <a:xfrm flipH="1">
              <a:off x="8979669" y="-841526"/>
              <a:ext cx="1420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7" name="Rectangle 118"/>
            <p:cNvSpPr>
              <a:spLocks noChangeArrowheads="1"/>
            </p:cNvSpPr>
            <p:nvPr/>
          </p:nvSpPr>
          <p:spPr bwMode="auto">
            <a:xfrm flipH="1">
              <a:off x="8947207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8" name="Rectangle 119"/>
            <p:cNvSpPr>
              <a:spLocks noChangeArrowheads="1"/>
            </p:cNvSpPr>
            <p:nvPr/>
          </p:nvSpPr>
          <p:spPr bwMode="auto">
            <a:xfrm flipH="1">
              <a:off x="9128937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9" name="Rectangle 120"/>
            <p:cNvSpPr>
              <a:spLocks noChangeArrowheads="1"/>
            </p:cNvSpPr>
            <p:nvPr/>
          </p:nvSpPr>
          <p:spPr bwMode="auto">
            <a:xfrm flipH="1">
              <a:off x="9105170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0" name="Rectangle 121"/>
            <p:cNvSpPr>
              <a:spLocks noChangeArrowheads="1"/>
            </p:cNvSpPr>
            <p:nvPr/>
          </p:nvSpPr>
          <p:spPr bwMode="auto">
            <a:xfrm flipH="1">
              <a:off x="9081693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1" name="Rectangle 122"/>
            <p:cNvSpPr>
              <a:spLocks noChangeArrowheads="1"/>
            </p:cNvSpPr>
            <p:nvPr/>
          </p:nvSpPr>
          <p:spPr bwMode="auto">
            <a:xfrm flipH="1">
              <a:off x="9057926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2" name="Rectangle 123"/>
            <p:cNvSpPr>
              <a:spLocks noChangeArrowheads="1"/>
            </p:cNvSpPr>
            <p:nvPr/>
          </p:nvSpPr>
          <p:spPr bwMode="auto">
            <a:xfrm flipH="1">
              <a:off x="9034159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3" name="Rectangle 124"/>
            <p:cNvSpPr>
              <a:spLocks noChangeArrowheads="1"/>
            </p:cNvSpPr>
            <p:nvPr/>
          </p:nvSpPr>
          <p:spPr bwMode="auto">
            <a:xfrm flipH="1">
              <a:off x="9010682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4" name="Rectangle 125"/>
            <p:cNvSpPr>
              <a:spLocks noChangeArrowheads="1"/>
            </p:cNvSpPr>
            <p:nvPr/>
          </p:nvSpPr>
          <p:spPr bwMode="auto">
            <a:xfrm flipH="1">
              <a:off x="8986915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5" name="Rectangle 126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44056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6" name="Rectangle 127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11884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7" name="Rectangle 128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37100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8" name="Rectangle 129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9855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9" name="Freeform 130"/>
            <p:cNvSpPr>
              <a:spLocks/>
            </p:cNvSpPr>
            <p:nvPr/>
          </p:nvSpPr>
          <p:spPr bwMode="auto">
            <a:xfrm flipH="1">
              <a:off x="9762821" y="-780369"/>
              <a:ext cx="100285" cy="4058"/>
            </a:xfrm>
            <a:custGeom>
              <a:avLst/>
              <a:gdLst>
                <a:gd name="T0" fmla="*/ 1034 w 1039"/>
                <a:gd name="T1" fmla="*/ 42 h 42"/>
                <a:gd name="T2" fmla="*/ 5 w 1039"/>
                <a:gd name="T3" fmla="*/ 42 h 42"/>
                <a:gd name="T4" fmla="*/ 2 w 1039"/>
                <a:gd name="T5" fmla="*/ 41 h 42"/>
                <a:gd name="T6" fmla="*/ 0 w 1039"/>
                <a:gd name="T7" fmla="*/ 36 h 42"/>
                <a:gd name="T8" fmla="*/ 0 w 1039"/>
                <a:gd name="T9" fmla="*/ 6 h 42"/>
                <a:gd name="T10" fmla="*/ 2 w 1039"/>
                <a:gd name="T11" fmla="*/ 2 h 42"/>
                <a:gd name="T12" fmla="*/ 5 w 1039"/>
                <a:gd name="T13" fmla="*/ 0 h 42"/>
                <a:gd name="T14" fmla="*/ 1033 w 1039"/>
                <a:gd name="T15" fmla="*/ 0 h 42"/>
                <a:gd name="T16" fmla="*/ 1036 w 1039"/>
                <a:gd name="T17" fmla="*/ 2 h 42"/>
                <a:gd name="T18" fmla="*/ 1037 w 1039"/>
                <a:gd name="T19" fmla="*/ 6 h 42"/>
                <a:gd name="T20" fmla="*/ 1037 w 1039"/>
                <a:gd name="T21" fmla="*/ 36 h 42"/>
                <a:gd name="T22" fmla="*/ 1039 w 1039"/>
                <a:gd name="T23" fmla="*/ 41 h 42"/>
                <a:gd name="T24" fmla="*/ 1034 w 1039"/>
                <a:gd name="T25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39" h="42">
                  <a:moveTo>
                    <a:pt x="1034" y="42"/>
                  </a:moveTo>
                  <a:lnTo>
                    <a:pt x="5" y="42"/>
                  </a:lnTo>
                  <a:lnTo>
                    <a:pt x="2" y="41"/>
                  </a:lnTo>
                  <a:lnTo>
                    <a:pt x="0" y="36"/>
                  </a:lnTo>
                  <a:lnTo>
                    <a:pt x="0" y="6"/>
                  </a:lnTo>
                  <a:lnTo>
                    <a:pt x="2" y="2"/>
                  </a:lnTo>
                  <a:lnTo>
                    <a:pt x="5" y="0"/>
                  </a:lnTo>
                  <a:lnTo>
                    <a:pt x="1033" y="0"/>
                  </a:lnTo>
                  <a:lnTo>
                    <a:pt x="1036" y="2"/>
                  </a:lnTo>
                  <a:lnTo>
                    <a:pt x="1037" y="6"/>
                  </a:lnTo>
                  <a:lnTo>
                    <a:pt x="1037" y="36"/>
                  </a:lnTo>
                  <a:lnTo>
                    <a:pt x="1039" y="41"/>
                  </a:lnTo>
                  <a:lnTo>
                    <a:pt x="1034" y="42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0" y="711591"/>
            <a:ext cx="12200772" cy="6146409"/>
            <a:chOff x="1" y="711592"/>
            <a:chExt cx="12200772" cy="6146409"/>
          </a:xfrm>
        </p:grpSpPr>
        <p:sp>
          <p:nvSpPr>
            <p:cNvPr id="164" name="자유형 163"/>
            <p:cNvSpPr/>
            <p:nvPr/>
          </p:nvSpPr>
          <p:spPr>
            <a:xfrm rot="16200000">
              <a:off x="3027182" y="-2315589"/>
              <a:ext cx="6146409" cy="12200772"/>
            </a:xfrm>
            <a:custGeom>
              <a:avLst/>
              <a:gdLst>
                <a:gd name="connsiteX0" fmla="*/ 6146409 w 6146409"/>
                <a:gd name="connsiteY0" fmla="*/ 2222 h 12200772"/>
                <a:gd name="connsiteX1" fmla="*/ 6065629 w 6146409"/>
                <a:gd name="connsiteY1" fmla="*/ 164558 h 12200772"/>
                <a:gd name="connsiteX2" fmla="*/ 6114959 w 6146409"/>
                <a:gd name="connsiteY2" fmla="*/ 314135 h 12200772"/>
                <a:gd name="connsiteX3" fmla="*/ 6138200 w 6146409"/>
                <a:gd name="connsiteY3" fmla="*/ 323564 h 12200772"/>
                <a:gd name="connsiteX4" fmla="*/ 6146409 w 6146409"/>
                <a:gd name="connsiteY4" fmla="*/ 323564 h 12200772"/>
                <a:gd name="connsiteX5" fmla="*/ 6142304 w 6146409"/>
                <a:gd name="connsiteY5" fmla="*/ 325229 h 12200772"/>
                <a:gd name="connsiteX6" fmla="*/ 6146409 w 6146409"/>
                <a:gd name="connsiteY6" fmla="*/ 326894 h 12200772"/>
                <a:gd name="connsiteX7" fmla="*/ 6138200 w 6146409"/>
                <a:gd name="connsiteY7" fmla="*/ 326894 h 12200772"/>
                <a:gd name="connsiteX8" fmla="*/ 6114958 w 6146409"/>
                <a:gd name="connsiteY8" fmla="*/ 336323 h 12200772"/>
                <a:gd name="connsiteX9" fmla="*/ 6065628 w 6146409"/>
                <a:gd name="connsiteY9" fmla="*/ 485900 h 12200772"/>
                <a:gd name="connsiteX10" fmla="*/ 6114958 w 6146409"/>
                <a:gd name="connsiteY10" fmla="*/ 635477 h 12200772"/>
                <a:gd name="connsiteX11" fmla="*/ 6138200 w 6146409"/>
                <a:gd name="connsiteY11" fmla="*/ 644906 h 12200772"/>
                <a:gd name="connsiteX12" fmla="*/ 6146408 w 6146409"/>
                <a:gd name="connsiteY12" fmla="*/ 644906 h 12200772"/>
                <a:gd name="connsiteX13" fmla="*/ 6142304 w 6146409"/>
                <a:gd name="connsiteY13" fmla="*/ 646571 h 12200772"/>
                <a:gd name="connsiteX14" fmla="*/ 6146409 w 6146409"/>
                <a:gd name="connsiteY14" fmla="*/ 648235 h 12200772"/>
                <a:gd name="connsiteX15" fmla="*/ 6138200 w 6146409"/>
                <a:gd name="connsiteY15" fmla="*/ 648235 h 12200772"/>
                <a:gd name="connsiteX16" fmla="*/ 6114958 w 6146409"/>
                <a:gd name="connsiteY16" fmla="*/ 657664 h 12200772"/>
                <a:gd name="connsiteX17" fmla="*/ 6065628 w 6146409"/>
                <a:gd name="connsiteY17" fmla="*/ 807242 h 12200772"/>
                <a:gd name="connsiteX18" fmla="*/ 6114958 w 6146409"/>
                <a:gd name="connsiteY18" fmla="*/ 956818 h 12200772"/>
                <a:gd name="connsiteX19" fmla="*/ 6138200 w 6146409"/>
                <a:gd name="connsiteY19" fmla="*/ 966247 h 12200772"/>
                <a:gd name="connsiteX20" fmla="*/ 6146408 w 6146409"/>
                <a:gd name="connsiteY20" fmla="*/ 966247 h 12200772"/>
                <a:gd name="connsiteX21" fmla="*/ 6142304 w 6146409"/>
                <a:gd name="connsiteY21" fmla="*/ 967912 h 12200772"/>
                <a:gd name="connsiteX22" fmla="*/ 6146408 w 6146409"/>
                <a:gd name="connsiteY22" fmla="*/ 969577 h 12200772"/>
                <a:gd name="connsiteX23" fmla="*/ 6138200 w 6146409"/>
                <a:gd name="connsiteY23" fmla="*/ 969577 h 12200772"/>
                <a:gd name="connsiteX24" fmla="*/ 6114958 w 6146409"/>
                <a:gd name="connsiteY24" fmla="*/ 979006 h 12200772"/>
                <a:gd name="connsiteX25" fmla="*/ 6065628 w 6146409"/>
                <a:gd name="connsiteY25" fmla="*/ 1128583 h 12200772"/>
                <a:gd name="connsiteX26" fmla="*/ 6114958 w 6146409"/>
                <a:gd name="connsiteY26" fmla="*/ 1278160 h 12200772"/>
                <a:gd name="connsiteX27" fmla="*/ 6138200 w 6146409"/>
                <a:gd name="connsiteY27" fmla="*/ 1287589 h 12200772"/>
                <a:gd name="connsiteX28" fmla="*/ 6146408 w 6146409"/>
                <a:gd name="connsiteY28" fmla="*/ 1287589 h 12200772"/>
                <a:gd name="connsiteX29" fmla="*/ 6142304 w 6146409"/>
                <a:gd name="connsiteY29" fmla="*/ 1289254 h 12200772"/>
                <a:gd name="connsiteX30" fmla="*/ 6146408 w 6146409"/>
                <a:gd name="connsiteY30" fmla="*/ 1290919 h 12200772"/>
                <a:gd name="connsiteX31" fmla="*/ 6138199 w 6146409"/>
                <a:gd name="connsiteY31" fmla="*/ 1290919 h 12200772"/>
                <a:gd name="connsiteX32" fmla="*/ 6114958 w 6146409"/>
                <a:gd name="connsiteY32" fmla="*/ 1300348 h 12200772"/>
                <a:gd name="connsiteX33" fmla="*/ 6065628 w 6146409"/>
                <a:gd name="connsiteY33" fmla="*/ 1449925 h 12200772"/>
                <a:gd name="connsiteX34" fmla="*/ 6114958 w 6146409"/>
                <a:gd name="connsiteY34" fmla="*/ 1599502 h 12200772"/>
                <a:gd name="connsiteX35" fmla="*/ 6138199 w 6146409"/>
                <a:gd name="connsiteY35" fmla="*/ 1608931 h 12200772"/>
                <a:gd name="connsiteX36" fmla="*/ 6146408 w 6146409"/>
                <a:gd name="connsiteY36" fmla="*/ 1608931 h 12200772"/>
                <a:gd name="connsiteX37" fmla="*/ 6142304 w 6146409"/>
                <a:gd name="connsiteY37" fmla="*/ 1610596 h 12200772"/>
                <a:gd name="connsiteX38" fmla="*/ 6146408 w 6146409"/>
                <a:gd name="connsiteY38" fmla="*/ 1612261 h 12200772"/>
                <a:gd name="connsiteX39" fmla="*/ 6138199 w 6146409"/>
                <a:gd name="connsiteY39" fmla="*/ 1612261 h 12200772"/>
                <a:gd name="connsiteX40" fmla="*/ 6114958 w 6146409"/>
                <a:gd name="connsiteY40" fmla="*/ 1621690 h 12200772"/>
                <a:gd name="connsiteX41" fmla="*/ 6065628 w 6146409"/>
                <a:gd name="connsiteY41" fmla="*/ 1771267 h 12200772"/>
                <a:gd name="connsiteX42" fmla="*/ 6114958 w 6146409"/>
                <a:gd name="connsiteY42" fmla="*/ 1920843 h 12200772"/>
                <a:gd name="connsiteX43" fmla="*/ 6138199 w 6146409"/>
                <a:gd name="connsiteY43" fmla="*/ 1930273 h 12200772"/>
                <a:gd name="connsiteX44" fmla="*/ 6146408 w 6146409"/>
                <a:gd name="connsiteY44" fmla="*/ 1930273 h 12200772"/>
                <a:gd name="connsiteX45" fmla="*/ 6142303 w 6146409"/>
                <a:gd name="connsiteY45" fmla="*/ 1931938 h 12200772"/>
                <a:gd name="connsiteX46" fmla="*/ 6146408 w 6146409"/>
                <a:gd name="connsiteY46" fmla="*/ 1933603 h 12200772"/>
                <a:gd name="connsiteX47" fmla="*/ 6138199 w 6146409"/>
                <a:gd name="connsiteY47" fmla="*/ 1933603 h 12200772"/>
                <a:gd name="connsiteX48" fmla="*/ 6114957 w 6146409"/>
                <a:gd name="connsiteY48" fmla="*/ 1943032 h 12200772"/>
                <a:gd name="connsiteX49" fmla="*/ 6065627 w 6146409"/>
                <a:gd name="connsiteY49" fmla="*/ 2092608 h 12200772"/>
                <a:gd name="connsiteX50" fmla="*/ 6114957 w 6146409"/>
                <a:gd name="connsiteY50" fmla="*/ 2242185 h 12200772"/>
                <a:gd name="connsiteX51" fmla="*/ 6138199 w 6146409"/>
                <a:gd name="connsiteY51" fmla="*/ 2251614 h 12200772"/>
                <a:gd name="connsiteX52" fmla="*/ 6146407 w 6146409"/>
                <a:gd name="connsiteY52" fmla="*/ 2251614 h 12200772"/>
                <a:gd name="connsiteX53" fmla="*/ 6142303 w 6146409"/>
                <a:gd name="connsiteY53" fmla="*/ 2253279 h 12200772"/>
                <a:gd name="connsiteX54" fmla="*/ 6146408 w 6146409"/>
                <a:gd name="connsiteY54" fmla="*/ 2254944 h 12200772"/>
                <a:gd name="connsiteX55" fmla="*/ 6138199 w 6146409"/>
                <a:gd name="connsiteY55" fmla="*/ 2254944 h 12200772"/>
                <a:gd name="connsiteX56" fmla="*/ 6114957 w 6146409"/>
                <a:gd name="connsiteY56" fmla="*/ 2264374 h 12200772"/>
                <a:gd name="connsiteX57" fmla="*/ 6065627 w 6146409"/>
                <a:gd name="connsiteY57" fmla="*/ 2413950 h 12200772"/>
                <a:gd name="connsiteX58" fmla="*/ 6114957 w 6146409"/>
                <a:gd name="connsiteY58" fmla="*/ 2563526 h 12200772"/>
                <a:gd name="connsiteX59" fmla="*/ 6138199 w 6146409"/>
                <a:gd name="connsiteY59" fmla="*/ 2572956 h 12200772"/>
                <a:gd name="connsiteX60" fmla="*/ 6146407 w 6146409"/>
                <a:gd name="connsiteY60" fmla="*/ 2572956 h 12200772"/>
                <a:gd name="connsiteX61" fmla="*/ 6142303 w 6146409"/>
                <a:gd name="connsiteY61" fmla="*/ 2574620 h 12200772"/>
                <a:gd name="connsiteX62" fmla="*/ 6146407 w 6146409"/>
                <a:gd name="connsiteY62" fmla="*/ 2576286 h 12200772"/>
                <a:gd name="connsiteX63" fmla="*/ 6138199 w 6146409"/>
                <a:gd name="connsiteY63" fmla="*/ 2576286 h 12200772"/>
                <a:gd name="connsiteX64" fmla="*/ 6114957 w 6146409"/>
                <a:gd name="connsiteY64" fmla="*/ 2585714 h 12200772"/>
                <a:gd name="connsiteX65" fmla="*/ 6065627 w 6146409"/>
                <a:gd name="connsiteY65" fmla="*/ 2735292 h 12200772"/>
                <a:gd name="connsiteX66" fmla="*/ 6114957 w 6146409"/>
                <a:gd name="connsiteY66" fmla="*/ 2884868 h 12200772"/>
                <a:gd name="connsiteX67" fmla="*/ 6138199 w 6146409"/>
                <a:gd name="connsiteY67" fmla="*/ 2894298 h 12200772"/>
                <a:gd name="connsiteX68" fmla="*/ 6146407 w 6146409"/>
                <a:gd name="connsiteY68" fmla="*/ 2894298 h 12200772"/>
                <a:gd name="connsiteX69" fmla="*/ 6142303 w 6146409"/>
                <a:gd name="connsiteY69" fmla="*/ 2895963 h 12200772"/>
                <a:gd name="connsiteX70" fmla="*/ 6146407 w 6146409"/>
                <a:gd name="connsiteY70" fmla="*/ 2897627 h 12200772"/>
                <a:gd name="connsiteX71" fmla="*/ 6138199 w 6146409"/>
                <a:gd name="connsiteY71" fmla="*/ 2897627 h 12200772"/>
                <a:gd name="connsiteX72" fmla="*/ 6114957 w 6146409"/>
                <a:gd name="connsiteY72" fmla="*/ 2907056 h 12200772"/>
                <a:gd name="connsiteX73" fmla="*/ 6065627 w 6146409"/>
                <a:gd name="connsiteY73" fmla="*/ 3056633 h 12200772"/>
                <a:gd name="connsiteX74" fmla="*/ 6114957 w 6146409"/>
                <a:gd name="connsiteY74" fmla="*/ 3206209 h 12200772"/>
                <a:gd name="connsiteX75" fmla="*/ 6138199 w 6146409"/>
                <a:gd name="connsiteY75" fmla="*/ 3215638 h 12200772"/>
                <a:gd name="connsiteX76" fmla="*/ 6146407 w 6146409"/>
                <a:gd name="connsiteY76" fmla="*/ 3215638 h 12200772"/>
                <a:gd name="connsiteX77" fmla="*/ 6142303 w 6146409"/>
                <a:gd name="connsiteY77" fmla="*/ 3217303 h 12200772"/>
                <a:gd name="connsiteX78" fmla="*/ 6146407 w 6146409"/>
                <a:gd name="connsiteY78" fmla="*/ 3218969 h 12200772"/>
                <a:gd name="connsiteX79" fmla="*/ 6138198 w 6146409"/>
                <a:gd name="connsiteY79" fmla="*/ 3218969 h 12200772"/>
                <a:gd name="connsiteX80" fmla="*/ 6114956 w 6146409"/>
                <a:gd name="connsiteY80" fmla="*/ 3228397 h 12200772"/>
                <a:gd name="connsiteX81" fmla="*/ 6065626 w 6146409"/>
                <a:gd name="connsiteY81" fmla="*/ 3377975 h 12200772"/>
                <a:gd name="connsiteX82" fmla="*/ 6114956 w 6146409"/>
                <a:gd name="connsiteY82" fmla="*/ 3527551 h 12200772"/>
                <a:gd name="connsiteX83" fmla="*/ 6138198 w 6146409"/>
                <a:gd name="connsiteY83" fmla="*/ 3536980 h 12200772"/>
                <a:gd name="connsiteX84" fmla="*/ 6146407 w 6146409"/>
                <a:gd name="connsiteY84" fmla="*/ 3536980 h 12200772"/>
                <a:gd name="connsiteX85" fmla="*/ 6142303 w 6146409"/>
                <a:gd name="connsiteY85" fmla="*/ 3538645 h 12200772"/>
                <a:gd name="connsiteX86" fmla="*/ 6146407 w 6146409"/>
                <a:gd name="connsiteY86" fmla="*/ 3540310 h 12200772"/>
                <a:gd name="connsiteX87" fmla="*/ 6138198 w 6146409"/>
                <a:gd name="connsiteY87" fmla="*/ 3540310 h 12200772"/>
                <a:gd name="connsiteX88" fmla="*/ 6114956 w 6146409"/>
                <a:gd name="connsiteY88" fmla="*/ 3549739 h 12200772"/>
                <a:gd name="connsiteX89" fmla="*/ 6065626 w 6146409"/>
                <a:gd name="connsiteY89" fmla="*/ 3699316 h 12200772"/>
                <a:gd name="connsiteX90" fmla="*/ 6114956 w 6146409"/>
                <a:gd name="connsiteY90" fmla="*/ 3848893 h 12200772"/>
                <a:gd name="connsiteX91" fmla="*/ 6138198 w 6146409"/>
                <a:gd name="connsiteY91" fmla="*/ 3858322 h 12200772"/>
                <a:gd name="connsiteX92" fmla="*/ 6146406 w 6146409"/>
                <a:gd name="connsiteY92" fmla="*/ 3858322 h 12200772"/>
                <a:gd name="connsiteX93" fmla="*/ 6142302 w 6146409"/>
                <a:gd name="connsiteY93" fmla="*/ 3859987 h 12200772"/>
                <a:gd name="connsiteX94" fmla="*/ 6146407 w 6146409"/>
                <a:gd name="connsiteY94" fmla="*/ 3861652 h 12200772"/>
                <a:gd name="connsiteX95" fmla="*/ 6138198 w 6146409"/>
                <a:gd name="connsiteY95" fmla="*/ 3861652 h 12200772"/>
                <a:gd name="connsiteX96" fmla="*/ 6114956 w 6146409"/>
                <a:gd name="connsiteY96" fmla="*/ 3871081 h 12200772"/>
                <a:gd name="connsiteX97" fmla="*/ 6065626 w 6146409"/>
                <a:gd name="connsiteY97" fmla="*/ 4020658 h 12200772"/>
                <a:gd name="connsiteX98" fmla="*/ 6114956 w 6146409"/>
                <a:gd name="connsiteY98" fmla="*/ 4170234 h 12200772"/>
                <a:gd name="connsiteX99" fmla="*/ 6138198 w 6146409"/>
                <a:gd name="connsiteY99" fmla="*/ 4179664 h 12200772"/>
                <a:gd name="connsiteX100" fmla="*/ 6146406 w 6146409"/>
                <a:gd name="connsiteY100" fmla="*/ 4179664 h 12200772"/>
                <a:gd name="connsiteX101" fmla="*/ 6142302 w 6146409"/>
                <a:gd name="connsiteY101" fmla="*/ 4181329 h 12200772"/>
                <a:gd name="connsiteX102" fmla="*/ 6146406 w 6146409"/>
                <a:gd name="connsiteY102" fmla="*/ 4182993 h 12200772"/>
                <a:gd name="connsiteX103" fmla="*/ 6138198 w 6146409"/>
                <a:gd name="connsiteY103" fmla="*/ 4182993 h 12200772"/>
                <a:gd name="connsiteX104" fmla="*/ 6114956 w 6146409"/>
                <a:gd name="connsiteY104" fmla="*/ 4192423 h 12200772"/>
                <a:gd name="connsiteX105" fmla="*/ 6065626 w 6146409"/>
                <a:gd name="connsiteY105" fmla="*/ 4342000 h 12200772"/>
                <a:gd name="connsiteX106" fmla="*/ 6114956 w 6146409"/>
                <a:gd name="connsiteY106" fmla="*/ 4491576 h 12200772"/>
                <a:gd name="connsiteX107" fmla="*/ 6138198 w 6146409"/>
                <a:gd name="connsiteY107" fmla="*/ 4501005 h 12200772"/>
                <a:gd name="connsiteX108" fmla="*/ 6146406 w 6146409"/>
                <a:gd name="connsiteY108" fmla="*/ 4501005 h 12200772"/>
                <a:gd name="connsiteX109" fmla="*/ 6142302 w 6146409"/>
                <a:gd name="connsiteY109" fmla="*/ 4502670 h 12200772"/>
                <a:gd name="connsiteX110" fmla="*/ 6146406 w 6146409"/>
                <a:gd name="connsiteY110" fmla="*/ 4504335 h 12200772"/>
                <a:gd name="connsiteX111" fmla="*/ 6138198 w 6146409"/>
                <a:gd name="connsiteY111" fmla="*/ 4504335 h 12200772"/>
                <a:gd name="connsiteX112" fmla="*/ 6114956 w 6146409"/>
                <a:gd name="connsiteY112" fmla="*/ 4513765 h 12200772"/>
                <a:gd name="connsiteX113" fmla="*/ 6065626 w 6146409"/>
                <a:gd name="connsiteY113" fmla="*/ 4663342 h 12200772"/>
                <a:gd name="connsiteX114" fmla="*/ 6114956 w 6146409"/>
                <a:gd name="connsiteY114" fmla="*/ 4812918 h 12200772"/>
                <a:gd name="connsiteX115" fmla="*/ 6138197 w 6146409"/>
                <a:gd name="connsiteY115" fmla="*/ 4822348 h 12200772"/>
                <a:gd name="connsiteX116" fmla="*/ 6146406 w 6146409"/>
                <a:gd name="connsiteY116" fmla="*/ 4822348 h 12200772"/>
                <a:gd name="connsiteX117" fmla="*/ 6142302 w 6146409"/>
                <a:gd name="connsiteY117" fmla="*/ 4824012 h 12200772"/>
                <a:gd name="connsiteX118" fmla="*/ 6146406 w 6146409"/>
                <a:gd name="connsiteY118" fmla="*/ 4825677 h 12200772"/>
                <a:gd name="connsiteX119" fmla="*/ 6138197 w 6146409"/>
                <a:gd name="connsiteY119" fmla="*/ 4825677 h 12200772"/>
                <a:gd name="connsiteX120" fmla="*/ 6114955 w 6146409"/>
                <a:gd name="connsiteY120" fmla="*/ 4835106 h 12200772"/>
                <a:gd name="connsiteX121" fmla="*/ 6065625 w 6146409"/>
                <a:gd name="connsiteY121" fmla="*/ 4984683 h 12200772"/>
                <a:gd name="connsiteX122" fmla="*/ 6114955 w 6146409"/>
                <a:gd name="connsiteY122" fmla="*/ 5134260 h 12200772"/>
                <a:gd name="connsiteX123" fmla="*/ 6138197 w 6146409"/>
                <a:gd name="connsiteY123" fmla="*/ 5143689 h 12200772"/>
                <a:gd name="connsiteX124" fmla="*/ 6146405 w 6146409"/>
                <a:gd name="connsiteY124" fmla="*/ 5143689 h 12200772"/>
                <a:gd name="connsiteX125" fmla="*/ 6142301 w 6146409"/>
                <a:gd name="connsiteY125" fmla="*/ 5145354 h 12200772"/>
                <a:gd name="connsiteX126" fmla="*/ 6146406 w 6146409"/>
                <a:gd name="connsiteY126" fmla="*/ 5147018 h 12200772"/>
                <a:gd name="connsiteX127" fmla="*/ 6138197 w 6146409"/>
                <a:gd name="connsiteY127" fmla="*/ 5147018 h 12200772"/>
                <a:gd name="connsiteX128" fmla="*/ 6114955 w 6146409"/>
                <a:gd name="connsiteY128" fmla="*/ 5156448 h 12200772"/>
                <a:gd name="connsiteX129" fmla="*/ 6065625 w 6146409"/>
                <a:gd name="connsiteY129" fmla="*/ 5306025 h 12200772"/>
                <a:gd name="connsiteX130" fmla="*/ 6114955 w 6146409"/>
                <a:gd name="connsiteY130" fmla="*/ 5455601 h 12200772"/>
                <a:gd name="connsiteX131" fmla="*/ 6138197 w 6146409"/>
                <a:gd name="connsiteY131" fmla="*/ 5465031 h 12200772"/>
                <a:gd name="connsiteX132" fmla="*/ 6146405 w 6146409"/>
                <a:gd name="connsiteY132" fmla="*/ 5465031 h 12200772"/>
                <a:gd name="connsiteX133" fmla="*/ 6142301 w 6146409"/>
                <a:gd name="connsiteY133" fmla="*/ 5466695 h 12200772"/>
                <a:gd name="connsiteX134" fmla="*/ 6146405 w 6146409"/>
                <a:gd name="connsiteY134" fmla="*/ 5468361 h 12200772"/>
                <a:gd name="connsiteX135" fmla="*/ 6138197 w 6146409"/>
                <a:gd name="connsiteY135" fmla="*/ 5468361 h 12200772"/>
                <a:gd name="connsiteX136" fmla="*/ 6114955 w 6146409"/>
                <a:gd name="connsiteY136" fmla="*/ 5477790 h 12200772"/>
                <a:gd name="connsiteX137" fmla="*/ 6065625 w 6146409"/>
                <a:gd name="connsiteY137" fmla="*/ 5627367 h 12200772"/>
                <a:gd name="connsiteX138" fmla="*/ 6114955 w 6146409"/>
                <a:gd name="connsiteY138" fmla="*/ 5776943 h 12200772"/>
                <a:gd name="connsiteX139" fmla="*/ 6138197 w 6146409"/>
                <a:gd name="connsiteY139" fmla="*/ 5786373 h 12200772"/>
                <a:gd name="connsiteX140" fmla="*/ 6146405 w 6146409"/>
                <a:gd name="connsiteY140" fmla="*/ 5786373 h 12200772"/>
                <a:gd name="connsiteX141" fmla="*/ 6142301 w 6146409"/>
                <a:gd name="connsiteY141" fmla="*/ 5788037 h 12200772"/>
                <a:gd name="connsiteX142" fmla="*/ 6146405 w 6146409"/>
                <a:gd name="connsiteY142" fmla="*/ 5789702 h 12200772"/>
                <a:gd name="connsiteX143" fmla="*/ 6138197 w 6146409"/>
                <a:gd name="connsiteY143" fmla="*/ 5789702 h 12200772"/>
                <a:gd name="connsiteX144" fmla="*/ 6114955 w 6146409"/>
                <a:gd name="connsiteY144" fmla="*/ 5799131 h 12200772"/>
                <a:gd name="connsiteX145" fmla="*/ 6065625 w 6146409"/>
                <a:gd name="connsiteY145" fmla="*/ 5948709 h 12200772"/>
                <a:gd name="connsiteX146" fmla="*/ 6089279 w 6146409"/>
                <a:gd name="connsiteY146" fmla="*/ 6063492 h 12200772"/>
                <a:gd name="connsiteX147" fmla="*/ 6110280 w 6146409"/>
                <a:gd name="connsiteY147" fmla="*/ 6091951 h 12200772"/>
                <a:gd name="connsiteX148" fmla="*/ 6146409 w 6146409"/>
                <a:gd name="connsiteY148" fmla="*/ 6091951 h 12200772"/>
                <a:gd name="connsiteX149" fmla="*/ 6122875 w 6146409"/>
                <a:gd name="connsiteY149" fmla="*/ 6101498 h 12200772"/>
                <a:gd name="connsiteX150" fmla="*/ 6146405 w 6146409"/>
                <a:gd name="connsiteY150" fmla="*/ 6111044 h 12200772"/>
                <a:gd name="connsiteX151" fmla="*/ 6110284 w 6146409"/>
                <a:gd name="connsiteY151" fmla="*/ 6111044 h 12200772"/>
                <a:gd name="connsiteX152" fmla="*/ 6089282 w 6146409"/>
                <a:gd name="connsiteY152" fmla="*/ 6139503 h 12200772"/>
                <a:gd name="connsiteX153" fmla="*/ 6065629 w 6146409"/>
                <a:gd name="connsiteY153" fmla="*/ 6254286 h 12200772"/>
                <a:gd name="connsiteX154" fmla="*/ 6114959 w 6146409"/>
                <a:gd name="connsiteY154" fmla="*/ 6403863 h 12200772"/>
                <a:gd name="connsiteX155" fmla="*/ 6138200 w 6146409"/>
                <a:gd name="connsiteY155" fmla="*/ 6413292 h 12200772"/>
                <a:gd name="connsiteX156" fmla="*/ 6146409 w 6146409"/>
                <a:gd name="connsiteY156" fmla="*/ 6413292 h 12200772"/>
                <a:gd name="connsiteX157" fmla="*/ 6142304 w 6146409"/>
                <a:gd name="connsiteY157" fmla="*/ 6414957 h 12200772"/>
                <a:gd name="connsiteX158" fmla="*/ 6146409 w 6146409"/>
                <a:gd name="connsiteY158" fmla="*/ 6416622 h 12200772"/>
                <a:gd name="connsiteX159" fmla="*/ 6138200 w 6146409"/>
                <a:gd name="connsiteY159" fmla="*/ 6416622 h 12200772"/>
                <a:gd name="connsiteX160" fmla="*/ 6114958 w 6146409"/>
                <a:gd name="connsiteY160" fmla="*/ 6426051 h 12200772"/>
                <a:gd name="connsiteX161" fmla="*/ 6065628 w 6146409"/>
                <a:gd name="connsiteY161" fmla="*/ 6575628 h 12200772"/>
                <a:gd name="connsiteX162" fmla="*/ 6114958 w 6146409"/>
                <a:gd name="connsiteY162" fmla="*/ 6725204 h 12200772"/>
                <a:gd name="connsiteX163" fmla="*/ 6138200 w 6146409"/>
                <a:gd name="connsiteY163" fmla="*/ 6734633 h 12200772"/>
                <a:gd name="connsiteX164" fmla="*/ 6146408 w 6146409"/>
                <a:gd name="connsiteY164" fmla="*/ 6734633 h 12200772"/>
                <a:gd name="connsiteX165" fmla="*/ 6142304 w 6146409"/>
                <a:gd name="connsiteY165" fmla="*/ 6736299 h 12200772"/>
                <a:gd name="connsiteX166" fmla="*/ 6146409 w 6146409"/>
                <a:gd name="connsiteY166" fmla="*/ 6737963 h 12200772"/>
                <a:gd name="connsiteX167" fmla="*/ 6138200 w 6146409"/>
                <a:gd name="connsiteY167" fmla="*/ 6737963 h 12200772"/>
                <a:gd name="connsiteX168" fmla="*/ 6114958 w 6146409"/>
                <a:gd name="connsiteY168" fmla="*/ 6747392 h 12200772"/>
                <a:gd name="connsiteX169" fmla="*/ 6065628 w 6146409"/>
                <a:gd name="connsiteY169" fmla="*/ 6896970 h 12200772"/>
                <a:gd name="connsiteX170" fmla="*/ 6114958 w 6146409"/>
                <a:gd name="connsiteY170" fmla="*/ 7046546 h 12200772"/>
                <a:gd name="connsiteX171" fmla="*/ 6138200 w 6146409"/>
                <a:gd name="connsiteY171" fmla="*/ 7055975 h 12200772"/>
                <a:gd name="connsiteX172" fmla="*/ 6146408 w 6146409"/>
                <a:gd name="connsiteY172" fmla="*/ 7055975 h 12200772"/>
                <a:gd name="connsiteX173" fmla="*/ 6142304 w 6146409"/>
                <a:gd name="connsiteY173" fmla="*/ 7057640 h 12200772"/>
                <a:gd name="connsiteX174" fmla="*/ 6146408 w 6146409"/>
                <a:gd name="connsiteY174" fmla="*/ 7059305 h 12200772"/>
                <a:gd name="connsiteX175" fmla="*/ 6138200 w 6146409"/>
                <a:gd name="connsiteY175" fmla="*/ 7059305 h 12200772"/>
                <a:gd name="connsiteX176" fmla="*/ 6114958 w 6146409"/>
                <a:gd name="connsiteY176" fmla="*/ 7068734 h 12200772"/>
                <a:gd name="connsiteX177" fmla="*/ 6065628 w 6146409"/>
                <a:gd name="connsiteY177" fmla="*/ 7218311 h 12200772"/>
                <a:gd name="connsiteX178" fmla="*/ 6114958 w 6146409"/>
                <a:gd name="connsiteY178" fmla="*/ 7367888 h 12200772"/>
                <a:gd name="connsiteX179" fmla="*/ 6138200 w 6146409"/>
                <a:gd name="connsiteY179" fmla="*/ 7377317 h 12200772"/>
                <a:gd name="connsiteX180" fmla="*/ 6146408 w 6146409"/>
                <a:gd name="connsiteY180" fmla="*/ 7377317 h 12200772"/>
                <a:gd name="connsiteX181" fmla="*/ 6142304 w 6146409"/>
                <a:gd name="connsiteY181" fmla="*/ 7378982 h 12200772"/>
                <a:gd name="connsiteX182" fmla="*/ 6146408 w 6146409"/>
                <a:gd name="connsiteY182" fmla="*/ 7380647 h 12200772"/>
                <a:gd name="connsiteX183" fmla="*/ 6138199 w 6146409"/>
                <a:gd name="connsiteY183" fmla="*/ 7380647 h 12200772"/>
                <a:gd name="connsiteX184" fmla="*/ 6114958 w 6146409"/>
                <a:gd name="connsiteY184" fmla="*/ 7390076 h 12200772"/>
                <a:gd name="connsiteX185" fmla="*/ 6065628 w 6146409"/>
                <a:gd name="connsiteY185" fmla="*/ 7539653 h 12200772"/>
                <a:gd name="connsiteX186" fmla="*/ 6114958 w 6146409"/>
                <a:gd name="connsiteY186" fmla="*/ 7689230 h 12200772"/>
                <a:gd name="connsiteX187" fmla="*/ 6138199 w 6146409"/>
                <a:gd name="connsiteY187" fmla="*/ 7698659 h 12200772"/>
                <a:gd name="connsiteX188" fmla="*/ 6146408 w 6146409"/>
                <a:gd name="connsiteY188" fmla="*/ 7698659 h 12200772"/>
                <a:gd name="connsiteX189" fmla="*/ 6142304 w 6146409"/>
                <a:gd name="connsiteY189" fmla="*/ 7700324 h 12200772"/>
                <a:gd name="connsiteX190" fmla="*/ 6146408 w 6146409"/>
                <a:gd name="connsiteY190" fmla="*/ 7701989 h 12200772"/>
                <a:gd name="connsiteX191" fmla="*/ 6138199 w 6146409"/>
                <a:gd name="connsiteY191" fmla="*/ 7701989 h 12200772"/>
                <a:gd name="connsiteX192" fmla="*/ 6114958 w 6146409"/>
                <a:gd name="connsiteY192" fmla="*/ 7711418 h 12200772"/>
                <a:gd name="connsiteX193" fmla="*/ 6065628 w 6146409"/>
                <a:gd name="connsiteY193" fmla="*/ 7860994 h 12200772"/>
                <a:gd name="connsiteX194" fmla="*/ 6114958 w 6146409"/>
                <a:gd name="connsiteY194" fmla="*/ 8010571 h 12200772"/>
                <a:gd name="connsiteX195" fmla="*/ 6138199 w 6146409"/>
                <a:gd name="connsiteY195" fmla="*/ 8020001 h 12200772"/>
                <a:gd name="connsiteX196" fmla="*/ 6146408 w 6146409"/>
                <a:gd name="connsiteY196" fmla="*/ 8020001 h 12200772"/>
                <a:gd name="connsiteX197" fmla="*/ 6142303 w 6146409"/>
                <a:gd name="connsiteY197" fmla="*/ 8021666 h 12200772"/>
                <a:gd name="connsiteX198" fmla="*/ 6146408 w 6146409"/>
                <a:gd name="connsiteY198" fmla="*/ 8023331 h 12200772"/>
                <a:gd name="connsiteX199" fmla="*/ 6138199 w 6146409"/>
                <a:gd name="connsiteY199" fmla="*/ 8023331 h 12200772"/>
                <a:gd name="connsiteX200" fmla="*/ 6114957 w 6146409"/>
                <a:gd name="connsiteY200" fmla="*/ 8032759 h 12200772"/>
                <a:gd name="connsiteX201" fmla="*/ 6065627 w 6146409"/>
                <a:gd name="connsiteY201" fmla="*/ 8182336 h 12200772"/>
                <a:gd name="connsiteX202" fmla="*/ 6114957 w 6146409"/>
                <a:gd name="connsiteY202" fmla="*/ 8331913 h 12200772"/>
                <a:gd name="connsiteX203" fmla="*/ 6138199 w 6146409"/>
                <a:gd name="connsiteY203" fmla="*/ 8341342 h 12200772"/>
                <a:gd name="connsiteX204" fmla="*/ 6146407 w 6146409"/>
                <a:gd name="connsiteY204" fmla="*/ 8341342 h 12200772"/>
                <a:gd name="connsiteX205" fmla="*/ 6142303 w 6146409"/>
                <a:gd name="connsiteY205" fmla="*/ 8343007 h 12200772"/>
                <a:gd name="connsiteX206" fmla="*/ 6146408 w 6146409"/>
                <a:gd name="connsiteY206" fmla="*/ 8344672 h 12200772"/>
                <a:gd name="connsiteX207" fmla="*/ 6138199 w 6146409"/>
                <a:gd name="connsiteY207" fmla="*/ 8344672 h 12200772"/>
                <a:gd name="connsiteX208" fmla="*/ 6114957 w 6146409"/>
                <a:gd name="connsiteY208" fmla="*/ 8354101 h 12200772"/>
                <a:gd name="connsiteX209" fmla="*/ 6065627 w 6146409"/>
                <a:gd name="connsiteY209" fmla="*/ 8503678 h 12200772"/>
                <a:gd name="connsiteX210" fmla="*/ 6114957 w 6146409"/>
                <a:gd name="connsiteY210" fmla="*/ 8653254 h 12200772"/>
                <a:gd name="connsiteX211" fmla="*/ 6138199 w 6146409"/>
                <a:gd name="connsiteY211" fmla="*/ 8662684 h 12200772"/>
                <a:gd name="connsiteX212" fmla="*/ 6146407 w 6146409"/>
                <a:gd name="connsiteY212" fmla="*/ 8662684 h 12200772"/>
                <a:gd name="connsiteX213" fmla="*/ 6142303 w 6146409"/>
                <a:gd name="connsiteY213" fmla="*/ 8664348 h 12200772"/>
                <a:gd name="connsiteX214" fmla="*/ 6146407 w 6146409"/>
                <a:gd name="connsiteY214" fmla="*/ 8666014 h 12200772"/>
                <a:gd name="connsiteX215" fmla="*/ 6138199 w 6146409"/>
                <a:gd name="connsiteY215" fmla="*/ 8666014 h 12200772"/>
                <a:gd name="connsiteX216" fmla="*/ 6114957 w 6146409"/>
                <a:gd name="connsiteY216" fmla="*/ 8675442 h 12200772"/>
                <a:gd name="connsiteX217" fmla="*/ 6065627 w 6146409"/>
                <a:gd name="connsiteY217" fmla="*/ 8825020 h 12200772"/>
                <a:gd name="connsiteX218" fmla="*/ 6114957 w 6146409"/>
                <a:gd name="connsiteY218" fmla="*/ 8974596 h 12200772"/>
                <a:gd name="connsiteX219" fmla="*/ 6138199 w 6146409"/>
                <a:gd name="connsiteY219" fmla="*/ 8984026 h 12200772"/>
                <a:gd name="connsiteX220" fmla="*/ 6146407 w 6146409"/>
                <a:gd name="connsiteY220" fmla="*/ 8984026 h 12200772"/>
                <a:gd name="connsiteX221" fmla="*/ 6142303 w 6146409"/>
                <a:gd name="connsiteY221" fmla="*/ 8985690 h 12200772"/>
                <a:gd name="connsiteX222" fmla="*/ 6146407 w 6146409"/>
                <a:gd name="connsiteY222" fmla="*/ 8987354 h 12200772"/>
                <a:gd name="connsiteX223" fmla="*/ 6138199 w 6146409"/>
                <a:gd name="connsiteY223" fmla="*/ 8987354 h 12200772"/>
                <a:gd name="connsiteX224" fmla="*/ 6114957 w 6146409"/>
                <a:gd name="connsiteY224" fmla="*/ 8996784 h 12200772"/>
                <a:gd name="connsiteX225" fmla="*/ 6065627 w 6146409"/>
                <a:gd name="connsiteY225" fmla="*/ 9146360 h 12200772"/>
                <a:gd name="connsiteX226" fmla="*/ 6114957 w 6146409"/>
                <a:gd name="connsiteY226" fmla="*/ 9295936 h 12200772"/>
                <a:gd name="connsiteX227" fmla="*/ 6138199 w 6146409"/>
                <a:gd name="connsiteY227" fmla="*/ 9305366 h 12200772"/>
                <a:gd name="connsiteX228" fmla="*/ 6146407 w 6146409"/>
                <a:gd name="connsiteY228" fmla="*/ 9305366 h 12200772"/>
                <a:gd name="connsiteX229" fmla="*/ 6142303 w 6146409"/>
                <a:gd name="connsiteY229" fmla="*/ 9307030 h 12200772"/>
                <a:gd name="connsiteX230" fmla="*/ 6146407 w 6146409"/>
                <a:gd name="connsiteY230" fmla="*/ 9308696 h 12200772"/>
                <a:gd name="connsiteX231" fmla="*/ 6138198 w 6146409"/>
                <a:gd name="connsiteY231" fmla="*/ 9308696 h 12200772"/>
                <a:gd name="connsiteX232" fmla="*/ 6114956 w 6146409"/>
                <a:gd name="connsiteY232" fmla="*/ 9318126 h 12200772"/>
                <a:gd name="connsiteX233" fmla="*/ 6065626 w 6146409"/>
                <a:gd name="connsiteY233" fmla="*/ 9467702 h 12200772"/>
                <a:gd name="connsiteX234" fmla="*/ 6114956 w 6146409"/>
                <a:gd name="connsiteY234" fmla="*/ 9617278 h 12200772"/>
                <a:gd name="connsiteX235" fmla="*/ 6138198 w 6146409"/>
                <a:gd name="connsiteY235" fmla="*/ 9626708 h 12200772"/>
                <a:gd name="connsiteX236" fmla="*/ 6146407 w 6146409"/>
                <a:gd name="connsiteY236" fmla="*/ 9626708 h 12200772"/>
                <a:gd name="connsiteX237" fmla="*/ 6142303 w 6146409"/>
                <a:gd name="connsiteY237" fmla="*/ 9628372 h 12200772"/>
                <a:gd name="connsiteX238" fmla="*/ 6146407 w 6146409"/>
                <a:gd name="connsiteY238" fmla="*/ 9630038 h 12200772"/>
                <a:gd name="connsiteX239" fmla="*/ 6138198 w 6146409"/>
                <a:gd name="connsiteY239" fmla="*/ 9630038 h 12200772"/>
                <a:gd name="connsiteX240" fmla="*/ 6114956 w 6146409"/>
                <a:gd name="connsiteY240" fmla="*/ 9639466 h 12200772"/>
                <a:gd name="connsiteX241" fmla="*/ 6065626 w 6146409"/>
                <a:gd name="connsiteY241" fmla="*/ 9789044 h 12200772"/>
                <a:gd name="connsiteX242" fmla="*/ 6114956 w 6146409"/>
                <a:gd name="connsiteY242" fmla="*/ 9938620 h 12200772"/>
                <a:gd name="connsiteX243" fmla="*/ 6138198 w 6146409"/>
                <a:gd name="connsiteY243" fmla="*/ 9948050 h 12200772"/>
                <a:gd name="connsiteX244" fmla="*/ 6146406 w 6146409"/>
                <a:gd name="connsiteY244" fmla="*/ 9948050 h 12200772"/>
                <a:gd name="connsiteX245" fmla="*/ 6142302 w 6146409"/>
                <a:gd name="connsiteY245" fmla="*/ 9949714 h 12200772"/>
                <a:gd name="connsiteX246" fmla="*/ 6146407 w 6146409"/>
                <a:gd name="connsiteY246" fmla="*/ 9951380 h 12200772"/>
                <a:gd name="connsiteX247" fmla="*/ 6138198 w 6146409"/>
                <a:gd name="connsiteY247" fmla="*/ 9951380 h 12200772"/>
                <a:gd name="connsiteX248" fmla="*/ 6114956 w 6146409"/>
                <a:gd name="connsiteY248" fmla="*/ 9960808 h 12200772"/>
                <a:gd name="connsiteX249" fmla="*/ 6065626 w 6146409"/>
                <a:gd name="connsiteY249" fmla="*/ 10110386 h 12200772"/>
                <a:gd name="connsiteX250" fmla="*/ 6114956 w 6146409"/>
                <a:gd name="connsiteY250" fmla="*/ 10259962 h 12200772"/>
                <a:gd name="connsiteX251" fmla="*/ 6138198 w 6146409"/>
                <a:gd name="connsiteY251" fmla="*/ 10269392 h 12200772"/>
                <a:gd name="connsiteX252" fmla="*/ 6146406 w 6146409"/>
                <a:gd name="connsiteY252" fmla="*/ 10269392 h 12200772"/>
                <a:gd name="connsiteX253" fmla="*/ 6142302 w 6146409"/>
                <a:gd name="connsiteY253" fmla="*/ 10271056 h 12200772"/>
                <a:gd name="connsiteX254" fmla="*/ 6146406 w 6146409"/>
                <a:gd name="connsiteY254" fmla="*/ 10272722 h 12200772"/>
                <a:gd name="connsiteX255" fmla="*/ 6138198 w 6146409"/>
                <a:gd name="connsiteY255" fmla="*/ 10272722 h 12200772"/>
                <a:gd name="connsiteX256" fmla="*/ 6114956 w 6146409"/>
                <a:gd name="connsiteY256" fmla="*/ 10282150 h 12200772"/>
                <a:gd name="connsiteX257" fmla="*/ 6065626 w 6146409"/>
                <a:gd name="connsiteY257" fmla="*/ 10431728 h 12200772"/>
                <a:gd name="connsiteX258" fmla="*/ 6114956 w 6146409"/>
                <a:gd name="connsiteY258" fmla="*/ 10581304 h 12200772"/>
                <a:gd name="connsiteX259" fmla="*/ 6138198 w 6146409"/>
                <a:gd name="connsiteY259" fmla="*/ 10590734 h 12200772"/>
                <a:gd name="connsiteX260" fmla="*/ 6146406 w 6146409"/>
                <a:gd name="connsiteY260" fmla="*/ 10590734 h 12200772"/>
                <a:gd name="connsiteX261" fmla="*/ 6142302 w 6146409"/>
                <a:gd name="connsiteY261" fmla="*/ 10592398 h 12200772"/>
                <a:gd name="connsiteX262" fmla="*/ 6146406 w 6146409"/>
                <a:gd name="connsiteY262" fmla="*/ 10594062 h 12200772"/>
                <a:gd name="connsiteX263" fmla="*/ 6138198 w 6146409"/>
                <a:gd name="connsiteY263" fmla="*/ 10594062 h 12200772"/>
                <a:gd name="connsiteX264" fmla="*/ 6114956 w 6146409"/>
                <a:gd name="connsiteY264" fmla="*/ 10603492 h 12200772"/>
                <a:gd name="connsiteX265" fmla="*/ 6065626 w 6146409"/>
                <a:gd name="connsiteY265" fmla="*/ 10753070 h 12200772"/>
                <a:gd name="connsiteX266" fmla="*/ 6114956 w 6146409"/>
                <a:gd name="connsiteY266" fmla="*/ 10902646 h 12200772"/>
                <a:gd name="connsiteX267" fmla="*/ 6138197 w 6146409"/>
                <a:gd name="connsiteY267" fmla="*/ 10912076 h 12200772"/>
                <a:gd name="connsiteX268" fmla="*/ 6146406 w 6146409"/>
                <a:gd name="connsiteY268" fmla="*/ 10912076 h 12200772"/>
                <a:gd name="connsiteX269" fmla="*/ 6142302 w 6146409"/>
                <a:gd name="connsiteY269" fmla="*/ 10913740 h 12200772"/>
                <a:gd name="connsiteX270" fmla="*/ 6146406 w 6146409"/>
                <a:gd name="connsiteY270" fmla="*/ 10915404 h 12200772"/>
                <a:gd name="connsiteX271" fmla="*/ 6138197 w 6146409"/>
                <a:gd name="connsiteY271" fmla="*/ 10915404 h 12200772"/>
                <a:gd name="connsiteX272" fmla="*/ 6114955 w 6146409"/>
                <a:gd name="connsiteY272" fmla="*/ 10924834 h 12200772"/>
                <a:gd name="connsiteX273" fmla="*/ 6065625 w 6146409"/>
                <a:gd name="connsiteY273" fmla="*/ 11074412 h 12200772"/>
                <a:gd name="connsiteX274" fmla="*/ 6114955 w 6146409"/>
                <a:gd name="connsiteY274" fmla="*/ 11223988 h 12200772"/>
                <a:gd name="connsiteX275" fmla="*/ 6138197 w 6146409"/>
                <a:gd name="connsiteY275" fmla="*/ 11233416 h 12200772"/>
                <a:gd name="connsiteX276" fmla="*/ 6146405 w 6146409"/>
                <a:gd name="connsiteY276" fmla="*/ 11233416 h 12200772"/>
                <a:gd name="connsiteX277" fmla="*/ 6142301 w 6146409"/>
                <a:gd name="connsiteY277" fmla="*/ 11235082 h 12200772"/>
                <a:gd name="connsiteX278" fmla="*/ 6146406 w 6146409"/>
                <a:gd name="connsiteY278" fmla="*/ 11236746 h 12200772"/>
                <a:gd name="connsiteX279" fmla="*/ 6138197 w 6146409"/>
                <a:gd name="connsiteY279" fmla="*/ 11236746 h 12200772"/>
                <a:gd name="connsiteX280" fmla="*/ 6114955 w 6146409"/>
                <a:gd name="connsiteY280" fmla="*/ 11246176 h 12200772"/>
                <a:gd name="connsiteX281" fmla="*/ 6065625 w 6146409"/>
                <a:gd name="connsiteY281" fmla="*/ 11395752 h 12200772"/>
                <a:gd name="connsiteX282" fmla="*/ 6114955 w 6146409"/>
                <a:gd name="connsiteY282" fmla="*/ 11545330 h 12200772"/>
                <a:gd name="connsiteX283" fmla="*/ 6138197 w 6146409"/>
                <a:gd name="connsiteY283" fmla="*/ 11554758 h 12200772"/>
                <a:gd name="connsiteX284" fmla="*/ 6146405 w 6146409"/>
                <a:gd name="connsiteY284" fmla="*/ 11554758 h 12200772"/>
                <a:gd name="connsiteX285" fmla="*/ 6142301 w 6146409"/>
                <a:gd name="connsiteY285" fmla="*/ 11556424 h 12200772"/>
                <a:gd name="connsiteX286" fmla="*/ 6146405 w 6146409"/>
                <a:gd name="connsiteY286" fmla="*/ 11558088 h 12200772"/>
                <a:gd name="connsiteX287" fmla="*/ 6138197 w 6146409"/>
                <a:gd name="connsiteY287" fmla="*/ 11558088 h 12200772"/>
                <a:gd name="connsiteX288" fmla="*/ 6114955 w 6146409"/>
                <a:gd name="connsiteY288" fmla="*/ 11567518 h 12200772"/>
                <a:gd name="connsiteX289" fmla="*/ 6065625 w 6146409"/>
                <a:gd name="connsiteY289" fmla="*/ 11717094 h 12200772"/>
                <a:gd name="connsiteX290" fmla="*/ 6114955 w 6146409"/>
                <a:gd name="connsiteY290" fmla="*/ 11866672 h 12200772"/>
                <a:gd name="connsiteX291" fmla="*/ 6138197 w 6146409"/>
                <a:gd name="connsiteY291" fmla="*/ 11876100 h 12200772"/>
                <a:gd name="connsiteX292" fmla="*/ 6146405 w 6146409"/>
                <a:gd name="connsiteY292" fmla="*/ 11876100 h 12200772"/>
                <a:gd name="connsiteX293" fmla="*/ 6142301 w 6146409"/>
                <a:gd name="connsiteY293" fmla="*/ 11877766 h 12200772"/>
                <a:gd name="connsiteX294" fmla="*/ 6146405 w 6146409"/>
                <a:gd name="connsiteY294" fmla="*/ 11879430 h 12200772"/>
                <a:gd name="connsiteX295" fmla="*/ 6138197 w 6146409"/>
                <a:gd name="connsiteY295" fmla="*/ 11879430 h 12200772"/>
                <a:gd name="connsiteX296" fmla="*/ 6114955 w 6146409"/>
                <a:gd name="connsiteY296" fmla="*/ 11888860 h 12200772"/>
                <a:gd name="connsiteX297" fmla="*/ 6065625 w 6146409"/>
                <a:gd name="connsiteY297" fmla="*/ 12038436 h 12200772"/>
                <a:gd name="connsiteX298" fmla="*/ 6146405 w 6146409"/>
                <a:gd name="connsiteY298" fmla="*/ 12200772 h 12200772"/>
                <a:gd name="connsiteX299" fmla="*/ 5742600 w 6146409"/>
                <a:gd name="connsiteY299" fmla="*/ 12200772 h 12200772"/>
                <a:gd name="connsiteX300" fmla="*/ 5720978 w 6146409"/>
                <a:gd name="connsiteY300" fmla="*/ 12192000 h 12200772"/>
                <a:gd name="connsiteX301" fmla="*/ 0 w 6146409"/>
                <a:gd name="connsiteY301" fmla="*/ 12191999 h 12200772"/>
                <a:gd name="connsiteX302" fmla="*/ 0 w 6146409"/>
                <a:gd name="connsiteY302" fmla="*/ 0 h 12200772"/>
                <a:gd name="connsiteX303" fmla="*/ 6001104 w 6146409"/>
                <a:gd name="connsiteY303" fmla="*/ 0 h 12200772"/>
                <a:gd name="connsiteX304" fmla="*/ 6001104 w 6146409"/>
                <a:gd name="connsiteY304" fmla="*/ 2222 h 12200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</a:cxnLst>
              <a:rect l="l" t="t" r="r" b="b"/>
              <a:pathLst>
                <a:path w="6146409" h="12200772">
                  <a:moveTo>
                    <a:pt x="6146409" y="2222"/>
                  </a:moveTo>
                  <a:cubicBezTo>
                    <a:pt x="6101779" y="2222"/>
                    <a:pt x="6065629" y="74917"/>
                    <a:pt x="6065629" y="164558"/>
                  </a:cubicBezTo>
                  <a:cubicBezTo>
                    <a:pt x="6065629" y="231790"/>
                    <a:pt x="6085963" y="289488"/>
                    <a:pt x="6114959" y="314135"/>
                  </a:cubicBezTo>
                  <a:lnTo>
                    <a:pt x="6138200" y="323564"/>
                  </a:lnTo>
                  <a:lnTo>
                    <a:pt x="6146409" y="323564"/>
                  </a:lnTo>
                  <a:lnTo>
                    <a:pt x="6142304" y="325229"/>
                  </a:lnTo>
                  <a:lnTo>
                    <a:pt x="6146409" y="326894"/>
                  </a:lnTo>
                  <a:lnTo>
                    <a:pt x="6138200" y="326894"/>
                  </a:lnTo>
                  <a:lnTo>
                    <a:pt x="6114958" y="336323"/>
                  </a:lnTo>
                  <a:cubicBezTo>
                    <a:pt x="6085963" y="360970"/>
                    <a:pt x="6065628" y="418668"/>
                    <a:pt x="6065628" y="485900"/>
                  </a:cubicBezTo>
                  <a:cubicBezTo>
                    <a:pt x="6065628" y="553131"/>
                    <a:pt x="6085963" y="610829"/>
                    <a:pt x="6114958" y="635477"/>
                  </a:cubicBezTo>
                  <a:lnTo>
                    <a:pt x="6138200" y="644906"/>
                  </a:lnTo>
                  <a:lnTo>
                    <a:pt x="6146408" y="644906"/>
                  </a:lnTo>
                  <a:lnTo>
                    <a:pt x="6142304" y="646571"/>
                  </a:lnTo>
                  <a:lnTo>
                    <a:pt x="6146409" y="648235"/>
                  </a:lnTo>
                  <a:lnTo>
                    <a:pt x="6138200" y="648235"/>
                  </a:lnTo>
                  <a:lnTo>
                    <a:pt x="6114958" y="657664"/>
                  </a:lnTo>
                  <a:cubicBezTo>
                    <a:pt x="6085963" y="682312"/>
                    <a:pt x="6065628" y="740010"/>
                    <a:pt x="6065628" y="807242"/>
                  </a:cubicBezTo>
                  <a:cubicBezTo>
                    <a:pt x="6065628" y="874473"/>
                    <a:pt x="6085963" y="932171"/>
                    <a:pt x="6114958" y="956818"/>
                  </a:cubicBezTo>
                  <a:lnTo>
                    <a:pt x="6138200" y="966247"/>
                  </a:lnTo>
                  <a:lnTo>
                    <a:pt x="6146408" y="966247"/>
                  </a:lnTo>
                  <a:lnTo>
                    <a:pt x="6142304" y="967912"/>
                  </a:lnTo>
                  <a:lnTo>
                    <a:pt x="6146408" y="969577"/>
                  </a:lnTo>
                  <a:lnTo>
                    <a:pt x="6138200" y="969577"/>
                  </a:lnTo>
                  <a:lnTo>
                    <a:pt x="6114958" y="979006"/>
                  </a:lnTo>
                  <a:cubicBezTo>
                    <a:pt x="6085962" y="1003653"/>
                    <a:pt x="6065628" y="1061352"/>
                    <a:pt x="6065628" y="1128583"/>
                  </a:cubicBezTo>
                  <a:cubicBezTo>
                    <a:pt x="6065628" y="1195815"/>
                    <a:pt x="6085962" y="1253513"/>
                    <a:pt x="6114958" y="1278160"/>
                  </a:cubicBezTo>
                  <a:lnTo>
                    <a:pt x="6138200" y="1287589"/>
                  </a:lnTo>
                  <a:lnTo>
                    <a:pt x="6146408" y="1287589"/>
                  </a:lnTo>
                  <a:lnTo>
                    <a:pt x="6142304" y="1289254"/>
                  </a:lnTo>
                  <a:lnTo>
                    <a:pt x="6146408" y="1290919"/>
                  </a:lnTo>
                  <a:lnTo>
                    <a:pt x="6138199" y="1290919"/>
                  </a:lnTo>
                  <a:lnTo>
                    <a:pt x="6114958" y="1300348"/>
                  </a:lnTo>
                  <a:cubicBezTo>
                    <a:pt x="6085962" y="1324995"/>
                    <a:pt x="6065628" y="1382693"/>
                    <a:pt x="6065628" y="1449925"/>
                  </a:cubicBezTo>
                  <a:cubicBezTo>
                    <a:pt x="6065628" y="1517157"/>
                    <a:pt x="6085962" y="1574854"/>
                    <a:pt x="6114958" y="1599502"/>
                  </a:cubicBezTo>
                  <a:lnTo>
                    <a:pt x="6138199" y="1608931"/>
                  </a:lnTo>
                  <a:lnTo>
                    <a:pt x="6146408" y="1608931"/>
                  </a:lnTo>
                  <a:lnTo>
                    <a:pt x="6142304" y="1610596"/>
                  </a:lnTo>
                  <a:lnTo>
                    <a:pt x="6146408" y="1612261"/>
                  </a:lnTo>
                  <a:lnTo>
                    <a:pt x="6138199" y="1612261"/>
                  </a:lnTo>
                  <a:lnTo>
                    <a:pt x="6114958" y="1621690"/>
                  </a:lnTo>
                  <a:cubicBezTo>
                    <a:pt x="6085962" y="1646337"/>
                    <a:pt x="6065628" y="1704036"/>
                    <a:pt x="6065628" y="1771267"/>
                  </a:cubicBezTo>
                  <a:cubicBezTo>
                    <a:pt x="6065628" y="1838498"/>
                    <a:pt x="6085962" y="1896196"/>
                    <a:pt x="6114958" y="1920843"/>
                  </a:cubicBezTo>
                  <a:lnTo>
                    <a:pt x="6138199" y="1930273"/>
                  </a:lnTo>
                  <a:lnTo>
                    <a:pt x="6146408" y="1930273"/>
                  </a:lnTo>
                  <a:lnTo>
                    <a:pt x="6142303" y="1931938"/>
                  </a:lnTo>
                  <a:lnTo>
                    <a:pt x="6146408" y="1933603"/>
                  </a:lnTo>
                  <a:lnTo>
                    <a:pt x="6138199" y="1933603"/>
                  </a:lnTo>
                  <a:lnTo>
                    <a:pt x="6114957" y="1943032"/>
                  </a:lnTo>
                  <a:cubicBezTo>
                    <a:pt x="6085962" y="1967679"/>
                    <a:pt x="6065627" y="2025377"/>
                    <a:pt x="6065627" y="2092608"/>
                  </a:cubicBezTo>
                  <a:cubicBezTo>
                    <a:pt x="6065627" y="2159840"/>
                    <a:pt x="6085962" y="2217538"/>
                    <a:pt x="6114957" y="2242185"/>
                  </a:cubicBezTo>
                  <a:lnTo>
                    <a:pt x="6138199" y="2251614"/>
                  </a:lnTo>
                  <a:lnTo>
                    <a:pt x="6146407" y="2251614"/>
                  </a:lnTo>
                  <a:lnTo>
                    <a:pt x="6142303" y="2253279"/>
                  </a:lnTo>
                  <a:lnTo>
                    <a:pt x="6146408" y="2254944"/>
                  </a:lnTo>
                  <a:lnTo>
                    <a:pt x="6138199" y="2254944"/>
                  </a:lnTo>
                  <a:lnTo>
                    <a:pt x="6114957" y="2264374"/>
                  </a:lnTo>
                  <a:cubicBezTo>
                    <a:pt x="6085962" y="2289020"/>
                    <a:pt x="6065627" y="2346718"/>
                    <a:pt x="6065627" y="2413950"/>
                  </a:cubicBezTo>
                  <a:cubicBezTo>
                    <a:pt x="6065627" y="2481182"/>
                    <a:pt x="6085962" y="2538879"/>
                    <a:pt x="6114957" y="2563526"/>
                  </a:cubicBezTo>
                  <a:lnTo>
                    <a:pt x="6138199" y="2572956"/>
                  </a:lnTo>
                  <a:lnTo>
                    <a:pt x="6146407" y="2572956"/>
                  </a:lnTo>
                  <a:lnTo>
                    <a:pt x="6142303" y="2574620"/>
                  </a:lnTo>
                  <a:lnTo>
                    <a:pt x="6146407" y="2576286"/>
                  </a:lnTo>
                  <a:lnTo>
                    <a:pt x="6138199" y="2576286"/>
                  </a:lnTo>
                  <a:lnTo>
                    <a:pt x="6114957" y="2585714"/>
                  </a:lnTo>
                  <a:cubicBezTo>
                    <a:pt x="6085961" y="2610362"/>
                    <a:pt x="6065627" y="2668060"/>
                    <a:pt x="6065627" y="2735292"/>
                  </a:cubicBezTo>
                  <a:cubicBezTo>
                    <a:pt x="6065627" y="2802523"/>
                    <a:pt x="6085961" y="2860222"/>
                    <a:pt x="6114957" y="2884868"/>
                  </a:cubicBezTo>
                  <a:lnTo>
                    <a:pt x="6138199" y="2894298"/>
                  </a:lnTo>
                  <a:lnTo>
                    <a:pt x="6146407" y="2894298"/>
                  </a:lnTo>
                  <a:lnTo>
                    <a:pt x="6142303" y="2895963"/>
                  </a:lnTo>
                  <a:lnTo>
                    <a:pt x="6146407" y="2897627"/>
                  </a:lnTo>
                  <a:lnTo>
                    <a:pt x="6138199" y="2897627"/>
                  </a:lnTo>
                  <a:lnTo>
                    <a:pt x="6114957" y="2907056"/>
                  </a:lnTo>
                  <a:cubicBezTo>
                    <a:pt x="6085961" y="2931704"/>
                    <a:pt x="6065627" y="2989402"/>
                    <a:pt x="6065627" y="3056633"/>
                  </a:cubicBezTo>
                  <a:cubicBezTo>
                    <a:pt x="6065627" y="3123864"/>
                    <a:pt x="6085961" y="3181562"/>
                    <a:pt x="6114957" y="3206209"/>
                  </a:cubicBezTo>
                  <a:lnTo>
                    <a:pt x="6138199" y="3215638"/>
                  </a:lnTo>
                  <a:lnTo>
                    <a:pt x="6146407" y="3215638"/>
                  </a:lnTo>
                  <a:lnTo>
                    <a:pt x="6142303" y="3217303"/>
                  </a:lnTo>
                  <a:lnTo>
                    <a:pt x="6146407" y="3218969"/>
                  </a:lnTo>
                  <a:lnTo>
                    <a:pt x="6138198" y="3218969"/>
                  </a:lnTo>
                  <a:lnTo>
                    <a:pt x="6114956" y="3228397"/>
                  </a:lnTo>
                  <a:cubicBezTo>
                    <a:pt x="6085961" y="3253044"/>
                    <a:pt x="6065626" y="3310743"/>
                    <a:pt x="6065626" y="3377975"/>
                  </a:cubicBezTo>
                  <a:cubicBezTo>
                    <a:pt x="6065626" y="3445206"/>
                    <a:pt x="6085961" y="3502904"/>
                    <a:pt x="6114956" y="3527551"/>
                  </a:cubicBezTo>
                  <a:lnTo>
                    <a:pt x="6138198" y="3536980"/>
                  </a:lnTo>
                  <a:lnTo>
                    <a:pt x="6146407" y="3536980"/>
                  </a:lnTo>
                  <a:lnTo>
                    <a:pt x="6142303" y="3538645"/>
                  </a:lnTo>
                  <a:lnTo>
                    <a:pt x="6146407" y="3540310"/>
                  </a:lnTo>
                  <a:lnTo>
                    <a:pt x="6138198" y="3540310"/>
                  </a:lnTo>
                  <a:lnTo>
                    <a:pt x="6114956" y="3549739"/>
                  </a:lnTo>
                  <a:cubicBezTo>
                    <a:pt x="6085961" y="3574386"/>
                    <a:pt x="6065626" y="3632084"/>
                    <a:pt x="6065626" y="3699316"/>
                  </a:cubicBezTo>
                  <a:cubicBezTo>
                    <a:pt x="6065626" y="3766548"/>
                    <a:pt x="6085961" y="3824246"/>
                    <a:pt x="6114956" y="3848893"/>
                  </a:cubicBezTo>
                  <a:lnTo>
                    <a:pt x="6138198" y="3858322"/>
                  </a:lnTo>
                  <a:lnTo>
                    <a:pt x="6146406" y="3858322"/>
                  </a:lnTo>
                  <a:lnTo>
                    <a:pt x="6142302" y="3859987"/>
                  </a:lnTo>
                  <a:lnTo>
                    <a:pt x="6146407" y="3861652"/>
                  </a:lnTo>
                  <a:lnTo>
                    <a:pt x="6138198" y="3861652"/>
                  </a:lnTo>
                  <a:lnTo>
                    <a:pt x="6114956" y="3871081"/>
                  </a:lnTo>
                  <a:cubicBezTo>
                    <a:pt x="6085961" y="3895728"/>
                    <a:pt x="6065626" y="3953426"/>
                    <a:pt x="6065626" y="4020658"/>
                  </a:cubicBezTo>
                  <a:cubicBezTo>
                    <a:pt x="6065626" y="4087889"/>
                    <a:pt x="6085961" y="4145588"/>
                    <a:pt x="6114956" y="4170234"/>
                  </a:cubicBezTo>
                  <a:lnTo>
                    <a:pt x="6138198" y="4179664"/>
                  </a:lnTo>
                  <a:lnTo>
                    <a:pt x="6146406" y="4179664"/>
                  </a:lnTo>
                  <a:lnTo>
                    <a:pt x="6142302" y="4181329"/>
                  </a:lnTo>
                  <a:lnTo>
                    <a:pt x="6146406" y="4182993"/>
                  </a:lnTo>
                  <a:lnTo>
                    <a:pt x="6138198" y="4182993"/>
                  </a:lnTo>
                  <a:lnTo>
                    <a:pt x="6114956" y="4192423"/>
                  </a:lnTo>
                  <a:cubicBezTo>
                    <a:pt x="6085960" y="4217070"/>
                    <a:pt x="6065626" y="4274768"/>
                    <a:pt x="6065626" y="4342000"/>
                  </a:cubicBezTo>
                  <a:cubicBezTo>
                    <a:pt x="6065626" y="4409231"/>
                    <a:pt x="6085960" y="4466929"/>
                    <a:pt x="6114956" y="4491576"/>
                  </a:cubicBezTo>
                  <a:lnTo>
                    <a:pt x="6138198" y="4501005"/>
                  </a:lnTo>
                  <a:lnTo>
                    <a:pt x="6146406" y="4501005"/>
                  </a:lnTo>
                  <a:lnTo>
                    <a:pt x="6142302" y="4502670"/>
                  </a:lnTo>
                  <a:lnTo>
                    <a:pt x="6146406" y="4504335"/>
                  </a:lnTo>
                  <a:lnTo>
                    <a:pt x="6138198" y="4504335"/>
                  </a:lnTo>
                  <a:lnTo>
                    <a:pt x="6114956" y="4513765"/>
                  </a:lnTo>
                  <a:cubicBezTo>
                    <a:pt x="6085960" y="4538412"/>
                    <a:pt x="6065626" y="4596110"/>
                    <a:pt x="6065626" y="4663342"/>
                  </a:cubicBezTo>
                  <a:cubicBezTo>
                    <a:pt x="6065626" y="4730572"/>
                    <a:pt x="6085960" y="4788272"/>
                    <a:pt x="6114956" y="4812918"/>
                  </a:cubicBezTo>
                  <a:lnTo>
                    <a:pt x="6138197" y="4822348"/>
                  </a:lnTo>
                  <a:lnTo>
                    <a:pt x="6146406" y="4822348"/>
                  </a:lnTo>
                  <a:lnTo>
                    <a:pt x="6142302" y="4824012"/>
                  </a:lnTo>
                  <a:lnTo>
                    <a:pt x="6146406" y="4825677"/>
                  </a:lnTo>
                  <a:lnTo>
                    <a:pt x="6138197" y="4825677"/>
                  </a:lnTo>
                  <a:lnTo>
                    <a:pt x="6114955" y="4835106"/>
                  </a:lnTo>
                  <a:cubicBezTo>
                    <a:pt x="6085960" y="4859754"/>
                    <a:pt x="6065625" y="4917452"/>
                    <a:pt x="6065625" y="4984683"/>
                  </a:cubicBezTo>
                  <a:cubicBezTo>
                    <a:pt x="6065625" y="5051915"/>
                    <a:pt x="6085960" y="5109613"/>
                    <a:pt x="6114955" y="5134260"/>
                  </a:cubicBezTo>
                  <a:lnTo>
                    <a:pt x="6138197" y="5143689"/>
                  </a:lnTo>
                  <a:lnTo>
                    <a:pt x="6146405" y="5143689"/>
                  </a:lnTo>
                  <a:lnTo>
                    <a:pt x="6142301" y="5145354"/>
                  </a:lnTo>
                  <a:lnTo>
                    <a:pt x="6146406" y="5147018"/>
                  </a:lnTo>
                  <a:lnTo>
                    <a:pt x="6138197" y="5147018"/>
                  </a:lnTo>
                  <a:lnTo>
                    <a:pt x="6114955" y="5156448"/>
                  </a:lnTo>
                  <a:cubicBezTo>
                    <a:pt x="6085960" y="5181095"/>
                    <a:pt x="6065625" y="5238793"/>
                    <a:pt x="6065625" y="5306025"/>
                  </a:cubicBezTo>
                  <a:cubicBezTo>
                    <a:pt x="6065625" y="5373257"/>
                    <a:pt x="6085960" y="5430955"/>
                    <a:pt x="6114955" y="5455601"/>
                  </a:cubicBezTo>
                  <a:lnTo>
                    <a:pt x="6138197" y="5465031"/>
                  </a:lnTo>
                  <a:lnTo>
                    <a:pt x="6146405" y="5465031"/>
                  </a:lnTo>
                  <a:lnTo>
                    <a:pt x="6142301" y="5466695"/>
                  </a:lnTo>
                  <a:lnTo>
                    <a:pt x="6146405" y="5468361"/>
                  </a:lnTo>
                  <a:lnTo>
                    <a:pt x="6138197" y="5468361"/>
                  </a:lnTo>
                  <a:lnTo>
                    <a:pt x="6114955" y="5477790"/>
                  </a:lnTo>
                  <a:cubicBezTo>
                    <a:pt x="6085959" y="5502437"/>
                    <a:pt x="6065625" y="5560135"/>
                    <a:pt x="6065625" y="5627367"/>
                  </a:cubicBezTo>
                  <a:cubicBezTo>
                    <a:pt x="6065625" y="5694598"/>
                    <a:pt x="6085959" y="5752297"/>
                    <a:pt x="6114955" y="5776943"/>
                  </a:cubicBezTo>
                  <a:lnTo>
                    <a:pt x="6138197" y="5786373"/>
                  </a:lnTo>
                  <a:lnTo>
                    <a:pt x="6146405" y="5786373"/>
                  </a:lnTo>
                  <a:lnTo>
                    <a:pt x="6142301" y="5788037"/>
                  </a:lnTo>
                  <a:lnTo>
                    <a:pt x="6146405" y="5789702"/>
                  </a:lnTo>
                  <a:lnTo>
                    <a:pt x="6138197" y="5789702"/>
                  </a:lnTo>
                  <a:lnTo>
                    <a:pt x="6114955" y="5799131"/>
                  </a:lnTo>
                  <a:cubicBezTo>
                    <a:pt x="6085959" y="5823779"/>
                    <a:pt x="6065625" y="5881477"/>
                    <a:pt x="6065625" y="5948709"/>
                  </a:cubicBezTo>
                  <a:cubicBezTo>
                    <a:pt x="6065625" y="5993530"/>
                    <a:pt x="6074662" y="6034114"/>
                    <a:pt x="6089279" y="6063492"/>
                  </a:cubicBezTo>
                  <a:lnTo>
                    <a:pt x="6110280" y="6091951"/>
                  </a:lnTo>
                  <a:lnTo>
                    <a:pt x="6146409" y="6091951"/>
                  </a:lnTo>
                  <a:lnTo>
                    <a:pt x="6122875" y="6101498"/>
                  </a:lnTo>
                  <a:lnTo>
                    <a:pt x="6146405" y="6111044"/>
                  </a:lnTo>
                  <a:lnTo>
                    <a:pt x="6110284" y="6111044"/>
                  </a:lnTo>
                  <a:lnTo>
                    <a:pt x="6089282" y="6139503"/>
                  </a:lnTo>
                  <a:cubicBezTo>
                    <a:pt x="6074666" y="6168881"/>
                    <a:pt x="6065629" y="6209465"/>
                    <a:pt x="6065629" y="6254286"/>
                  </a:cubicBezTo>
                  <a:cubicBezTo>
                    <a:pt x="6065629" y="6321517"/>
                    <a:pt x="6085963" y="6379216"/>
                    <a:pt x="6114959" y="6403863"/>
                  </a:cubicBezTo>
                  <a:lnTo>
                    <a:pt x="6138200" y="6413292"/>
                  </a:lnTo>
                  <a:lnTo>
                    <a:pt x="6146409" y="6413292"/>
                  </a:lnTo>
                  <a:lnTo>
                    <a:pt x="6142304" y="6414957"/>
                  </a:lnTo>
                  <a:lnTo>
                    <a:pt x="6146409" y="6416622"/>
                  </a:lnTo>
                  <a:lnTo>
                    <a:pt x="6138200" y="6416622"/>
                  </a:lnTo>
                  <a:lnTo>
                    <a:pt x="6114958" y="6426051"/>
                  </a:lnTo>
                  <a:cubicBezTo>
                    <a:pt x="6085963" y="6450698"/>
                    <a:pt x="6065628" y="6508396"/>
                    <a:pt x="6065628" y="6575628"/>
                  </a:cubicBezTo>
                  <a:cubicBezTo>
                    <a:pt x="6065628" y="6642859"/>
                    <a:pt x="6085963" y="6700557"/>
                    <a:pt x="6114958" y="6725204"/>
                  </a:cubicBezTo>
                  <a:lnTo>
                    <a:pt x="6138200" y="6734633"/>
                  </a:lnTo>
                  <a:lnTo>
                    <a:pt x="6146408" y="6734633"/>
                  </a:lnTo>
                  <a:lnTo>
                    <a:pt x="6142304" y="6736299"/>
                  </a:lnTo>
                  <a:lnTo>
                    <a:pt x="6146409" y="6737963"/>
                  </a:lnTo>
                  <a:lnTo>
                    <a:pt x="6138200" y="6737963"/>
                  </a:lnTo>
                  <a:lnTo>
                    <a:pt x="6114958" y="6747392"/>
                  </a:lnTo>
                  <a:cubicBezTo>
                    <a:pt x="6085963" y="6772040"/>
                    <a:pt x="6065628" y="6829738"/>
                    <a:pt x="6065628" y="6896970"/>
                  </a:cubicBezTo>
                  <a:cubicBezTo>
                    <a:pt x="6065628" y="6964201"/>
                    <a:pt x="6085963" y="7021899"/>
                    <a:pt x="6114958" y="7046546"/>
                  </a:cubicBezTo>
                  <a:lnTo>
                    <a:pt x="6138200" y="7055975"/>
                  </a:lnTo>
                  <a:lnTo>
                    <a:pt x="6146408" y="7055975"/>
                  </a:lnTo>
                  <a:lnTo>
                    <a:pt x="6142304" y="7057640"/>
                  </a:lnTo>
                  <a:lnTo>
                    <a:pt x="6146408" y="7059305"/>
                  </a:lnTo>
                  <a:lnTo>
                    <a:pt x="6138200" y="7059305"/>
                  </a:lnTo>
                  <a:lnTo>
                    <a:pt x="6114958" y="7068734"/>
                  </a:lnTo>
                  <a:cubicBezTo>
                    <a:pt x="6085962" y="7093381"/>
                    <a:pt x="6065628" y="7151080"/>
                    <a:pt x="6065628" y="7218311"/>
                  </a:cubicBezTo>
                  <a:cubicBezTo>
                    <a:pt x="6065628" y="7285542"/>
                    <a:pt x="6085962" y="7343241"/>
                    <a:pt x="6114958" y="7367888"/>
                  </a:cubicBezTo>
                  <a:lnTo>
                    <a:pt x="6138200" y="7377317"/>
                  </a:lnTo>
                  <a:lnTo>
                    <a:pt x="6146408" y="7377317"/>
                  </a:lnTo>
                  <a:lnTo>
                    <a:pt x="6142304" y="7378982"/>
                  </a:lnTo>
                  <a:lnTo>
                    <a:pt x="6146408" y="7380647"/>
                  </a:lnTo>
                  <a:lnTo>
                    <a:pt x="6138199" y="7380647"/>
                  </a:lnTo>
                  <a:lnTo>
                    <a:pt x="6114958" y="7390076"/>
                  </a:lnTo>
                  <a:cubicBezTo>
                    <a:pt x="6085962" y="7414723"/>
                    <a:pt x="6065628" y="7472421"/>
                    <a:pt x="6065628" y="7539653"/>
                  </a:cubicBezTo>
                  <a:cubicBezTo>
                    <a:pt x="6065628" y="7606885"/>
                    <a:pt x="6085962" y="7664582"/>
                    <a:pt x="6114958" y="7689230"/>
                  </a:cubicBezTo>
                  <a:lnTo>
                    <a:pt x="6138199" y="7698659"/>
                  </a:lnTo>
                  <a:lnTo>
                    <a:pt x="6146408" y="7698659"/>
                  </a:lnTo>
                  <a:lnTo>
                    <a:pt x="6142304" y="7700324"/>
                  </a:lnTo>
                  <a:lnTo>
                    <a:pt x="6146408" y="7701989"/>
                  </a:lnTo>
                  <a:lnTo>
                    <a:pt x="6138199" y="7701989"/>
                  </a:lnTo>
                  <a:lnTo>
                    <a:pt x="6114958" y="7711418"/>
                  </a:lnTo>
                  <a:cubicBezTo>
                    <a:pt x="6085962" y="7736065"/>
                    <a:pt x="6065628" y="7793763"/>
                    <a:pt x="6065628" y="7860994"/>
                  </a:cubicBezTo>
                  <a:cubicBezTo>
                    <a:pt x="6065628" y="7928226"/>
                    <a:pt x="6085962" y="7985924"/>
                    <a:pt x="6114958" y="8010571"/>
                  </a:cubicBezTo>
                  <a:lnTo>
                    <a:pt x="6138199" y="8020001"/>
                  </a:lnTo>
                  <a:lnTo>
                    <a:pt x="6146408" y="8020001"/>
                  </a:lnTo>
                  <a:lnTo>
                    <a:pt x="6142303" y="8021666"/>
                  </a:lnTo>
                  <a:lnTo>
                    <a:pt x="6146408" y="8023331"/>
                  </a:lnTo>
                  <a:lnTo>
                    <a:pt x="6138199" y="8023331"/>
                  </a:lnTo>
                  <a:lnTo>
                    <a:pt x="6114957" y="8032759"/>
                  </a:lnTo>
                  <a:cubicBezTo>
                    <a:pt x="6085962" y="8057407"/>
                    <a:pt x="6065627" y="8115105"/>
                    <a:pt x="6065627" y="8182336"/>
                  </a:cubicBezTo>
                  <a:cubicBezTo>
                    <a:pt x="6065627" y="8249568"/>
                    <a:pt x="6085962" y="8307266"/>
                    <a:pt x="6114957" y="8331913"/>
                  </a:cubicBezTo>
                  <a:lnTo>
                    <a:pt x="6138199" y="8341342"/>
                  </a:lnTo>
                  <a:lnTo>
                    <a:pt x="6146407" y="8341342"/>
                  </a:lnTo>
                  <a:lnTo>
                    <a:pt x="6142303" y="8343007"/>
                  </a:lnTo>
                  <a:lnTo>
                    <a:pt x="6146408" y="8344672"/>
                  </a:lnTo>
                  <a:lnTo>
                    <a:pt x="6138199" y="8344672"/>
                  </a:lnTo>
                  <a:lnTo>
                    <a:pt x="6114957" y="8354101"/>
                  </a:lnTo>
                  <a:cubicBezTo>
                    <a:pt x="6085962" y="8378748"/>
                    <a:pt x="6065627" y="8436446"/>
                    <a:pt x="6065627" y="8503678"/>
                  </a:cubicBezTo>
                  <a:cubicBezTo>
                    <a:pt x="6065627" y="8570910"/>
                    <a:pt x="6085962" y="8628606"/>
                    <a:pt x="6114957" y="8653254"/>
                  </a:cubicBezTo>
                  <a:lnTo>
                    <a:pt x="6138199" y="8662684"/>
                  </a:lnTo>
                  <a:lnTo>
                    <a:pt x="6146407" y="8662684"/>
                  </a:lnTo>
                  <a:lnTo>
                    <a:pt x="6142303" y="8664348"/>
                  </a:lnTo>
                  <a:lnTo>
                    <a:pt x="6146407" y="8666014"/>
                  </a:lnTo>
                  <a:lnTo>
                    <a:pt x="6138199" y="8666014"/>
                  </a:lnTo>
                  <a:lnTo>
                    <a:pt x="6114957" y="8675442"/>
                  </a:lnTo>
                  <a:cubicBezTo>
                    <a:pt x="6085961" y="8700090"/>
                    <a:pt x="6065627" y="8757788"/>
                    <a:pt x="6065627" y="8825020"/>
                  </a:cubicBezTo>
                  <a:cubicBezTo>
                    <a:pt x="6065627" y="8892250"/>
                    <a:pt x="6085961" y="8949950"/>
                    <a:pt x="6114957" y="8974596"/>
                  </a:cubicBezTo>
                  <a:lnTo>
                    <a:pt x="6138199" y="8984026"/>
                  </a:lnTo>
                  <a:lnTo>
                    <a:pt x="6146407" y="8984026"/>
                  </a:lnTo>
                  <a:lnTo>
                    <a:pt x="6142303" y="8985690"/>
                  </a:lnTo>
                  <a:lnTo>
                    <a:pt x="6146407" y="8987354"/>
                  </a:lnTo>
                  <a:lnTo>
                    <a:pt x="6138199" y="8987354"/>
                  </a:lnTo>
                  <a:lnTo>
                    <a:pt x="6114957" y="8996784"/>
                  </a:lnTo>
                  <a:cubicBezTo>
                    <a:pt x="6085961" y="9021432"/>
                    <a:pt x="6065627" y="9079130"/>
                    <a:pt x="6065627" y="9146360"/>
                  </a:cubicBezTo>
                  <a:cubicBezTo>
                    <a:pt x="6065627" y="9213592"/>
                    <a:pt x="6085961" y="9271290"/>
                    <a:pt x="6114957" y="9295936"/>
                  </a:cubicBezTo>
                  <a:lnTo>
                    <a:pt x="6138199" y="9305366"/>
                  </a:lnTo>
                  <a:lnTo>
                    <a:pt x="6146407" y="9305366"/>
                  </a:lnTo>
                  <a:lnTo>
                    <a:pt x="6142303" y="9307030"/>
                  </a:lnTo>
                  <a:lnTo>
                    <a:pt x="6146407" y="9308696"/>
                  </a:lnTo>
                  <a:lnTo>
                    <a:pt x="6138198" y="9308696"/>
                  </a:lnTo>
                  <a:lnTo>
                    <a:pt x="6114956" y="9318126"/>
                  </a:lnTo>
                  <a:cubicBezTo>
                    <a:pt x="6085961" y="9342772"/>
                    <a:pt x="6065626" y="9400470"/>
                    <a:pt x="6065626" y="9467702"/>
                  </a:cubicBezTo>
                  <a:cubicBezTo>
                    <a:pt x="6065626" y="9534934"/>
                    <a:pt x="6085961" y="9592632"/>
                    <a:pt x="6114956" y="9617278"/>
                  </a:cubicBezTo>
                  <a:lnTo>
                    <a:pt x="6138198" y="9626708"/>
                  </a:lnTo>
                  <a:lnTo>
                    <a:pt x="6146407" y="9626708"/>
                  </a:lnTo>
                  <a:lnTo>
                    <a:pt x="6142303" y="9628372"/>
                  </a:lnTo>
                  <a:lnTo>
                    <a:pt x="6146407" y="9630038"/>
                  </a:lnTo>
                  <a:lnTo>
                    <a:pt x="6138198" y="9630038"/>
                  </a:lnTo>
                  <a:lnTo>
                    <a:pt x="6114956" y="9639466"/>
                  </a:lnTo>
                  <a:cubicBezTo>
                    <a:pt x="6085961" y="9664114"/>
                    <a:pt x="6065626" y="9721812"/>
                    <a:pt x="6065626" y="9789044"/>
                  </a:cubicBezTo>
                  <a:cubicBezTo>
                    <a:pt x="6065626" y="9856276"/>
                    <a:pt x="6085961" y="9913974"/>
                    <a:pt x="6114956" y="9938620"/>
                  </a:cubicBezTo>
                  <a:lnTo>
                    <a:pt x="6138198" y="9948050"/>
                  </a:lnTo>
                  <a:lnTo>
                    <a:pt x="6146406" y="9948050"/>
                  </a:lnTo>
                  <a:lnTo>
                    <a:pt x="6142302" y="9949714"/>
                  </a:lnTo>
                  <a:lnTo>
                    <a:pt x="6146407" y="9951380"/>
                  </a:lnTo>
                  <a:lnTo>
                    <a:pt x="6138198" y="9951380"/>
                  </a:lnTo>
                  <a:lnTo>
                    <a:pt x="6114956" y="9960808"/>
                  </a:lnTo>
                  <a:cubicBezTo>
                    <a:pt x="6085961" y="9985456"/>
                    <a:pt x="6065626" y="10043154"/>
                    <a:pt x="6065626" y="10110386"/>
                  </a:cubicBezTo>
                  <a:cubicBezTo>
                    <a:pt x="6065626" y="10177616"/>
                    <a:pt x="6085961" y="10235316"/>
                    <a:pt x="6114956" y="10259962"/>
                  </a:cubicBezTo>
                  <a:lnTo>
                    <a:pt x="6138198" y="10269392"/>
                  </a:lnTo>
                  <a:lnTo>
                    <a:pt x="6146406" y="10269392"/>
                  </a:lnTo>
                  <a:lnTo>
                    <a:pt x="6142302" y="10271056"/>
                  </a:lnTo>
                  <a:lnTo>
                    <a:pt x="6146406" y="10272722"/>
                  </a:lnTo>
                  <a:lnTo>
                    <a:pt x="6138198" y="10272722"/>
                  </a:lnTo>
                  <a:lnTo>
                    <a:pt x="6114956" y="10282150"/>
                  </a:lnTo>
                  <a:cubicBezTo>
                    <a:pt x="6085960" y="10306798"/>
                    <a:pt x="6065626" y="10364496"/>
                    <a:pt x="6065626" y="10431728"/>
                  </a:cubicBezTo>
                  <a:cubicBezTo>
                    <a:pt x="6065626" y="10498958"/>
                    <a:pt x="6085960" y="10556658"/>
                    <a:pt x="6114956" y="10581304"/>
                  </a:cubicBezTo>
                  <a:lnTo>
                    <a:pt x="6138198" y="10590734"/>
                  </a:lnTo>
                  <a:lnTo>
                    <a:pt x="6146406" y="10590734"/>
                  </a:lnTo>
                  <a:lnTo>
                    <a:pt x="6142302" y="10592398"/>
                  </a:lnTo>
                  <a:lnTo>
                    <a:pt x="6146406" y="10594062"/>
                  </a:lnTo>
                  <a:lnTo>
                    <a:pt x="6138198" y="10594062"/>
                  </a:lnTo>
                  <a:lnTo>
                    <a:pt x="6114956" y="10603492"/>
                  </a:lnTo>
                  <a:cubicBezTo>
                    <a:pt x="6085960" y="10628140"/>
                    <a:pt x="6065626" y="10685838"/>
                    <a:pt x="6065626" y="10753070"/>
                  </a:cubicBezTo>
                  <a:cubicBezTo>
                    <a:pt x="6065626" y="10820300"/>
                    <a:pt x="6085960" y="10878000"/>
                    <a:pt x="6114956" y="10902646"/>
                  </a:cubicBezTo>
                  <a:lnTo>
                    <a:pt x="6138197" y="10912076"/>
                  </a:lnTo>
                  <a:lnTo>
                    <a:pt x="6146406" y="10912076"/>
                  </a:lnTo>
                  <a:lnTo>
                    <a:pt x="6142302" y="10913740"/>
                  </a:lnTo>
                  <a:lnTo>
                    <a:pt x="6146406" y="10915404"/>
                  </a:lnTo>
                  <a:lnTo>
                    <a:pt x="6138197" y="10915404"/>
                  </a:lnTo>
                  <a:lnTo>
                    <a:pt x="6114955" y="10924834"/>
                  </a:lnTo>
                  <a:cubicBezTo>
                    <a:pt x="6085960" y="10949482"/>
                    <a:pt x="6065625" y="11007180"/>
                    <a:pt x="6065625" y="11074412"/>
                  </a:cubicBezTo>
                  <a:cubicBezTo>
                    <a:pt x="6065625" y="11141642"/>
                    <a:pt x="6085960" y="11199340"/>
                    <a:pt x="6114955" y="11223988"/>
                  </a:cubicBezTo>
                  <a:lnTo>
                    <a:pt x="6138197" y="11233416"/>
                  </a:lnTo>
                  <a:lnTo>
                    <a:pt x="6146405" y="11233416"/>
                  </a:lnTo>
                  <a:lnTo>
                    <a:pt x="6142301" y="11235082"/>
                  </a:lnTo>
                  <a:lnTo>
                    <a:pt x="6146406" y="11236746"/>
                  </a:lnTo>
                  <a:lnTo>
                    <a:pt x="6138197" y="11236746"/>
                  </a:lnTo>
                  <a:lnTo>
                    <a:pt x="6114955" y="11246176"/>
                  </a:lnTo>
                  <a:cubicBezTo>
                    <a:pt x="6085960" y="11270824"/>
                    <a:pt x="6065625" y="11328522"/>
                    <a:pt x="6065625" y="11395752"/>
                  </a:cubicBezTo>
                  <a:cubicBezTo>
                    <a:pt x="6065625" y="11462984"/>
                    <a:pt x="6085960" y="11520682"/>
                    <a:pt x="6114955" y="11545330"/>
                  </a:cubicBezTo>
                  <a:lnTo>
                    <a:pt x="6138197" y="11554758"/>
                  </a:lnTo>
                  <a:lnTo>
                    <a:pt x="6146405" y="11554758"/>
                  </a:lnTo>
                  <a:lnTo>
                    <a:pt x="6142301" y="11556424"/>
                  </a:lnTo>
                  <a:lnTo>
                    <a:pt x="6146405" y="11558088"/>
                  </a:lnTo>
                  <a:lnTo>
                    <a:pt x="6138197" y="11558088"/>
                  </a:lnTo>
                  <a:lnTo>
                    <a:pt x="6114955" y="11567518"/>
                  </a:lnTo>
                  <a:cubicBezTo>
                    <a:pt x="6085959" y="11592166"/>
                    <a:pt x="6065625" y="11649862"/>
                    <a:pt x="6065625" y="11717094"/>
                  </a:cubicBezTo>
                  <a:cubicBezTo>
                    <a:pt x="6065625" y="11784326"/>
                    <a:pt x="6085959" y="11842024"/>
                    <a:pt x="6114955" y="11866672"/>
                  </a:cubicBezTo>
                  <a:lnTo>
                    <a:pt x="6138197" y="11876100"/>
                  </a:lnTo>
                  <a:lnTo>
                    <a:pt x="6146405" y="11876100"/>
                  </a:lnTo>
                  <a:lnTo>
                    <a:pt x="6142301" y="11877766"/>
                  </a:lnTo>
                  <a:lnTo>
                    <a:pt x="6146405" y="11879430"/>
                  </a:lnTo>
                  <a:lnTo>
                    <a:pt x="6138197" y="11879430"/>
                  </a:lnTo>
                  <a:lnTo>
                    <a:pt x="6114955" y="11888860"/>
                  </a:lnTo>
                  <a:cubicBezTo>
                    <a:pt x="6085959" y="11913506"/>
                    <a:pt x="6065625" y="11971206"/>
                    <a:pt x="6065625" y="12038436"/>
                  </a:cubicBezTo>
                  <a:cubicBezTo>
                    <a:pt x="6065625" y="12128078"/>
                    <a:pt x="6101775" y="12200772"/>
                    <a:pt x="6146405" y="12200772"/>
                  </a:cubicBezTo>
                  <a:lnTo>
                    <a:pt x="5742600" y="12200772"/>
                  </a:lnTo>
                  <a:lnTo>
                    <a:pt x="5720978" y="12192000"/>
                  </a:lnTo>
                  <a:lnTo>
                    <a:pt x="0" y="12191999"/>
                  </a:lnTo>
                  <a:lnTo>
                    <a:pt x="0" y="0"/>
                  </a:lnTo>
                  <a:lnTo>
                    <a:pt x="6001104" y="0"/>
                  </a:lnTo>
                  <a:lnTo>
                    <a:pt x="6001104" y="2222"/>
                  </a:lnTo>
                  <a:close/>
                </a:path>
              </a:pathLst>
            </a:custGeom>
            <a:solidFill>
              <a:srgbClr val="8FDAE1"/>
            </a:solidFill>
            <a:ln>
              <a:noFill/>
            </a:ln>
            <a:effectLst>
              <a:outerShdw dist="25400" dir="16200000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65" name="자유형 164"/>
            <p:cNvSpPr/>
            <p:nvPr/>
          </p:nvSpPr>
          <p:spPr>
            <a:xfrm>
              <a:off x="220080" y="850900"/>
              <a:ext cx="11971920" cy="6007101"/>
            </a:xfrm>
            <a:custGeom>
              <a:avLst/>
              <a:gdLst>
                <a:gd name="connsiteX0" fmla="*/ 11959246 w 11971920"/>
                <a:gd name="connsiteY0" fmla="*/ 3886200 h 6007101"/>
                <a:gd name="connsiteX1" fmla="*/ 11971920 w 11971920"/>
                <a:gd name="connsiteY1" fmla="*/ 6007100 h 6007101"/>
                <a:gd name="connsiteX2" fmla="*/ 11959246 w 11971920"/>
                <a:gd name="connsiteY2" fmla="*/ 5998962 h 6007101"/>
                <a:gd name="connsiteX3" fmla="*/ 6826440 w 11971920"/>
                <a:gd name="connsiteY3" fmla="*/ 0 h 6007101"/>
                <a:gd name="connsiteX4" fmla="*/ 9031646 w 11971920"/>
                <a:gd name="connsiteY4" fmla="*/ 393700 h 6007101"/>
                <a:gd name="connsiteX5" fmla="*/ 10527130 w 11971920"/>
                <a:gd name="connsiteY5" fmla="*/ 495300 h 6007101"/>
                <a:gd name="connsiteX6" fmla="*/ 11502997 w 11971920"/>
                <a:gd name="connsiteY6" fmla="*/ 1498600 h 6007101"/>
                <a:gd name="connsiteX7" fmla="*/ 11528344 w 11971920"/>
                <a:gd name="connsiteY7" fmla="*/ 2654300 h 6007101"/>
                <a:gd name="connsiteX8" fmla="*/ 11794490 w 11971920"/>
                <a:gd name="connsiteY8" fmla="*/ 3022600 h 6007101"/>
                <a:gd name="connsiteX9" fmla="*/ 11944756 w 11971920"/>
                <a:gd name="connsiteY9" fmla="*/ 3810247 h 6007101"/>
                <a:gd name="connsiteX10" fmla="*/ 11528344 w 11971920"/>
                <a:gd name="connsiteY10" fmla="*/ 6007100 h 6007101"/>
                <a:gd name="connsiteX11" fmla="*/ 11946572 w 11971920"/>
                <a:gd name="connsiteY11" fmla="*/ 6007100 h 6007101"/>
                <a:gd name="connsiteX12" fmla="*/ 11946573 w 11971920"/>
                <a:gd name="connsiteY12" fmla="*/ 6007101 h 6007101"/>
                <a:gd name="connsiteX13" fmla="*/ 707963 w 11971920"/>
                <a:gd name="connsiteY13" fmla="*/ 6007101 h 6007101"/>
                <a:gd name="connsiteX14" fmla="*/ 64959 w 11971920"/>
                <a:gd name="connsiteY14" fmla="*/ 5114460 h 6007101"/>
                <a:gd name="connsiteX15" fmla="*/ 0 w 11971920"/>
                <a:gd name="connsiteY15" fmla="*/ 5012032 h 6007101"/>
                <a:gd name="connsiteX16" fmla="*/ 161520 w 11971920"/>
                <a:gd name="connsiteY16" fmla="*/ 4241816 h 6007101"/>
                <a:gd name="connsiteX17" fmla="*/ 85479 w 11971920"/>
                <a:gd name="connsiteY17" fmla="*/ 2120916 h 6007101"/>
                <a:gd name="connsiteX18" fmla="*/ 516381 w 11971920"/>
                <a:gd name="connsiteY18" fmla="*/ 1130316 h 6007101"/>
                <a:gd name="connsiteX19" fmla="*/ 2227317 w 11971920"/>
                <a:gd name="connsiteY19" fmla="*/ 431816 h 6007101"/>
                <a:gd name="connsiteX20" fmla="*/ 4900006 w 11971920"/>
                <a:gd name="connsiteY20" fmla="*/ 27551 h 6007101"/>
                <a:gd name="connsiteX21" fmla="*/ 4912695 w 11971920"/>
                <a:gd name="connsiteY21" fmla="*/ 12732 h 6007101"/>
                <a:gd name="connsiteX22" fmla="*/ 6813798 w 11971920"/>
                <a:gd name="connsiteY22" fmla="*/ 12732 h 6007101"/>
                <a:gd name="connsiteX23" fmla="*/ 6822424 w 11971920"/>
                <a:gd name="connsiteY23" fmla="*/ 22806 h 600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971920" h="6007101">
                  <a:moveTo>
                    <a:pt x="11959246" y="3886200"/>
                  </a:moveTo>
                  <a:cubicBezTo>
                    <a:pt x="11963471" y="4593167"/>
                    <a:pt x="11967696" y="5300133"/>
                    <a:pt x="11971920" y="6007100"/>
                  </a:cubicBezTo>
                  <a:lnTo>
                    <a:pt x="11959246" y="5998962"/>
                  </a:lnTo>
                  <a:close/>
                  <a:moveTo>
                    <a:pt x="6826440" y="0"/>
                  </a:moveTo>
                  <a:cubicBezTo>
                    <a:pt x="7561509" y="131233"/>
                    <a:pt x="8414864" y="311150"/>
                    <a:pt x="9031646" y="393700"/>
                  </a:cubicBezTo>
                  <a:cubicBezTo>
                    <a:pt x="9648428" y="476250"/>
                    <a:pt x="10028636" y="461433"/>
                    <a:pt x="10527130" y="495300"/>
                  </a:cubicBezTo>
                  <a:lnTo>
                    <a:pt x="11502997" y="1498600"/>
                  </a:lnTo>
                  <a:lnTo>
                    <a:pt x="11528344" y="2654300"/>
                  </a:lnTo>
                  <a:lnTo>
                    <a:pt x="11794490" y="3022600"/>
                  </a:lnTo>
                  <a:lnTo>
                    <a:pt x="11944756" y="3810247"/>
                  </a:lnTo>
                  <a:lnTo>
                    <a:pt x="11528344" y="6007100"/>
                  </a:lnTo>
                  <a:lnTo>
                    <a:pt x="11946572" y="6007100"/>
                  </a:lnTo>
                  <a:lnTo>
                    <a:pt x="11946573" y="6007101"/>
                  </a:lnTo>
                  <a:lnTo>
                    <a:pt x="707963" y="6007101"/>
                  </a:lnTo>
                  <a:lnTo>
                    <a:pt x="64959" y="5114460"/>
                  </a:lnTo>
                  <a:lnTo>
                    <a:pt x="0" y="5012032"/>
                  </a:lnTo>
                  <a:lnTo>
                    <a:pt x="161520" y="4241816"/>
                  </a:lnTo>
                  <a:lnTo>
                    <a:pt x="85479" y="2120916"/>
                  </a:lnTo>
                  <a:lnTo>
                    <a:pt x="516381" y="1130316"/>
                  </a:lnTo>
                  <a:lnTo>
                    <a:pt x="2227317" y="431816"/>
                  </a:lnTo>
                  <a:lnTo>
                    <a:pt x="4900006" y="27551"/>
                  </a:lnTo>
                  <a:lnTo>
                    <a:pt x="4912695" y="12732"/>
                  </a:lnTo>
                  <a:lnTo>
                    <a:pt x="6813798" y="12732"/>
                  </a:lnTo>
                  <a:lnTo>
                    <a:pt x="6822424" y="228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dist="63500" dir="16200000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5165786" y="150816"/>
            <a:ext cx="1860427" cy="715878"/>
            <a:chOff x="3684588" y="1674813"/>
            <a:chExt cx="4822825" cy="1855787"/>
          </a:xfrm>
        </p:grpSpPr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3684588" y="2152650"/>
              <a:ext cx="4822825" cy="1370013"/>
            </a:xfrm>
            <a:custGeom>
              <a:avLst/>
              <a:gdLst>
                <a:gd name="T0" fmla="*/ 1495 w 9115"/>
                <a:gd name="T1" fmla="*/ 0 h 2589"/>
                <a:gd name="T2" fmla="*/ 0 w 9115"/>
                <a:gd name="T3" fmla="*/ 2589 h 2589"/>
                <a:gd name="T4" fmla="*/ 9115 w 9115"/>
                <a:gd name="T5" fmla="*/ 2589 h 2589"/>
                <a:gd name="T6" fmla="*/ 7527 w 9115"/>
                <a:gd name="T7" fmla="*/ 27 h 2589"/>
                <a:gd name="T8" fmla="*/ 5881 w 9115"/>
                <a:gd name="T9" fmla="*/ 1824 h 2589"/>
                <a:gd name="T10" fmla="*/ 2706 w 9115"/>
                <a:gd name="T11" fmla="*/ 1794 h 2589"/>
                <a:gd name="T12" fmla="*/ 1495 w 9115"/>
                <a:gd name="T13" fmla="*/ 0 h 2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115" h="2589">
                  <a:moveTo>
                    <a:pt x="1495" y="0"/>
                  </a:moveTo>
                  <a:lnTo>
                    <a:pt x="0" y="2589"/>
                  </a:lnTo>
                  <a:lnTo>
                    <a:pt x="9115" y="2589"/>
                  </a:lnTo>
                  <a:lnTo>
                    <a:pt x="7527" y="27"/>
                  </a:lnTo>
                  <a:lnTo>
                    <a:pt x="5881" y="1824"/>
                  </a:lnTo>
                  <a:lnTo>
                    <a:pt x="2706" y="1794"/>
                  </a:lnTo>
                  <a:lnTo>
                    <a:pt x="1495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15"/>
            <p:cNvSpPr>
              <a:spLocks/>
            </p:cNvSpPr>
            <p:nvPr/>
          </p:nvSpPr>
          <p:spPr bwMode="auto">
            <a:xfrm>
              <a:off x="4878388" y="1803400"/>
              <a:ext cx="2557463" cy="1719263"/>
            </a:xfrm>
            <a:custGeom>
              <a:avLst/>
              <a:gdLst>
                <a:gd name="T0" fmla="*/ 0 w 4833"/>
                <a:gd name="T1" fmla="*/ 3250 h 3250"/>
                <a:gd name="T2" fmla="*/ 976 w 4833"/>
                <a:gd name="T3" fmla="*/ 1536 h 3250"/>
                <a:gd name="T4" fmla="*/ 1211 w 4833"/>
                <a:gd name="T5" fmla="*/ 1997 h 3250"/>
                <a:gd name="T6" fmla="*/ 2359 w 4833"/>
                <a:gd name="T7" fmla="*/ 0 h 3250"/>
                <a:gd name="T8" fmla="*/ 3441 w 4833"/>
                <a:gd name="T9" fmla="*/ 2125 h 3250"/>
                <a:gd name="T10" fmla="*/ 4090 w 4833"/>
                <a:gd name="T11" fmla="*/ 992 h 3250"/>
                <a:gd name="T12" fmla="*/ 4833 w 4833"/>
                <a:gd name="T13" fmla="*/ 2451 h 3250"/>
                <a:gd name="T14" fmla="*/ 4761 w 4833"/>
                <a:gd name="T15" fmla="*/ 2565 h 3250"/>
                <a:gd name="T16" fmla="*/ 4603 w 4833"/>
                <a:gd name="T17" fmla="*/ 2781 h 3250"/>
                <a:gd name="T18" fmla="*/ 4426 w 4833"/>
                <a:gd name="T19" fmla="*/ 2981 h 3250"/>
                <a:gd name="T20" fmla="*/ 4231 w 4833"/>
                <a:gd name="T21" fmla="*/ 3165 h 3250"/>
                <a:gd name="T22" fmla="*/ 4128 w 4833"/>
                <a:gd name="T23" fmla="*/ 3250 h 3250"/>
                <a:gd name="T24" fmla="*/ 377 w 4833"/>
                <a:gd name="T25" fmla="*/ 3250 h 3250"/>
                <a:gd name="T26" fmla="*/ 0 w 4833"/>
                <a:gd name="T27" fmla="*/ 325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33" h="3250">
                  <a:moveTo>
                    <a:pt x="0" y="3250"/>
                  </a:moveTo>
                  <a:lnTo>
                    <a:pt x="976" y="1536"/>
                  </a:lnTo>
                  <a:lnTo>
                    <a:pt x="1211" y="1997"/>
                  </a:lnTo>
                  <a:lnTo>
                    <a:pt x="2359" y="0"/>
                  </a:lnTo>
                  <a:lnTo>
                    <a:pt x="3441" y="2125"/>
                  </a:lnTo>
                  <a:lnTo>
                    <a:pt x="4090" y="992"/>
                  </a:lnTo>
                  <a:lnTo>
                    <a:pt x="4833" y="2451"/>
                  </a:lnTo>
                  <a:lnTo>
                    <a:pt x="4761" y="2565"/>
                  </a:lnTo>
                  <a:lnTo>
                    <a:pt x="4603" y="2781"/>
                  </a:lnTo>
                  <a:lnTo>
                    <a:pt x="4426" y="2981"/>
                  </a:lnTo>
                  <a:lnTo>
                    <a:pt x="4231" y="3165"/>
                  </a:lnTo>
                  <a:lnTo>
                    <a:pt x="4128" y="3250"/>
                  </a:lnTo>
                  <a:lnTo>
                    <a:pt x="377" y="3250"/>
                  </a:lnTo>
                  <a:lnTo>
                    <a:pt x="0" y="32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16"/>
            <p:cNvSpPr>
              <a:spLocks/>
            </p:cNvSpPr>
            <p:nvPr/>
          </p:nvSpPr>
          <p:spPr bwMode="auto">
            <a:xfrm>
              <a:off x="5911850" y="1803400"/>
              <a:ext cx="1746250" cy="1719263"/>
            </a:xfrm>
            <a:custGeom>
              <a:avLst/>
              <a:gdLst>
                <a:gd name="T0" fmla="*/ 406 w 3299"/>
                <a:gd name="T1" fmla="*/ 0 h 3250"/>
                <a:gd name="T2" fmla="*/ 1671 w 3299"/>
                <a:gd name="T3" fmla="*/ 2485 h 3250"/>
                <a:gd name="T4" fmla="*/ 2137 w 3299"/>
                <a:gd name="T5" fmla="*/ 992 h 3250"/>
                <a:gd name="T6" fmla="*/ 3299 w 3299"/>
                <a:gd name="T7" fmla="*/ 3250 h 3250"/>
                <a:gd name="T8" fmla="*/ 374 w 3299"/>
                <a:gd name="T9" fmla="*/ 3250 h 3250"/>
                <a:gd name="T10" fmla="*/ 644 w 3299"/>
                <a:gd name="T11" fmla="*/ 3008 h 3250"/>
                <a:gd name="T12" fmla="*/ 0 w 3299"/>
                <a:gd name="T13" fmla="*/ 2681 h 3250"/>
                <a:gd name="T14" fmla="*/ 811 w 3299"/>
                <a:gd name="T15" fmla="*/ 2232 h 3250"/>
                <a:gd name="T16" fmla="*/ 406 w 3299"/>
                <a:gd name="T17" fmla="*/ 2007 h 3250"/>
                <a:gd name="T18" fmla="*/ 406 w 3299"/>
                <a:gd name="T19" fmla="*/ 1774 h 3250"/>
                <a:gd name="T20" fmla="*/ 406 w 3299"/>
                <a:gd name="T21" fmla="*/ 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99" h="3250">
                  <a:moveTo>
                    <a:pt x="406" y="0"/>
                  </a:moveTo>
                  <a:lnTo>
                    <a:pt x="1671" y="2485"/>
                  </a:lnTo>
                  <a:lnTo>
                    <a:pt x="2137" y="992"/>
                  </a:lnTo>
                  <a:lnTo>
                    <a:pt x="3299" y="3250"/>
                  </a:lnTo>
                  <a:lnTo>
                    <a:pt x="374" y="3250"/>
                  </a:lnTo>
                  <a:lnTo>
                    <a:pt x="644" y="3008"/>
                  </a:lnTo>
                  <a:lnTo>
                    <a:pt x="0" y="2681"/>
                  </a:lnTo>
                  <a:lnTo>
                    <a:pt x="811" y="2232"/>
                  </a:lnTo>
                  <a:lnTo>
                    <a:pt x="406" y="2007"/>
                  </a:lnTo>
                  <a:lnTo>
                    <a:pt x="406" y="1774"/>
                  </a:lnTo>
                  <a:lnTo>
                    <a:pt x="406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17"/>
            <p:cNvSpPr>
              <a:spLocks/>
            </p:cNvSpPr>
            <p:nvPr/>
          </p:nvSpPr>
          <p:spPr bwMode="auto">
            <a:xfrm>
              <a:off x="3694113" y="1674813"/>
              <a:ext cx="1595438" cy="1847850"/>
            </a:xfrm>
            <a:custGeom>
              <a:avLst/>
              <a:gdLst>
                <a:gd name="T0" fmla="*/ 1476 w 3014"/>
                <a:gd name="T1" fmla="*/ 902 h 3491"/>
                <a:gd name="T2" fmla="*/ 1974 w 3014"/>
                <a:gd name="T3" fmla="*/ 0 h 3491"/>
                <a:gd name="T4" fmla="*/ 3014 w 3014"/>
                <a:gd name="T5" fmla="*/ 2127 h 3491"/>
                <a:gd name="T6" fmla="*/ 2238 w 3014"/>
                <a:gd name="T7" fmla="*/ 3491 h 3491"/>
                <a:gd name="T8" fmla="*/ 0 w 3014"/>
                <a:gd name="T9" fmla="*/ 3459 h 3491"/>
                <a:gd name="T10" fmla="*/ 1476 w 3014"/>
                <a:gd name="T11" fmla="*/ 902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14" h="3491">
                  <a:moveTo>
                    <a:pt x="1476" y="902"/>
                  </a:moveTo>
                  <a:lnTo>
                    <a:pt x="1974" y="0"/>
                  </a:lnTo>
                  <a:lnTo>
                    <a:pt x="3014" y="2127"/>
                  </a:lnTo>
                  <a:lnTo>
                    <a:pt x="2238" y="3491"/>
                  </a:lnTo>
                  <a:lnTo>
                    <a:pt x="0" y="3459"/>
                  </a:lnTo>
                  <a:lnTo>
                    <a:pt x="1476" y="9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18"/>
            <p:cNvSpPr>
              <a:spLocks/>
            </p:cNvSpPr>
            <p:nvPr/>
          </p:nvSpPr>
          <p:spPr bwMode="auto">
            <a:xfrm>
              <a:off x="4572000" y="1674813"/>
              <a:ext cx="717550" cy="1847850"/>
            </a:xfrm>
            <a:custGeom>
              <a:avLst/>
              <a:gdLst>
                <a:gd name="T0" fmla="*/ 315 w 1355"/>
                <a:gd name="T1" fmla="*/ 0 h 3491"/>
                <a:gd name="T2" fmla="*/ 1355 w 1355"/>
                <a:gd name="T3" fmla="*/ 2127 h 3491"/>
                <a:gd name="T4" fmla="*/ 579 w 1355"/>
                <a:gd name="T5" fmla="*/ 3491 h 3491"/>
                <a:gd name="T6" fmla="*/ 547 w 1355"/>
                <a:gd name="T7" fmla="*/ 3457 h 3491"/>
                <a:gd name="T8" fmla="*/ 493 w 1355"/>
                <a:gd name="T9" fmla="*/ 3370 h 3491"/>
                <a:gd name="T10" fmla="*/ 448 w 1355"/>
                <a:gd name="T11" fmla="*/ 3268 h 3491"/>
                <a:gd name="T12" fmla="*/ 409 w 1355"/>
                <a:gd name="T13" fmla="*/ 3157 h 3491"/>
                <a:gd name="T14" fmla="*/ 359 w 1355"/>
                <a:gd name="T15" fmla="*/ 2983 h 3491"/>
                <a:gd name="T16" fmla="*/ 305 w 1355"/>
                <a:gd name="T17" fmla="*/ 2817 h 3491"/>
                <a:gd name="T18" fmla="*/ 265 w 1355"/>
                <a:gd name="T19" fmla="*/ 2719 h 3491"/>
                <a:gd name="T20" fmla="*/ 241 w 1355"/>
                <a:gd name="T21" fmla="*/ 2677 h 3491"/>
                <a:gd name="T22" fmla="*/ 500 w 1355"/>
                <a:gd name="T23" fmla="*/ 2435 h 3491"/>
                <a:gd name="T24" fmla="*/ 0 w 1355"/>
                <a:gd name="T25" fmla="*/ 2169 h 3491"/>
                <a:gd name="T26" fmla="*/ 631 w 1355"/>
                <a:gd name="T27" fmla="*/ 1806 h 3491"/>
                <a:gd name="T28" fmla="*/ 315 w 1355"/>
                <a:gd name="T29" fmla="*/ 1625 h 3491"/>
                <a:gd name="T30" fmla="*/ 315 w 1355"/>
                <a:gd name="T31" fmla="*/ 1436 h 3491"/>
                <a:gd name="T32" fmla="*/ 315 w 1355"/>
                <a:gd name="T33" fmla="*/ 0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55" h="3491">
                  <a:moveTo>
                    <a:pt x="315" y="0"/>
                  </a:moveTo>
                  <a:lnTo>
                    <a:pt x="1355" y="2127"/>
                  </a:lnTo>
                  <a:lnTo>
                    <a:pt x="579" y="3491"/>
                  </a:lnTo>
                  <a:lnTo>
                    <a:pt x="547" y="3457"/>
                  </a:lnTo>
                  <a:lnTo>
                    <a:pt x="493" y="3370"/>
                  </a:lnTo>
                  <a:lnTo>
                    <a:pt x="448" y="3268"/>
                  </a:lnTo>
                  <a:lnTo>
                    <a:pt x="409" y="3157"/>
                  </a:lnTo>
                  <a:lnTo>
                    <a:pt x="359" y="2983"/>
                  </a:lnTo>
                  <a:lnTo>
                    <a:pt x="305" y="2817"/>
                  </a:lnTo>
                  <a:lnTo>
                    <a:pt x="265" y="2719"/>
                  </a:lnTo>
                  <a:lnTo>
                    <a:pt x="241" y="2677"/>
                  </a:lnTo>
                  <a:lnTo>
                    <a:pt x="500" y="2435"/>
                  </a:lnTo>
                  <a:lnTo>
                    <a:pt x="0" y="2169"/>
                  </a:lnTo>
                  <a:lnTo>
                    <a:pt x="631" y="1806"/>
                  </a:lnTo>
                  <a:lnTo>
                    <a:pt x="315" y="1625"/>
                  </a:lnTo>
                  <a:lnTo>
                    <a:pt x="315" y="1436"/>
                  </a:lnTo>
                  <a:lnTo>
                    <a:pt x="315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19"/>
            <p:cNvSpPr>
              <a:spLocks/>
            </p:cNvSpPr>
            <p:nvPr/>
          </p:nvSpPr>
          <p:spPr bwMode="auto">
            <a:xfrm>
              <a:off x="7059613" y="1679575"/>
              <a:ext cx="1447800" cy="1843088"/>
            </a:xfrm>
            <a:custGeom>
              <a:avLst/>
              <a:gdLst>
                <a:gd name="T0" fmla="*/ 1148 w 2736"/>
                <a:gd name="T1" fmla="*/ 922 h 3484"/>
                <a:gd name="T2" fmla="*/ 628 w 2736"/>
                <a:gd name="T3" fmla="*/ 0 h 3484"/>
                <a:gd name="T4" fmla="*/ 0 w 2736"/>
                <a:gd name="T5" fmla="*/ 1286 h 3484"/>
                <a:gd name="T6" fmla="*/ 711 w 2736"/>
                <a:gd name="T7" fmla="*/ 2685 h 3484"/>
                <a:gd name="T8" fmla="*/ 1130 w 2736"/>
                <a:gd name="T9" fmla="*/ 3484 h 3484"/>
                <a:gd name="T10" fmla="*/ 2736 w 2736"/>
                <a:gd name="T11" fmla="*/ 3484 h 3484"/>
                <a:gd name="T12" fmla="*/ 1148 w 2736"/>
                <a:gd name="T13" fmla="*/ 922 h 3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36" h="3484">
                  <a:moveTo>
                    <a:pt x="1148" y="922"/>
                  </a:moveTo>
                  <a:lnTo>
                    <a:pt x="628" y="0"/>
                  </a:lnTo>
                  <a:lnTo>
                    <a:pt x="0" y="1286"/>
                  </a:lnTo>
                  <a:lnTo>
                    <a:pt x="711" y="2685"/>
                  </a:lnTo>
                  <a:lnTo>
                    <a:pt x="1130" y="3484"/>
                  </a:lnTo>
                  <a:lnTo>
                    <a:pt x="2736" y="3484"/>
                  </a:lnTo>
                  <a:lnTo>
                    <a:pt x="1148" y="922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20"/>
            <p:cNvSpPr>
              <a:spLocks/>
            </p:cNvSpPr>
            <p:nvPr/>
          </p:nvSpPr>
          <p:spPr bwMode="auto">
            <a:xfrm>
              <a:off x="7059613" y="1679575"/>
              <a:ext cx="393700" cy="1257300"/>
            </a:xfrm>
            <a:custGeom>
              <a:avLst/>
              <a:gdLst>
                <a:gd name="T0" fmla="*/ 628 w 743"/>
                <a:gd name="T1" fmla="*/ 0 h 2377"/>
                <a:gd name="T2" fmla="*/ 0 w 743"/>
                <a:gd name="T3" fmla="*/ 1286 h 2377"/>
                <a:gd name="T4" fmla="*/ 554 w 743"/>
                <a:gd name="T5" fmla="*/ 2377 h 2377"/>
                <a:gd name="T6" fmla="*/ 743 w 743"/>
                <a:gd name="T7" fmla="*/ 2078 h 2377"/>
                <a:gd name="T8" fmla="*/ 517 w 743"/>
                <a:gd name="T9" fmla="*/ 1707 h 2377"/>
                <a:gd name="T10" fmla="*/ 716 w 743"/>
                <a:gd name="T11" fmla="*/ 1497 h 2377"/>
                <a:gd name="T12" fmla="*/ 482 w 743"/>
                <a:gd name="T13" fmla="*/ 1331 h 2377"/>
                <a:gd name="T14" fmla="*/ 628 w 743"/>
                <a:gd name="T15" fmla="*/ 0 h 2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43" h="2377">
                  <a:moveTo>
                    <a:pt x="628" y="0"/>
                  </a:moveTo>
                  <a:lnTo>
                    <a:pt x="0" y="1286"/>
                  </a:lnTo>
                  <a:lnTo>
                    <a:pt x="554" y="2377"/>
                  </a:lnTo>
                  <a:lnTo>
                    <a:pt x="743" y="2078"/>
                  </a:lnTo>
                  <a:lnTo>
                    <a:pt x="517" y="1707"/>
                  </a:lnTo>
                  <a:lnTo>
                    <a:pt x="716" y="1497"/>
                  </a:lnTo>
                  <a:lnTo>
                    <a:pt x="482" y="1331"/>
                  </a:lnTo>
                  <a:lnTo>
                    <a:pt x="6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" name="Rectangle 33"/>
            <p:cNvSpPr>
              <a:spLocks noChangeArrowheads="1"/>
            </p:cNvSpPr>
            <p:nvPr/>
          </p:nvSpPr>
          <p:spPr bwMode="auto">
            <a:xfrm>
              <a:off x="3694113" y="3505200"/>
              <a:ext cx="4813300" cy="25400"/>
            </a:xfrm>
            <a:prstGeom prst="rect">
              <a:avLst/>
            </a:prstGeom>
            <a:solidFill>
              <a:srgbClr val="B1B1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86" name="Freeform 10"/>
          <p:cNvSpPr>
            <a:spLocks/>
          </p:cNvSpPr>
          <p:nvPr/>
        </p:nvSpPr>
        <p:spPr bwMode="auto">
          <a:xfrm>
            <a:off x="6987944" y="259097"/>
            <a:ext cx="376918" cy="145971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7" name="Freeform 10"/>
          <p:cNvSpPr>
            <a:spLocks/>
          </p:cNvSpPr>
          <p:nvPr/>
        </p:nvSpPr>
        <p:spPr bwMode="auto">
          <a:xfrm>
            <a:off x="7520563" y="460158"/>
            <a:ext cx="280412" cy="108597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841" y="-127402"/>
            <a:ext cx="1565671" cy="91780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8AF0688-6B07-1E4D-A548-7BDC9F3F27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0301" y="1181475"/>
            <a:ext cx="4955853" cy="567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575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" name="그룹 159"/>
          <p:cNvGrpSpPr/>
          <p:nvPr/>
        </p:nvGrpSpPr>
        <p:grpSpPr>
          <a:xfrm>
            <a:off x="10045331" y="465336"/>
            <a:ext cx="1015315" cy="268103"/>
            <a:chOff x="8847791" y="-932246"/>
            <a:chExt cx="1015315" cy="268103"/>
          </a:xfrm>
        </p:grpSpPr>
        <p:sp>
          <p:nvSpPr>
            <p:cNvPr id="42" name="Rectangle 13"/>
            <p:cNvSpPr>
              <a:spLocks noChangeArrowheads="1"/>
            </p:cNvSpPr>
            <p:nvPr/>
          </p:nvSpPr>
          <p:spPr bwMode="auto">
            <a:xfrm flipH="1">
              <a:off x="9765140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Rectangle 14"/>
            <p:cNvSpPr>
              <a:spLocks noChangeArrowheads="1"/>
            </p:cNvSpPr>
            <p:nvPr/>
          </p:nvSpPr>
          <p:spPr bwMode="auto">
            <a:xfrm flipH="1">
              <a:off x="977151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Rectangle 15"/>
            <p:cNvSpPr>
              <a:spLocks noChangeArrowheads="1"/>
            </p:cNvSpPr>
            <p:nvPr/>
          </p:nvSpPr>
          <p:spPr bwMode="auto">
            <a:xfrm flipH="1">
              <a:off x="9777893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Rectangle 16"/>
            <p:cNvSpPr>
              <a:spLocks noChangeArrowheads="1"/>
            </p:cNvSpPr>
            <p:nvPr/>
          </p:nvSpPr>
          <p:spPr bwMode="auto">
            <a:xfrm flipH="1">
              <a:off x="9784269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Rectangle 17"/>
            <p:cNvSpPr>
              <a:spLocks noChangeArrowheads="1"/>
            </p:cNvSpPr>
            <p:nvPr/>
          </p:nvSpPr>
          <p:spPr bwMode="auto">
            <a:xfrm flipH="1">
              <a:off x="979035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Rectangle 18"/>
            <p:cNvSpPr>
              <a:spLocks noChangeArrowheads="1"/>
            </p:cNvSpPr>
            <p:nvPr/>
          </p:nvSpPr>
          <p:spPr bwMode="auto">
            <a:xfrm flipH="1">
              <a:off x="979673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Rectangle 19"/>
            <p:cNvSpPr>
              <a:spLocks noChangeArrowheads="1"/>
            </p:cNvSpPr>
            <p:nvPr/>
          </p:nvSpPr>
          <p:spPr bwMode="auto">
            <a:xfrm flipH="1">
              <a:off x="980281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" name="Rectangle 20"/>
            <p:cNvSpPr>
              <a:spLocks noChangeArrowheads="1"/>
            </p:cNvSpPr>
            <p:nvPr/>
          </p:nvSpPr>
          <p:spPr bwMode="auto">
            <a:xfrm flipH="1">
              <a:off x="980919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" name="Rectangle 21"/>
            <p:cNvSpPr>
              <a:spLocks noChangeArrowheads="1"/>
            </p:cNvSpPr>
            <p:nvPr/>
          </p:nvSpPr>
          <p:spPr bwMode="auto">
            <a:xfrm flipH="1">
              <a:off x="9815572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" name="Rectangle 22"/>
            <p:cNvSpPr>
              <a:spLocks noChangeArrowheads="1"/>
            </p:cNvSpPr>
            <p:nvPr/>
          </p:nvSpPr>
          <p:spPr bwMode="auto">
            <a:xfrm flipH="1">
              <a:off x="982165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" name="Rectangle 23"/>
            <p:cNvSpPr>
              <a:spLocks noChangeArrowheads="1"/>
            </p:cNvSpPr>
            <p:nvPr/>
          </p:nvSpPr>
          <p:spPr bwMode="auto">
            <a:xfrm flipH="1">
              <a:off x="982803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" name="Rectangle 24"/>
            <p:cNvSpPr>
              <a:spLocks noChangeArrowheads="1"/>
            </p:cNvSpPr>
            <p:nvPr/>
          </p:nvSpPr>
          <p:spPr bwMode="auto">
            <a:xfrm flipH="1">
              <a:off x="983441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" name="Rectangle 25"/>
            <p:cNvSpPr>
              <a:spLocks noChangeArrowheads="1"/>
            </p:cNvSpPr>
            <p:nvPr/>
          </p:nvSpPr>
          <p:spPr bwMode="auto">
            <a:xfrm flipH="1">
              <a:off x="984049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" name="Rectangle 26"/>
            <p:cNvSpPr>
              <a:spLocks noChangeArrowheads="1"/>
            </p:cNvSpPr>
            <p:nvPr/>
          </p:nvSpPr>
          <p:spPr bwMode="auto">
            <a:xfrm flipH="1">
              <a:off x="984687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6" name="Rectangle 27"/>
            <p:cNvSpPr>
              <a:spLocks noChangeArrowheads="1"/>
            </p:cNvSpPr>
            <p:nvPr/>
          </p:nvSpPr>
          <p:spPr bwMode="auto">
            <a:xfrm flipH="1">
              <a:off x="9853251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7" name="Rectangle 28"/>
            <p:cNvSpPr>
              <a:spLocks noChangeArrowheads="1"/>
            </p:cNvSpPr>
            <p:nvPr/>
          </p:nvSpPr>
          <p:spPr bwMode="auto">
            <a:xfrm flipH="1">
              <a:off x="985933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8" name="Freeform 29"/>
            <p:cNvSpPr>
              <a:spLocks/>
            </p:cNvSpPr>
            <p:nvPr/>
          </p:nvSpPr>
          <p:spPr bwMode="auto">
            <a:xfrm flipH="1">
              <a:off x="8865181" y="-804716"/>
              <a:ext cx="320855" cy="53911"/>
            </a:xfrm>
            <a:custGeom>
              <a:avLst/>
              <a:gdLst>
                <a:gd name="T0" fmla="*/ 0 w 3320"/>
                <a:gd name="T1" fmla="*/ 559 h 559"/>
                <a:gd name="T2" fmla="*/ 3320 w 3320"/>
                <a:gd name="T3" fmla="*/ 559 h 559"/>
                <a:gd name="T4" fmla="*/ 3314 w 3320"/>
                <a:gd name="T5" fmla="*/ 521 h 559"/>
                <a:gd name="T6" fmla="*/ 3297 w 3320"/>
                <a:gd name="T7" fmla="*/ 446 h 559"/>
                <a:gd name="T8" fmla="*/ 3268 w 3320"/>
                <a:gd name="T9" fmla="*/ 373 h 559"/>
                <a:gd name="T10" fmla="*/ 3231 w 3320"/>
                <a:gd name="T11" fmla="*/ 302 h 559"/>
                <a:gd name="T12" fmla="*/ 3185 w 3320"/>
                <a:gd name="T13" fmla="*/ 232 h 559"/>
                <a:gd name="T14" fmla="*/ 3130 w 3320"/>
                <a:gd name="T15" fmla="*/ 162 h 559"/>
                <a:gd name="T16" fmla="*/ 3065 w 3320"/>
                <a:gd name="T17" fmla="*/ 96 h 559"/>
                <a:gd name="T18" fmla="*/ 2992 w 3320"/>
                <a:gd name="T19" fmla="*/ 31 h 559"/>
                <a:gd name="T20" fmla="*/ 2953 w 3320"/>
                <a:gd name="T21" fmla="*/ 0 h 559"/>
                <a:gd name="T22" fmla="*/ 0 w 3320"/>
                <a:gd name="T23" fmla="*/ 0 h 559"/>
                <a:gd name="T24" fmla="*/ 0 w 3320"/>
                <a:gd name="T25" fmla="*/ 559 h 559"/>
                <a:gd name="T26" fmla="*/ 0 w 3320"/>
                <a:gd name="T27" fmla="*/ 559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20" h="559">
                  <a:moveTo>
                    <a:pt x="0" y="559"/>
                  </a:moveTo>
                  <a:lnTo>
                    <a:pt x="3320" y="559"/>
                  </a:lnTo>
                  <a:lnTo>
                    <a:pt x="3314" y="521"/>
                  </a:lnTo>
                  <a:lnTo>
                    <a:pt x="3297" y="446"/>
                  </a:lnTo>
                  <a:lnTo>
                    <a:pt x="3268" y="373"/>
                  </a:lnTo>
                  <a:lnTo>
                    <a:pt x="3231" y="302"/>
                  </a:lnTo>
                  <a:lnTo>
                    <a:pt x="3185" y="232"/>
                  </a:lnTo>
                  <a:lnTo>
                    <a:pt x="3130" y="162"/>
                  </a:lnTo>
                  <a:lnTo>
                    <a:pt x="3065" y="96"/>
                  </a:lnTo>
                  <a:lnTo>
                    <a:pt x="2992" y="31"/>
                  </a:lnTo>
                  <a:lnTo>
                    <a:pt x="2953" y="0"/>
                  </a:lnTo>
                  <a:lnTo>
                    <a:pt x="0" y="0"/>
                  </a:lnTo>
                  <a:lnTo>
                    <a:pt x="0" y="559"/>
                  </a:lnTo>
                  <a:lnTo>
                    <a:pt x="0" y="559"/>
                  </a:lnTo>
                  <a:close/>
                </a:path>
              </a:pathLst>
            </a:custGeom>
            <a:solidFill>
              <a:srgbClr val="ABB1B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9" name="Freeform 30"/>
            <p:cNvSpPr>
              <a:spLocks/>
            </p:cNvSpPr>
            <p:nvPr/>
          </p:nvSpPr>
          <p:spPr bwMode="auto">
            <a:xfrm flipH="1">
              <a:off x="8914744" y="-850511"/>
              <a:ext cx="250423" cy="45795"/>
            </a:xfrm>
            <a:custGeom>
              <a:avLst/>
              <a:gdLst>
                <a:gd name="T0" fmla="*/ 0 w 2592"/>
                <a:gd name="T1" fmla="*/ 474 h 474"/>
                <a:gd name="T2" fmla="*/ 2592 w 2592"/>
                <a:gd name="T3" fmla="*/ 474 h 474"/>
                <a:gd name="T4" fmla="*/ 2587 w 2592"/>
                <a:gd name="T5" fmla="*/ 442 h 474"/>
                <a:gd name="T6" fmla="*/ 2573 w 2592"/>
                <a:gd name="T7" fmla="*/ 379 h 474"/>
                <a:gd name="T8" fmla="*/ 2551 w 2592"/>
                <a:gd name="T9" fmla="*/ 317 h 474"/>
                <a:gd name="T10" fmla="*/ 2523 w 2592"/>
                <a:gd name="T11" fmla="*/ 256 h 474"/>
                <a:gd name="T12" fmla="*/ 2466 w 2592"/>
                <a:gd name="T13" fmla="*/ 167 h 474"/>
                <a:gd name="T14" fmla="*/ 2367 w 2592"/>
                <a:gd name="T15" fmla="*/ 55 h 474"/>
                <a:gd name="T16" fmla="*/ 2305 w 2592"/>
                <a:gd name="T17" fmla="*/ 0 h 474"/>
                <a:gd name="T18" fmla="*/ 0 w 2592"/>
                <a:gd name="T19" fmla="*/ 0 h 474"/>
                <a:gd name="T20" fmla="*/ 0 w 2592"/>
                <a:gd name="T21" fmla="*/ 474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92" h="474">
                  <a:moveTo>
                    <a:pt x="0" y="474"/>
                  </a:moveTo>
                  <a:lnTo>
                    <a:pt x="2592" y="474"/>
                  </a:lnTo>
                  <a:lnTo>
                    <a:pt x="2587" y="442"/>
                  </a:lnTo>
                  <a:lnTo>
                    <a:pt x="2573" y="379"/>
                  </a:lnTo>
                  <a:lnTo>
                    <a:pt x="2551" y="317"/>
                  </a:lnTo>
                  <a:lnTo>
                    <a:pt x="2523" y="256"/>
                  </a:lnTo>
                  <a:lnTo>
                    <a:pt x="2466" y="167"/>
                  </a:lnTo>
                  <a:lnTo>
                    <a:pt x="2367" y="55"/>
                  </a:lnTo>
                  <a:lnTo>
                    <a:pt x="2305" y="0"/>
                  </a:lnTo>
                  <a:lnTo>
                    <a:pt x="0" y="0"/>
                  </a:lnTo>
                  <a:lnTo>
                    <a:pt x="0" y="474"/>
                  </a:lnTo>
                  <a:close/>
                </a:path>
              </a:pathLst>
            </a:custGeom>
            <a:solidFill>
              <a:srgbClr val="D1D7E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Freeform 31"/>
            <p:cNvSpPr>
              <a:spLocks/>
            </p:cNvSpPr>
            <p:nvPr/>
          </p:nvSpPr>
          <p:spPr bwMode="auto">
            <a:xfrm flipH="1">
              <a:off x="8958221" y="-888190"/>
              <a:ext cx="189846" cy="37679"/>
            </a:xfrm>
            <a:custGeom>
              <a:avLst/>
              <a:gdLst>
                <a:gd name="T0" fmla="*/ 0 w 1963"/>
                <a:gd name="T1" fmla="*/ 389 h 389"/>
                <a:gd name="T2" fmla="*/ 1963 w 1963"/>
                <a:gd name="T3" fmla="*/ 389 h 389"/>
                <a:gd name="T4" fmla="*/ 1957 w 1963"/>
                <a:gd name="T5" fmla="*/ 337 h 389"/>
                <a:gd name="T6" fmla="*/ 1924 w 1963"/>
                <a:gd name="T7" fmla="*/ 235 h 389"/>
                <a:gd name="T8" fmla="*/ 1869 w 1963"/>
                <a:gd name="T9" fmla="*/ 137 h 389"/>
                <a:gd name="T10" fmla="*/ 1793 w 1963"/>
                <a:gd name="T11" fmla="*/ 45 h 389"/>
                <a:gd name="T12" fmla="*/ 1747 w 1963"/>
                <a:gd name="T13" fmla="*/ 0 h 389"/>
                <a:gd name="T14" fmla="*/ 0 w 1963"/>
                <a:gd name="T15" fmla="*/ 0 h 389"/>
                <a:gd name="T16" fmla="*/ 0 w 1963"/>
                <a:gd name="T17" fmla="*/ 389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3" h="389">
                  <a:moveTo>
                    <a:pt x="0" y="389"/>
                  </a:moveTo>
                  <a:lnTo>
                    <a:pt x="1963" y="389"/>
                  </a:lnTo>
                  <a:lnTo>
                    <a:pt x="1957" y="337"/>
                  </a:lnTo>
                  <a:lnTo>
                    <a:pt x="1924" y="235"/>
                  </a:lnTo>
                  <a:lnTo>
                    <a:pt x="1869" y="137"/>
                  </a:lnTo>
                  <a:lnTo>
                    <a:pt x="1793" y="45"/>
                  </a:lnTo>
                  <a:lnTo>
                    <a:pt x="1747" y="0"/>
                  </a:lnTo>
                  <a:lnTo>
                    <a:pt x="0" y="0"/>
                  </a:lnTo>
                  <a:lnTo>
                    <a:pt x="0" y="389"/>
                  </a:lnTo>
                  <a:close/>
                </a:path>
              </a:pathLst>
            </a:custGeom>
            <a:solidFill>
              <a:srgbClr val="E9ECF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Rectangle 32"/>
            <p:cNvSpPr>
              <a:spLocks noChangeArrowheads="1"/>
            </p:cNvSpPr>
            <p:nvPr/>
          </p:nvSpPr>
          <p:spPr bwMode="auto">
            <a:xfrm flipH="1">
              <a:off x="9602828" y="-783847"/>
              <a:ext cx="125501" cy="62896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" name="Rectangle 33"/>
            <p:cNvSpPr>
              <a:spLocks noChangeArrowheads="1"/>
            </p:cNvSpPr>
            <p:nvPr/>
          </p:nvSpPr>
          <p:spPr bwMode="auto">
            <a:xfrm flipH="1">
              <a:off x="9226034" y="-783847"/>
              <a:ext cx="125501" cy="62896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" name="Rectangle 34"/>
            <p:cNvSpPr>
              <a:spLocks noChangeArrowheads="1"/>
            </p:cNvSpPr>
            <p:nvPr/>
          </p:nvSpPr>
          <p:spPr bwMode="auto">
            <a:xfrm flipH="1">
              <a:off x="9711229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4" name="Rectangle 35"/>
            <p:cNvSpPr>
              <a:spLocks noChangeArrowheads="1"/>
            </p:cNvSpPr>
            <p:nvPr/>
          </p:nvSpPr>
          <p:spPr bwMode="auto">
            <a:xfrm flipH="1">
              <a:off x="9694998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" name="Rectangle 36"/>
            <p:cNvSpPr>
              <a:spLocks noChangeArrowheads="1"/>
            </p:cNvSpPr>
            <p:nvPr/>
          </p:nvSpPr>
          <p:spPr bwMode="auto">
            <a:xfrm flipH="1">
              <a:off x="9678477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" name="Rectangle 37"/>
            <p:cNvSpPr>
              <a:spLocks noChangeArrowheads="1"/>
            </p:cNvSpPr>
            <p:nvPr/>
          </p:nvSpPr>
          <p:spPr bwMode="auto">
            <a:xfrm flipH="1">
              <a:off x="9662246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7" name="Rectangle 38"/>
            <p:cNvSpPr>
              <a:spLocks noChangeArrowheads="1"/>
            </p:cNvSpPr>
            <p:nvPr/>
          </p:nvSpPr>
          <p:spPr bwMode="auto">
            <a:xfrm flipH="1">
              <a:off x="9645725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8" name="Rectangle 39"/>
            <p:cNvSpPr>
              <a:spLocks noChangeArrowheads="1"/>
            </p:cNvSpPr>
            <p:nvPr/>
          </p:nvSpPr>
          <p:spPr bwMode="auto">
            <a:xfrm flipH="1">
              <a:off x="9629204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9" name="Rectangle 40"/>
            <p:cNvSpPr>
              <a:spLocks noChangeArrowheads="1"/>
            </p:cNvSpPr>
            <p:nvPr/>
          </p:nvSpPr>
          <p:spPr bwMode="auto">
            <a:xfrm flipH="1">
              <a:off x="9612973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0" name="Rectangle 41"/>
            <p:cNvSpPr>
              <a:spLocks noChangeArrowheads="1"/>
            </p:cNvSpPr>
            <p:nvPr/>
          </p:nvSpPr>
          <p:spPr bwMode="auto">
            <a:xfrm flipH="1">
              <a:off x="9414141" y="-847033"/>
              <a:ext cx="125501" cy="63185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1" name="Rectangle 42"/>
            <p:cNvSpPr>
              <a:spLocks noChangeArrowheads="1"/>
            </p:cNvSpPr>
            <p:nvPr/>
          </p:nvSpPr>
          <p:spPr bwMode="auto">
            <a:xfrm flipH="1">
              <a:off x="9522832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2" name="Rectangle 43"/>
            <p:cNvSpPr>
              <a:spLocks noChangeArrowheads="1"/>
            </p:cNvSpPr>
            <p:nvPr/>
          </p:nvSpPr>
          <p:spPr bwMode="auto">
            <a:xfrm flipH="1">
              <a:off x="9506601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3" name="Rectangle 44"/>
            <p:cNvSpPr>
              <a:spLocks noChangeArrowheads="1"/>
            </p:cNvSpPr>
            <p:nvPr/>
          </p:nvSpPr>
          <p:spPr bwMode="auto">
            <a:xfrm flipH="1">
              <a:off x="9490370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4" name="Rectangle 45"/>
            <p:cNvSpPr>
              <a:spLocks noChangeArrowheads="1"/>
            </p:cNvSpPr>
            <p:nvPr/>
          </p:nvSpPr>
          <p:spPr bwMode="auto">
            <a:xfrm flipH="1">
              <a:off x="9473849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5" name="Rectangle 46"/>
            <p:cNvSpPr>
              <a:spLocks noChangeArrowheads="1"/>
            </p:cNvSpPr>
            <p:nvPr/>
          </p:nvSpPr>
          <p:spPr bwMode="auto">
            <a:xfrm flipH="1">
              <a:off x="9457328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6" name="Rectangle 47"/>
            <p:cNvSpPr>
              <a:spLocks noChangeArrowheads="1"/>
            </p:cNvSpPr>
            <p:nvPr/>
          </p:nvSpPr>
          <p:spPr bwMode="auto">
            <a:xfrm flipH="1">
              <a:off x="9440807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7" name="Rectangle 48"/>
            <p:cNvSpPr>
              <a:spLocks noChangeArrowheads="1"/>
            </p:cNvSpPr>
            <p:nvPr/>
          </p:nvSpPr>
          <p:spPr bwMode="auto">
            <a:xfrm flipH="1">
              <a:off x="9424576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8" name="Rectangle 49"/>
            <p:cNvSpPr>
              <a:spLocks noChangeArrowheads="1"/>
            </p:cNvSpPr>
            <p:nvPr/>
          </p:nvSpPr>
          <p:spPr bwMode="auto">
            <a:xfrm flipH="1">
              <a:off x="9477037" y="-783847"/>
              <a:ext cx="125501" cy="62896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9" name="Rectangle 50"/>
            <p:cNvSpPr>
              <a:spLocks noChangeArrowheads="1"/>
            </p:cNvSpPr>
            <p:nvPr/>
          </p:nvSpPr>
          <p:spPr bwMode="auto">
            <a:xfrm flipH="1">
              <a:off x="9585728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0" name="Rectangle 51"/>
            <p:cNvSpPr>
              <a:spLocks noChangeArrowheads="1"/>
            </p:cNvSpPr>
            <p:nvPr/>
          </p:nvSpPr>
          <p:spPr bwMode="auto">
            <a:xfrm flipH="1">
              <a:off x="9569207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1" name="Rectangle 52"/>
            <p:cNvSpPr>
              <a:spLocks noChangeArrowheads="1"/>
            </p:cNvSpPr>
            <p:nvPr/>
          </p:nvSpPr>
          <p:spPr bwMode="auto">
            <a:xfrm flipH="1">
              <a:off x="9552976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2" name="Rectangle 53"/>
            <p:cNvSpPr>
              <a:spLocks noChangeArrowheads="1"/>
            </p:cNvSpPr>
            <p:nvPr/>
          </p:nvSpPr>
          <p:spPr bwMode="auto">
            <a:xfrm flipH="1">
              <a:off x="9536744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3" name="Rectangle 54"/>
            <p:cNvSpPr>
              <a:spLocks noChangeArrowheads="1"/>
            </p:cNvSpPr>
            <p:nvPr/>
          </p:nvSpPr>
          <p:spPr bwMode="auto">
            <a:xfrm flipH="1">
              <a:off x="9520223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4" name="Rectangle 55"/>
            <p:cNvSpPr>
              <a:spLocks noChangeArrowheads="1"/>
            </p:cNvSpPr>
            <p:nvPr/>
          </p:nvSpPr>
          <p:spPr bwMode="auto">
            <a:xfrm flipH="1">
              <a:off x="9503702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5" name="Rectangle 56"/>
            <p:cNvSpPr>
              <a:spLocks noChangeArrowheads="1"/>
            </p:cNvSpPr>
            <p:nvPr/>
          </p:nvSpPr>
          <p:spPr bwMode="auto">
            <a:xfrm flipH="1">
              <a:off x="9487181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6" name="Rectangle 57"/>
            <p:cNvSpPr>
              <a:spLocks noChangeArrowheads="1"/>
            </p:cNvSpPr>
            <p:nvPr/>
          </p:nvSpPr>
          <p:spPr bwMode="auto">
            <a:xfrm flipH="1">
              <a:off x="9288930" y="-847033"/>
              <a:ext cx="125212" cy="63185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7" name="Rectangle 58"/>
            <p:cNvSpPr>
              <a:spLocks noChangeArrowheads="1"/>
            </p:cNvSpPr>
            <p:nvPr/>
          </p:nvSpPr>
          <p:spPr bwMode="auto">
            <a:xfrm flipH="1">
              <a:off x="9397331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8" name="Rectangle 59"/>
            <p:cNvSpPr>
              <a:spLocks noChangeArrowheads="1"/>
            </p:cNvSpPr>
            <p:nvPr/>
          </p:nvSpPr>
          <p:spPr bwMode="auto">
            <a:xfrm flipH="1">
              <a:off x="938109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9" name="Rectangle 60"/>
            <p:cNvSpPr>
              <a:spLocks noChangeArrowheads="1"/>
            </p:cNvSpPr>
            <p:nvPr/>
          </p:nvSpPr>
          <p:spPr bwMode="auto">
            <a:xfrm flipH="1">
              <a:off x="936457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0" name="Rectangle 61"/>
            <p:cNvSpPr>
              <a:spLocks noChangeArrowheads="1"/>
            </p:cNvSpPr>
            <p:nvPr/>
          </p:nvSpPr>
          <p:spPr bwMode="auto">
            <a:xfrm flipH="1">
              <a:off x="9348058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1" name="Rectangle 62"/>
            <p:cNvSpPr>
              <a:spLocks noChangeArrowheads="1"/>
            </p:cNvSpPr>
            <p:nvPr/>
          </p:nvSpPr>
          <p:spPr bwMode="auto">
            <a:xfrm flipH="1">
              <a:off x="9331826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" name="Rectangle 63"/>
            <p:cNvSpPr>
              <a:spLocks noChangeArrowheads="1"/>
            </p:cNvSpPr>
            <p:nvPr/>
          </p:nvSpPr>
          <p:spPr bwMode="auto">
            <a:xfrm flipH="1">
              <a:off x="9315305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3" name="Rectangle 64"/>
            <p:cNvSpPr>
              <a:spLocks noChangeArrowheads="1"/>
            </p:cNvSpPr>
            <p:nvPr/>
          </p:nvSpPr>
          <p:spPr bwMode="auto">
            <a:xfrm flipH="1">
              <a:off x="9299074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4" name="Rectangle 65"/>
            <p:cNvSpPr>
              <a:spLocks noChangeArrowheads="1"/>
            </p:cNvSpPr>
            <p:nvPr/>
          </p:nvSpPr>
          <p:spPr bwMode="auto">
            <a:xfrm flipH="1">
              <a:off x="9351536" y="-783847"/>
              <a:ext cx="125501" cy="62896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5" name="Rectangle 66"/>
            <p:cNvSpPr>
              <a:spLocks noChangeArrowheads="1"/>
            </p:cNvSpPr>
            <p:nvPr/>
          </p:nvSpPr>
          <p:spPr bwMode="auto">
            <a:xfrm flipH="1">
              <a:off x="9460226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6" name="Rectangle 67"/>
            <p:cNvSpPr>
              <a:spLocks noChangeArrowheads="1"/>
            </p:cNvSpPr>
            <p:nvPr/>
          </p:nvSpPr>
          <p:spPr bwMode="auto">
            <a:xfrm flipH="1">
              <a:off x="9443995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7" name="Rectangle 68"/>
            <p:cNvSpPr>
              <a:spLocks noChangeArrowheads="1"/>
            </p:cNvSpPr>
            <p:nvPr/>
          </p:nvSpPr>
          <p:spPr bwMode="auto">
            <a:xfrm flipH="1">
              <a:off x="9427474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8" name="Rectangle 69"/>
            <p:cNvSpPr>
              <a:spLocks noChangeArrowheads="1"/>
            </p:cNvSpPr>
            <p:nvPr/>
          </p:nvSpPr>
          <p:spPr bwMode="auto">
            <a:xfrm flipH="1">
              <a:off x="9410953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9" name="Rectangle 70"/>
            <p:cNvSpPr>
              <a:spLocks noChangeArrowheads="1"/>
            </p:cNvSpPr>
            <p:nvPr/>
          </p:nvSpPr>
          <p:spPr bwMode="auto">
            <a:xfrm flipH="1">
              <a:off x="9394432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0" name="Rectangle 71"/>
            <p:cNvSpPr>
              <a:spLocks noChangeArrowheads="1"/>
            </p:cNvSpPr>
            <p:nvPr/>
          </p:nvSpPr>
          <p:spPr bwMode="auto">
            <a:xfrm flipH="1">
              <a:off x="9377911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1" name="Rectangle 72"/>
            <p:cNvSpPr>
              <a:spLocks noChangeArrowheads="1"/>
            </p:cNvSpPr>
            <p:nvPr/>
          </p:nvSpPr>
          <p:spPr bwMode="auto">
            <a:xfrm flipH="1">
              <a:off x="9361970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2" name="Rectangle 73"/>
            <p:cNvSpPr>
              <a:spLocks noChangeArrowheads="1"/>
            </p:cNvSpPr>
            <p:nvPr/>
          </p:nvSpPr>
          <p:spPr bwMode="auto">
            <a:xfrm flipH="1">
              <a:off x="9477037" y="-910218"/>
              <a:ext cx="125501" cy="63185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3" name="Rectangle 74"/>
            <p:cNvSpPr>
              <a:spLocks noChangeArrowheads="1"/>
            </p:cNvSpPr>
            <p:nvPr/>
          </p:nvSpPr>
          <p:spPr bwMode="auto">
            <a:xfrm flipH="1">
              <a:off x="9585728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4" name="Rectangle 75"/>
            <p:cNvSpPr>
              <a:spLocks noChangeArrowheads="1"/>
            </p:cNvSpPr>
            <p:nvPr/>
          </p:nvSpPr>
          <p:spPr bwMode="auto">
            <a:xfrm flipH="1">
              <a:off x="9569207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5" name="Rectangle 76"/>
            <p:cNvSpPr>
              <a:spLocks noChangeArrowheads="1"/>
            </p:cNvSpPr>
            <p:nvPr/>
          </p:nvSpPr>
          <p:spPr bwMode="auto">
            <a:xfrm flipH="1">
              <a:off x="9552976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6" name="Rectangle 77"/>
            <p:cNvSpPr>
              <a:spLocks noChangeArrowheads="1"/>
            </p:cNvSpPr>
            <p:nvPr/>
          </p:nvSpPr>
          <p:spPr bwMode="auto">
            <a:xfrm flipH="1">
              <a:off x="9536744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7" name="Rectangle 78"/>
            <p:cNvSpPr>
              <a:spLocks noChangeArrowheads="1"/>
            </p:cNvSpPr>
            <p:nvPr/>
          </p:nvSpPr>
          <p:spPr bwMode="auto">
            <a:xfrm flipH="1">
              <a:off x="9520223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8" name="Rectangle 79"/>
            <p:cNvSpPr>
              <a:spLocks noChangeArrowheads="1"/>
            </p:cNvSpPr>
            <p:nvPr/>
          </p:nvSpPr>
          <p:spPr bwMode="auto">
            <a:xfrm flipH="1">
              <a:off x="9503702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9" name="Rectangle 80"/>
            <p:cNvSpPr>
              <a:spLocks noChangeArrowheads="1"/>
            </p:cNvSpPr>
            <p:nvPr/>
          </p:nvSpPr>
          <p:spPr bwMode="auto">
            <a:xfrm flipH="1">
              <a:off x="9487181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0" name="Rectangle 81"/>
            <p:cNvSpPr>
              <a:spLocks noChangeArrowheads="1"/>
            </p:cNvSpPr>
            <p:nvPr/>
          </p:nvSpPr>
          <p:spPr bwMode="auto">
            <a:xfrm flipH="1">
              <a:off x="9334725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1" name="Rectangle 82"/>
            <p:cNvSpPr>
              <a:spLocks noChangeArrowheads="1"/>
            </p:cNvSpPr>
            <p:nvPr/>
          </p:nvSpPr>
          <p:spPr bwMode="auto">
            <a:xfrm flipH="1">
              <a:off x="9318204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2" name="Rectangle 83"/>
            <p:cNvSpPr>
              <a:spLocks noChangeArrowheads="1"/>
            </p:cNvSpPr>
            <p:nvPr/>
          </p:nvSpPr>
          <p:spPr bwMode="auto">
            <a:xfrm flipH="1">
              <a:off x="9301683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3" name="Rectangle 84"/>
            <p:cNvSpPr>
              <a:spLocks noChangeArrowheads="1"/>
            </p:cNvSpPr>
            <p:nvPr/>
          </p:nvSpPr>
          <p:spPr bwMode="auto">
            <a:xfrm flipH="1">
              <a:off x="9285452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4" name="Rectangle 85"/>
            <p:cNvSpPr>
              <a:spLocks noChangeArrowheads="1"/>
            </p:cNvSpPr>
            <p:nvPr/>
          </p:nvSpPr>
          <p:spPr bwMode="auto">
            <a:xfrm flipH="1">
              <a:off x="9268931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5" name="Rectangle 86"/>
            <p:cNvSpPr>
              <a:spLocks noChangeArrowheads="1"/>
            </p:cNvSpPr>
            <p:nvPr/>
          </p:nvSpPr>
          <p:spPr bwMode="auto">
            <a:xfrm flipH="1">
              <a:off x="9252700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6" name="Rectangle 87"/>
            <p:cNvSpPr>
              <a:spLocks noChangeArrowheads="1"/>
            </p:cNvSpPr>
            <p:nvPr/>
          </p:nvSpPr>
          <p:spPr bwMode="auto">
            <a:xfrm flipH="1">
              <a:off x="9236179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7" name="Rectangle 88"/>
            <p:cNvSpPr>
              <a:spLocks noChangeArrowheads="1"/>
            </p:cNvSpPr>
            <p:nvPr/>
          </p:nvSpPr>
          <p:spPr bwMode="auto">
            <a:xfrm flipH="1">
              <a:off x="9539933" y="-847033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8" name="Rectangle 89"/>
            <p:cNvSpPr>
              <a:spLocks noChangeArrowheads="1"/>
            </p:cNvSpPr>
            <p:nvPr/>
          </p:nvSpPr>
          <p:spPr bwMode="auto">
            <a:xfrm flipH="1">
              <a:off x="9648623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9" name="Rectangle 90"/>
            <p:cNvSpPr>
              <a:spLocks noChangeArrowheads="1"/>
            </p:cNvSpPr>
            <p:nvPr/>
          </p:nvSpPr>
          <p:spPr bwMode="auto">
            <a:xfrm flipH="1">
              <a:off x="9632102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0" name="Rectangle 91"/>
            <p:cNvSpPr>
              <a:spLocks noChangeArrowheads="1"/>
            </p:cNvSpPr>
            <p:nvPr/>
          </p:nvSpPr>
          <p:spPr bwMode="auto">
            <a:xfrm flipH="1">
              <a:off x="9615871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1" name="Rectangle 92"/>
            <p:cNvSpPr>
              <a:spLocks noChangeArrowheads="1"/>
            </p:cNvSpPr>
            <p:nvPr/>
          </p:nvSpPr>
          <p:spPr bwMode="auto">
            <a:xfrm flipH="1">
              <a:off x="9599350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2" name="Rectangle 93"/>
            <p:cNvSpPr>
              <a:spLocks noChangeArrowheads="1"/>
            </p:cNvSpPr>
            <p:nvPr/>
          </p:nvSpPr>
          <p:spPr bwMode="auto">
            <a:xfrm flipH="1">
              <a:off x="9582829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3" name="Rectangle 94"/>
            <p:cNvSpPr>
              <a:spLocks noChangeArrowheads="1"/>
            </p:cNvSpPr>
            <p:nvPr/>
          </p:nvSpPr>
          <p:spPr bwMode="auto">
            <a:xfrm flipH="1">
              <a:off x="9566598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4" name="Rectangle 95"/>
            <p:cNvSpPr>
              <a:spLocks noChangeArrowheads="1"/>
            </p:cNvSpPr>
            <p:nvPr/>
          </p:nvSpPr>
          <p:spPr bwMode="auto">
            <a:xfrm flipH="1">
              <a:off x="9550077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5" name="Rectangle 96"/>
            <p:cNvSpPr>
              <a:spLocks noChangeArrowheads="1"/>
            </p:cNvSpPr>
            <p:nvPr/>
          </p:nvSpPr>
          <p:spPr bwMode="auto">
            <a:xfrm flipH="1">
              <a:off x="9351536" y="-910218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6" name="Rectangle 97"/>
            <p:cNvSpPr>
              <a:spLocks noChangeArrowheads="1"/>
            </p:cNvSpPr>
            <p:nvPr/>
          </p:nvSpPr>
          <p:spPr bwMode="auto">
            <a:xfrm flipH="1">
              <a:off x="9460226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7" name="Rectangle 98"/>
            <p:cNvSpPr>
              <a:spLocks noChangeArrowheads="1"/>
            </p:cNvSpPr>
            <p:nvPr/>
          </p:nvSpPr>
          <p:spPr bwMode="auto">
            <a:xfrm flipH="1">
              <a:off x="9443995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8" name="Rectangle 99"/>
            <p:cNvSpPr>
              <a:spLocks noChangeArrowheads="1"/>
            </p:cNvSpPr>
            <p:nvPr/>
          </p:nvSpPr>
          <p:spPr bwMode="auto">
            <a:xfrm flipH="1">
              <a:off x="9427474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9" name="Rectangle 100"/>
            <p:cNvSpPr>
              <a:spLocks noChangeArrowheads="1"/>
            </p:cNvSpPr>
            <p:nvPr/>
          </p:nvSpPr>
          <p:spPr bwMode="auto">
            <a:xfrm flipH="1">
              <a:off x="9410953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0" name="Rectangle 101"/>
            <p:cNvSpPr>
              <a:spLocks noChangeArrowheads="1"/>
            </p:cNvSpPr>
            <p:nvPr/>
          </p:nvSpPr>
          <p:spPr bwMode="auto">
            <a:xfrm flipH="1">
              <a:off x="9394432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1" name="Rectangle 102"/>
            <p:cNvSpPr>
              <a:spLocks noChangeArrowheads="1"/>
            </p:cNvSpPr>
            <p:nvPr/>
          </p:nvSpPr>
          <p:spPr bwMode="auto">
            <a:xfrm flipH="1">
              <a:off x="9377911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2" name="Rectangle 103"/>
            <p:cNvSpPr>
              <a:spLocks noChangeArrowheads="1"/>
            </p:cNvSpPr>
            <p:nvPr/>
          </p:nvSpPr>
          <p:spPr bwMode="auto">
            <a:xfrm flipH="1">
              <a:off x="9361970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3" name="Freeform 104"/>
            <p:cNvSpPr>
              <a:spLocks/>
            </p:cNvSpPr>
            <p:nvPr/>
          </p:nvSpPr>
          <p:spPr bwMode="auto">
            <a:xfrm flipH="1">
              <a:off x="8847791" y="-771674"/>
              <a:ext cx="1015315" cy="107531"/>
            </a:xfrm>
            <a:custGeom>
              <a:avLst/>
              <a:gdLst>
                <a:gd name="T0" fmla="*/ 6766 w 10509"/>
                <a:gd name="T1" fmla="*/ 168 h 1111"/>
                <a:gd name="T2" fmla="*/ 6546 w 10509"/>
                <a:gd name="T3" fmla="*/ 542 h 1111"/>
                <a:gd name="T4" fmla="*/ 6135 w 10509"/>
                <a:gd name="T5" fmla="*/ 537 h 1111"/>
                <a:gd name="T6" fmla="*/ 3988 w 10509"/>
                <a:gd name="T7" fmla="*/ 509 h 1111"/>
                <a:gd name="T8" fmla="*/ 2528 w 10509"/>
                <a:gd name="T9" fmla="*/ 495 h 1111"/>
                <a:gd name="T10" fmla="*/ 1988 w 10509"/>
                <a:gd name="T11" fmla="*/ 493 h 1111"/>
                <a:gd name="T12" fmla="*/ 1906 w 10509"/>
                <a:gd name="T13" fmla="*/ 493 h 1111"/>
                <a:gd name="T14" fmla="*/ 1757 w 10509"/>
                <a:gd name="T15" fmla="*/ 483 h 1111"/>
                <a:gd name="T16" fmla="*/ 1628 w 10509"/>
                <a:gd name="T17" fmla="*/ 466 h 1111"/>
                <a:gd name="T18" fmla="*/ 1514 w 10509"/>
                <a:gd name="T19" fmla="*/ 440 h 1111"/>
                <a:gd name="T20" fmla="*/ 1416 w 10509"/>
                <a:gd name="T21" fmla="*/ 408 h 1111"/>
                <a:gd name="T22" fmla="*/ 1334 w 10509"/>
                <a:gd name="T23" fmla="*/ 372 h 1111"/>
                <a:gd name="T24" fmla="*/ 1263 w 10509"/>
                <a:gd name="T25" fmla="*/ 334 h 1111"/>
                <a:gd name="T26" fmla="*/ 1206 w 10509"/>
                <a:gd name="T27" fmla="*/ 290 h 1111"/>
                <a:gd name="T28" fmla="*/ 1160 w 10509"/>
                <a:gd name="T29" fmla="*/ 247 h 1111"/>
                <a:gd name="T30" fmla="*/ 1124 w 10509"/>
                <a:gd name="T31" fmla="*/ 204 h 1111"/>
                <a:gd name="T32" fmla="*/ 1083 w 10509"/>
                <a:gd name="T33" fmla="*/ 141 h 1111"/>
                <a:gd name="T34" fmla="*/ 1055 w 10509"/>
                <a:gd name="T35" fmla="*/ 67 h 1111"/>
                <a:gd name="T36" fmla="*/ 1046 w 10509"/>
                <a:gd name="T37" fmla="*/ 14 h 1111"/>
                <a:gd name="T38" fmla="*/ 1045 w 10509"/>
                <a:gd name="T39" fmla="*/ 0 h 1111"/>
                <a:gd name="T40" fmla="*/ 0 w 10509"/>
                <a:gd name="T41" fmla="*/ 0 h 1111"/>
                <a:gd name="T42" fmla="*/ 16 w 10509"/>
                <a:gd name="T43" fmla="*/ 40 h 1111"/>
                <a:gd name="T44" fmla="*/ 64 w 10509"/>
                <a:gd name="T45" fmla="*/ 136 h 1111"/>
                <a:gd name="T46" fmla="*/ 162 w 10509"/>
                <a:gd name="T47" fmla="*/ 295 h 1111"/>
                <a:gd name="T48" fmla="*/ 372 w 10509"/>
                <a:gd name="T49" fmla="*/ 589 h 1111"/>
                <a:gd name="T50" fmla="*/ 415 w 10509"/>
                <a:gd name="T51" fmla="*/ 643 h 1111"/>
                <a:gd name="T52" fmla="*/ 350 w 10509"/>
                <a:gd name="T53" fmla="*/ 697 h 1111"/>
                <a:gd name="T54" fmla="*/ 252 w 10509"/>
                <a:gd name="T55" fmla="*/ 793 h 1111"/>
                <a:gd name="T56" fmla="*/ 192 w 10509"/>
                <a:gd name="T57" fmla="*/ 879 h 1111"/>
                <a:gd name="T58" fmla="*/ 159 w 10509"/>
                <a:gd name="T59" fmla="*/ 953 h 1111"/>
                <a:gd name="T60" fmla="*/ 147 w 10509"/>
                <a:gd name="T61" fmla="*/ 1013 h 1111"/>
                <a:gd name="T62" fmla="*/ 149 w 10509"/>
                <a:gd name="T63" fmla="*/ 1061 h 1111"/>
                <a:gd name="T64" fmla="*/ 162 w 10509"/>
                <a:gd name="T65" fmla="*/ 1106 h 1111"/>
                <a:gd name="T66" fmla="*/ 166 w 10509"/>
                <a:gd name="T67" fmla="*/ 1111 h 1111"/>
                <a:gd name="T68" fmla="*/ 9805 w 10509"/>
                <a:gd name="T69" fmla="*/ 1111 h 1111"/>
                <a:gd name="T70" fmla="*/ 9861 w 10509"/>
                <a:gd name="T71" fmla="*/ 1107 h 1111"/>
                <a:gd name="T72" fmla="*/ 9963 w 10509"/>
                <a:gd name="T73" fmla="*/ 1088 h 1111"/>
                <a:gd name="T74" fmla="*/ 10054 w 10509"/>
                <a:gd name="T75" fmla="*/ 1057 h 1111"/>
                <a:gd name="T76" fmla="*/ 10135 w 10509"/>
                <a:gd name="T77" fmla="*/ 1012 h 1111"/>
                <a:gd name="T78" fmla="*/ 10204 w 10509"/>
                <a:gd name="T79" fmla="*/ 959 h 1111"/>
                <a:gd name="T80" fmla="*/ 10266 w 10509"/>
                <a:gd name="T81" fmla="*/ 895 h 1111"/>
                <a:gd name="T82" fmla="*/ 10317 w 10509"/>
                <a:gd name="T83" fmla="*/ 826 h 1111"/>
                <a:gd name="T84" fmla="*/ 10362 w 10509"/>
                <a:gd name="T85" fmla="*/ 753 h 1111"/>
                <a:gd name="T86" fmla="*/ 10415 w 10509"/>
                <a:gd name="T87" fmla="*/ 637 h 1111"/>
                <a:gd name="T88" fmla="*/ 10464 w 10509"/>
                <a:gd name="T89" fmla="*/ 480 h 1111"/>
                <a:gd name="T90" fmla="*/ 10493 w 10509"/>
                <a:gd name="T91" fmla="*/ 335 h 1111"/>
                <a:gd name="T92" fmla="*/ 10506 w 10509"/>
                <a:gd name="T93" fmla="*/ 213 h 1111"/>
                <a:gd name="T94" fmla="*/ 10509 w 10509"/>
                <a:gd name="T95" fmla="*/ 168 h 1111"/>
                <a:gd name="T96" fmla="*/ 6766 w 10509"/>
                <a:gd name="T97" fmla="*/ 168 h 1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0509" h="1111">
                  <a:moveTo>
                    <a:pt x="6766" y="168"/>
                  </a:moveTo>
                  <a:lnTo>
                    <a:pt x="6546" y="542"/>
                  </a:lnTo>
                  <a:lnTo>
                    <a:pt x="6135" y="537"/>
                  </a:lnTo>
                  <a:lnTo>
                    <a:pt x="3988" y="509"/>
                  </a:lnTo>
                  <a:lnTo>
                    <a:pt x="2528" y="495"/>
                  </a:lnTo>
                  <a:lnTo>
                    <a:pt x="1988" y="493"/>
                  </a:lnTo>
                  <a:lnTo>
                    <a:pt x="1906" y="493"/>
                  </a:lnTo>
                  <a:lnTo>
                    <a:pt x="1757" y="483"/>
                  </a:lnTo>
                  <a:lnTo>
                    <a:pt x="1628" y="466"/>
                  </a:lnTo>
                  <a:lnTo>
                    <a:pt x="1514" y="440"/>
                  </a:lnTo>
                  <a:lnTo>
                    <a:pt x="1416" y="408"/>
                  </a:lnTo>
                  <a:lnTo>
                    <a:pt x="1334" y="372"/>
                  </a:lnTo>
                  <a:lnTo>
                    <a:pt x="1263" y="334"/>
                  </a:lnTo>
                  <a:lnTo>
                    <a:pt x="1206" y="290"/>
                  </a:lnTo>
                  <a:lnTo>
                    <a:pt x="1160" y="247"/>
                  </a:lnTo>
                  <a:lnTo>
                    <a:pt x="1124" y="204"/>
                  </a:lnTo>
                  <a:lnTo>
                    <a:pt x="1083" y="141"/>
                  </a:lnTo>
                  <a:lnTo>
                    <a:pt x="1055" y="67"/>
                  </a:lnTo>
                  <a:lnTo>
                    <a:pt x="1046" y="14"/>
                  </a:lnTo>
                  <a:lnTo>
                    <a:pt x="1045" y="0"/>
                  </a:lnTo>
                  <a:lnTo>
                    <a:pt x="0" y="0"/>
                  </a:lnTo>
                  <a:lnTo>
                    <a:pt x="16" y="40"/>
                  </a:lnTo>
                  <a:lnTo>
                    <a:pt x="64" y="136"/>
                  </a:lnTo>
                  <a:lnTo>
                    <a:pt x="162" y="295"/>
                  </a:lnTo>
                  <a:lnTo>
                    <a:pt x="372" y="589"/>
                  </a:lnTo>
                  <a:lnTo>
                    <a:pt x="415" y="643"/>
                  </a:lnTo>
                  <a:lnTo>
                    <a:pt x="350" y="697"/>
                  </a:lnTo>
                  <a:lnTo>
                    <a:pt x="252" y="793"/>
                  </a:lnTo>
                  <a:lnTo>
                    <a:pt x="192" y="879"/>
                  </a:lnTo>
                  <a:lnTo>
                    <a:pt x="159" y="953"/>
                  </a:lnTo>
                  <a:lnTo>
                    <a:pt x="147" y="1013"/>
                  </a:lnTo>
                  <a:lnTo>
                    <a:pt x="149" y="1061"/>
                  </a:lnTo>
                  <a:lnTo>
                    <a:pt x="162" y="1106"/>
                  </a:lnTo>
                  <a:lnTo>
                    <a:pt x="166" y="1111"/>
                  </a:lnTo>
                  <a:lnTo>
                    <a:pt x="9805" y="1111"/>
                  </a:lnTo>
                  <a:lnTo>
                    <a:pt x="9861" y="1107"/>
                  </a:lnTo>
                  <a:lnTo>
                    <a:pt x="9963" y="1088"/>
                  </a:lnTo>
                  <a:lnTo>
                    <a:pt x="10054" y="1057"/>
                  </a:lnTo>
                  <a:lnTo>
                    <a:pt x="10135" y="1012"/>
                  </a:lnTo>
                  <a:lnTo>
                    <a:pt x="10204" y="959"/>
                  </a:lnTo>
                  <a:lnTo>
                    <a:pt x="10266" y="895"/>
                  </a:lnTo>
                  <a:lnTo>
                    <a:pt x="10317" y="826"/>
                  </a:lnTo>
                  <a:lnTo>
                    <a:pt x="10362" y="753"/>
                  </a:lnTo>
                  <a:lnTo>
                    <a:pt x="10415" y="637"/>
                  </a:lnTo>
                  <a:lnTo>
                    <a:pt x="10464" y="480"/>
                  </a:lnTo>
                  <a:lnTo>
                    <a:pt x="10493" y="335"/>
                  </a:lnTo>
                  <a:lnTo>
                    <a:pt x="10506" y="213"/>
                  </a:lnTo>
                  <a:lnTo>
                    <a:pt x="10509" y="168"/>
                  </a:lnTo>
                  <a:lnTo>
                    <a:pt x="6766" y="168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4" name="Rectangle 105"/>
            <p:cNvSpPr>
              <a:spLocks noChangeArrowheads="1"/>
            </p:cNvSpPr>
            <p:nvPr/>
          </p:nvSpPr>
          <p:spPr bwMode="auto">
            <a:xfrm flipH="1">
              <a:off x="9150096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5" name="Rectangle 106"/>
            <p:cNvSpPr>
              <a:spLocks noChangeArrowheads="1"/>
            </p:cNvSpPr>
            <p:nvPr/>
          </p:nvSpPr>
          <p:spPr bwMode="auto">
            <a:xfrm flipH="1">
              <a:off x="9111837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6" name="Rectangle 107"/>
            <p:cNvSpPr>
              <a:spLocks noChangeArrowheads="1"/>
            </p:cNvSpPr>
            <p:nvPr/>
          </p:nvSpPr>
          <p:spPr bwMode="auto">
            <a:xfrm flipH="1">
              <a:off x="9073578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7" name="Rectangle 108"/>
            <p:cNvSpPr>
              <a:spLocks noChangeArrowheads="1"/>
            </p:cNvSpPr>
            <p:nvPr/>
          </p:nvSpPr>
          <p:spPr bwMode="auto">
            <a:xfrm flipH="1">
              <a:off x="9035029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8" name="Rectangle 109"/>
            <p:cNvSpPr>
              <a:spLocks noChangeArrowheads="1"/>
            </p:cNvSpPr>
            <p:nvPr/>
          </p:nvSpPr>
          <p:spPr bwMode="auto">
            <a:xfrm flipH="1">
              <a:off x="8996770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9" name="Rectangle 110"/>
            <p:cNvSpPr>
              <a:spLocks noChangeArrowheads="1"/>
            </p:cNvSpPr>
            <p:nvPr/>
          </p:nvSpPr>
          <p:spPr bwMode="auto">
            <a:xfrm flipH="1">
              <a:off x="8958221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0" name="Rectangle 111"/>
            <p:cNvSpPr>
              <a:spLocks noChangeArrowheads="1"/>
            </p:cNvSpPr>
            <p:nvPr/>
          </p:nvSpPr>
          <p:spPr bwMode="auto">
            <a:xfrm flipH="1">
              <a:off x="8919962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1" name="Rectangle 112"/>
            <p:cNvSpPr>
              <a:spLocks noChangeArrowheads="1"/>
            </p:cNvSpPr>
            <p:nvPr/>
          </p:nvSpPr>
          <p:spPr bwMode="auto">
            <a:xfrm flipH="1">
              <a:off x="9141690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2" name="Rectangle 113"/>
            <p:cNvSpPr>
              <a:spLocks noChangeArrowheads="1"/>
            </p:cNvSpPr>
            <p:nvPr/>
          </p:nvSpPr>
          <p:spPr bwMode="auto">
            <a:xfrm flipH="1">
              <a:off x="9109228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3" name="Rectangle 114"/>
            <p:cNvSpPr>
              <a:spLocks noChangeArrowheads="1"/>
            </p:cNvSpPr>
            <p:nvPr/>
          </p:nvSpPr>
          <p:spPr bwMode="auto">
            <a:xfrm flipH="1">
              <a:off x="9076766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4" name="Rectangle 115"/>
            <p:cNvSpPr>
              <a:spLocks noChangeArrowheads="1"/>
            </p:cNvSpPr>
            <p:nvPr/>
          </p:nvSpPr>
          <p:spPr bwMode="auto">
            <a:xfrm flipH="1">
              <a:off x="9044593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5" name="Rectangle 116"/>
            <p:cNvSpPr>
              <a:spLocks noChangeArrowheads="1"/>
            </p:cNvSpPr>
            <p:nvPr/>
          </p:nvSpPr>
          <p:spPr bwMode="auto">
            <a:xfrm flipH="1">
              <a:off x="9012131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6" name="Rectangle 117"/>
            <p:cNvSpPr>
              <a:spLocks noChangeArrowheads="1"/>
            </p:cNvSpPr>
            <p:nvPr/>
          </p:nvSpPr>
          <p:spPr bwMode="auto">
            <a:xfrm flipH="1">
              <a:off x="8979669" y="-841526"/>
              <a:ext cx="1420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7" name="Rectangle 118"/>
            <p:cNvSpPr>
              <a:spLocks noChangeArrowheads="1"/>
            </p:cNvSpPr>
            <p:nvPr/>
          </p:nvSpPr>
          <p:spPr bwMode="auto">
            <a:xfrm flipH="1">
              <a:off x="8947207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8" name="Rectangle 119"/>
            <p:cNvSpPr>
              <a:spLocks noChangeArrowheads="1"/>
            </p:cNvSpPr>
            <p:nvPr/>
          </p:nvSpPr>
          <p:spPr bwMode="auto">
            <a:xfrm flipH="1">
              <a:off x="9128937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9" name="Rectangle 120"/>
            <p:cNvSpPr>
              <a:spLocks noChangeArrowheads="1"/>
            </p:cNvSpPr>
            <p:nvPr/>
          </p:nvSpPr>
          <p:spPr bwMode="auto">
            <a:xfrm flipH="1">
              <a:off x="9105170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0" name="Rectangle 121"/>
            <p:cNvSpPr>
              <a:spLocks noChangeArrowheads="1"/>
            </p:cNvSpPr>
            <p:nvPr/>
          </p:nvSpPr>
          <p:spPr bwMode="auto">
            <a:xfrm flipH="1">
              <a:off x="9081693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1" name="Rectangle 122"/>
            <p:cNvSpPr>
              <a:spLocks noChangeArrowheads="1"/>
            </p:cNvSpPr>
            <p:nvPr/>
          </p:nvSpPr>
          <p:spPr bwMode="auto">
            <a:xfrm flipH="1">
              <a:off x="9057926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2" name="Rectangle 123"/>
            <p:cNvSpPr>
              <a:spLocks noChangeArrowheads="1"/>
            </p:cNvSpPr>
            <p:nvPr/>
          </p:nvSpPr>
          <p:spPr bwMode="auto">
            <a:xfrm flipH="1">
              <a:off x="9034159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3" name="Rectangle 124"/>
            <p:cNvSpPr>
              <a:spLocks noChangeArrowheads="1"/>
            </p:cNvSpPr>
            <p:nvPr/>
          </p:nvSpPr>
          <p:spPr bwMode="auto">
            <a:xfrm flipH="1">
              <a:off x="9010682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4" name="Rectangle 125"/>
            <p:cNvSpPr>
              <a:spLocks noChangeArrowheads="1"/>
            </p:cNvSpPr>
            <p:nvPr/>
          </p:nvSpPr>
          <p:spPr bwMode="auto">
            <a:xfrm flipH="1">
              <a:off x="8986915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5" name="Rectangle 126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44056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6" name="Rectangle 127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11884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7" name="Rectangle 128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37100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8" name="Rectangle 129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9855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9" name="Freeform 130"/>
            <p:cNvSpPr>
              <a:spLocks/>
            </p:cNvSpPr>
            <p:nvPr/>
          </p:nvSpPr>
          <p:spPr bwMode="auto">
            <a:xfrm flipH="1">
              <a:off x="9762821" y="-780369"/>
              <a:ext cx="100285" cy="4058"/>
            </a:xfrm>
            <a:custGeom>
              <a:avLst/>
              <a:gdLst>
                <a:gd name="T0" fmla="*/ 1034 w 1039"/>
                <a:gd name="T1" fmla="*/ 42 h 42"/>
                <a:gd name="T2" fmla="*/ 5 w 1039"/>
                <a:gd name="T3" fmla="*/ 42 h 42"/>
                <a:gd name="T4" fmla="*/ 2 w 1039"/>
                <a:gd name="T5" fmla="*/ 41 h 42"/>
                <a:gd name="T6" fmla="*/ 0 w 1039"/>
                <a:gd name="T7" fmla="*/ 36 h 42"/>
                <a:gd name="T8" fmla="*/ 0 w 1039"/>
                <a:gd name="T9" fmla="*/ 6 h 42"/>
                <a:gd name="T10" fmla="*/ 2 w 1039"/>
                <a:gd name="T11" fmla="*/ 2 h 42"/>
                <a:gd name="T12" fmla="*/ 5 w 1039"/>
                <a:gd name="T13" fmla="*/ 0 h 42"/>
                <a:gd name="T14" fmla="*/ 1033 w 1039"/>
                <a:gd name="T15" fmla="*/ 0 h 42"/>
                <a:gd name="T16" fmla="*/ 1036 w 1039"/>
                <a:gd name="T17" fmla="*/ 2 h 42"/>
                <a:gd name="T18" fmla="*/ 1037 w 1039"/>
                <a:gd name="T19" fmla="*/ 6 h 42"/>
                <a:gd name="T20" fmla="*/ 1037 w 1039"/>
                <a:gd name="T21" fmla="*/ 36 h 42"/>
                <a:gd name="T22" fmla="*/ 1039 w 1039"/>
                <a:gd name="T23" fmla="*/ 41 h 42"/>
                <a:gd name="T24" fmla="*/ 1034 w 1039"/>
                <a:gd name="T25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39" h="42">
                  <a:moveTo>
                    <a:pt x="1034" y="42"/>
                  </a:moveTo>
                  <a:lnTo>
                    <a:pt x="5" y="42"/>
                  </a:lnTo>
                  <a:lnTo>
                    <a:pt x="2" y="41"/>
                  </a:lnTo>
                  <a:lnTo>
                    <a:pt x="0" y="36"/>
                  </a:lnTo>
                  <a:lnTo>
                    <a:pt x="0" y="6"/>
                  </a:lnTo>
                  <a:lnTo>
                    <a:pt x="2" y="2"/>
                  </a:lnTo>
                  <a:lnTo>
                    <a:pt x="5" y="0"/>
                  </a:lnTo>
                  <a:lnTo>
                    <a:pt x="1033" y="0"/>
                  </a:lnTo>
                  <a:lnTo>
                    <a:pt x="1036" y="2"/>
                  </a:lnTo>
                  <a:lnTo>
                    <a:pt x="1037" y="6"/>
                  </a:lnTo>
                  <a:lnTo>
                    <a:pt x="1037" y="36"/>
                  </a:lnTo>
                  <a:lnTo>
                    <a:pt x="1039" y="41"/>
                  </a:lnTo>
                  <a:lnTo>
                    <a:pt x="1034" y="42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0" y="711591"/>
            <a:ext cx="12200772" cy="6146409"/>
            <a:chOff x="1" y="711592"/>
            <a:chExt cx="12200772" cy="6146409"/>
          </a:xfrm>
        </p:grpSpPr>
        <p:sp>
          <p:nvSpPr>
            <p:cNvPr id="164" name="자유형 163"/>
            <p:cNvSpPr/>
            <p:nvPr/>
          </p:nvSpPr>
          <p:spPr>
            <a:xfrm rot="16200000">
              <a:off x="3027182" y="-2315589"/>
              <a:ext cx="6146409" cy="12200772"/>
            </a:xfrm>
            <a:custGeom>
              <a:avLst/>
              <a:gdLst>
                <a:gd name="connsiteX0" fmla="*/ 6146409 w 6146409"/>
                <a:gd name="connsiteY0" fmla="*/ 2222 h 12200772"/>
                <a:gd name="connsiteX1" fmla="*/ 6065629 w 6146409"/>
                <a:gd name="connsiteY1" fmla="*/ 164558 h 12200772"/>
                <a:gd name="connsiteX2" fmla="*/ 6114959 w 6146409"/>
                <a:gd name="connsiteY2" fmla="*/ 314135 h 12200772"/>
                <a:gd name="connsiteX3" fmla="*/ 6138200 w 6146409"/>
                <a:gd name="connsiteY3" fmla="*/ 323564 h 12200772"/>
                <a:gd name="connsiteX4" fmla="*/ 6146409 w 6146409"/>
                <a:gd name="connsiteY4" fmla="*/ 323564 h 12200772"/>
                <a:gd name="connsiteX5" fmla="*/ 6142304 w 6146409"/>
                <a:gd name="connsiteY5" fmla="*/ 325229 h 12200772"/>
                <a:gd name="connsiteX6" fmla="*/ 6146409 w 6146409"/>
                <a:gd name="connsiteY6" fmla="*/ 326894 h 12200772"/>
                <a:gd name="connsiteX7" fmla="*/ 6138200 w 6146409"/>
                <a:gd name="connsiteY7" fmla="*/ 326894 h 12200772"/>
                <a:gd name="connsiteX8" fmla="*/ 6114958 w 6146409"/>
                <a:gd name="connsiteY8" fmla="*/ 336323 h 12200772"/>
                <a:gd name="connsiteX9" fmla="*/ 6065628 w 6146409"/>
                <a:gd name="connsiteY9" fmla="*/ 485900 h 12200772"/>
                <a:gd name="connsiteX10" fmla="*/ 6114958 w 6146409"/>
                <a:gd name="connsiteY10" fmla="*/ 635477 h 12200772"/>
                <a:gd name="connsiteX11" fmla="*/ 6138200 w 6146409"/>
                <a:gd name="connsiteY11" fmla="*/ 644906 h 12200772"/>
                <a:gd name="connsiteX12" fmla="*/ 6146408 w 6146409"/>
                <a:gd name="connsiteY12" fmla="*/ 644906 h 12200772"/>
                <a:gd name="connsiteX13" fmla="*/ 6142304 w 6146409"/>
                <a:gd name="connsiteY13" fmla="*/ 646571 h 12200772"/>
                <a:gd name="connsiteX14" fmla="*/ 6146409 w 6146409"/>
                <a:gd name="connsiteY14" fmla="*/ 648235 h 12200772"/>
                <a:gd name="connsiteX15" fmla="*/ 6138200 w 6146409"/>
                <a:gd name="connsiteY15" fmla="*/ 648235 h 12200772"/>
                <a:gd name="connsiteX16" fmla="*/ 6114958 w 6146409"/>
                <a:gd name="connsiteY16" fmla="*/ 657664 h 12200772"/>
                <a:gd name="connsiteX17" fmla="*/ 6065628 w 6146409"/>
                <a:gd name="connsiteY17" fmla="*/ 807242 h 12200772"/>
                <a:gd name="connsiteX18" fmla="*/ 6114958 w 6146409"/>
                <a:gd name="connsiteY18" fmla="*/ 956818 h 12200772"/>
                <a:gd name="connsiteX19" fmla="*/ 6138200 w 6146409"/>
                <a:gd name="connsiteY19" fmla="*/ 966247 h 12200772"/>
                <a:gd name="connsiteX20" fmla="*/ 6146408 w 6146409"/>
                <a:gd name="connsiteY20" fmla="*/ 966247 h 12200772"/>
                <a:gd name="connsiteX21" fmla="*/ 6142304 w 6146409"/>
                <a:gd name="connsiteY21" fmla="*/ 967912 h 12200772"/>
                <a:gd name="connsiteX22" fmla="*/ 6146408 w 6146409"/>
                <a:gd name="connsiteY22" fmla="*/ 969577 h 12200772"/>
                <a:gd name="connsiteX23" fmla="*/ 6138200 w 6146409"/>
                <a:gd name="connsiteY23" fmla="*/ 969577 h 12200772"/>
                <a:gd name="connsiteX24" fmla="*/ 6114958 w 6146409"/>
                <a:gd name="connsiteY24" fmla="*/ 979006 h 12200772"/>
                <a:gd name="connsiteX25" fmla="*/ 6065628 w 6146409"/>
                <a:gd name="connsiteY25" fmla="*/ 1128583 h 12200772"/>
                <a:gd name="connsiteX26" fmla="*/ 6114958 w 6146409"/>
                <a:gd name="connsiteY26" fmla="*/ 1278160 h 12200772"/>
                <a:gd name="connsiteX27" fmla="*/ 6138200 w 6146409"/>
                <a:gd name="connsiteY27" fmla="*/ 1287589 h 12200772"/>
                <a:gd name="connsiteX28" fmla="*/ 6146408 w 6146409"/>
                <a:gd name="connsiteY28" fmla="*/ 1287589 h 12200772"/>
                <a:gd name="connsiteX29" fmla="*/ 6142304 w 6146409"/>
                <a:gd name="connsiteY29" fmla="*/ 1289254 h 12200772"/>
                <a:gd name="connsiteX30" fmla="*/ 6146408 w 6146409"/>
                <a:gd name="connsiteY30" fmla="*/ 1290919 h 12200772"/>
                <a:gd name="connsiteX31" fmla="*/ 6138199 w 6146409"/>
                <a:gd name="connsiteY31" fmla="*/ 1290919 h 12200772"/>
                <a:gd name="connsiteX32" fmla="*/ 6114958 w 6146409"/>
                <a:gd name="connsiteY32" fmla="*/ 1300348 h 12200772"/>
                <a:gd name="connsiteX33" fmla="*/ 6065628 w 6146409"/>
                <a:gd name="connsiteY33" fmla="*/ 1449925 h 12200772"/>
                <a:gd name="connsiteX34" fmla="*/ 6114958 w 6146409"/>
                <a:gd name="connsiteY34" fmla="*/ 1599502 h 12200772"/>
                <a:gd name="connsiteX35" fmla="*/ 6138199 w 6146409"/>
                <a:gd name="connsiteY35" fmla="*/ 1608931 h 12200772"/>
                <a:gd name="connsiteX36" fmla="*/ 6146408 w 6146409"/>
                <a:gd name="connsiteY36" fmla="*/ 1608931 h 12200772"/>
                <a:gd name="connsiteX37" fmla="*/ 6142304 w 6146409"/>
                <a:gd name="connsiteY37" fmla="*/ 1610596 h 12200772"/>
                <a:gd name="connsiteX38" fmla="*/ 6146408 w 6146409"/>
                <a:gd name="connsiteY38" fmla="*/ 1612261 h 12200772"/>
                <a:gd name="connsiteX39" fmla="*/ 6138199 w 6146409"/>
                <a:gd name="connsiteY39" fmla="*/ 1612261 h 12200772"/>
                <a:gd name="connsiteX40" fmla="*/ 6114958 w 6146409"/>
                <a:gd name="connsiteY40" fmla="*/ 1621690 h 12200772"/>
                <a:gd name="connsiteX41" fmla="*/ 6065628 w 6146409"/>
                <a:gd name="connsiteY41" fmla="*/ 1771267 h 12200772"/>
                <a:gd name="connsiteX42" fmla="*/ 6114958 w 6146409"/>
                <a:gd name="connsiteY42" fmla="*/ 1920843 h 12200772"/>
                <a:gd name="connsiteX43" fmla="*/ 6138199 w 6146409"/>
                <a:gd name="connsiteY43" fmla="*/ 1930273 h 12200772"/>
                <a:gd name="connsiteX44" fmla="*/ 6146408 w 6146409"/>
                <a:gd name="connsiteY44" fmla="*/ 1930273 h 12200772"/>
                <a:gd name="connsiteX45" fmla="*/ 6142303 w 6146409"/>
                <a:gd name="connsiteY45" fmla="*/ 1931938 h 12200772"/>
                <a:gd name="connsiteX46" fmla="*/ 6146408 w 6146409"/>
                <a:gd name="connsiteY46" fmla="*/ 1933603 h 12200772"/>
                <a:gd name="connsiteX47" fmla="*/ 6138199 w 6146409"/>
                <a:gd name="connsiteY47" fmla="*/ 1933603 h 12200772"/>
                <a:gd name="connsiteX48" fmla="*/ 6114957 w 6146409"/>
                <a:gd name="connsiteY48" fmla="*/ 1943032 h 12200772"/>
                <a:gd name="connsiteX49" fmla="*/ 6065627 w 6146409"/>
                <a:gd name="connsiteY49" fmla="*/ 2092608 h 12200772"/>
                <a:gd name="connsiteX50" fmla="*/ 6114957 w 6146409"/>
                <a:gd name="connsiteY50" fmla="*/ 2242185 h 12200772"/>
                <a:gd name="connsiteX51" fmla="*/ 6138199 w 6146409"/>
                <a:gd name="connsiteY51" fmla="*/ 2251614 h 12200772"/>
                <a:gd name="connsiteX52" fmla="*/ 6146407 w 6146409"/>
                <a:gd name="connsiteY52" fmla="*/ 2251614 h 12200772"/>
                <a:gd name="connsiteX53" fmla="*/ 6142303 w 6146409"/>
                <a:gd name="connsiteY53" fmla="*/ 2253279 h 12200772"/>
                <a:gd name="connsiteX54" fmla="*/ 6146408 w 6146409"/>
                <a:gd name="connsiteY54" fmla="*/ 2254944 h 12200772"/>
                <a:gd name="connsiteX55" fmla="*/ 6138199 w 6146409"/>
                <a:gd name="connsiteY55" fmla="*/ 2254944 h 12200772"/>
                <a:gd name="connsiteX56" fmla="*/ 6114957 w 6146409"/>
                <a:gd name="connsiteY56" fmla="*/ 2264374 h 12200772"/>
                <a:gd name="connsiteX57" fmla="*/ 6065627 w 6146409"/>
                <a:gd name="connsiteY57" fmla="*/ 2413950 h 12200772"/>
                <a:gd name="connsiteX58" fmla="*/ 6114957 w 6146409"/>
                <a:gd name="connsiteY58" fmla="*/ 2563526 h 12200772"/>
                <a:gd name="connsiteX59" fmla="*/ 6138199 w 6146409"/>
                <a:gd name="connsiteY59" fmla="*/ 2572956 h 12200772"/>
                <a:gd name="connsiteX60" fmla="*/ 6146407 w 6146409"/>
                <a:gd name="connsiteY60" fmla="*/ 2572956 h 12200772"/>
                <a:gd name="connsiteX61" fmla="*/ 6142303 w 6146409"/>
                <a:gd name="connsiteY61" fmla="*/ 2574620 h 12200772"/>
                <a:gd name="connsiteX62" fmla="*/ 6146407 w 6146409"/>
                <a:gd name="connsiteY62" fmla="*/ 2576286 h 12200772"/>
                <a:gd name="connsiteX63" fmla="*/ 6138199 w 6146409"/>
                <a:gd name="connsiteY63" fmla="*/ 2576286 h 12200772"/>
                <a:gd name="connsiteX64" fmla="*/ 6114957 w 6146409"/>
                <a:gd name="connsiteY64" fmla="*/ 2585714 h 12200772"/>
                <a:gd name="connsiteX65" fmla="*/ 6065627 w 6146409"/>
                <a:gd name="connsiteY65" fmla="*/ 2735292 h 12200772"/>
                <a:gd name="connsiteX66" fmla="*/ 6114957 w 6146409"/>
                <a:gd name="connsiteY66" fmla="*/ 2884868 h 12200772"/>
                <a:gd name="connsiteX67" fmla="*/ 6138199 w 6146409"/>
                <a:gd name="connsiteY67" fmla="*/ 2894298 h 12200772"/>
                <a:gd name="connsiteX68" fmla="*/ 6146407 w 6146409"/>
                <a:gd name="connsiteY68" fmla="*/ 2894298 h 12200772"/>
                <a:gd name="connsiteX69" fmla="*/ 6142303 w 6146409"/>
                <a:gd name="connsiteY69" fmla="*/ 2895963 h 12200772"/>
                <a:gd name="connsiteX70" fmla="*/ 6146407 w 6146409"/>
                <a:gd name="connsiteY70" fmla="*/ 2897627 h 12200772"/>
                <a:gd name="connsiteX71" fmla="*/ 6138199 w 6146409"/>
                <a:gd name="connsiteY71" fmla="*/ 2897627 h 12200772"/>
                <a:gd name="connsiteX72" fmla="*/ 6114957 w 6146409"/>
                <a:gd name="connsiteY72" fmla="*/ 2907056 h 12200772"/>
                <a:gd name="connsiteX73" fmla="*/ 6065627 w 6146409"/>
                <a:gd name="connsiteY73" fmla="*/ 3056633 h 12200772"/>
                <a:gd name="connsiteX74" fmla="*/ 6114957 w 6146409"/>
                <a:gd name="connsiteY74" fmla="*/ 3206209 h 12200772"/>
                <a:gd name="connsiteX75" fmla="*/ 6138199 w 6146409"/>
                <a:gd name="connsiteY75" fmla="*/ 3215638 h 12200772"/>
                <a:gd name="connsiteX76" fmla="*/ 6146407 w 6146409"/>
                <a:gd name="connsiteY76" fmla="*/ 3215638 h 12200772"/>
                <a:gd name="connsiteX77" fmla="*/ 6142303 w 6146409"/>
                <a:gd name="connsiteY77" fmla="*/ 3217303 h 12200772"/>
                <a:gd name="connsiteX78" fmla="*/ 6146407 w 6146409"/>
                <a:gd name="connsiteY78" fmla="*/ 3218969 h 12200772"/>
                <a:gd name="connsiteX79" fmla="*/ 6138198 w 6146409"/>
                <a:gd name="connsiteY79" fmla="*/ 3218969 h 12200772"/>
                <a:gd name="connsiteX80" fmla="*/ 6114956 w 6146409"/>
                <a:gd name="connsiteY80" fmla="*/ 3228397 h 12200772"/>
                <a:gd name="connsiteX81" fmla="*/ 6065626 w 6146409"/>
                <a:gd name="connsiteY81" fmla="*/ 3377975 h 12200772"/>
                <a:gd name="connsiteX82" fmla="*/ 6114956 w 6146409"/>
                <a:gd name="connsiteY82" fmla="*/ 3527551 h 12200772"/>
                <a:gd name="connsiteX83" fmla="*/ 6138198 w 6146409"/>
                <a:gd name="connsiteY83" fmla="*/ 3536980 h 12200772"/>
                <a:gd name="connsiteX84" fmla="*/ 6146407 w 6146409"/>
                <a:gd name="connsiteY84" fmla="*/ 3536980 h 12200772"/>
                <a:gd name="connsiteX85" fmla="*/ 6142303 w 6146409"/>
                <a:gd name="connsiteY85" fmla="*/ 3538645 h 12200772"/>
                <a:gd name="connsiteX86" fmla="*/ 6146407 w 6146409"/>
                <a:gd name="connsiteY86" fmla="*/ 3540310 h 12200772"/>
                <a:gd name="connsiteX87" fmla="*/ 6138198 w 6146409"/>
                <a:gd name="connsiteY87" fmla="*/ 3540310 h 12200772"/>
                <a:gd name="connsiteX88" fmla="*/ 6114956 w 6146409"/>
                <a:gd name="connsiteY88" fmla="*/ 3549739 h 12200772"/>
                <a:gd name="connsiteX89" fmla="*/ 6065626 w 6146409"/>
                <a:gd name="connsiteY89" fmla="*/ 3699316 h 12200772"/>
                <a:gd name="connsiteX90" fmla="*/ 6114956 w 6146409"/>
                <a:gd name="connsiteY90" fmla="*/ 3848893 h 12200772"/>
                <a:gd name="connsiteX91" fmla="*/ 6138198 w 6146409"/>
                <a:gd name="connsiteY91" fmla="*/ 3858322 h 12200772"/>
                <a:gd name="connsiteX92" fmla="*/ 6146406 w 6146409"/>
                <a:gd name="connsiteY92" fmla="*/ 3858322 h 12200772"/>
                <a:gd name="connsiteX93" fmla="*/ 6142302 w 6146409"/>
                <a:gd name="connsiteY93" fmla="*/ 3859987 h 12200772"/>
                <a:gd name="connsiteX94" fmla="*/ 6146407 w 6146409"/>
                <a:gd name="connsiteY94" fmla="*/ 3861652 h 12200772"/>
                <a:gd name="connsiteX95" fmla="*/ 6138198 w 6146409"/>
                <a:gd name="connsiteY95" fmla="*/ 3861652 h 12200772"/>
                <a:gd name="connsiteX96" fmla="*/ 6114956 w 6146409"/>
                <a:gd name="connsiteY96" fmla="*/ 3871081 h 12200772"/>
                <a:gd name="connsiteX97" fmla="*/ 6065626 w 6146409"/>
                <a:gd name="connsiteY97" fmla="*/ 4020658 h 12200772"/>
                <a:gd name="connsiteX98" fmla="*/ 6114956 w 6146409"/>
                <a:gd name="connsiteY98" fmla="*/ 4170234 h 12200772"/>
                <a:gd name="connsiteX99" fmla="*/ 6138198 w 6146409"/>
                <a:gd name="connsiteY99" fmla="*/ 4179664 h 12200772"/>
                <a:gd name="connsiteX100" fmla="*/ 6146406 w 6146409"/>
                <a:gd name="connsiteY100" fmla="*/ 4179664 h 12200772"/>
                <a:gd name="connsiteX101" fmla="*/ 6142302 w 6146409"/>
                <a:gd name="connsiteY101" fmla="*/ 4181329 h 12200772"/>
                <a:gd name="connsiteX102" fmla="*/ 6146406 w 6146409"/>
                <a:gd name="connsiteY102" fmla="*/ 4182993 h 12200772"/>
                <a:gd name="connsiteX103" fmla="*/ 6138198 w 6146409"/>
                <a:gd name="connsiteY103" fmla="*/ 4182993 h 12200772"/>
                <a:gd name="connsiteX104" fmla="*/ 6114956 w 6146409"/>
                <a:gd name="connsiteY104" fmla="*/ 4192423 h 12200772"/>
                <a:gd name="connsiteX105" fmla="*/ 6065626 w 6146409"/>
                <a:gd name="connsiteY105" fmla="*/ 4342000 h 12200772"/>
                <a:gd name="connsiteX106" fmla="*/ 6114956 w 6146409"/>
                <a:gd name="connsiteY106" fmla="*/ 4491576 h 12200772"/>
                <a:gd name="connsiteX107" fmla="*/ 6138198 w 6146409"/>
                <a:gd name="connsiteY107" fmla="*/ 4501005 h 12200772"/>
                <a:gd name="connsiteX108" fmla="*/ 6146406 w 6146409"/>
                <a:gd name="connsiteY108" fmla="*/ 4501005 h 12200772"/>
                <a:gd name="connsiteX109" fmla="*/ 6142302 w 6146409"/>
                <a:gd name="connsiteY109" fmla="*/ 4502670 h 12200772"/>
                <a:gd name="connsiteX110" fmla="*/ 6146406 w 6146409"/>
                <a:gd name="connsiteY110" fmla="*/ 4504335 h 12200772"/>
                <a:gd name="connsiteX111" fmla="*/ 6138198 w 6146409"/>
                <a:gd name="connsiteY111" fmla="*/ 4504335 h 12200772"/>
                <a:gd name="connsiteX112" fmla="*/ 6114956 w 6146409"/>
                <a:gd name="connsiteY112" fmla="*/ 4513765 h 12200772"/>
                <a:gd name="connsiteX113" fmla="*/ 6065626 w 6146409"/>
                <a:gd name="connsiteY113" fmla="*/ 4663342 h 12200772"/>
                <a:gd name="connsiteX114" fmla="*/ 6114956 w 6146409"/>
                <a:gd name="connsiteY114" fmla="*/ 4812918 h 12200772"/>
                <a:gd name="connsiteX115" fmla="*/ 6138197 w 6146409"/>
                <a:gd name="connsiteY115" fmla="*/ 4822348 h 12200772"/>
                <a:gd name="connsiteX116" fmla="*/ 6146406 w 6146409"/>
                <a:gd name="connsiteY116" fmla="*/ 4822348 h 12200772"/>
                <a:gd name="connsiteX117" fmla="*/ 6142302 w 6146409"/>
                <a:gd name="connsiteY117" fmla="*/ 4824012 h 12200772"/>
                <a:gd name="connsiteX118" fmla="*/ 6146406 w 6146409"/>
                <a:gd name="connsiteY118" fmla="*/ 4825677 h 12200772"/>
                <a:gd name="connsiteX119" fmla="*/ 6138197 w 6146409"/>
                <a:gd name="connsiteY119" fmla="*/ 4825677 h 12200772"/>
                <a:gd name="connsiteX120" fmla="*/ 6114955 w 6146409"/>
                <a:gd name="connsiteY120" fmla="*/ 4835106 h 12200772"/>
                <a:gd name="connsiteX121" fmla="*/ 6065625 w 6146409"/>
                <a:gd name="connsiteY121" fmla="*/ 4984683 h 12200772"/>
                <a:gd name="connsiteX122" fmla="*/ 6114955 w 6146409"/>
                <a:gd name="connsiteY122" fmla="*/ 5134260 h 12200772"/>
                <a:gd name="connsiteX123" fmla="*/ 6138197 w 6146409"/>
                <a:gd name="connsiteY123" fmla="*/ 5143689 h 12200772"/>
                <a:gd name="connsiteX124" fmla="*/ 6146405 w 6146409"/>
                <a:gd name="connsiteY124" fmla="*/ 5143689 h 12200772"/>
                <a:gd name="connsiteX125" fmla="*/ 6142301 w 6146409"/>
                <a:gd name="connsiteY125" fmla="*/ 5145354 h 12200772"/>
                <a:gd name="connsiteX126" fmla="*/ 6146406 w 6146409"/>
                <a:gd name="connsiteY126" fmla="*/ 5147018 h 12200772"/>
                <a:gd name="connsiteX127" fmla="*/ 6138197 w 6146409"/>
                <a:gd name="connsiteY127" fmla="*/ 5147018 h 12200772"/>
                <a:gd name="connsiteX128" fmla="*/ 6114955 w 6146409"/>
                <a:gd name="connsiteY128" fmla="*/ 5156448 h 12200772"/>
                <a:gd name="connsiteX129" fmla="*/ 6065625 w 6146409"/>
                <a:gd name="connsiteY129" fmla="*/ 5306025 h 12200772"/>
                <a:gd name="connsiteX130" fmla="*/ 6114955 w 6146409"/>
                <a:gd name="connsiteY130" fmla="*/ 5455601 h 12200772"/>
                <a:gd name="connsiteX131" fmla="*/ 6138197 w 6146409"/>
                <a:gd name="connsiteY131" fmla="*/ 5465031 h 12200772"/>
                <a:gd name="connsiteX132" fmla="*/ 6146405 w 6146409"/>
                <a:gd name="connsiteY132" fmla="*/ 5465031 h 12200772"/>
                <a:gd name="connsiteX133" fmla="*/ 6142301 w 6146409"/>
                <a:gd name="connsiteY133" fmla="*/ 5466695 h 12200772"/>
                <a:gd name="connsiteX134" fmla="*/ 6146405 w 6146409"/>
                <a:gd name="connsiteY134" fmla="*/ 5468361 h 12200772"/>
                <a:gd name="connsiteX135" fmla="*/ 6138197 w 6146409"/>
                <a:gd name="connsiteY135" fmla="*/ 5468361 h 12200772"/>
                <a:gd name="connsiteX136" fmla="*/ 6114955 w 6146409"/>
                <a:gd name="connsiteY136" fmla="*/ 5477790 h 12200772"/>
                <a:gd name="connsiteX137" fmla="*/ 6065625 w 6146409"/>
                <a:gd name="connsiteY137" fmla="*/ 5627367 h 12200772"/>
                <a:gd name="connsiteX138" fmla="*/ 6114955 w 6146409"/>
                <a:gd name="connsiteY138" fmla="*/ 5776943 h 12200772"/>
                <a:gd name="connsiteX139" fmla="*/ 6138197 w 6146409"/>
                <a:gd name="connsiteY139" fmla="*/ 5786373 h 12200772"/>
                <a:gd name="connsiteX140" fmla="*/ 6146405 w 6146409"/>
                <a:gd name="connsiteY140" fmla="*/ 5786373 h 12200772"/>
                <a:gd name="connsiteX141" fmla="*/ 6142301 w 6146409"/>
                <a:gd name="connsiteY141" fmla="*/ 5788037 h 12200772"/>
                <a:gd name="connsiteX142" fmla="*/ 6146405 w 6146409"/>
                <a:gd name="connsiteY142" fmla="*/ 5789702 h 12200772"/>
                <a:gd name="connsiteX143" fmla="*/ 6138197 w 6146409"/>
                <a:gd name="connsiteY143" fmla="*/ 5789702 h 12200772"/>
                <a:gd name="connsiteX144" fmla="*/ 6114955 w 6146409"/>
                <a:gd name="connsiteY144" fmla="*/ 5799131 h 12200772"/>
                <a:gd name="connsiteX145" fmla="*/ 6065625 w 6146409"/>
                <a:gd name="connsiteY145" fmla="*/ 5948709 h 12200772"/>
                <a:gd name="connsiteX146" fmla="*/ 6089279 w 6146409"/>
                <a:gd name="connsiteY146" fmla="*/ 6063492 h 12200772"/>
                <a:gd name="connsiteX147" fmla="*/ 6110280 w 6146409"/>
                <a:gd name="connsiteY147" fmla="*/ 6091951 h 12200772"/>
                <a:gd name="connsiteX148" fmla="*/ 6146409 w 6146409"/>
                <a:gd name="connsiteY148" fmla="*/ 6091951 h 12200772"/>
                <a:gd name="connsiteX149" fmla="*/ 6122875 w 6146409"/>
                <a:gd name="connsiteY149" fmla="*/ 6101498 h 12200772"/>
                <a:gd name="connsiteX150" fmla="*/ 6146405 w 6146409"/>
                <a:gd name="connsiteY150" fmla="*/ 6111044 h 12200772"/>
                <a:gd name="connsiteX151" fmla="*/ 6110284 w 6146409"/>
                <a:gd name="connsiteY151" fmla="*/ 6111044 h 12200772"/>
                <a:gd name="connsiteX152" fmla="*/ 6089282 w 6146409"/>
                <a:gd name="connsiteY152" fmla="*/ 6139503 h 12200772"/>
                <a:gd name="connsiteX153" fmla="*/ 6065629 w 6146409"/>
                <a:gd name="connsiteY153" fmla="*/ 6254286 h 12200772"/>
                <a:gd name="connsiteX154" fmla="*/ 6114959 w 6146409"/>
                <a:gd name="connsiteY154" fmla="*/ 6403863 h 12200772"/>
                <a:gd name="connsiteX155" fmla="*/ 6138200 w 6146409"/>
                <a:gd name="connsiteY155" fmla="*/ 6413292 h 12200772"/>
                <a:gd name="connsiteX156" fmla="*/ 6146409 w 6146409"/>
                <a:gd name="connsiteY156" fmla="*/ 6413292 h 12200772"/>
                <a:gd name="connsiteX157" fmla="*/ 6142304 w 6146409"/>
                <a:gd name="connsiteY157" fmla="*/ 6414957 h 12200772"/>
                <a:gd name="connsiteX158" fmla="*/ 6146409 w 6146409"/>
                <a:gd name="connsiteY158" fmla="*/ 6416622 h 12200772"/>
                <a:gd name="connsiteX159" fmla="*/ 6138200 w 6146409"/>
                <a:gd name="connsiteY159" fmla="*/ 6416622 h 12200772"/>
                <a:gd name="connsiteX160" fmla="*/ 6114958 w 6146409"/>
                <a:gd name="connsiteY160" fmla="*/ 6426051 h 12200772"/>
                <a:gd name="connsiteX161" fmla="*/ 6065628 w 6146409"/>
                <a:gd name="connsiteY161" fmla="*/ 6575628 h 12200772"/>
                <a:gd name="connsiteX162" fmla="*/ 6114958 w 6146409"/>
                <a:gd name="connsiteY162" fmla="*/ 6725204 h 12200772"/>
                <a:gd name="connsiteX163" fmla="*/ 6138200 w 6146409"/>
                <a:gd name="connsiteY163" fmla="*/ 6734633 h 12200772"/>
                <a:gd name="connsiteX164" fmla="*/ 6146408 w 6146409"/>
                <a:gd name="connsiteY164" fmla="*/ 6734633 h 12200772"/>
                <a:gd name="connsiteX165" fmla="*/ 6142304 w 6146409"/>
                <a:gd name="connsiteY165" fmla="*/ 6736299 h 12200772"/>
                <a:gd name="connsiteX166" fmla="*/ 6146409 w 6146409"/>
                <a:gd name="connsiteY166" fmla="*/ 6737963 h 12200772"/>
                <a:gd name="connsiteX167" fmla="*/ 6138200 w 6146409"/>
                <a:gd name="connsiteY167" fmla="*/ 6737963 h 12200772"/>
                <a:gd name="connsiteX168" fmla="*/ 6114958 w 6146409"/>
                <a:gd name="connsiteY168" fmla="*/ 6747392 h 12200772"/>
                <a:gd name="connsiteX169" fmla="*/ 6065628 w 6146409"/>
                <a:gd name="connsiteY169" fmla="*/ 6896970 h 12200772"/>
                <a:gd name="connsiteX170" fmla="*/ 6114958 w 6146409"/>
                <a:gd name="connsiteY170" fmla="*/ 7046546 h 12200772"/>
                <a:gd name="connsiteX171" fmla="*/ 6138200 w 6146409"/>
                <a:gd name="connsiteY171" fmla="*/ 7055975 h 12200772"/>
                <a:gd name="connsiteX172" fmla="*/ 6146408 w 6146409"/>
                <a:gd name="connsiteY172" fmla="*/ 7055975 h 12200772"/>
                <a:gd name="connsiteX173" fmla="*/ 6142304 w 6146409"/>
                <a:gd name="connsiteY173" fmla="*/ 7057640 h 12200772"/>
                <a:gd name="connsiteX174" fmla="*/ 6146408 w 6146409"/>
                <a:gd name="connsiteY174" fmla="*/ 7059305 h 12200772"/>
                <a:gd name="connsiteX175" fmla="*/ 6138200 w 6146409"/>
                <a:gd name="connsiteY175" fmla="*/ 7059305 h 12200772"/>
                <a:gd name="connsiteX176" fmla="*/ 6114958 w 6146409"/>
                <a:gd name="connsiteY176" fmla="*/ 7068734 h 12200772"/>
                <a:gd name="connsiteX177" fmla="*/ 6065628 w 6146409"/>
                <a:gd name="connsiteY177" fmla="*/ 7218311 h 12200772"/>
                <a:gd name="connsiteX178" fmla="*/ 6114958 w 6146409"/>
                <a:gd name="connsiteY178" fmla="*/ 7367888 h 12200772"/>
                <a:gd name="connsiteX179" fmla="*/ 6138200 w 6146409"/>
                <a:gd name="connsiteY179" fmla="*/ 7377317 h 12200772"/>
                <a:gd name="connsiteX180" fmla="*/ 6146408 w 6146409"/>
                <a:gd name="connsiteY180" fmla="*/ 7377317 h 12200772"/>
                <a:gd name="connsiteX181" fmla="*/ 6142304 w 6146409"/>
                <a:gd name="connsiteY181" fmla="*/ 7378982 h 12200772"/>
                <a:gd name="connsiteX182" fmla="*/ 6146408 w 6146409"/>
                <a:gd name="connsiteY182" fmla="*/ 7380647 h 12200772"/>
                <a:gd name="connsiteX183" fmla="*/ 6138199 w 6146409"/>
                <a:gd name="connsiteY183" fmla="*/ 7380647 h 12200772"/>
                <a:gd name="connsiteX184" fmla="*/ 6114958 w 6146409"/>
                <a:gd name="connsiteY184" fmla="*/ 7390076 h 12200772"/>
                <a:gd name="connsiteX185" fmla="*/ 6065628 w 6146409"/>
                <a:gd name="connsiteY185" fmla="*/ 7539653 h 12200772"/>
                <a:gd name="connsiteX186" fmla="*/ 6114958 w 6146409"/>
                <a:gd name="connsiteY186" fmla="*/ 7689230 h 12200772"/>
                <a:gd name="connsiteX187" fmla="*/ 6138199 w 6146409"/>
                <a:gd name="connsiteY187" fmla="*/ 7698659 h 12200772"/>
                <a:gd name="connsiteX188" fmla="*/ 6146408 w 6146409"/>
                <a:gd name="connsiteY188" fmla="*/ 7698659 h 12200772"/>
                <a:gd name="connsiteX189" fmla="*/ 6142304 w 6146409"/>
                <a:gd name="connsiteY189" fmla="*/ 7700324 h 12200772"/>
                <a:gd name="connsiteX190" fmla="*/ 6146408 w 6146409"/>
                <a:gd name="connsiteY190" fmla="*/ 7701989 h 12200772"/>
                <a:gd name="connsiteX191" fmla="*/ 6138199 w 6146409"/>
                <a:gd name="connsiteY191" fmla="*/ 7701989 h 12200772"/>
                <a:gd name="connsiteX192" fmla="*/ 6114958 w 6146409"/>
                <a:gd name="connsiteY192" fmla="*/ 7711418 h 12200772"/>
                <a:gd name="connsiteX193" fmla="*/ 6065628 w 6146409"/>
                <a:gd name="connsiteY193" fmla="*/ 7860994 h 12200772"/>
                <a:gd name="connsiteX194" fmla="*/ 6114958 w 6146409"/>
                <a:gd name="connsiteY194" fmla="*/ 8010571 h 12200772"/>
                <a:gd name="connsiteX195" fmla="*/ 6138199 w 6146409"/>
                <a:gd name="connsiteY195" fmla="*/ 8020001 h 12200772"/>
                <a:gd name="connsiteX196" fmla="*/ 6146408 w 6146409"/>
                <a:gd name="connsiteY196" fmla="*/ 8020001 h 12200772"/>
                <a:gd name="connsiteX197" fmla="*/ 6142303 w 6146409"/>
                <a:gd name="connsiteY197" fmla="*/ 8021666 h 12200772"/>
                <a:gd name="connsiteX198" fmla="*/ 6146408 w 6146409"/>
                <a:gd name="connsiteY198" fmla="*/ 8023331 h 12200772"/>
                <a:gd name="connsiteX199" fmla="*/ 6138199 w 6146409"/>
                <a:gd name="connsiteY199" fmla="*/ 8023331 h 12200772"/>
                <a:gd name="connsiteX200" fmla="*/ 6114957 w 6146409"/>
                <a:gd name="connsiteY200" fmla="*/ 8032759 h 12200772"/>
                <a:gd name="connsiteX201" fmla="*/ 6065627 w 6146409"/>
                <a:gd name="connsiteY201" fmla="*/ 8182336 h 12200772"/>
                <a:gd name="connsiteX202" fmla="*/ 6114957 w 6146409"/>
                <a:gd name="connsiteY202" fmla="*/ 8331913 h 12200772"/>
                <a:gd name="connsiteX203" fmla="*/ 6138199 w 6146409"/>
                <a:gd name="connsiteY203" fmla="*/ 8341342 h 12200772"/>
                <a:gd name="connsiteX204" fmla="*/ 6146407 w 6146409"/>
                <a:gd name="connsiteY204" fmla="*/ 8341342 h 12200772"/>
                <a:gd name="connsiteX205" fmla="*/ 6142303 w 6146409"/>
                <a:gd name="connsiteY205" fmla="*/ 8343007 h 12200772"/>
                <a:gd name="connsiteX206" fmla="*/ 6146408 w 6146409"/>
                <a:gd name="connsiteY206" fmla="*/ 8344672 h 12200772"/>
                <a:gd name="connsiteX207" fmla="*/ 6138199 w 6146409"/>
                <a:gd name="connsiteY207" fmla="*/ 8344672 h 12200772"/>
                <a:gd name="connsiteX208" fmla="*/ 6114957 w 6146409"/>
                <a:gd name="connsiteY208" fmla="*/ 8354101 h 12200772"/>
                <a:gd name="connsiteX209" fmla="*/ 6065627 w 6146409"/>
                <a:gd name="connsiteY209" fmla="*/ 8503678 h 12200772"/>
                <a:gd name="connsiteX210" fmla="*/ 6114957 w 6146409"/>
                <a:gd name="connsiteY210" fmla="*/ 8653254 h 12200772"/>
                <a:gd name="connsiteX211" fmla="*/ 6138199 w 6146409"/>
                <a:gd name="connsiteY211" fmla="*/ 8662684 h 12200772"/>
                <a:gd name="connsiteX212" fmla="*/ 6146407 w 6146409"/>
                <a:gd name="connsiteY212" fmla="*/ 8662684 h 12200772"/>
                <a:gd name="connsiteX213" fmla="*/ 6142303 w 6146409"/>
                <a:gd name="connsiteY213" fmla="*/ 8664348 h 12200772"/>
                <a:gd name="connsiteX214" fmla="*/ 6146407 w 6146409"/>
                <a:gd name="connsiteY214" fmla="*/ 8666014 h 12200772"/>
                <a:gd name="connsiteX215" fmla="*/ 6138199 w 6146409"/>
                <a:gd name="connsiteY215" fmla="*/ 8666014 h 12200772"/>
                <a:gd name="connsiteX216" fmla="*/ 6114957 w 6146409"/>
                <a:gd name="connsiteY216" fmla="*/ 8675442 h 12200772"/>
                <a:gd name="connsiteX217" fmla="*/ 6065627 w 6146409"/>
                <a:gd name="connsiteY217" fmla="*/ 8825020 h 12200772"/>
                <a:gd name="connsiteX218" fmla="*/ 6114957 w 6146409"/>
                <a:gd name="connsiteY218" fmla="*/ 8974596 h 12200772"/>
                <a:gd name="connsiteX219" fmla="*/ 6138199 w 6146409"/>
                <a:gd name="connsiteY219" fmla="*/ 8984026 h 12200772"/>
                <a:gd name="connsiteX220" fmla="*/ 6146407 w 6146409"/>
                <a:gd name="connsiteY220" fmla="*/ 8984026 h 12200772"/>
                <a:gd name="connsiteX221" fmla="*/ 6142303 w 6146409"/>
                <a:gd name="connsiteY221" fmla="*/ 8985690 h 12200772"/>
                <a:gd name="connsiteX222" fmla="*/ 6146407 w 6146409"/>
                <a:gd name="connsiteY222" fmla="*/ 8987354 h 12200772"/>
                <a:gd name="connsiteX223" fmla="*/ 6138199 w 6146409"/>
                <a:gd name="connsiteY223" fmla="*/ 8987354 h 12200772"/>
                <a:gd name="connsiteX224" fmla="*/ 6114957 w 6146409"/>
                <a:gd name="connsiteY224" fmla="*/ 8996784 h 12200772"/>
                <a:gd name="connsiteX225" fmla="*/ 6065627 w 6146409"/>
                <a:gd name="connsiteY225" fmla="*/ 9146360 h 12200772"/>
                <a:gd name="connsiteX226" fmla="*/ 6114957 w 6146409"/>
                <a:gd name="connsiteY226" fmla="*/ 9295936 h 12200772"/>
                <a:gd name="connsiteX227" fmla="*/ 6138199 w 6146409"/>
                <a:gd name="connsiteY227" fmla="*/ 9305366 h 12200772"/>
                <a:gd name="connsiteX228" fmla="*/ 6146407 w 6146409"/>
                <a:gd name="connsiteY228" fmla="*/ 9305366 h 12200772"/>
                <a:gd name="connsiteX229" fmla="*/ 6142303 w 6146409"/>
                <a:gd name="connsiteY229" fmla="*/ 9307030 h 12200772"/>
                <a:gd name="connsiteX230" fmla="*/ 6146407 w 6146409"/>
                <a:gd name="connsiteY230" fmla="*/ 9308696 h 12200772"/>
                <a:gd name="connsiteX231" fmla="*/ 6138198 w 6146409"/>
                <a:gd name="connsiteY231" fmla="*/ 9308696 h 12200772"/>
                <a:gd name="connsiteX232" fmla="*/ 6114956 w 6146409"/>
                <a:gd name="connsiteY232" fmla="*/ 9318126 h 12200772"/>
                <a:gd name="connsiteX233" fmla="*/ 6065626 w 6146409"/>
                <a:gd name="connsiteY233" fmla="*/ 9467702 h 12200772"/>
                <a:gd name="connsiteX234" fmla="*/ 6114956 w 6146409"/>
                <a:gd name="connsiteY234" fmla="*/ 9617278 h 12200772"/>
                <a:gd name="connsiteX235" fmla="*/ 6138198 w 6146409"/>
                <a:gd name="connsiteY235" fmla="*/ 9626708 h 12200772"/>
                <a:gd name="connsiteX236" fmla="*/ 6146407 w 6146409"/>
                <a:gd name="connsiteY236" fmla="*/ 9626708 h 12200772"/>
                <a:gd name="connsiteX237" fmla="*/ 6142303 w 6146409"/>
                <a:gd name="connsiteY237" fmla="*/ 9628372 h 12200772"/>
                <a:gd name="connsiteX238" fmla="*/ 6146407 w 6146409"/>
                <a:gd name="connsiteY238" fmla="*/ 9630038 h 12200772"/>
                <a:gd name="connsiteX239" fmla="*/ 6138198 w 6146409"/>
                <a:gd name="connsiteY239" fmla="*/ 9630038 h 12200772"/>
                <a:gd name="connsiteX240" fmla="*/ 6114956 w 6146409"/>
                <a:gd name="connsiteY240" fmla="*/ 9639466 h 12200772"/>
                <a:gd name="connsiteX241" fmla="*/ 6065626 w 6146409"/>
                <a:gd name="connsiteY241" fmla="*/ 9789044 h 12200772"/>
                <a:gd name="connsiteX242" fmla="*/ 6114956 w 6146409"/>
                <a:gd name="connsiteY242" fmla="*/ 9938620 h 12200772"/>
                <a:gd name="connsiteX243" fmla="*/ 6138198 w 6146409"/>
                <a:gd name="connsiteY243" fmla="*/ 9948050 h 12200772"/>
                <a:gd name="connsiteX244" fmla="*/ 6146406 w 6146409"/>
                <a:gd name="connsiteY244" fmla="*/ 9948050 h 12200772"/>
                <a:gd name="connsiteX245" fmla="*/ 6142302 w 6146409"/>
                <a:gd name="connsiteY245" fmla="*/ 9949714 h 12200772"/>
                <a:gd name="connsiteX246" fmla="*/ 6146407 w 6146409"/>
                <a:gd name="connsiteY246" fmla="*/ 9951380 h 12200772"/>
                <a:gd name="connsiteX247" fmla="*/ 6138198 w 6146409"/>
                <a:gd name="connsiteY247" fmla="*/ 9951380 h 12200772"/>
                <a:gd name="connsiteX248" fmla="*/ 6114956 w 6146409"/>
                <a:gd name="connsiteY248" fmla="*/ 9960808 h 12200772"/>
                <a:gd name="connsiteX249" fmla="*/ 6065626 w 6146409"/>
                <a:gd name="connsiteY249" fmla="*/ 10110386 h 12200772"/>
                <a:gd name="connsiteX250" fmla="*/ 6114956 w 6146409"/>
                <a:gd name="connsiteY250" fmla="*/ 10259962 h 12200772"/>
                <a:gd name="connsiteX251" fmla="*/ 6138198 w 6146409"/>
                <a:gd name="connsiteY251" fmla="*/ 10269392 h 12200772"/>
                <a:gd name="connsiteX252" fmla="*/ 6146406 w 6146409"/>
                <a:gd name="connsiteY252" fmla="*/ 10269392 h 12200772"/>
                <a:gd name="connsiteX253" fmla="*/ 6142302 w 6146409"/>
                <a:gd name="connsiteY253" fmla="*/ 10271056 h 12200772"/>
                <a:gd name="connsiteX254" fmla="*/ 6146406 w 6146409"/>
                <a:gd name="connsiteY254" fmla="*/ 10272722 h 12200772"/>
                <a:gd name="connsiteX255" fmla="*/ 6138198 w 6146409"/>
                <a:gd name="connsiteY255" fmla="*/ 10272722 h 12200772"/>
                <a:gd name="connsiteX256" fmla="*/ 6114956 w 6146409"/>
                <a:gd name="connsiteY256" fmla="*/ 10282150 h 12200772"/>
                <a:gd name="connsiteX257" fmla="*/ 6065626 w 6146409"/>
                <a:gd name="connsiteY257" fmla="*/ 10431728 h 12200772"/>
                <a:gd name="connsiteX258" fmla="*/ 6114956 w 6146409"/>
                <a:gd name="connsiteY258" fmla="*/ 10581304 h 12200772"/>
                <a:gd name="connsiteX259" fmla="*/ 6138198 w 6146409"/>
                <a:gd name="connsiteY259" fmla="*/ 10590734 h 12200772"/>
                <a:gd name="connsiteX260" fmla="*/ 6146406 w 6146409"/>
                <a:gd name="connsiteY260" fmla="*/ 10590734 h 12200772"/>
                <a:gd name="connsiteX261" fmla="*/ 6142302 w 6146409"/>
                <a:gd name="connsiteY261" fmla="*/ 10592398 h 12200772"/>
                <a:gd name="connsiteX262" fmla="*/ 6146406 w 6146409"/>
                <a:gd name="connsiteY262" fmla="*/ 10594062 h 12200772"/>
                <a:gd name="connsiteX263" fmla="*/ 6138198 w 6146409"/>
                <a:gd name="connsiteY263" fmla="*/ 10594062 h 12200772"/>
                <a:gd name="connsiteX264" fmla="*/ 6114956 w 6146409"/>
                <a:gd name="connsiteY264" fmla="*/ 10603492 h 12200772"/>
                <a:gd name="connsiteX265" fmla="*/ 6065626 w 6146409"/>
                <a:gd name="connsiteY265" fmla="*/ 10753070 h 12200772"/>
                <a:gd name="connsiteX266" fmla="*/ 6114956 w 6146409"/>
                <a:gd name="connsiteY266" fmla="*/ 10902646 h 12200772"/>
                <a:gd name="connsiteX267" fmla="*/ 6138197 w 6146409"/>
                <a:gd name="connsiteY267" fmla="*/ 10912076 h 12200772"/>
                <a:gd name="connsiteX268" fmla="*/ 6146406 w 6146409"/>
                <a:gd name="connsiteY268" fmla="*/ 10912076 h 12200772"/>
                <a:gd name="connsiteX269" fmla="*/ 6142302 w 6146409"/>
                <a:gd name="connsiteY269" fmla="*/ 10913740 h 12200772"/>
                <a:gd name="connsiteX270" fmla="*/ 6146406 w 6146409"/>
                <a:gd name="connsiteY270" fmla="*/ 10915404 h 12200772"/>
                <a:gd name="connsiteX271" fmla="*/ 6138197 w 6146409"/>
                <a:gd name="connsiteY271" fmla="*/ 10915404 h 12200772"/>
                <a:gd name="connsiteX272" fmla="*/ 6114955 w 6146409"/>
                <a:gd name="connsiteY272" fmla="*/ 10924834 h 12200772"/>
                <a:gd name="connsiteX273" fmla="*/ 6065625 w 6146409"/>
                <a:gd name="connsiteY273" fmla="*/ 11074412 h 12200772"/>
                <a:gd name="connsiteX274" fmla="*/ 6114955 w 6146409"/>
                <a:gd name="connsiteY274" fmla="*/ 11223988 h 12200772"/>
                <a:gd name="connsiteX275" fmla="*/ 6138197 w 6146409"/>
                <a:gd name="connsiteY275" fmla="*/ 11233416 h 12200772"/>
                <a:gd name="connsiteX276" fmla="*/ 6146405 w 6146409"/>
                <a:gd name="connsiteY276" fmla="*/ 11233416 h 12200772"/>
                <a:gd name="connsiteX277" fmla="*/ 6142301 w 6146409"/>
                <a:gd name="connsiteY277" fmla="*/ 11235082 h 12200772"/>
                <a:gd name="connsiteX278" fmla="*/ 6146406 w 6146409"/>
                <a:gd name="connsiteY278" fmla="*/ 11236746 h 12200772"/>
                <a:gd name="connsiteX279" fmla="*/ 6138197 w 6146409"/>
                <a:gd name="connsiteY279" fmla="*/ 11236746 h 12200772"/>
                <a:gd name="connsiteX280" fmla="*/ 6114955 w 6146409"/>
                <a:gd name="connsiteY280" fmla="*/ 11246176 h 12200772"/>
                <a:gd name="connsiteX281" fmla="*/ 6065625 w 6146409"/>
                <a:gd name="connsiteY281" fmla="*/ 11395752 h 12200772"/>
                <a:gd name="connsiteX282" fmla="*/ 6114955 w 6146409"/>
                <a:gd name="connsiteY282" fmla="*/ 11545330 h 12200772"/>
                <a:gd name="connsiteX283" fmla="*/ 6138197 w 6146409"/>
                <a:gd name="connsiteY283" fmla="*/ 11554758 h 12200772"/>
                <a:gd name="connsiteX284" fmla="*/ 6146405 w 6146409"/>
                <a:gd name="connsiteY284" fmla="*/ 11554758 h 12200772"/>
                <a:gd name="connsiteX285" fmla="*/ 6142301 w 6146409"/>
                <a:gd name="connsiteY285" fmla="*/ 11556424 h 12200772"/>
                <a:gd name="connsiteX286" fmla="*/ 6146405 w 6146409"/>
                <a:gd name="connsiteY286" fmla="*/ 11558088 h 12200772"/>
                <a:gd name="connsiteX287" fmla="*/ 6138197 w 6146409"/>
                <a:gd name="connsiteY287" fmla="*/ 11558088 h 12200772"/>
                <a:gd name="connsiteX288" fmla="*/ 6114955 w 6146409"/>
                <a:gd name="connsiteY288" fmla="*/ 11567518 h 12200772"/>
                <a:gd name="connsiteX289" fmla="*/ 6065625 w 6146409"/>
                <a:gd name="connsiteY289" fmla="*/ 11717094 h 12200772"/>
                <a:gd name="connsiteX290" fmla="*/ 6114955 w 6146409"/>
                <a:gd name="connsiteY290" fmla="*/ 11866672 h 12200772"/>
                <a:gd name="connsiteX291" fmla="*/ 6138197 w 6146409"/>
                <a:gd name="connsiteY291" fmla="*/ 11876100 h 12200772"/>
                <a:gd name="connsiteX292" fmla="*/ 6146405 w 6146409"/>
                <a:gd name="connsiteY292" fmla="*/ 11876100 h 12200772"/>
                <a:gd name="connsiteX293" fmla="*/ 6142301 w 6146409"/>
                <a:gd name="connsiteY293" fmla="*/ 11877766 h 12200772"/>
                <a:gd name="connsiteX294" fmla="*/ 6146405 w 6146409"/>
                <a:gd name="connsiteY294" fmla="*/ 11879430 h 12200772"/>
                <a:gd name="connsiteX295" fmla="*/ 6138197 w 6146409"/>
                <a:gd name="connsiteY295" fmla="*/ 11879430 h 12200772"/>
                <a:gd name="connsiteX296" fmla="*/ 6114955 w 6146409"/>
                <a:gd name="connsiteY296" fmla="*/ 11888860 h 12200772"/>
                <a:gd name="connsiteX297" fmla="*/ 6065625 w 6146409"/>
                <a:gd name="connsiteY297" fmla="*/ 12038436 h 12200772"/>
                <a:gd name="connsiteX298" fmla="*/ 6146405 w 6146409"/>
                <a:gd name="connsiteY298" fmla="*/ 12200772 h 12200772"/>
                <a:gd name="connsiteX299" fmla="*/ 5742600 w 6146409"/>
                <a:gd name="connsiteY299" fmla="*/ 12200772 h 12200772"/>
                <a:gd name="connsiteX300" fmla="*/ 5720978 w 6146409"/>
                <a:gd name="connsiteY300" fmla="*/ 12192000 h 12200772"/>
                <a:gd name="connsiteX301" fmla="*/ 0 w 6146409"/>
                <a:gd name="connsiteY301" fmla="*/ 12191999 h 12200772"/>
                <a:gd name="connsiteX302" fmla="*/ 0 w 6146409"/>
                <a:gd name="connsiteY302" fmla="*/ 0 h 12200772"/>
                <a:gd name="connsiteX303" fmla="*/ 6001104 w 6146409"/>
                <a:gd name="connsiteY303" fmla="*/ 0 h 12200772"/>
                <a:gd name="connsiteX304" fmla="*/ 6001104 w 6146409"/>
                <a:gd name="connsiteY304" fmla="*/ 2222 h 12200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</a:cxnLst>
              <a:rect l="l" t="t" r="r" b="b"/>
              <a:pathLst>
                <a:path w="6146409" h="12200772">
                  <a:moveTo>
                    <a:pt x="6146409" y="2222"/>
                  </a:moveTo>
                  <a:cubicBezTo>
                    <a:pt x="6101779" y="2222"/>
                    <a:pt x="6065629" y="74917"/>
                    <a:pt x="6065629" y="164558"/>
                  </a:cubicBezTo>
                  <a:cubicBezTo>
                    <a:pt x="6065629" y="231790"/>
                    <a:pt x="6085963" y="289488"/>
                    <a:pt x="6114959" y="314135"/>
                  </a:cubicBezTo>
                  <a:lnTo>
                    <a:pt x="6138200" y="323564"/>
                  </a:lnTo>
                  <a:lnTo>
                    <a:pt x="6146409" y="323564"/>
                  </a:lnTo>
                  <a:lnTo>
                    <a:pt x="6142304" y="325229"/>
                  </a:lnTo>
                  <a:lnTo>
                    <a:pt x="6146409" y="326894"/>
                  </a:lnTo>
                  <a:lnTo>
                    <a:pt x="6138200" y="326894"/>
                  </a:lnTo>
                  <a:lnTo>
                    <a:pt x="6114958" y="336323"/>
                  </a:lnTo>
                  <a:cubicBezTo>
                    <a:pt x="6085963" y="360970"/>
                    <a:pt x="6065628" y="418668"/>
                    <a:pt x="6065628" y="485900"/>
                  </a:cubicBezTo>
                  <a:cubicBezTo>
                    <a:pt x="6065628" y="553131"/>
                    <a:pt x="6085963" y="610829"/>
                    <a:pt x="6114958" y="635477"/>
                  </a:cubicBezTo>
                  <a:lnTo>
                    <a:pt x="6138200" y="644906"/>
                  </a:lnTo>
                  <a:lnTo>
                    <a:pt x="6146408" y="644906"/>
                  </a:lnTo>
                  <a:lnTo>
                    <a:pt x="6142304" y="646571"/>
                  </a:lnTo>
                  <a:lnTo>
                    <a:pt x="6146409" y="648235"/>
                  </a:lnTo>
                  <a:lnTo>
                    <a:pt x="6138200" y="648235"/>
                  </a:lnTo>
                  <a:lnTo>
                    <a:pt x="6114958" y="657664"/>
                  </a:lnTo>
                  <a:cubicBezTo>
                    <a:pt x="6085963" y="682312"/>
                    <a:pt x="6065628" y="740010"/>
                    <a:pt x="6065628" y="807242"/>
                  </a:cubicBezTo>
                  <a:cubicBezTo>
                    <a:pt x="6065628" y="874473"/>
                    <a:pt x="6085963" y="932171"/>
                    <a:pt x="6114958" y="956818"/>
                  </a:cubicBezTo>
                  <a:lnTo>
                    <a:pt x="6138200" y="966247"/>
                  </a:lnTo>
                  <a:lnTo>
                    <a:pt x="6146408" y="966247"/>
                  </a:lnTo>
                  <a:lnTo>
                    <a:pt x="6142304" y="967912"/>
                  </a:lnTo>
                  <a:lnTo>
                    <a:pt x="6146408" y="969577"/>
                  </a:lnTo>
                  <a:lnTo>
                    <a:pt x="6138200" y="969577"/>
                  </a:lnTo>
                  <a:lnTo>
                    <a:pt x="6114958" y="979006"/>
                  </a:lnTo>
                  <a:cubicBezTo>
                    <a:pt x="6085962" y="1003653"/>
                    <a:pt x="6065628" y="1061352"/>
                    <a:pt x="6065628" y="1128583"/>
                  </a:cubicBezTo>
                  <a:cubicBezTo>
                    <a:pt x="6065628" y="1195815"/>
                    <a:pt x="6085962" y="1253513"/>
                    <a:pt x="6114958" y="1278160"/>
                  </a:cubicBezTo>
                  <a:lnTo>
                    <a:pt x="6138200" y="1287589"/>
                  </a:lnTo>
                  <a:lnTo>
                    <a:pt x="6146408" y="1287589"/>
                  </a:lnTo>
                  <a:lnTo>
                    <a:pt x="6142304" y="1289254"/>
                  </a:lnTo>
                  <a:lnTo>
                    <a:pt x="6146408" y="1290919"/>
                  </a:lnTo>
                  <a:lnTo>
                    <a:pt x="6138199" y="1290919"/>
                  </a:lnTo>
                  <a:lnTo>
                    <a:pt x="6114958" y="1300348"/>
                  </a:lnTo>
                  <a:cubicBezTo>
                    <a:pt x="6085962" y="1324995"/>
                    <a:pt x="6065628" y="1382693"/>
                    <a:pt x="6065628" y="1449925"/>
                  </a:cubicBezTo>
                  <a:cubicBezTo>
                    <a:pt x="6065628" y="1517157"/>
                    <a:pt x="6085962" y="1574854"/>
                    <a:pt x="6114958" y="1599502"/>
                  </a:cubicBezTo>
                  <a:lnTo>
                    <a:pt x="6138199" y="1608931"/>
                  </a:lnTo>
                  <a:lnTo>
                    <a:pt x="6146408" y="1608931"/>
                  </a:lnTo>
                  <a:lnTo>
                    <a:pt x="6142304" y="1610596"/>
                  </a:lnTo>
                  <a:lnTo>
                    <a:pt x="6146408" y="1612261"/>
                  </a:lnTo>
                  <a:lnTo>
                    <a:pt x="6138199" y="1612261"/>
                  </a:lnTo>
                  <a:lnTo>
                    <a:pt x="6114958" y="1621690"/>
                  </a:lnTo>
                  <a:cubicBezTo>
                    <a:pt x="6085962" y="1646337"/>
                    <a:pt x="6065628" y="1704036"/>
                    <a:pt x="6065628" y="1771267"/>
                  </a:cubicBezTo>
                  <a:cubicBezTo>
                    <a:pt x="6065628" y="1838498"/>
                    <a:pt x="6085962" y="1896196"/>
                    <a:pt x="6114958" y="1920843"/>
                  </a:cubicBezTo>
                  <a:lnTo>
                    <a:pt x="6138199" y="1930273"/>
                  </a:lnTo>
                  <a:lnTo>
                    <a:pt x="6146408" y="1930273"/>
                  </a:lnTo>
                  <a:lnTo>
                    <a:pt x="6142303" y="1931938"/>
                  </a:lnTo>
                  <a:lnTo>
                    <a:pt x="6146408" y="1933603"/>
                  </a:lnTo>
                  <a:lnTo>
                    <a:pt x="6138199" y="1933603"/>
                  </a:lnTo>
                  <a:lnTo>
                    <a:pt x="6114957" y="1943032"/>
                  </a:lnTo>
                  <a:cubicBezTo>
                    <a:pt x="6085962" y="1967679"/>
                    <a:pt x="6065627" y="2025377"/>
                    <a:pt x="6065627" y="2092608"/>
                  </a:cubicBezTo>
                  <a:cubicBezTo>
                    <a:pt x="6065627" y="2159840"/>
                    <a:pt x="6085962" y="2217538"/>
                    <a:pt x="6114957" y="2242185"/>
                  </a:cubicBezTo>
                  <a:lnTo>
                    <a:pt x="6138199" y="2251614"/>
                  </a:lnTo>
                  <a:lnTo>
                    <a:pt x="6146407" y="2251614"/>
                  </a:lnTo>
                  <a:lnTo>
                    <a:pt x="6142303" y="2253279"/>
                  </a:lnTo>
                  <a:lnTo>
                    <a:pt x="6146408" y="2254944"/>
                  </a:lnTo>
                  <a:lnTo>
                    <a:pt x="6138199" y="2254944"/>
                  </a:lnTo>
                  <a:lnTo>
                    <a:pt x="6114957" y="2264374"/>
                  </a:lnTo>
                  <a:cubicBezTo>
                    <a:pt x="6085962" y="2289020"/>
                    <a:pt x="6065627" y="2346718"/>
                    <a:pt x="6065627" y="2413950"/>
                  </a:cubicBezTo>
                  <a:cubicBezTo>
                    <a:pt x="6065627" y="2481182"/>
                    <a:pt x="6085962" y="2538879"/>
                    <a:pt x="6114957" y="2563526"/>
                  </a:cubicBezTo>
                  <a:lnTo>
                    <a:pt x="6138199" y="2572956"/>
                  </a:lnTo>
                  <a:lnTo>
                    <a:pt x="6146407" y="2572956"/>
                  </a:lnTo>
                  <a:lnTo>
                    <a:pt x="6142303" y="2574620"/>
                  </a:lnTo>
                  <a:lnTo>
                    <a:pt x="6146407" y="2576286"/>
                  </a:lnTo>
                  <a:lnTo>
                    <a:pt x="6138199" y="2576286"/>
                  </a:lnTo>
                  <a:lnTo>
                    <a:pt x="6114957" y="2585714"/>
                  </a:lnTo>
                  <a:cubicBezTo>
                    <a:pt x="6085961" y="2610362"/>
                    <a:pt x="6065627" y="2668060"/>
                    <a:pt x="6065627" y="2735292"/>
                  </a:cubicBezTo>
                  <a:cubicBezTo>
                    <a:pt x="6065627" y="2802523"/>
                    <a:pt x="6085961" y="2860222"/>
                    <a:pt x="6114957" y="2884868"/>
                  </a:cubicBezTo>
                  <a:lnTo>
                    <a:pt x="6138199" y="2894298"/>
                  </a:lnTo>
                  <a:lnTo>
                    <a:pt x="6146407" y="2894298"/>
                  </a:lnTo>
                  <a:lnTo>
                    <a:pt x="6142303" y="2895963"/>
                  </a:lnTo>
                  <a:lnTo>
                    <a:pt x="6146407" y="2897627"/>
                  </a:lnTo>
                  <a:lnTo>
                    <a:pt x="6138199" y="2897627"/>
                  </a:lnTo>
                  <a:lnTo>
                    <a:pt x="6114957" y="2907056"/>
                  </a:lnTo>
                  <a:cubicBezTo>
                    <a:pt x="6085961" y="2931704"/>
                    <a:pt x="6065627" y="2989402"/>
                    <a:pt x="6065627" y="3056633"/>
                  </a:cubicBezTo>
                  <a:cubicBezTo>
                    <a:pt x="6065627" y="3123864"/>
                    <a:pt x="6085961" y="3181562"/>
                    <a:pt x="6114957" y="3206209"/>
                  </a:cubicBezTo>
                  <a:lnTo>
                    <a:pt x="6138199" y="3215638"/>
                  </a:lnTo>
                  <a:lnTo>
                    <a:pt x="6146407" y="3215638"/>
                  </a:lnTo>
                  <a:lnTo>
                    <a:pt x="6142303" y="3217303"/>
                  </a:lnTo>
                  <a:lnTo>
                    <a:pt x="6146407" y="3218969"/>
                  </a:lnTo>
                  <a:lnTo>
                    <a:pt x="6138198" y="3218969"/>
                  </a:lnTo>
                  <a:lnTo>
                    <a:pt x="6114956" y="3228397"/>
                  </a:lnTo>
                  <a:cubicBezTo>
                    <a:pt x="6085961" y="3253044"/>
                    <a:pt x="6065626" y="3310743"/>
                    <a:pt x="6065626" y="3377975"/>
                  </a:cubicBezTo>
                  <a:cubicBezTo>
                    <a:pt x="6065626" y="3445206"/>
                    <a:pt x="6085961" y="3502904"/>
                    <a:pt x="6114956" y="3527551"/>
                  </a:cubicBezTo>
                  <a:lnTo>
                    <a:pt x="6138198" y="3536980"/>
                  </a:lnTo>
                  <a:lnTo>
                    <a:pt x="6146407" y="3536980"/>
                  </a:lnTo>
                  <a:lnTo>
                    <a:pt x="6142303" y="3538645"/>
                  </a:lnTo>
                  <a:lnTo>
                    <a:pt x="6146407" y="3540310"/>
                  </a:lnTo>
                  <a:lnTo>
                    <a:pt x="6138198" y="3540310"/>
                  </a:lnTo>
                  <a:lnTo>
                    <a:pt x="6114956" y="3549739"/>
                  </a:lnTo>
                  <a:cubicBezTo>
                    <a:pt x="6085961" y="3574386"/>
                    <a:pt x="6065626" y="3632084"/>
                    <a:pt x="6065626" y="3699316"/>
                  </a:cubicBezTo>
                  <a:cubicBezTo>
                    <a:pt x="6065626" y="3766548"/>
                    <a:pt x="6085961" y="3824246"/>
                    <a:pt x="6114956" y="3848893"/>
                  </a:cubicBezTo>
                  <a:lnTo>
                    <a:pt x="6138198" y="3858322"/>
                  </a:lnTo>
                  <a:lnTo>
                    <a:pt x="6146406" y="3858322"/>
                  </a:lnTo>
                  <a:lnTo>
                    <a:pt x="6142302" y="3859987"/>
                  </a:lnTo>
                  <a:lnTo>
                    <a:pt x="6146407" y="3861652"/>
                  </a:lnTo>
                  <a:lnTo>
                    <a:pt x="6138198" y="3861652"/>
                  </a:lnTo>
                  <a:lnTo>
                    <a:pt x="6114956" y="3871081"/>
                  </a:lnTo>
                  <a:cubicBezTo>
                    <a:pt x="6085961" y="3895728"/>
                    <a:pt x="6065626" y="3953426"/>
                    <a:pt x="6065626" y="4020658"/>
                  </a:cubicBezTo>
                  <a:cubicBezTo>
                    <a:pt x="6065626" y="4087889"/>
                    <a:pt x="6085961" y="4145588"/>
                    <a:pt x="6114956" y="4170234"/>
                  </a:cubicBezTo>
                  <a:lnTo>
                    <a:pt x="6138198" y="4179664"/>
                  </a:lnTo>
                  <a:lnTo>
                    <a:pt x="6146406" y="4179664"/>
                  </a:lnTo>
                  <a:lnTo>
                    <a:pt x="6142302" y="4181329"/>
                  </a:lnTo>
                  <a:lnTo>
                    <a:pt x="6146406" y="4182993"/>
                  </a:lnTo>
                  <a:lnTo>
                    <a:pt x="6138198" y="4182993"/>
                  </a:lnTo>
                  <a:lnTo>
                    <a:pt x="6114956" y="4192423"/>
                  </a:lnTo>
                  <a:cubicBezTo>
                    <a:pt x="6085960" y="4217070"/>
                    <a:pt x="6065626" y="4274768"/>
                    <a:pt x="6065626" y="4342000"/>
                  </a:cubicBezTo>
                  <a:cubicBezTo>
                    <a:pt x="6065626" y="4409231"/>
                    <a:pt x="6085960" y="4466929"/>
                    <a:pt x="6114956" y="4491576"/>
                  </a:cubicBezTo>
                  <a:lnTo>
                    <a:pt x="6138198" y="4501005"/>
                  </a:lnTo>
                  <a:lnTo>
                    <a:pt x="6146406" y="4501005"/>
                  </a:lnTo>
                  <a:lnTo>
                    <a:pt x="6142302" y="4502670"/>
                  </a:lnTo>
                  <a:lnTo>
                    <a:pt x="6146406" y="4504335"/>
                  </a:lnTo>
                  <a:lnTo>
                    <a:pt x="6138198" y="4504335"/>
                  </a:lnTo>
                  <a:lnTo>
                    <a:pt x="6114956" y="4513765"/>
                  </a:lnTo>
                  <a:cubicBezTo>
                    <a:pt x="6085960" y="4538412"/>
                    <a:pt x="6065626" y="4596110"/>
                    <a:pt x="6065626" y="4663342"/>
                  </a:cubicBezTo>
                  <a:cubicBezTo>
                    <a:pt x="6065626" y="4730572"/>
                    <a:pt x="6085960" y="4788272"/>
                    <a:pt x="6114956" y="4812918"/>
                  </a:cubicBezTo>
                  <a:lnTo>
                    <a:pt x="6138197" y="4822348"/>
                  </a:lnTo>
                  <a:lnTo>
                    <a:pt x="6146406" y="4822348"/>
                  </a:lnTo>
                  <a:lnTo>
                    <a:pt x="6142302" y="4824012"/>
                  </a:lnTo>
                  <a:lnTo>
                    <a:pt x="6146406" y="4825677"/>
                  </a:lnTo>
                  <a:lnTo>
                    <a:pt x="6138197" y="4825677"/>
                  </a:lnTo>
                  <a:lnTo>
                    <a:pt x="6114955" y="4835106"/>
                  </a:lnTo>
                  <a:cubicBezTo>
                    <a:pt x="6085960" y="4859754"/>
                    <a:pt x="6065625" y="4917452"/>
                    <a:pt x="6065625" y="4984683"/>
                  </a:cubicBezTo>
                  <a:cubicBezTo>
                    <a:pt x="6065625" y="5051915"/>
                    <a:pt x="6085960" y="5109613"/>
                    <a:pt x="6114955" y="5134260"/>
                  </a:cubicBezTo>
                  <a:lnTo>
                    <a:pt x="6138197" y="5143689"/>
                  </a:lnTo>
                  <a:lnTo>
                    <a:pt x="6146405" y="5143689"/>
                  </a:lnTo>
                  <a:lnTo>
                    <a:pt x="6142301" y="5145354"/>
                  </a:lnTo>
                  <a:lnTo>
                    <a:pt x="6146406" y="5147018"/>
                  </a:lnTo>
                  <a:lnTo>
                    <a:pt x="6138197" y="5147018"/>
                  </a:lnTo>
                  <a:lnTo>
                    <a:pt x="6114955" y="5156448"/>
                  </a:lnTo>
                  <a:cubicBezTo>
                    <a:pt x="6085960" y="5181095"/>
                    <a:pt x="6065625" y="5238793"/>
                    <a:pt x="6065625" y="5306025"/>
                  </a:cubicBezTo>
                  <a:cubicBezTo>
                    <a:pt x="6065625" y="5373257"/>
                    <a:pt x="6085960" y="5430955"/>
                    <a:pt x="6114955" y="5455601"/>
                  </a:cubicBezTo>
                  <a:lnTo>
                    <a:pt x="6138197" y="5465031"/>
                  </a:lnTo>
                  <a:lnTo>
                    <a:pt x="6146405" y="5465031"/>
                  </a:lnTo>
                  <a:lnTo>
                    <a:pt x="6142301" y="5466695"/>
                  </a:lnTo>
                  <a:lnTo>
                    <a:pt x="6146405" y="5468361"/>
                  </a:lnTo>
                  <a:lnTo>
                    <a:pt x="6138197" y="5468361"/>
                  </a:lnTo>
                  <a:lnTo>
                    <a:pt x="6114955" y="5477790"/>
                  </a:lnTo>
                  <a:cubicBezTo>
                    <a:pt x="6085959" y="5502437"/>
                    <a:pt x="6065625" y="5560135"/>
                    <a:pt x="6065625" y="5627367"/>
                  </a:cubicBezTo>
                  <a:cubicBezTo>
                    <a:pt x="6065625" y="5694598"/>
                    <a:pt x="6085959" y="5752297"/>
                    <a:pt x="6114955" y="5776943"/>
                  </a:cubicBezTo>
                  <a:lnTo>
                    <a:pt x="6138197" y="5786373"/>
                  </a:lnTo>
                  <a:lnTo>
                    <a:pt x="6146405" y="5786373"/>
                  </a:lnTo>
                  <a:lnTo>
                    <a:pt x="6142301" y="5788037"/>
                  </a:lnTo>
                  <a:lnTo>
                    <a:pt x="6146405" y="5789702"/>
                  </a:lnTo>
                  <a:lnTo>
                    <a:pt x="6138197" y="5789702"/>
                  </a:lnTo>
                  <a:lnTo>
                    <a:pt x="6114955" y="5799131"/>
                  </a:lnTo>
                  <a:cubicBezTo>
                    <a:pt x="6085959" y="5823779"/>
                    <a:pt x="6065625" y="5881477"/>
                    <a:pt x="6065625" y="5948709"/>
                  </a:cubicBezTo>
                  <a:cubicBezTo>
                    <a:pt x="6065625" y="5993530"/>
                    <a:pt x="6074662" y="6034114"/>
                    <a:pt x="6089279" y="6063492"/>
                  </a:cubicBezTo>
                  <a:lnTo>
                    <a:pt x="6110280" y="6091951"/>
                  </a:lnTo>
                  <a:lnTo>
                    <a:pt x="6146409" y="6091951"/>
                  </a:lnTo>
                  <a:lnTo>
                    <a:pt x="6122875" y="6101498"/>
                  </a:lnTo>
                  <a:lnTo>
                    <a:pt x="6146405" y="6111044"/>
                  </a:lnTo>
                  <a:lnTo>
                    <a:pt x="6110284" y="6111044"/>
                  </a:lnTo>
                  <a:lnTo>
                    <a:pt x="6089282" y="6139503"/>
                  </a:lnTo>
                  <a:cubicBezTo>
                    <a:pt x="6074666" y="6168881"/>
                    <a:pt x="6065629" y="6209465"/>
                    <a:pt x="6065629" y="6254286"/>
                  </a:cubicBezTo>
                  <a:cubicBezTo>
                    <a:pt x="6065629" y="6321517"/>
                    <a:pt x="6085963" y="6379216"/>
                    <a:pt x="6114959" y="6403863"/>
                  </a:cubicBezTo>
                  <a:lnTo>
                    <a:pt x="6138200" y="6413292"/>
                  </a:lnTo>
                  <a:lnTo>
                    <a:pt x="6146409" y="6413292"/>
                  </a:lnTo>
                  <a:lnTo>
                    <a:pt x="6142304" y="6414957"/>
                  </a:lnTo>
                  <a:lnTo>
                    <a:pt x="6146409" y="6416622"/>
                  </a:lnTo>
                  <a:lnTo>
                    <a:pt x="6138200" y="6416622"/>
                  </a:lnTo>
                  <a:lnTo>
                    <a:pt x="6114958" y="6426051"/>
                  </a:lnTo>
                  <a:cubicBezTo>
                    <a:pt x="6085963" y="6450698"/>
                    <a:pt x="6065628" y="6508396"/>
                    <a:pt x="6065628" y="6575628"/>
                  </a:cubicBezTo>
                  <a:cubicBezTo>
                    <a:pt x="6065628" y="6642859"/>
                    <a:pt x="6085963" y="6700557"/>
                    <a:pt x="6114958" y="6725204"/>
                  </a:cubicBezTo>
                  <a:lnTo>
                    <a:pt x="6138200" y="6734633"/>
                  </a:lnTo>
                  <a:lnTo>
                    <a:pt x="6146408" y="6734633"/>
                  </a:lnTo>
                  <a:lnTo>
                    <a:pt x="6142304" y="6736299"/>
                  </a:lnTo>
                  <a:lnTo>
                    <a:pt x="6146409" y="6737963"/>
                  </a:lnTo>
                  <a:lnTo>
                    <a:pt x="6138200" y="6737963"/>
                  </a:lnTo>
                  <a:lnTo>
                    <a:pt x="6114958" y="6747392"/>
                  </a:lnTo>
                  <a:cubicBezTo>
                    <a:pt x="6085963" y="6772040"/>
                    <a:pt x="6065628" y="6829738"/>
                    <a:pt x="6065628" y="6896970"/>
                  </a:cubicBezTo>
                  <a:cubicBezTo>
                    <a:pt x="6065628" y="6964201"/>
                    <a:pt x="6085963" y="7021899"/>
                    <a:pt x="6114958" y="7046546"/>
                  </a:cubicBezTo>
                  <a:lnTo>
                    <a:pt x="6138200" y="7055975"/>
                  </a:lnTo>
                  <a:lnTo>
                    <a:pt x="6146408" y="7055975"/>
                  </a:lnTo>
                  <a:lnTo>
                    <a:pt x="6142304" y="7057640"/>
                  </a:lnTo>
                  <a:lnTo>
                    <a:pt x="6146408" y="7059305"/>
                  </a:lnTo>
                  <a:lnTo>
                    <a:pt x="6138200" y="7059305"/>
                  </a:lnTo>
                  <a:lnTo>
                    <a:pt x="6114958" y="7068734"/>
                  </a:lnTo>
                  <a:cubicBezTo>
                    <a:pt x="6085962" y="7093381"/>
                    <a:pt x="6065628" y="7151080"/>
                    <a:pt x="6065628" y="7218311"/>
                  </a:cubicBezTo>
                  <a:cubicBezTo>
                    <a:pt x="6065628" y="7285542"/>
                    <a:pt x="6085962" y="7343241"/>
                    <a:pt x="6114958" y="7367888"/>
                  </a:cubicBezTo>
                  <a:lnTo>
                    <a:pt x="6138200" y="7377317"/>
                  </a:lnTo>
                  <a:lnTo>
                    <a:pt x="6146408" y="7377317"/>
                  </a:lnTo>
                  <a:lnTo>
                    <a:pt x="6142304" y="7378982"/>
                  </a:lnTo>
                  <a:lnTo>
                    <a:pt x="6146408" y="7380647"/>
                  </a:lnTo>
                  <a:lnTo>
                    <a:pt x="6138199" y="7380647"/>
                  </a:lnTo>
                  <a:lnTo>
                    <a:pt x="6114958" y="7390076"/>
                  </a:lnTo>
                  <a:cubicBezTo>
                    <a:pt x="6085962" y="7414723"/>
                    <a:pt x="6065628" y="7472421"/>
                    <a:pt x="6065628" y="7539653"/>
                  </a:cubicBezTo>
                  <a:cubicBezTo>
                    <a:pt x="6065628" y="7606885"/>
                    <a:pt x="6085962" y="7664582"/>
                    <a:pt x="6114958" y="7689230"/>
                  </a:cubicBezTo>
                  <a:lnTo>
                    <a:pt x="6138199" y="7698659"/>
                  </a:lnTo>
                  <a:lnTo>
                    <a:pt x="6146408" y="7698659"/>
                  </a:lnTo>
                  <a:lnTo>
                    <a:pt x="6142304" y="7700324"/>
                  </a:lnTo>
                  <a:lnTo>
                    <a:pt x="6146408" y="7701989"/>
                  </a:lnTo>
                  <a:lnTo>
                    <a:pt x="6138199" y="7701989"/>
                  </a:lnTo>
                  <a:lnTo>
                    <a:pt x="6114958" y="7711418"/>
                  </a:lnTo>
                  <a:cubicBezTo>
                    <a:pt x="6085962" y="7736065"/>
                    <a:pt x="6065628" y="7793763"/>
                    <a:pt x="6065628" y="7860994"/>
                  </a:cubicBezTo>
                  <a:cubicBezTo>
                    <a:pt x="6065628" y="7928226"/>
                    <a:pt x="6085962" y="7985924"/>
                    <a:pt x="6114958" y="8010571"/>
                  </a:cubicBezTo>
                  <a:lnTo>
                    <a:pt x="6138199" y="8020001"/>
                  </a:lnTo>
                  <a:lnTo>
                    <a:pt x="6146408" y="8020001"/>
                  </a:lnTo>
                  <a:lnTo>
                    <a:pt x="6142303" y="8021666"/>
                  </a:lnTo>
                  <a:lnTo>
                    <a:pt x="6146408" y="8023331"/>
                  </a:lnTo>
                  <a:lnTo>
                    <a:pt x="6138199" y="8023331"/>
                  </a:lnTo>
                  <a:lnTo>
                    <a:pt x="6114957" y="8032759"/>
                  </a:lnTo>
                  <a:cubicBezTo>
                    <a:pt x="6085962" y="8057407"/>
                    <a:pt x="6065627" y="8115105"/>
                    <a:pt x="6065627" y="8182336"/>
                  </a:cubicBezTo>
                  <a:cubicBezTo>
                    <a:pt x="6065627" y="8249568"/>
                    <a:pt x="6085962" y="8307266"/>
                    <a:pt x="6114957" y="8331913"/>
                  </a:cubicBezTo>
                  <a:lnTo>
                    <a:pt x="6138199" y="8341342"/>
                  </a:lnTo>
                  <a:lnTo>
                    <a:pt x="6146407" y="8341342"/>
                  </a:lnTo>
                  <a:lnTo>
                    <a:pt x="6142303" y="8343007"/>
                  </a:lnTo>
                  <a:lnTo>
                    <a:pt x="6146408" y="8344672"/>
                  </a:lnTo>
                  <a:lnTo>
                    <a:pt x="6138199" y="8344672"/>
                  </a:lnTo>
                  <a:lnTo>
                    <a:pt x="6114957" y="8354101"/>
                  </a:lnTo>
                  <a:cubicBezTo>
                    <a:pt x="6085962" y="8378748"/>
                    <a:pt x="6065627" y="8436446"/>
                    <a:pt x="6065627" y="8503678"/>
                  </a:cubicBezTo>
                  <a:cubicBezTo>
                    <a:pt x="6065627" y="8570910"/>
                    <a:pt x="6085962" y="8628606"/>
                    <a:pt x="6114957" y="8653254"/>
                  </a:cubicBezTo>
                  <a:lnTo>
                    <a:pt x="6138199" y="8662684"/>
                  </a:lnTo>
                  <a:lnTo>
                    <a:pt x="6146407" y="8662684"/>
                  </a:lnTo>
                  <a:lnTo>
                    <a:pt x="6142303" y="8664348"/>
                  </a:lnTo>
                  <a:lnTo>
                    <a:pt x="6146407" y="8666014"/>
                  </a:lnTo>
                  <a:lnTo>
                    <a:pt x="6138199" y="8666014"/>
                  </a:lnTo>
                  <a:lnTo>
                    <a:pt x="6114957" y="8675442"/>
                  </a:lnTo>
                  <a:cubicBezTo>
                    <a:pt x="6085961" y="8700090"/>
                    <a:pt x="6065627" y="8757788"/>
                    <a:pt x="6065627" y="8825020"/>
                  </a:cubicBezTo>
                  <a:cubicBezTo>
                    <a:pt x="6065627" y="8892250"/>
                    <a:pt x="6085961" y="8949950"/>
                    <a:pt x="6114957" y="8974596"/>
                  </a:cubicBezTo>
                  <a:lnTo>
                    <a:pt x="6138199" y="8984026"/>
                  </a:lnTo>
                  <a:lnTo>
                    <a:pt x="6146407" y="8984026"/>
                  </a:lnTo>
                  <a:lnTo>
                    <a:pt x="6142303" y="8985690"/>
                  </a:lnTo>
                  <a:lnTo>
                    <a:pt x="6146407" y="8987354"/>
                  </a:lnTo>
                  <a:lnTo>
                    <a:pt x="6138199" y="8987354"/>
                  </a:lnTo>
                  <a:lnTo>
                    <a:pt x="6114957" y="8996784"/>
                  </a:lnTo>
                  <a:cubicBezTo>
                    <a:pt x="6085961" y="9021432"/>
                    <a:pt x="6065627" y="9079130"/>
                    <a:pt x="6065627" y="9146360"/>
                  </a:cubicBezTo>
                  <a:cubicBezTo>
                    <a:pt x="6065627" y="9213592"/>
                    <a:pt x="6085961" y="9271290"/>
                    <a:pt x="6114957" y="9295936"/>
                  </a:cubicBezTo>
                  <a:lnTo>
                    <a:pt x="6138199" y="9305366"/>
                  </a:lnTo>
                  <a:lnTo>
                    <a:pt x="6146407" y="9305366"/>
                  </a:lnTo>
                  <a:lnTo>
                    <a:pt x="6142303" y="9307030"/>
                  </a:lnTo>
                  <a:lnTo>
                    <a:pt x="6146407" y="9308696"/>
                  </a:lnTo>
                  <a:lnTo>
                    <a:pt x="6138198" y="9308696"/>
                  </a:lnTo>
                  <a:lnTo>
                    <a:pt x="6114956" y="9318126"/>
                  </a:lnTo>
                  <a:cubicBezTo>
                    <a:pt x="6085961" y="9342772"/>
                    <a:pt x="6065626" y="9400470"/>
                    <a:pt x="6065626" y="9467702"/>
                  </a:cubicBezTo>
                  <a:cubicBezTo>
                    <a:pt x="6065626" y="9534934"/>
                    <a:pt x="6085961" y="9592632"/>
                    <a:pt x="6114956" y="9617278"/>
                  </a:cubicBezTo>
                  <a:lnTo>
                    <a:pt x="6138198" y="9626708"/>
                  </a:lnTo>
                  <a:lnTo>
                    <a:pt x="6146407" y="9626708"/>
                  </a:lnTo>
                  <a:lnTo>
                    <a:pt x="6142303" y="9628372"/>
                  </a:lnTo>
                  <a:lnTo>
                    <a:pt x="6146407" y="9630038"/>
                  </a:lnTo>
                  <a:lnTo>
                    <a:pt x="6138198" y="9630038"/>
                  </a:lnTo>
                  <a:lnTo>
                    <a:pt x="6114956" y="9639466"/>
                  </a:lnTo>
                  <a:cubicBezTo>
                    <a:pt x="6085961" y="9664114"/>
                    <a:pt x="6065626" y="9721812"/>
                    <a:pt x="6065626" y="9789044"/>
                  </a:cubicBezTo>
                  <a:cubicBezTo>
                    <a:pt x="6065626" y="9856276"/>
                    <a:pt x="6085961" y="9913974"/>
                    <a:pt x="6114956" y="9938620"/>
                  </a:cubicBezTo>
                  <a:lnTo>
                    <a:pt x="6138198" y="9948050"/>
                  </a:lnTo>
                  <a:lnTo>
                    <a:pt x="6146406" y="9948050"/>
                  </a:lnTo>
                  <a:lnTo>
                    <a:pt x="6142302" y="9949714"/>
                  </a:lnTo>
                  <a:lnTo>
                    <a:pt x="6146407" y="9951380"/>
                  </a:lnTo>
                  <a:lnTo>
                    <a:pt x="6138198" y="9951380"/>
                  </a:lnTo>
                  <a:lnTo>
                    <a:pt x="6114956" y="9960808"/>
                  </a:lnTo>
                  <a:cubicBezTo>
                    <a:pt x="6085961" y="9985456"/>
                    <a:pt x="6065626" y="10043154"/>
                    <a:pt x="6065626" y="10110386"/>
                  </a:cubicBezTo>
                  <a:cubicBezTo>
                    <a:pt x="6065626" y="10177616"/>
                    <a:pt x="6085961" y="10235316"/>
                    <a:pt x="6114956" y="10259962"/>
                  </a:cubicBezTo>
                  <a:lnTo>
                    <a:pt x="6138198" y="10269392"/>
                  </a:lnTo>
                  <a:lnTo>
                    <a:pt x="6146406" y="10269392"/>
                  </a:lnTo>
                  <a:lnTo>
                    <a:pt x="6142302" y="10271056"/>
                  </a:lnTo>
                  <a:lnTo>
                    <a:pt x="6146406" y="10272722"/>
                  </a:lnTo>
                  <a:lnTo>
                    <a:pt x="6138198" y="10272722"/>
                  </a:lnTo>
                  <a:lnTo>
                    <a:pt x="6114956" y="10282150"/>
                  </a:lnTo>
                  <a:cubicBezTo>
                    <a:pt x="6085960" y="10306798"/>
                    <a:pt x="6065626" y="10364496"/>
                    <a:pt x="6065626" y="10431728"/>
                  </a:cubicBezTo>
                  <a:cubicBezTo>
                    <a:pt x="6065626" y="10498958"/>
                    <a:pt x="6085960" y="10556658"/>
                    <a:pt x="6114956" y="10581304"/>
                  </a:cubicBezTo>
                  <a:lnTo>
                    <a:pt x="6138198" y="10590734"/>
                  </a:lnTo>
                  <a:lnTo>
                    <a:pt x="6146406" y="10590734"/>
                  </a:lnTo>
                  <a:lnTo>
                    <a:pt x="6142302" y="10592398"/>
                  </a:lnTo>
                  <a:lnTo>
                    <a:pt x="6146406" y="10594062"/>
                  </a:lnTo>
                  <a:lnTo>
                    <a:pt x="6138198" y="10594062"/>
                  </a:lnTo>
                  <a:lnTo>
                    <a:pt x="6114956" y="10603492"/>
                  </a:lnTo>
                  <a:cubicBezTo>
                    <a:pt x="6085960" y="10628140"/>
                    <a:pt x="6065626" y="10685838"/>
                    <a:pt x="6065626" y="10753070"/>
                  </a:cubicBezTo>
                  <a:cubicBezTo>
                    <a:pt x="6065626" y="10820300"/>
                    <a:pt x="6085960" y="10878000"/>
                    <a:pt x="6114956" y="10902646"/>
                  </a:cubicBezTo>
                  <a:lnTo>
                    <a:pt x="6138197" y="10912076"/>
                  </a:lnTo>
                  <a:lnTo>
                    <a:pt x="6146406" y="10912076"/>
                  </a:lnTo>
                  <a:lnTo>
                    <a:pt x="6142302" y="10913740"/>
                  </a:lnTo>
                  <a:lnTo>
                    <a:pt x="6146406" y="10915404"/>
                  </a:lnTo>
                  <a:lnTo>
                    <a:pt x="6138197" y="10915404"/>
                  </a:lnTo>
                  <a:lnTo>
                    <a:pt x="6114955" y="10924834"/>
                  </a:lnTo>
                  <a:cubicBezTo>
                    <a:pt x="6085960" y="10949482"/>
                    <a:pt x="6065625" y="11007180"/>
                    <a:pt x="6065625" y="11074412"/>
                  </a:cubicBezTo>
                  <a:cubicBezTo>
                    <a:pt x="6065625" y="11141642"/>
                    <a:pt x="6085960" y="11199340"/>
                    <a:pt x="6114955" y="11223988"/>
                  </a:cubicBezTo>
                  <a:lnTo>
                    <a:pt x="6138197" y="11233416"/>
                  </a:lnTo>
                  <a:lnTo>
                    <a:pt x="6146405" y="11233416"/>
                  </a:lnTo>
                  <a:lnTo>
                    <a:pt x="6142301" y="11235082"/>
                  </a:lnTo>
                  <a:lnTo>
                    <a:pt x="6146406" y="11236746"/>
                  </a:lnTo>
                  <a:lnTo>
                    <a:pt x="6138197" y="11236746"/>
                  </a:lnTo>
                  <a:lnTo>
                    <a:pt x="6114955" y="11246176"/>
                  </a:lnTo>
                  <a:cubicBezTo>
                    <a:pt x="6085960" y="11270824"/>
                    <a:pt x="6065625" y="11328522"/>
                    <a:pt x="6065625" y="11395752"/>
                  </a:cubicBezTo>
                  <a:cubicBezTo>
                    <a:pt x="6065625" y="11462984"/>
                    <a:pt x="6085960" y="11520682"/>
                    <a:pt x="6114955" y="11545330"/>
                  </a:cubicBezTo>
                  <a:lnTo>
                    <a:pt x="6138197" y="11554758"/>
                  </a:lnTo>
                  <a:lnTo>
                    <a:pt x="6146405" y="11554758"/>
                  </a:lnTo>
                  <a:lnTo>
                    <a:pt x="6142301" y="11556424"/>
                  </a:lnTo>
                  <a:lnTo>
                    <a:pt x="6146405" y="11558088"/>
                  </a:lnTo>
                  <a:lnTo>
                    <a:pt x="6138197" y="11558088"/>
                  </a:lnTo>
                  <a:lnTo>
                    <a:pt x="6114955" y="11567518"/>
                  </a:lnTo>
                  <a:cubicBezTo>
                    <a:pt x="6085959" y="11592166"/>
                    <a:pt x="6065625" y="11649862"/>
                    <a:pt x="6065625" y="11717094"/>
                  </a:cubicBezTo>
                  <a:cubicBezTo>
                    <a:pt x="6065625" y="11784326"/>
                    <a:pt x="6085959" y="11842024"/>
                    <a:pt x="6114955" y="11866672"/>
                  </a:cubicBezTo>
                  <a:lnTo>
                    <a:pt x="6138197" y="11876100"/>
                  </a:lnTo>
                  <a:lnTo>
                    <a:pt x="6146405" y="11876100"/>
                  </a:lnTo>
                  <a:lnTo>
                    <a:pt x="6142301" y="11877766"/>
                  </a:lnTo>
                  <a:lnTo>
                    <a:pt x="6146405" y="11879430"/>
                  </a:lnTo>
                  <a:lnTo>
                    <a:pt x="6138197" y="11879430"/>
                  </a:lnTo>
                  <a:lnTo>
                    <a:pt x="6114955" y="11888860"/>
                  </a:lnTo>
                  <a:cubicBezTo>
                    <a:pt x="6085959" y="11913506"/>
                    <a:pt x="6065625" y="11971206"/>
                    <a:pt x="6065625" y="12038436"/>
                  </a:cubicBezTo>
                  <a:cubicBezTo>
                    <a:pt x="6065625" y="12128078"/>
                    <a:pt x="6101775" y="12200772"/>
                    <a:pt x="6146405" y="12200772"/>
                  </a:cubicBezTo>
                  <a:lnTo>
                    <a:pt x="5742600" y="12200772"/>
                  </a:lnTo>
                  <a:lnTo>
                    <a:pt x="5720978" y="12192000"/>
                  </a:lnTo>
                  <a:lnTo>
                    <a:pt x="0" y="12191999"/>
                  </a:lnTo>
                  <a:lnTo>
                    <a:pt x="0" y="0"/>
                  </a:lnTo>
                  <a:lnTo>
                    <a:pt x="6001104" y="0"/>
                  </a:lnTo>
                  <a:lnTo>
                    <a:pt x="6001104" y="2222"/>
                  </a:lnTo>
                  <a:close/>
                </a:path>
              </a:pathLst>
            </a:custGeom>
            <a:solidFill>
              <a:srgbClr val="8FDAE1"/>
            </a:solidFill>
            <a:ln>
              <a:noFill/>
            </a:ln>
            <a:effectLst>
              <a:outerShdw dist="25400" dir="16200000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65" name="자유형 164"/>
            <p:cNvSpPr/>
            <p:nvPr/>
          </p:nvSpPr>
          <p:spPr>
            <a:xfrm>
              <a:off x="220080" y="850900"/>
              <a:ext cx="11971920" cy="6007101"/>
            </a:xfrm>
            <a:custGeom>
              <a:avLst/>
              <a:gdLst>
                <a:gd name="connsiteX0" fmla="*/ 11959246 w 11971920"/>
                <a:gd name="connsiteY0" fmla="*/ 3886200 h 6007101"/>
                <a:gd name="connsiteX1" fmla="*/ 11971920 w 11971920"/>
                <a:gd name="connsiteY1" fmla="*/ 6007100 h 6007101"/>
                <a:gd name="connsiteX2" fmla="*/ 11959246 w 11971920"/>
                <a:gd name="connsiteY2" fmla="*/ 5998962 h 6007101"/>
                <a:gd name="connsiteX3" fmla="*/ 6826440 w 11971920"/>
                <a:gd name="connsiteY3" fmla="*/ 0 h 6007101"/>
                <a:gd name="connsiteX4" fmla="*/ 9031646 w 11971920"/>
                <a:gd name="connsiteY4" fmla="*/ 393700 h 6007101"/>
                <a:gd name="connsiteX5" fmla="*/ 10527130 w 11971920"/>
                <a:gd name="connsiteY5" fmla="*/ 495300 h 6007101"/>
                <a:gd name="connsiteX6" fmla="*/ 11502997 w 11971920"/>
                <a:gd name="connsiteY6" fmla="*/ 1498600 h 6007101"/>
                <a:gd name="connsiteX7" fmla="*/ 11528344 w 11971920"/>
                <a:gd name="connsiteY7" fmla="*/ 2654300 h 6007101"/>
                <a:gd name="connsiteX8" fmla="*/ 11794490 w 11971920"/>
                <a:gd name="connsiteY8" fmla="*/ 3022600 h 6007101"/>
                <a:gd name="connsiteX9" fmla="*/ 11944756 w 11971920"/>
                <a:gd name="connsiteY9" fmla="*/ 3810247 h 6007101"/>
                <a:gd name="connsiteX10" fmla="*/ 11528344 w 11971920"/>
                <a:gd name="connsiteY10" fmla="*/ 6007100 h 6007101"/>
                <a:gd name="connsiteX11" fmla="*/ 11946572 w 11971920"/>
                <a:gd name="connsiteY11" fmla="*/ 6007100 h 6007101"/>
                <a:gd name="connsiteX12" fmla="*/ 11946573 w 11971920"/>
                <a:gd name="connsiteY12" fmla="*/ 6007101 h 6007101"/>
                <a:gd name="connsiteX13" fmla="*/ 707963 w 11971920"/>
                <a:gd name="connsiteY13" fmla="*/ 6007101 h 6007101"/>
                <a:gd name="connsiteX14" fmla="*/ 64959 w 11971920"/>
                <a:gd name="connsiteY14" fmla="*/ 5114460 h 6007101"/>
                <a:gd name="connsiteX15" fmla="*/ 0 w 11971920"/>
                <a:gd name="connsiteY15" fmla="*/ 5012032 h 6007101"/>
                <a:gd name="connsiteX16" fmla="*/ 161520 w 11971920"/>
                <a:gd name="connsiteY16" fmla="*/ 4241816 h 6007101"/>
                <a:gd name="connsiteX17" fmla="*/ 85479 w 11971920"/>
                <a:gd name="connsiteY17" fmla="*/ 2120916 h 6007101"/>
                <a:gd name="connsiteX18" fmla="*/ 516381 w 11971920"/>
                <a:gd name="connsiteY18" fmla="*/ 1130316 h 6007101"/>
                <a:gd name="connsiteX19" fmla="*/ 2227317 w 11971920"/>
                <a:gd name="connsiteY19" fmla="*/ 431816 h 6007101"/>
                <a:gd name="connsiteX20" fmla="*/ 4900006 w 11971920"/>
                <a:gd name="connsiteY20" fmla="*/ 27551 h 6007101"/>
                <a:gd name="connsiteX21" fmla="*/ 4912695 w 11971920"/>
                <a:gd name="connsiteY21" fmla="*/ 12732 h 6007101"/>
                <a:gd name="connsiteX22" fmla="*/ 6813798 w 11971920"/>
                <a:gd name="connsiteY22" fmla="*/ 12732 h 6007101"/>
                <a:gd name="connsiteX23" fmla="*/ 6822424 w 11971920"/>
                <a:gd name="connsiteY23" fmla="*/ 22806 h 600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971920" h="6007101">
                  <a:moveTo>
                    <a:pt x="11959246" y="3886200"/>
                  </a:moveTo>
                  <a:cubicBezTo>
                    <a:pt x="11963471" y="4593167"/>
                    <a:pt x="11967696" y="5300133"/>
                    <a:pt x="11971920" y="6007100"/>
                  </a:cubicBezTo>
                  <a:lnTo>
                    <a:pt x="11959246" y="5998962"/>
                  </a:lnTo>
                  <a:close/>
                  <a:moveTo>
                    <a:pt x="6826440" y="0"/>
                  </a:moveTo>
                  <a:cubicBezTo>
                    <a:pt x="7561509" y="131233"/>
                    <a:pt x="8414864" y="311150"/>
                    <a:pt x="9031646" y="393700"/>
                  </a:cubicBezTo>
                  <a:cubicBezTo>
                    <a:pt x="9648428" y="476250"/>
                    <a:pt x="10028636" y="461433"/>
                    <a:pt x="10527130" y="495300"/>
                  </a:cubicBezTo>
                  <a:lnTo>
                    <a:pt x="11502997" y="1498600"/>
                  </a:lnTo>
                  <a:lnTo>
                    <a:pt x="11528344" y="2654300"/>
                  </a:lnTo>
                  <a:lnTo>
                    <a:pt x="11794490" y="3022600"/>
                  </a:lnTo>
                  <a:lnTo>
                    <a:pt x="11944756" y="3810247"/>
                  </a:lnTo>
                  <a:lnTo>
                    <a:pt x="11528344" y="6007100"/>
                  </a:lnTo>
                  <a:lnTo>
                    <a:pt x="11946572" y="6007100"/>
                  </a:lnTo>
                  <a:lnTo>
                    <a:pt x="11946573" y="6007101"/>
                  </a:lnTo>
                  <a:lnTo>
                    <a:pt x="707963" y="6007101"/>
                  </a:lnTo>
                  <a:lnTo>
                    <a:pt x="64959" y="5114460"/>
                  </a:lnTo>
                  <a:lnTo>
                    <a:pt x="0" y="5012032"/>
                  </a:lnTo>
                  <a:lnTo>
                    <a:pt x="161520" y="4241816"/>
                  </a:lnTo>
                  <a:lnTo>
                    <a:pt x="85479" y="2120916"/>
                  </a:lnTo>
                  <a:lnTo>
                    <a:pt x="516381" y="1130316"/>
                  </a:lnTo>
                  <a:lnTo>
                    <a:pt x="2227317" y="431816"/>
                  </a:lnTo>
                  <a:lnTo>
                    <a:pt x="4900006" y="27551"/>
                  </a:lnTo>
                  <a:lnTo>
                    <a:pt x="4912695" y="12732"/>
                  </a:lnTo>
                  <a:lnTo>
                    <a:pt x="6813798" y="12732"/>
                  </a:lnTo>
                  <a:lnTo>
                    <a:pt x="6822424" y="228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dist="63500" dir="16200000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5165786" y="150816"/>
            <a:ext cx="1860427" cy="715878"/>
            <a:chOff x="3684588" y="1674813"/>
            <a:chExt cx="4822825" cy="1855787"/>
          </a:xfrm>
        </p:grpSpPr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3684588" y="2152650"/>
              <a:ext cx="4822825" cy="1370013"/>
            </a:xfrm>
            <a:custGeom>
              <a:avLst/>
              <a:gdLst>
                <a:gd name="T0" fmla="*/ 1495 w 9115"/>
                <a:gd name="T1" fmla="*/ 0 h 2589"/>
                <a:gd name="T2" fmla="*/ 0 w 9115"/>
                <a:gd name="T3" fmla="*/ 2589 h 2589"/>
                <a:gd name="T4" fmla="*/ 9115 w 9115"/>
                <a:gd name="T5" fmla="*/ 2589 h 2589"/>
                <a:gd name="T6" fmla="*/ 7527 w 9115"/>
                <a:gd name="T7" fmla="*/ 27 h 2589"/>
                <a:gd name="T8" fmla="*/ 5881 w 9115"/>
                <a:gd name="T9" fmla="*/ 1824 h 2589"/>
                <a:gd name="T10" fmla="*/ 2706 w 9115"/>
                <a:gd name="T11" fmla="*/ 1794 h 2589"/>
                <a:gd name="T12" fmla="*/ 1495 w 9115"/>
                <a:gd name="T13" fmla="*/ 0 h 2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115" h="2589">
                  <a:moveTo>
                    <a:pt x="1495" y="0"/>
                  </a:moveTo>
                  <a:lnTo>
                    <a:pt x="0" y="2589"/>
                  </a:lnTo>
                  <a:lnTo>
                    <a:pt x="9115" y="2589"/>
                  </a:lnTo>
                  <a:lnTo>
                    <a:pt x="7527" y="27"/>
                  </a:lnTo>
                  <a:lnTo>
                    <a:pt x="5881" y="1824"/>
                  </a:lnTo>
                  <a:lnTo>
                    <a:pt x="2706" y="1794"/>
                  </a:lnTo>
                  <a:lnTo>
                    <a:pt x="1495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15"/>
            <p:cNvSpPr>
              <a:spLocks/>
            </p:cNvSpPr>
            <p:nvPr/>
          </p:nvSpPr>
          <p:spPr bwMode="auto">
            <a:xfrm>
              <a:off x="4878388" y="1803400"/>
              <a:ext cx="2557463" cy="1719263"/>
            </a:xfrm>
            <a:custGeom>
              <a:avLst/>
              <a:gdLst>
                <a:gd name="T0" fmla="*/ 0 w 4833"/>
                <a:gd name="T1" fmla="*/ 3250 h 3250"/>
                <a:gd name="T2" fmla="*/ 976 w 4833"/>
                <a:gd name="T3" fmla="*/ 1536 h 3250"/>
                <a:gd name="T4" fmla="*/ 1211 w 4833"/>
                <a:gd name="T5" fmla="*/ 1997 h 3250"/>
                <a:gd name="T6" fmla="*/ 2359 w 4833"/>
                <a:gd name="T7" fmla="*/ 0 h 3250"/>
                <a:gd name="T8" fmla="*/ 3441 w 4833"/>
                <a:gd name="T9" fmla="*/ 2125 h 3250"/>
                <a:gd name="T10" fmla="*/ 4090 w 4833"/>
                <a:gd name="T11" fmla="*/ 992 h 3250"/>
                <a:gd name="T12" fmla="*/ 4833 w 4833"/>
                <a:gd name="T13" fmla="*/ 2451 h 3250"/>
                <a:gd name="T14" fmla="*/ 4761 w 4833"/>
                <a:gd name="T15" fmla="*/ 2565 h 3250"/>
                <a:gd name="T16" fmla="*/ 4603 w 4833"/>
                <a:gd name="T17" fmla="*/ 2781 h 3250"/>
                <a:gd name="T18" fmla="*/ 4426 w 4833"/>
                <a:gd name="T19" fmla="*/ 2981 h 3250"/>
                <a:gd name="T20" fmla="*/ 4231 w 4833"/>
                <a:gd name="T21" fmla="*/ 3165 h 3250"/>
                <a:gd name="T22" fmla="*/ 4128 w 4833"/>
                <a:gd name="T23" fmla="*/ 3250 h 3250"/>
                <a:gd name="T24" fmla="*/ 377 w 4833"/>
                <a:gd name="T25" fmla="*/ 3250 h 3250"/>
                <a:gd name="T26" fmla="*/ 0 w 4833"/>
                <a:gd name="T27" fmla="*/ 325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33" h="3250">
                  <a:moveTo>
                    <a:pt x="0" y="3250"/>
                  </a:moveTo>
                  <a:lnTo>
                    <a:pt x="976" y="1536"/>
                  </a:lnTo>
                  <a:lnTo>
                    <a:pt x="1211" y="1997"/>
                  </a:lnTo>
                  <a:lnTo>
                    <a:pt x="2359" y="0"/>
                  </a:lnTo>
                  <a:lnTo>
                    <a:pt x="3441" y="2125"/>
                  </a:lnTo>
                  <a:lnTo>
                    <a:pt x="4090" y="992"/>
                  </a:lnTo>
                  <a:lnTo>
                    <a:pt x="4833" y="2451"/>
                  </a:lnTo>
                  <a:lnTo>
                    <a:pt x="4761" y="2565"/>
                  </a:lnTo>
                  <a:lnTo>
                    <a:pt x="4603" y="2781"/>
                  </a:lnTo>
                  <a:lnTo>
                    <a:pt x="4426" y="2981"/>
                  </a:lnTo>
                  <a:lnTo>
                    <a:pt x="4231" y="3165"/>
                  </a:lnTo>
                  <a:lnTo>
                    <a:pt x="4128" y="3250"/>
                  </a:lnTo>
                  <a:lnTo>
                    <a:pt x="377" y="3250"/>
                  </a:lnTo>
                  <a:lnTo>
                    <a:pt x="0" y="32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16"/>
            <p:cNvSpPr>
              <a:spLocks/>
            </p:cNvSpPr>
            <p:nvPr/>
          </p:nvSpPr>
          <p:spPr bwMode="auto">
            <a:xfrm>
              <a:off x="5911850" y="1803400"/>
              <a:ext cx="1746250" cy="1719263"/>
            </a:xfrm>
            <a:custGeom>
              <a:avLst/>
              <a:gdLst>
                <a:gd name="T0" fmla="*/ 406 w 3299"/>
                <a:gd name="T1" fmla="*/ 0 h 3250"/>
                <a:gd name="T2" fmla="*/ 1671 w 3299"/>
                <a:gd name="T3" fmla="*/ 2485 h 3250"/>
                <a:gd name="T4" fmla="*/ 2137 w 3299"/>
                <a:gd name="T5" fmla="*/ 992 h 3250"/>
                <a:gd name="T6" fmla="*/ 3299 w 3299"/>
                <a:gd name="T7" fmla="*/ 3250 h 3250"/>
                <a:gd name="T8" fmla="*/ 374 w 3299"/>
                <a:gd name="T9" fmla="*/ 3250 h 3250"/>
                <a:gd name="T10" fmla="*/ 644 w 3299"/>
                <a:gd name="T11" fmla="*/ 3008 h 3250"/>
                <a:gd name="T12" fmla="*/ 0 w 3299"/>
                <a:gd name="T13" fmla="*/ 2681 h 3250"/>
                <a:gd name="T14" fmla="*/ 811 w 3299"/>
                <a:gd name="T15" fmla="*/ 2232 h 3250"/>
                <a:gd name="T16" fmla="*/ 406 w 3299"/>
                <a:gd name="T17" fmla="*/ 2007 h 3250"/>
                <a:gd name="T18" fmla="*/ 406 w 3299"/>
                <a:gd name="T19" fmla="*/ 1774 h 3250"/>
                <a:gd name="T20" fmla="*/ 406 w 3299"/>
                <a:gd name="T21" fmla="*/ 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99" h="3250">
                  <a:moveTo>
                    <a:pt x="406" y="0"/>
                  </a:moveTo>
                  <a:lnTo>
                    <a:pt x="1671" y="2485"/>
                  </a:lnTo>
                  <a:lnTo>
                    <a:pt x="2137" y="992"/>
                  </a:lnTo>
                  <a:lnTo>
                    <a:pt x="3299" y="3250"/>
                  </a:lnTo>
                  <a:lnTo>
                    <a:pt x="374" y="3250"/>
                  </a:lnTo>
                  <a:lnTo>
                    <a:pt x="644" y="3008"/>
                  </a:lnTo>
                  <a:lnTo>
                    <a:pt x="0" y="2681"/>
                  </a:lnTo>
                  <a:lnTo>
                    <a:pt x="811" y="2232"/>
                  </a:lnTo>
                  <a:lnTo>
                    <a:pt x="406" y="2007"/>
                  </a:lnTo>
                  <a:lnTo>
                    <a:pt x="406" y="1774"/>
                  </a:lnTo>
                  <a:lnTo>
                    <a:pt x="406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17"/>
            <p:cNvSpPr>
              <a:spLocks/>
            </p:cNvSpPr>
            <p:nvPr/>
          </p:nvSpPr>
          <p:spPr bwMode="auto">
            <a:xfrm>
              <a:off x="3694113" y="1674813"/>
              <a:ext cx="1595438" cy="1847850"/>
            </a:xfrm>
            <a:custGeom>
              <a:avLst/>
              <a:gdLst>
                <a:gd name="T0" fmla="*/ 1476 w 3014"/>
                <a:gd name="T1" fmla="*/ 902 h 3491"/>
                <a:gd name="T2" fmla="*/ 1974 w 3014"/>
                <a:gd name="T3" fmla="*/ 0 h 3491"/>
                <a:gd name="T4" fmla="*/ 3014 w 3014"/>
                <a:gd name="T5" fmla="*/ 2127 h 3491"/>
                <a:gd name="T6" fmla="*/ 2238 w 3014"/>
                <a:gd name="T7" fmla="*/ 3491 h 3491"/>
                <a:gd name="T8" fmla="*/ 0 w 3014"/>
                <a:gd name="T9" fmla="*/ 3459 h 3491"/>
                <a:gd name="T10" fmla="*/ 1476 w 3014"/>
                <a:gd name="T11" fmla="*/ 902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14" h="3491">
                  <a:moveTo>
                    <a:pt x="1476" y="902"/>
                  </a:moveTo>
                  <a:lnTo>
                    <a:pt x="1974" y="0"/>
                  </a:lnTo>
                  <a:lnTo>
                    <a:pt x="3014" y="2127"/>
                  </a:lnTo>
                  <a:lnTo>
                    <a:pt x="2238" y="3491"/>
                  </a:lnTo>
                  <a:lnTo>
                    <a:pt x="0" y="3459"/>
                  </a:lnTo>
                  <a:lnTo>
                    <a:pt x="1476" y="9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18"/>
            <p:cNvSpPr>
              <a:spLocks/>
            </p:cNvSpPr>
            <p:nvPr/>
          </p:nvSpPr>
          <p:spPr bwMode="auto">
            <a:xfrm>
              <a:off x="4572000" y="1674813"/>
              <a:ext cx="717550" cy="1847850"/>
            </a:xfrm>
            <a:custGeom>
              <a:avLst/>
              <a:gdLst>
                <a:gd name="T0" fmla="*/ 315 w 1355"/>
                <a:gd name="T1" fmla="*/ 0 h 3491"/>
                <a:gd name="T2" fmla="*/ 1355 w 1355"/>
                <a:gd name="T3" fmla="*/ 2127 h 3491"/>
                <a:gd name="T4" fmla="*/ 579 w 1355"/>
                <a:gd name="T5" fmla="*/ 3491 h 3491"/>
                <a:gd name="T6" fmla="*/ 547 w 1355"/>
                <a:gd name="T7" fmla="*/ 3457 h 3491"/>
                <a:gd name="T8" fmla="*/ 493 w 1355"/>
                <a:gd name="T9" fmla="*/ 3370 h 3491"/>
                <a:gd name="T10" fmla="*/ 448 w 1355"/>
                <a:gd name="T11" fmla="*/ 3268 h 3491"/>
                <a:gd name="T12" fmla="*/ 409 w 1355"/>
                <a:gd name="T13" fmla="*/ 3157 h 3491"/>
                <a:gd name="T14" fmla="*/ 359 w 1355"/>
                <a:gd name="T15" fmla="*/ 2983 h 3491"/>
                <a:gd name="T16" fmla="*/ 305 w 1355"/>
                <a:gd name="T17" fmla="*/ 2817 h 3491"/>
                <a:gd name="T18" fmla="*/ 265 w 1355"/>
                <a:gd name="T19" fmla="*/ 2719 h 3491"/>
                <a:gd name="T20" fmla="*/ 241 w 1355"/>
                <a:gd name="T21" fmla="*/ 2677 h 3491"/>
                <a:gd name="T22" fmla="*/ 500 w 1355"/>
                <a:gd name="T23" fmla="*/ 2435 h 3491"/>
                <a:gd name="T24" fmla="*/ 0 w 1355"/>
                <a:gd name="T25" fmla="*/ 2169 h 3491"/>
                <a:gd name="T26" fmla="*/ 631 w 1355"/>
                <a:gd name="T27" fmla="*/ 1806 h 3491"/>
                <a:gd name="T28" fmla="*/ 315 w 1355"/>
                <a:gd name="T29" fmla="*/ 1625 h 3491"/>
                <a:gd name="T30" fmla="*/ 315 w 1355"/>
                <a:gd name="T31" fmla="*/ 1436 h 3491"/>
                <a:gd name="T32" fmla="*/ 315 w 1355"/>
                <a:gd name="T33" fmla="*/ 0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55" h="3491">
                  <a:moveTo>
                    <a:pt x="315" y="0"/>
                  </a:moveTo>
                  <a:lnTo>
                    <a:pt x="1355" y="2127"/>
                  </a:lnTo>
                  <a:lnTo>
                    <a:pt x="579" y="3491"/>
                  </a:lnTo>
                  <a:lnTo>
                    <a:pt x="547" y="3457"/>
                  </a:lnTo>
                  <a:lnTo>
                    <a:pt x="493" y="3370"/>
                  </a:lnTo>
                  <a:lnTo>
                    <a:pt x="448" y="3268"/>
                  </a:lnTo>
                  <a:lnTo>
                    <a:pt x="409" y="3157"/>
                  </a:lnTo>
                  <a:lnTo>
                    <a:pt x="359" y="2983"/>
                  </a:lnTo>
                  <a:lnTo>
                    <a:pt x="305" y="2817"/>
                  </a:lnTo>
                  <a:lnTo>
                    <a:pt x="265" y="2719"/>
                  </a:lnTo>
                  <a:lnTo>
                    <a:pt x="241" y="2677"/>
                  </a:lnTo>
                  <a:lnTo>
                    <a:pt x="500" y="2435"/>
                  </a:lnTo>
                  <a:lnTo>
                    <a:pt x="0" y="2169"/>
                  </a:lnTo>
                  <a:lnTo>
                    <a:pt x="631" y="1806"/>
                  </a:lnTo>
                  <a:lnTo>
                    <a:pt x="315" y="1625"/>
                  </a:lnTo>
                  <a:lnTo>
                    <a:pt x="315" y="1436"/>
                  </a:lnTo>
                  <a:lnTo>
                    <a:pt x="315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19"/>
            <p:cNvSpPr>
              <a:spLocks/>
            </p:cNvSpPr>
            <p:nvPr/>
          </p:nvSpPr>
          <p:spPr bwMode="auto">
            <a:xfrm>
              <a:off x="7059613" y="1679575"/>
              <a:ext cx="1447800" cy="1843088"/>
            </a:xfrm>
            <a:custGeom>
              <a:avLst/>
              <a:gdLst>
                <a:gd name="T0" fmla="*/ 1148 w 2736"/>
                <a:gd name="T1" fmla="*/ 922 h 3484"/>
                <a:gd name="T2" fmla="*/ 628 w 2736"/>
                <a:gd name="T3" fmla="*/ 0 h 3484"/>
                <a:gd name="T4" fmla="*/ 0 w 2736"/>
                <a:gd name="T5" fmla="*/ 1286 h 3484"/>
                <a:gd name="T6" fmla="*/ 711 w 2736"/>
                <a:gd name="T7" fmla="*/ 2685 h 3484"/>
                <a:gd name="T8" fmla="*/ 1130 w 2736"/>
                <a:gd name="T9" fmla="*/ 3484 h 3484"/>
                <a:gd name="T10" fmla="*/ 2736 w 2736"/>
                <a:gd name="T11" fmla="*/ 3484 h 3484"/>
                <a:gd name="T12" fmla="*/ 1148 w 2736"/>
                <a:gd name="T13" fmla="*/ 922 h 3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36" h="3484">
                  <a:moveTo>
                    <a:pt x="1148" y="922"/>
                  </a:moveTo>
                  <a:lnTo>
                    <a:pt x="628" y="0"/>
                  </a:lnTo>
                  <a:lnTo>
                    <a:pt x="0" y="1286"/>
                  </a:lnTo>
                  <a:lnTo>
                    <a:pt x="711" y="2685"/>
                  </a:lnTo>
                  <a:lnTo>
                    <a:pt x="1130" y="3484"/>
                  </a:lnTo>
                  <a:lnTo>
                    <a:pt x="2736" y="3484"/>
                  </a:lnTo>
                  <a:lnTo>
                    <a:pt x="1148" y="922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20"/>
            <p:cNvSpPr>
              <a:spLocks/>
            </p:cNvSpPr>
            <p:nvPr/>
          </p:nvSpPr>
          <p:spPr bwMode="auto">
            <a:xfrm>
              <a:off x="7059613" y="1679575"/>
              <a:ext cx="393700" cy="1257300"/>
            </a:xfrm>
            <a:custGeom>
              <a:avLst/>
              <a:gdLst>
                <a:gd name="T0" fmla="*/ 628 w 743"/>
                <a:gd name="T1" fmla="*/ 0 h 2377"/>
                <a:gd name="T2" fmla="*/ 0 w 743"/>
                <a:gd name="T3" fmla="*/ 1286 h 2377"/>
                <a:gd name="T4" fmla="*/ 554 w 743"/>
                <a:gd name="T5" fmla="*/ 2377 h 2377"/>
                <a:gd name="T6" fmla="*/ 743 w 743"/>
                <a:gd name="T7" fmla="*/ 2078 h 2377"/>
                <a:gd name="T8" fmla="*/ 517 w 743"/>
                <a:gd name="T9" fmla="*/ 1707 h 2377"/>
                <a:gd name="T10" fmla="*/ 716 w 743"/>
                <a:gd name="T11" fmla="*/ 1497 h 2377"/>
                <a:gd name="T12" fmla="*/ 482 w 743"/>
                <a:gd name="T13" fmla="*/ 1331 h 2377"/>
                <a:gd name="T14" fmla="*/ 628 w 743"/>
                <a:gd name="T15" fmla="*/ 0 h 2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43" h="2377">
                  <a:moveTo>
                    <a:pt x="628" y="0"/>
                  </a:moveTo>
                  <a:lnTo>
                    <a:pt x="0" y="1286"/>
                  </a:lnTo>
                  <a:lnTo>
                    <a:pt x="554" y="2377"/>
                  </a:lnTo>
                  <a:lnTo>
                    <a:pt x="743" y="2078"/>
                  </a:lnTo>
                  <a:lnTo>
                    <a:pt x="517" y="1707"/>
                  </a:lnTo>
                  <a:lnTo>
                    <a:pt x="716" y="1497"/>
                  </a:lnTo>
                  <a:lnTo>
                    <a:pt x="482" y="1331"/>
                  </a:lnTo>
                  <a:lnTo>
                    <a:pt x="6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" name="Rectangle 33"/>
            <p:cNvSpPr>
              <a:spLocks noChangeArrowheads="1"/>
            </p:cNvSpPr>
            <p:nvPr/>
          </p:nvSpPr>
          <p:spPr bwMode="auto">
            <a:xfrm>
              <a:off x="3694113" y="3505200"/>
              <a:ext cx="4813300" cy="25400"/>
            </a:xfrm>
            <a:prstGeom prst="rect">
              <a:avLst/>
            </a:prstGeom>
            <a:solidFill>
              <a:srgbClr val="B1B1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86" name="Freeform 10"/>
          <p:cNvSpPr>
            <a:spLocks/>
          </p:cNvSpPr>
          <p:nvPr/>
        </p:nvSpPr>
        <p:spPr bwMode="auto">
          <a:xfrm>
            <a:off x="6987944" y="259097"/>
            <a:ext cx="376918" cy="145971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7" name="Freeform 10"/>
          <p:cNvSpPr>
            <a:spLocks/>
          </p:cNvSpPr>
          <p:nvPr/>
        </p:nvSpPr>
        <p:spPr bwMode="auto">
          <a:xfrm>
            <a:off x="7520563" y="460158"/>
            <a:ext cx="280412" cy="108597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841" y="-127402"/>
            <a:ext cx="1565671" cy="91780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1E73E4E-AE82-2C44-9692-239441837E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3259" y="2601412"/>
            <a:ext cx="8889124" cy="2583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9069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" name="그룹 159"/>
          <p:cNvGrpSpPr/>
          <p:nvPr/>
        </p:nvGrpSpPr>
        <p:grpSpPr>
          <a:xfrm>
            <a:off x="10045331" y="465336"/>
            <a:ext cx="1015315" cy="268103"/>
            <a:chOff x="8847791" y="-932246"/>
            <a:chExt cx="1015315" cy="268103"/>
          </a:xfrm>
        </p:grpSpPr>
        <p:sp>
          <p:nvSpPr>
            <p:cNvPr id="42" name="Rectangle 13"/>
            <p:cNvSpPr>
              <a:spLocks noChangeArrowheads="1"/>
            </p:cNvSpPr>
            <p:nvPr/>
          </p:nvSpPr>
          <p:spPr bwMode="auto">
            <a:xfrm flipH="1">
              <a:off x="9765140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Rectangle 14"/>
            <p:cNvSpPr>
              <a:spLocks noChangeArrowheads="1"/>
            </p:cNvSpPr>
            <p:nvPr/>
          </p:nvSpPr>
          <p:spPr bwMode="auto">
            <a:xfrm flipH="1">
              <a:off x="977151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Rectangle 15"/>
            <p:cNvSpPr>
              <a:spLocks noChangeArrowheads="1"/>
            </p:cNvSpPr>
            <p:nvPr/>
          </p:nvSpPr>
          <p:spPr bwMode="auto">
            <a:xfrm flipH="1">
              <a:off x="9777893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Rectangle 16"/>
            <p:cNvSpPr>
              <a:spLocks noChangeArrowheads="1"/>
            </p:cNvSpPr>
            <p:nvPr/>
          </p:nvSpPr>
          <p:spPr bwMode="auto">
            <a:xfrm flipH="1">
              <a:off x="9784269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Rectangle 17"/>
            <p:cNvSpPr>
              <a:spLocks noChangeArrowheads="1"/>
            </p:cNvSpPr>
            <p:nvPr/>
          </p:nvSpPr>
          <p:spPr bwMode="auto">
            <a:xfrm flipH="1">
              <a:off x="979035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Rectangle 18"/>
            <p:cNvSpPr>
              <a:spLocks noChangeArrowheads="1"/>
            </p:cNvSpPr>
            <p:nvPr/>
          </p:nvSpPr>
          <p:spPr bwMode="auto">
            <a:xfrm flipH="1">
              <a:off x="979673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Rectangle 19"/>
            <p:cNvSpPr>
              <a:spLocks noChangeArrowheads="1"/>
            </p:cNvSpPr>
            <p:nvPr/>
          </p:nvSpPr>
          <p:spPr bwMode="auto">
            <a:xfrm flipH="1">
              <a:off x="980281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" name="Rectangle 20"/>
            <p:cNvSpPr>
              <a:spLocks noChangeArrowheads="1"/>
            </p:cNvSpPr>
            <p:nvPr/>
          </p:nvSpPr>
          <p:spPr bwMode="auto">
            <a:xfrm flipH="1">
              <a:off x="980919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" name="Rectangle 21"/>
            <p:cNvSpPr>
              <a:spLocks noChangeArrowheads="1"/>
            </p:cNvSpPr>
            <p:nvPr/>
          </p:nvSpPr>
          <p:spPr bwMode="auto">
            <a:xfrm flipH="1">
              <a:off x="9815572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" name="Rectangle 22"/>
            <p:cNvSpPr>
              <a:spLocks noChangeArrowheads="1"/>
            </p:cNvSpPr>
            <p:nvPr/>
          </p:nvSpPr>
          <p:spPr bwMode="auto">
            <a:xfrm flipH="1">
              <a:off x="982165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" name="Rectangle 23"/>
            <p:cNvSpPr>
              <a:spLocks noChangeArrowheads="1"/>
            </p:cNvSpPr>
            <p:nvPr/>
          </p:nvSpPr>
          <p:spPr bwMode="auto">
            <a:xfrm flipH="1">
              <a:off x="982803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" name="Rectangle 24"/>
            <p:cNvSpPr>
              <a:spLocks noChangeArrowheads="1"/>
            </p:cNvSpPr>
            <p:nvPr/>
          </p:nvSpPr>
          <p:spPr bwMode="auto">
            <a:xfrm flipH="1">
              <a:off x="983441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" name="Rectangle 25"/>
            <p:cNvSpPr>
              <a:spLocks noChangeArrowheads="1"/>
            </p:cNvSpPr>
            <p:nvPr/>
          </p:nvSpPr>
          <p:spPr bwMode="auto">
            <a:xfrm flipH="1">
              <a:off x="984049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" name="Rectangle 26"/>
            <p:cNvSpPr>
              <a:spLocks noChangeArrowheads="1"/>
            </p:cNvSpPr>
            <p:nvPr/>
          </p:nvSpPr>
          <p:spPr bwMode="auto">
            <a:xfrm flipH="1">
              <a:off x="984687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6" name="Rectangle 27"/>
            <p:cNvSpPr>
              <a:spLocks noChangeArrowheads="1"/>
            </p:cNvSpPr>
            <p:nvPr/>
          </p:nvSpPr>
          <p:spPr bwMode="auto">
            <a:xfrm flipH="1">
              <a:off x="9853251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7" name="Rectangle 28"/>
            <p:cNvSpPr>
              <a:spLocks noChangeArrowheads="1"/>
            </p:cNvSpPr>
            <p:nvPr/>
          </p:nvSpPr>
          <p:spPr bwMode="auto">
            <a:xfrm flipH="1">
              <a:off x="985933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8" name="Freeform 29"/>
            <p:cNvSpPr>
              <a:spLocks/>
            </p:cNvSpPr>
            <p:nvPr/>
          </p:nvSpPr>
          <p:spPr bwMode="auto">
            <a:xfrm flipH="1">
              <a:off x="8865181" y="-804716"/>
              <a:ext cx="320855" cy="53911"/>
            </a:xfrm>
            <a:custGeom>
              <a:avLst/>
              <a:gdLst>
                <a:gd name="T0" fmla="*/ 0 w 3320"/>
                <a:gd name="T1" fmla="*/ 559 h 559"/>
                <a:gd name="T2" fmla="*/ 3320 w 3320"/>
                <a:gd name="T3" fmla="*/ 559 h 559"/>
                <a:gd name="T4" fmla="*/ 3314 w 3320"/>
                <a:gd name="T5" fmla="*/ 521 h 559"/>
                <a:gd name="T6" fmla="*/ 3297 w 3320"/>
                <a:gd name="T7" fmla="*/ 446 h 559"/>
                <a:gd name="T8" fmla="*/ 3268 w 3320"/>
                <a:gd name="T9" fmla="*/ 373 h 559"/>
                <a:gd name="T10" fmla="*/ 3231 w 3320"/>
                <a:gd name="T11" fmla="*/ 302 h 559"/>
                <a:gd name="T12" fmla="*/ 3185 w 3320"/>
                <a:gd name="T13" fmla="*/ 232 h 559"/>
                <a:gd name="T14" fmla="*/ 3130 w 3320"/>
                <a:gd name="T15" fmla="*/ 162 h 559"/>
                <a:gd name="T16" fmla="*/ 3065 w 3320"/>
                <a:gd name="T17" fmla="*/ 96 h 559"/>
                <a:gd name="T18" fmla="*/ 2992 w 3320"/>
                <a:gd name="T19" fmla="*/ 31 h 559"/>
                <a:gd name="T20" fmla="*/ 2953 w 3320"/>
                <a:gd name="T21" fmla="*/ 0 h 559"/>
                <a:gd name="T22" fmla="*/ 0 w 3320"/>
                <a:gd name="T23" fmla="*/ 0 h 559"/>
                <a:gd name="T24" fmla="*/ 0 w 3320"/>
                <a:gd name="T25" fmla="*/ 559 h 559"/>
                <a:gd name="T26" fmla="*/ 0 w 3320"/>
                <a:gd name="T27" fmla="*/ 559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20" h="559">
                  <a:moveTo>
                    <a:pt x="0" y="559"/>
                  </a:moveTo>
                  <a:lnTo>
                    <a:pt x="3320" y="559"/>
                  </a:lnTo>
                  <a:lnTo>
                    <a:pt x="3314" y="521"/>
                  </a:lnTo>
                  <a:lnTo>
                    <a:pt x="3297" y="446"/>
                  </a:lnTo>
                  <a:lnTo>
                    <a:pt x="3268" y="373"/>
                  </a:lnTo>
                  <a:lnTo>
                    <a:pt x="3231" y="302"/>
                  </a:lnTo>
                  <a:lnTo>
                    <a:pt x="3185" y="232"/>
                  </a:lnTo>
                  <a:lnTo>
                    <a:pt x="3130" y="162"/>
                  </a:lnTo>
                  <a:lnTo>
                    <a:pt x="3065" y="96"/>
                  </a:lnTo>
                  <a:lnTo>
                    <a:pt x="2992" y="31"/>
                  </a:lnTo>
                  <a:lnTo>
                    <a:pt x="2953" y="0"/>
                  </a:lnTo>
                  <a:lnTo>
                    <a:pt x="0" y="0"/>
                  </a:lnTo>
                  <a:lnTo>
                    <a:pt x="0" y="559"/>
                  </a:lnTo>
                  <a:lnTo>
                    <a:pt x="0" y="559"/>
                  </a:lnTo>
                  <a:close/>
                </a:path>
              </a:pathLst>
            </a:custGeom>
            <a:solidFill>
              <a:srgbClr val="ABB1B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9" name="Freeform 30"/>
            <p:cNvSpPr>
              <a:spLocks/>
            </p:cNvSpPr>
            <p:nvPr/>
          </p:nvSpPr>
          <p:spPr bwMode="auto">
            <a:xfrm flipH="1">
              <a:off x="8914744" y="-850511"/>
              <a:ext cx="250423" cy="45795"/>
            </a:xfrm>
            <a:custGeom>
              <a:avLst/>
              <a:gdLst>
                <a:gd name="T0" fmla="*/ 0 w 2592"/>
                <a:gd name="T1" fmla="*/ 474 h 474"/>
                <a:gd name="T2" fmla="*/ 2592 w 2592"/>
                <a:gd name="T3" fmla="*/ 474 h 474"/>
                <a:gd name="T4" fmla="*/ 2587 w 2592"/>
                <a:gd name="T5" fmla="*/ 442 h 474"/>
                <a:gd name="T6" fmla="*/ 2573 w 2592"/>
                <a:gd name="T7" fmla="*/ 379 h 474"/>
                <a:gd name="T8" fmla="*/ 2551 w 2592"/>
                <a:gd name="T9" fmla="*/ 317 h 474"/>
                <a:gd name="T10" fmla="*/ 2523 w 2592"/>
                <a:gd name="T11" fmla="*/ 256 h 474"/>
                <a:gd name="T12" fmla="*/ 2466 w 2592"/>
                <a:gd name="T13" fmla="*/ 167 h 474"/>
                <a:gd name="T14" fmla="*/ 2367 w 2592"/>
                <a:gd name="T15" fmla="*/ 55 h 474"/>
                <a:gd name="T16" fmla="*/ 2305 w 2592"/>
                <a:gd name="T17" fmla="*/ 0 h 474"/>
                <a:gd name="T18" fmla="*/ 0 w 2592"/>
                <a:gd name="T19" fmla="*/ 0 h 474"/>
                <a:gd name="T20" fmla="*/ 0 w 2592"/>
                <a:gd name="T21" fmla="*/ 474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92" h="474">
                  <a:moveTo>
                    <a:pt x="0" y="474"/>
                  </a:moveTo>
                  <a:lnTo>
                    <a:pt x="2592" y="474"/>
                  </a:lnTo>
                  <a:lnTo>
                    <a:pt x="2587" y="442"/>
                  </a:lnTo>
                  <a:lnTo>
                    <a:pt x="2573" y="379"/>
                  </a:lnTo>
                  <a:lnTo>
                    <a:pt x="2551" y="317"/>
                  </a:lnTo>
                  <a:lnTo>
                    <a:pt x="2523" y="256"/>
                  </a:lnTo>
                  <a:lnTo>
                    <a:pt x="2466" y="167"/>
                  </a:lnTo>
                  <a:lnTo>
                    <a:pt x="2367" y="55"/>
                  </a:lnTo>
                  <a:lnTo>
                    <a:pt x="2305" y="0"/>
                  </a:lnTo>
                  <a:lnTo>
                    <a:pt x="0" y="0"/>
                  </a:lnTo>
                  <a:lnTo>
                    <a:pt x="0" y="474"/>
                  </a:lnTo>
                  <a:close/>
                </a:path>
              </a:pathLst>
            </a:custGeom>
            <a:solidFill>
              <a:srgbClr val="D1D7E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Freeform 31"/>
            <p:cNvSpPr>
              <a:spLocks/>
            </p:cNvSpPr>
            <p:nvPr/>
          </p:nvSpPr>
          <p:spPr bwMode="auto">
            <a:xfrm flipH="1">
              <a:off x="8958221" y="-888190"/>
              <a:ext cx="189846" cy="37679"/>
            </a:xfrm>
            <a:custGeom>
              <a:avLst/>
              <a:gdLst>
                <a:gd name="T0" fmla="*/ 0 w 1963"/>
                <a:gd name="T1" fmla="*/ 389 h 389"/>
                <a:gd name="T2" fmla="*/ 1963 w 1963"/>
                <a:gd name="T3" fmla="*/ 389 h 389"/>
                <a:gd name="T4" fmla="*/ 1957 w 1963"/>
                <a:gd name="T5" fmla="*/ 337 h 389"/>
                <a:gd name="T6" fmla="*/ 1924 w 1963"/>
                <a:gd name="T7" fmla="*/ 235 h 389"/>
                <a:gd name="T8" fmla="*/ 1869 w 1963"/>
                <a:gd name="T9" fmla="*/ 137 h 389"/>
                <a:gd name="T10" fmla="*/ 1793 w 1963"/>
                <a:gd name="T11" fmla="*/ 45 h 389"/>
                <a:gd name="T12" fmla="*/ 1747 w 1963"/>
                <a:gd name="T13" fmla="*/ 0 h 389"/>
                <a:gd name="T14" fmla="*/ 0 w 1963"/>
                <a:gd name="T15" fmla="*/ 0 h 389"/>
                <a:gd name="T16" fmla="*/ 0 w 1963"/>
                <a:gd name="T17" fmla="*/ 389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3" h="389">
                  <a:moveTo>
                    <a:pt x="0" y="389"/>
                  </a:moveTo>
                  <a:lnTo>
                    <a:pt x="1963" y="389"/>
                  </a:lnTo>
                  <a:lnTo>
                    <a:pt x="1957" y="337"/>
                  </a:lnTo>
                  <a:lnTo>
                    <a:pt x="1924" y="235"/>
                  </a:lnTo>
                  <a:lnTo>
                    <a:pt x="1869" y="137"/>
                  </a:lnTo>
                  <a:lnTo>
                    <a:pt x="1793" y="45"/>
                  </a:lnTo>
                  <a:lnTo>
                    <a:pt x="1747" y="0"/>
                  </a:lnTo>
                  <a:lnTo>
                    <a:pt x="0" y="0"/>
                  </a:lnTo>
                  <a:lnTo>
                    <a:pt x="0" y="389"/>
                  </a:lnTo>
                  <a:close/>
                </a:path>
              </a:pathLst>
            </a:custGeom>
            <a:solidFill>
              <a:srgbClr val="E9ECF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Rectangle 32"/>
            <p:cNvSpPr>
              <a:spLocks noChangeArrowheads="1"/>
            </p:cNvSpPr>
            <p:nvPr/>
          </p:nvSpPr>
          <p:spPr bwMode="auto">
            <a:xfrm flipH="1">
              <a:off x="9602828" y="-783847"/>
              <a:ext cx="125501" cy="62896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" name="Rectangle 33"/>
            <p:cNvSpPr>
              <a:spLocks noChangeArrowheads="1"/>
            </p:cNvSpPr>
            <p:nvPr/>
          </p:nvSpPr>
          <p:spPr bwMode="auto">
            <a:xfrm flipH="1">
              <a:off x="9226034" y="-783847"/>
              <a:ext cx="125501" cy="62896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" name="Rectangle 34"/>
            <p:cNvSpPr>
              <a:spLocks noChangeArrowheads="1"/>
            </p:cNvSpPr>
            <p:nvPr/>
          </p:nvSpPr>
          <p:spPr bwMode="auto">
            <a:xfrm flipH="1">
              <a:off x="9711229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4" name="Rectangle 35"/>
            <p:cNvSpPr>
              <a:spLocks noChangeArrowheads="1"/>
            </p:cNvSpPr>
            <p:nvPr/>
          </p:nvSpPr>
          <p:spPr bwMode="auto">
            <a:xfrm flipH="1">
              <a:off x="9694998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" name="Rectangle 36"/>
            <p:cNvSpPr>
              <a:spLocks noChangeArrowheads="1"/>
            </p:cNvSpPr>
            <p:nvPr/>
          </p:nvSpPr>
          <p:spPr bwMode="auto">
            <a:xfrm flipH="1">
              <a:off x="9678477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" name="Rectangle 37"/>
            <p:cNvSpPr>
              <a:spLocks noChangeArrowheads="1"/>
            </p:cNvSpPr>
            <p:nvPr/>
          </p:nvSpPr>
          <p:spPr bwMode="auto">
            <a:xfrm flipH="1">
              <a:off x="9662246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7" name="Rectangle 38"/>
            <p:cNvSpPr>
              <a:spLocks noChangeArrowheads="1"/>
            </p:cNvSpPr>
            <p:nvPr/>
          </p:nvSpPr>
          <p:spPr bwMode="auto">
            <a:xfrm flipH="1">
              <a:off x="9645725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8" name="Rectangle 39"/>
            <p:cNvSpPr>
              <a:spLocks noChangeArrowheads="1"/>
            </p:cNvSpPr>
            <p:nvPr/>
          </p:nvSpPr>
          <p:spPr bwMode="auto">
            <a:xfrm flipH="1">
              <a:off x="9629204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9" name="Rectangle 40"/>
            <p:cNvSpPr>
              <a:spLocks noChangeArrowheads="1"/>
            </p:cNvSpPr>
            <p:nvPr/>
          </p:nvSpPr>
          <p:spPr bwMode="auto">
            <a:xfrm flipH="1">
              <a:off x="9612973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0" name="Rectangle 41"/>
            <p:cNvSpPr>
              <a:spLocks noChangeArrowheads="1"/>
            </p:cNvSpPr>
            <p:nvPr/>
          </p:nvSpPr>
          <p:spPr bwMode="auto">
            <a:xfrm flipH="1">
              <a:off x="9414141" y="-847033"/>
              <a:ext cx="125501" cy="63185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1" name="Rectangle 42"/>
            <p:cNvSpPr>
              <a:spLocks noChangeArrowheads="1"/>
            </p:cNvSpPr>
            <p:nvPr/>
          </p:nvSpPr>
          <p:spPr bwMode="auto">
            <a:xfrm flipH="1">
              <a:off x="9522832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2" name="Rectangle 43"/>
            <p:cNvSpPr>
              <a:spLocks noChangeArrowheads="1"/>
            </p:cNvSpPr>
            <p:nvPr/>
          </p:nvSpPr>
          <p:spPr bwMode="auto">
            <a:xfrm flipH="1">
              <a:off x="9506601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3" name="Rectangle 44"/>
            <p:cNvSpPr>
              <a:spLocks noChangeArrowheads="1"/>
            </p:cNvSpPr>
            <p:nvPr/>
          </p:nvSpPr>
          <p:spPr bwMode="auto">
            <a:xfrm flipH="1">
              <a:off x="9490370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4" name="Rectangle 45"/>
            <p:cNvSpPr>
              <a:spLocks noChangeArrowheads="1"/>
            </p:cNvSpPr>
            <p:nvPr/>
          </p:nvSpPr>
          <p:spPr bwMode="auto">
            <a:xfrm flipH="1">
              <a:off x="9473849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5" name="Rectangle 46"/>
            <p:cNvSpPr>
              <a:spLocks noChangeArrowheads="1"/>
            </p:cNvSpPr>
            <p:nvPr/>
          </p:nvSpPr>
          <p:spPr bwMode="auto">
            <a:xfrm flipH="1">
              <a:off x="9457328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6" name="Rectangle 47"/>
            <p:cNvSpPr>
              <a:spLocks noChangeArrowheads="1"/>
            </p:cNvSpPr>
            <p:nvPr/>
          </p:nvSpPr>
          <p:spPr bwMode="auto">
            <a:xfrm flipH="1">
              <a:off x="9440807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7" name="Rectangle 48"/>
            <p:cNvSpPr>
              <a:spLocks noChangeArrowheads="1"/>
            </p:cNvSpPr>
            <p:nvPr/>
          </p:nvSpPr>
          <p:spPr bwMode="auto">
            <a:xfrm flipH="1">
              <a:off x="9424576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8" name="Rectangle 49"/>
            <p:cNvSpPr>
              <a:spLocks noChangeArrowheads="1"/>
            </p:cNvSpPr>
            <p:nvPr/>
          </p:nvSpPr>
          <p:spPr bwMode="auto">
            <a:xfrm flipH="1">
              <a:off x="9477037" y="-783847"/>
              <a:ext cx="125501" cy="62896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9" name="Rectangle 50"/>
            <p:cNvSpPr>
              <a:spLocks noChangeArrowheads="1"/>
            </p:cNvSpPr>
            <p:nvPr/>
          </p:nvSpPr>
          <p:spPr bwMode="auto">
            <a:xfrm flipH="1">
              <a:off x="9585728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0" name="Rectangle 51"/>
            <p:cNvSpPr>
              <a:spLocks noChangeArrowheads="1"/>
            </p:cNvSpPr>
            <p:nvPr/>
          </p:nvSpPr>
          <p:spPr bwMode="auto">
            <a:xfrm flipH="1">
              <a:off x="9569207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1" name="Rectangle 52"/>
            <p:cNvSpPr>
              <a:spLocks noChangeArrowheads="1"/>
            </p:cNvSpPr>
            <p:nvPr/>
          </p:nvSpPr>
          <p:spPr bwMode="auto">
            <a:xfrm flipH="1">
              <a:off x="9552976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2" name="Rectangle 53"/>
            <p:cNvSpPr>
              <a:spLocks noChangeArrowheads="1"/>
            </p:cNvSpPr>
            <p:nvPr/>
          </p:nvSpPr>
          <p:spPr bwMode="auto">
            <a:xfrm flipH="1">
              <a:off x="9536744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3" name="Rectangle 54"/>
            <p:cNvSpPr>
              <a:spLocks noChangeArrowheads="1"/>
            </p:cNvSpPr>
            <p:nvPr/>
          </p:nvSpPr>
          <p:spPr bwMode="auto">
            <a:xfrm flipH="1">
              <a:off x="9520223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4" name="Rectangle 55"/>
            <p:cNvSpPr>
              <a:spLocks noChangeArrowheads="1"/>
            </p:cNvSpPr>
            <p:nvPr/>
          </p:nvSpPr>
          <p:spPr bwMode="auto">
            <a:xfrm flipH="1">
              <a:off x="9503702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5" name="Rectangle 56"/>
            <p:cNvSpPr>
              <a:spLocks noChangeArrowheads="1"/>
            </p:cNvSpPr>
            <p:nvPr/>
          </p:nvSpPr>
          <p:spPr bwMode="auto">
            <a:xfrm flipH="1">
              <a:off x="9487181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6" name="Rectangle 57"/>
            <p:cNvSpPr>
              <a:spLocks noChangeArrowheads="1"/>
            </p:cNvSpPr>
            <p:nvPr/>
          </p:nvSpPr>
          <p:spPr bwMode="auto">
            <a:xfrm flipH="1">
              <a:off x="9288930" y="-847033"/>
              <a:ext cx="125212" cy="63185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7" name="Rectangle 58"/>
            <p:cNvSpPr>
              <a:spLocks noChangeArrowheads="1"/>
            </p:cNvSpPr>
            <p:nvPr/>
          </p:nvSpPr>
          <p:spPr bwMode="auto">
            <a:xfrm flipH="1">
              <a:off x="9397331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8" name="Rectangle 59"/>
            <p:cNvSpPr>
              <a:spLocks noChangeArrowheads="1"/>
            </p:cNvSpPr>
            <p:nvPr/>
          </p:nvSpPr>
          <p:spPr bwMode="auto">
            <a:xfrm flipH="1">
              <a:off x="938109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9" name="Rectangle 60"/>
            <p:cNvSpPr>
              <a:spLocks noChangeArrowheads="1"/>
            </p:cNvSpPr>
            <p:nvPr/>
          </p:nvSpPr>
          <p:spPr bwMode="auto">
            <a:xfrm flipH="1">
              <a:off x="936457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0" name="Rectangle 61"/>
            <p:cNvSpPr>
              <a:spLocks noChangeArrowheads="1"/>
            </p:cNvSpPr>
            <p:nvPr/>
          </p:nvSpPr>
          <p:spPr bwMode="auto">
            <a:xfrm flipH="1">
              <a:off x="9348058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1" name="Rectangle 62"/>
            <p:cNvSpPr>
              <a:spLocks noChangeArrowheads="1"/>
            </p:cNvSpPr>
            <p:nvPr/>
          </p:nvSpPr>
          <p:spPr bwMode="auto">
            <a:xfrm flipH="1">
              <a:off x="9331826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" name="Rectangle 63"/>
            <p:cNvSpPr>
              <a:spLocks noChangeArrowheads="1"/>
            </p:cNvSpPr>
            <p:nvPr/>
          </p:nvSpPr>
          <p:spPr bwMode="auto">
            <a:xfrm flipH="1">
              <a:off x="9315305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3" name="Rectangle 64"/>
            <p:cNvSpPr>
              <a:spLocks noChangeArrowheads="1"/>
            </p:cNvSpPr>
            <p:nvPr/>
          </p:nvSpPr>
          <p:spPr bwMode="auto">
            <a:xfrm flipH="1">
              <a:off x="9299074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4" name="Rectangle 65"/>
            <p:cNvSpPr>
              <a:spLocks noChangeArrowheads="1"/>
            </p:cNvSpPr>
            <p:nvPr/>
          </p:nvSpPr>
          <p:spPr bwMode="auto">
            <a:xfrm flipH="1">
              <a:off x="9351536" y="-783847"/>
              <a:ext cx="125501" cy="62896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5" name="Rectangle 66"/>
            <p:cNvSpPr>
              <a:spLocks noChangeArrowheads="1"/>
            </p:cNvSpPr>
            <p:nvPr/>
          </p:nvSpPr>
          <p:spPr bwMode="auto">
            <a:xfrm flipH="1">
              <a:off x="9460226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6" name="Rectangle 67"/>
            <p:cNvSpPr>
              <a:spLocks noChangeArrowheads="1"/>
            </p:cNvSpPr>
            <p:nvPr/>
          </p:nvSpPr>
          <p:spPr bwMode="auto">
            <a:xfrm flipH="1">
              <a:off x="9443995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7" name="Rectangle 68"/>
            <p:cNvSpPr>
              <a:spLocks noChangeArrowheads="1"/>
            </p:cNvSpPr>
            <p:nvPr/>
          </p:nvSpPr>
          <p:spPr bwMode="auto">
            <a:xfrm flipH="1">
              <a:off x="9427474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8" name="Rectangle 69"/>
            <p:cNvSpPr>
              <a:spLocks noChangeArrowheads="1"/>
            </p:cNvSpPr>
            <p:nvPr/>
          </p:nvSpPr>
          <p:spPr bwMode="auto">
            <a:xfrm flipH="1">
              <a:off x="9410953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9" name="Rectangle 70"/>
            <p:cNvSpPr>
              <a:spLocks noChangeArrowheads="1"/>
            </p:cNvSpPr>
            <p:nvPr/>
          </p:nvSpPr>
          <p:spPr bwMode="auto">
            <a:xfrm flipH="1">
              <a:off x="9394432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0" name="Rectangle 71"/>
            <p:cNvSpPr>
              <a:spLocks noChangeArrowheads="1"/>
            </p:cNvSpPr>
            <p:nvPr/>
          </p:nvSpPr>
          <p:spPr bwMode="auto">
            <a:xfrm flipH="1">
              <a:off x="9377911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1" name="Rectangle 72"/>
            <p:cNvSpPr>
              <a:spLocks noChangeArrowheads="1"/>
            </p:cNvSpPr>
            <p:nvPr/>
          </p:nvSpPr>
          <p:spPr bwMode="auto">
            <a:xfrm flipH="1">
              <a:off x="9361970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2" name="Rectangle 73"/>
            <p:cNvSpPr>
              <a:spLocks noChangeArrowheads="1"/>
            </p:cNvSpPr>
            <p:nvPr/>
          </p:nvSpPr>
          <p:spPr bwMode="auto">
            <a:xfrm flipH="1">
              <a:off x="9477037" y="-910218"/>
              <a:ext cx="125501" cy="63185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3" name="Rectangle 74"/>
            <p:cNvSpPr>
              <a:spLocks noChangeArrowheads="1"/>
            </p:cNvSpPr>
            <p:nvPr/>
          </p:nvSpPr>
          <p:spPr bwMode="auto">
            <a:xfrm flipH="1">
              <a:off x="9585728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4" name="Rectangle 75"/>
            <p:cNvSpPr>
              <a:spLocks noChangeArrowheads="1"/>
            </p:cNvSpPr>
            <p:nvPr/>
          </p:nvSpPr>
          <p:spPr bwMode="auto">
            <a:xfrm flipH="1">
              <a:off x="9569207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5" name="Rectangle 76"/>
            <p:cNvSpPr>
              <a:spLocks noChangeArrowheads="1"/>
            </p:cNvSpPr>
            <p:nvPr/>
          </p:nvSpPr>
          <p:spPr bwMode="auto">
            <a:xfrm flipH="1">
              <a:off x="9552976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6" name="Rectangle 77"/>
            <p:cNvSpPr>
              <a:spLocks noChangeArrowheads="1"/>
            </p:cNvSpPr>
            <p:nvPr/>
          </p:nvSpPr>
          <p:spPr bwMode="auto">
            <a:xfrm flipH="1">
              <a:off x="9536744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7" name="Rectangle 78"/>
            <p:cNvSpPr>
              <a:spLocks noChangeArrowheads="1"/>
            </p:cNvSpPr>
            <p:nvPr/>
          </p:nvSpPr>
          <p:spPr bwMode="auto">
            <a:xfrm flipH="1">
              <a:off x="9520223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8" name="Rectangle 79"/>
            <p:cNvSpPr>
              <a:spLocks noChangeArrowheads="1"/>
            </p:cNvSpPr>
            <p:nvPr/>
          </p:nvSpPr>
          <p:spPr bwMode="auto">
            <a:xfrm flipH="1">
              <a:off x="9503702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9" name="Rectangle 80"/>
            <p:cNvSpPr>
              <a:spLocks noChangeArrowheads="1"/>
            </p:cNvSpPr>
            <p:nvPr/>
          </p:nvSpPr>
          <p:spPr bwMode="auto">
            <a:xfrm flipH="1">
              <a:off x="9487181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0" name="Rectangle 81"/>
            <p:cNvSpPr>
              <a:spLocks noChangeArrowheads="1"/>
            </p:cNvSpPr>
            <p:nvPr/>
          </p:nvSpPr>
          <p:spPr bwMode="auto">
            <a:xfrm flipH="1">
              <a:off x="9334725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1" name="Rectangle 82"/>
            <p:cNvSpPr>
              <a:spLocks noChangeArrowheads="1"/>
            </p:cNvSpPr>
            <p:nvPr/>
          </p:nvSpPr>
          <p:spPr bwMode="auto">
            <a:xfrm flipH="1">
              <a:off x="9318204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2" name="Rectangle 83"/>
            <p:cNvSpPr>
              <a:spLocks noChangeArrowheads="1"/>
            </p:cNvSpPr>
            <p:nvPr/>
          </p:nvSpPr>
          <p:spPr bwMode="auto">
            <a:xfrm flipH="1">
              <a:off x="9301683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3" name="Rectangle 84"/>
            <p:cNvSpPr>
              <a:spLocks noChangeArrowheads="1"/>
            </p:cNvSpPr>
            <p:nvPr/>
          </p:nvSpPr>
          <p:spPr bwMode="auto">
            <a:xfrm flipH="1">
              <a:off x="9285452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4" name="Rectangle 85"/>
            <p:cNvSpPr>
              <a:spLocks noChangeArrowheads="1"/>
            </p:cNvSpPr>
            <p:nvPr/>
          </p:nvSpPr>
          <p:spPr bwMode="auto">
            <a:xfrm flipH="1">
              <a:off x="9268931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5" name="Rectangle 86"/>
            <p:cNvSpPr>
              <a:spLocks noChangeArrowheads="1"/>
            </p:cNvSpPr>
            <p:nvPr/>
          </p:nvSpPr>
          <p:spPr bwMode="auto">
            <a:xfrm flipH="1">
              <a:off x="9252700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6" name="Rectangle 87"/>
            <p:cNvSpPr>
              <a:spLocks noChangeArrowheads="1"/>
            </p:cNvSpPr>
            <p:nvPr/>
          </p:nvSpPr>
          <p:spPr bwMode="auto">
            <a:xfrm flipH="1">
              <a:off x="9236179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7" name="Rectangle 88"/>
            <p:cNvSpPr>
              <a:spLocks noChangeArrowheads="1"/>
            </p:cNvSpPr>
            <p:nvPr/>
          </p:nvSpPr>
          <p:spPr bwMode="auto">
            <a:xfrm flipH="1">
              <a:off x="9539933" y="-847033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8" name="Rectangle 89"/>
            <p:cNvSpPr>
              <a:spLocks noChangeArrowheads="1"/>
            </p:cNvSpPr>
            <p:nvPr/>
          </p:nvSpPr>
          <p:spPr bwMode="auto">
            <a:xfrm flipH="1">
              <a:off x="9648623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9" name="Rectangle 90"/>
            <p:cNvSpPr>
              <a:spLocks noChangeArrowheads="1"/>
            </p:cNvSpPr>
            <p:nvPr/>
          </p:nvSpPr>
          <p:spPr bwMode="auto">
            <a:xfrm flipH="1">
              <a:off x="9632102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0" name="Rectangle 91"/>
            <p:cNvSpPr>
              <a:spLocks noChangeArrowheads="1"/>
            </p:cNvSpPr>
            <p:nvPr/>
          </p:nvSpPr>
          <p:spPr bwMode="auto">
            <a:xfrm flipH="1">
              <a:off x="9615871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1" name="Rectangle 92"/>
            <p:cNvSpPr>
              <a:spLocks noChangeArrowheads="1"/>
            </p:cNvSpPr>
            <p:nvPr/>
          </p:nvSpPr>
          <p:spPr bwMode="auto">
            <a:xfrm flipH="1">
              <a:off x="9599350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2" name="Rectangle 93"/>
            <p:cNvSpPr>
              <a:spLocks noChangeArrowheads="1"/>
            </p:cNvSpPr>
            <p:nvPr/>
          </p:nvSpPr>
          <p:spPr bwMode="auto">
            <a:xfrm flipH="1">
              <a:off x="9582829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3" name="Rectangle 94"/>
            <p:cNvSpPr>
              <a:spLocks noChangeArrowheads="1"/>
            </p:cNvSpPr>
            <p:nvPr/>
          </p:nvSpPr>
          <p:spPr bwMode="auto">
            <a:xfrm flipH="1">
              <a:off x="9566598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4" name="Rectangle 95"/>
            <p:cNvSpPr>
              <a:spLocks noChangeArrowheads="1"/>
            </p:cNvSpPr>
            <p:nvPr/>
          </p:nvSpPr>
          <p:spPr bwMode="auto">
            <a:xfrm flipH="1">
              <a:off x="9550077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5" name="Rectangle 96"/>
            <p:cNvSpPr>
              <a:spLocks noChangeArrowheads="1"/>
            </p:cNvSpPr>
            <p:nvPr/>
          </p:nvSpPr>
          <p:spPr bwMode="auto">
            <a:xfrm flipH="1">
              <a:off x="9351536" y="-910218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6" name="Rectangle 97"/>
            <p:cNvSpPr>
              <a:spLocks noChangeArrowheads="1"/>
            </p:cNvSpPr>
            <p:nvPr/>
          </p:nvSpPr>
          <p:spPr bwMode="auto">
            <a:xfrm flipH="1">
              <a:off x="9460226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7" name="Rectangle 98"/>
            <p:cNvSpPr>
              <a:spLocks noChangeArrowheads="1"/>
            </p:cNvSpPr>
            <p:nvPr/>
          </p:nvSpPr>
          <p:spPr bwMode="auto">
            <a:xfrm flipH="1">
              <a:off x="9443995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8" name="Rectangle 99"/>
            <p:cNvSpPr>
              <a:spLocks noChangeArrowheads="1"/>
            </p:cNvSpPr>
            <p:nvPr/>
          </p:nvSpPr>
          <p:spPr bwMode="auto">
            <a:xfrm flipH="1">
              <a:off x="9427474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9" name="Rectangle 100"/>
            <p:cNvSpPr>
              <a:spLocks noChangeArrowheads="1"/>
            </p:cNvSpPr>
            <p:nvPr/>
          </p:nvSpPr>
          <p:spPr bwMode="auto">
            <a:xfrm flipH="1">
              <a:off x="9410953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0" name="Rectangle 101"/>
            <p:cNvSpPr>
              <a:spLocks noChangeArrowheads="1"/>
            </p:cNvSpPr>
            <p:nvPr/>
          </p:nvSpPr>
          <p:spPr bwMode="auto">
            <a:xfrm flipH="1">
              <a:off x="9394432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1" name="Rectangle 102"/>
            <p:cNvSpPr>
              <a:spLocks noChangeArrowheads="1"/>
            </p:cNvSpPr>
            <p:nvPr/>
          </p:nvSpPr>
          <p:spPr bwMode="auto">
            <a:xfrm flipH="1">
              <a:off x="9377911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2" name="Rectangle 103"/>
            <p:cNvSpPr>
              <a:spLocks noChangeArrowheads="1"/>
            </p:cNvSpPr>
            <p:nvPr/>
          </p:nvSpPr>
          <p:spPr bwMode="auto">
            <a:xfrm flipH="1">
              <a:off x="9361970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3" name="Freeform 104"/>
            <p:cNvSpPr>
              <a:spLocks/>
            </p:cNvSpPr>
            <p:nvPr/>
          </p:nvSpPr>
          <p:spPr bwMode="auto">
            <a:xfrm flipH="1">
              <a:off x="8847791" y="-771674"/>
              <a:ext cx="1015315" cy="107531"/>
            </a:xfrm>
            <a:custGeom>
              <a:avLst/>
              <a:gdLst>
                <a:gd name="T0" fmla="*/ 6766 w 10509"/>
                <a:gd name="T1" fmla="*/ 168 h 1111"/>
                <a:gd name="T2" fmla="*/ 6546 w 10509"/>
                <a:gd name="T3" fmla="*/ 542 h 1111"/>
                <a:gd name="T4" fmla="*/ 6135 w 10509"/>
                <a:gd name="T5" fmla="*/ 537 h 1111"/>
                <a:gd name="T6" fmla="*/ 3988 w 10509"/>
                <a:gd name="T7" fmla="*/ 509 h 1111"/>
                <a:gd name="T8" fmla="*/ 2528 w 10509"/>
                <a:gd name="T9" fmla="*/ 495 h 1111"/>
                <a:gd name="T10" fmla="*/ 1988 w 10509"/>
                <a:gd name="T11" fmla="*/ 493 h 1111"/>
                <a:gd name="T12" fmla="*/ 1906 w 10509"/>
                <a:gd name="T13" fmla="*/ 493 h 1111"/>
                <a:gd name="T14" fmla="*/ 1757 w 10509"/>
                <a:gd name="T15" fmla="*/ 483 h 1111"/>
                <a:gd name="T16" fmla="*/ 1628 w 10509"/>
                <a:gd name="T17" fmla="*/ 466 h 1111"/>
                <a:gd name="T18" fmla="*/ 1514 w 10509"/>
                <a:gd name="T19" fmla="*/ 440 h 1111"/>
                <a:gd name="T20" fmla="*/ 1416 w 10509"/>
                <a:gd name="T21" fmla="*/ 408 h 1111"/>
                <a:gd name="T22" fmla="*/ 1334 w 10509"/>
                <a:gd name="T23" fmla="*/ 372 h 1111"/>
                <a:gd name="T24" fmla="*/ 1263 w 10509"/>
                <a:gd name="T25" fmla="*/ 334 h 1111"/>
                <a:gd name="T26" fmla="*/ 1206 w 10509"/>
                <a:gd name="T27" fmla="*/ 290 h 1111"/>
                <a:gd name="T28" fmla="*/ 1160 w 10509"/>
                <a:gd name="T29" fmla="*/ 247 h 1111"/>
                <a:gd name="T30" fmla="*/ 1124 w 10509"/>
                <a:gd name="T31" fmla="*/ 204 h 1111"/>
                <a:gd name="T32" fmla="*/ 1083 w 10509"/>
                <a:gd name="T33" fmla="*/ 141 h 1111"/>
                <a:gd name="T34" fmla="*/ 1055 w 10509"/>
                <a:gd name="T35" fmla="*/ 67 h 1111"/>
                <a:gd name="T36" fmla="*/ 1046 w 10509"/>
                <a:gd name="T37" fmla="*/ 14 h 1111"/>
                <a:gd name="T38" fmla="*/ 1045 w 10509"/>
                <a:gd name="T39" fmla="*/ 0 h 1111"/>
                <a:gd name="T40" fmla="*/ 0 w 10509"/>
                <a:gd name="T41" fmla="*/ 0 h 1111"/>
                <a:gd name="T42" fmla="*/ 16 w 10509"/>
                <a:gd name="T43" fmla="*/ 40 h 1111"/>
                <a:gd name="T44" fmla="*/ 64 w 10509"/>
                <a:gd name="T45" fmla="*/ 136 h 1111"/>
                <a:gd name="T46" fmla="*/ 162 w 10509"/>
                <a:gd name="T47" fmla="*/ 295 h 1111"/>
                <a:gd name="T48" fmla="*/ 372 w 10509"/>
                <a:gd name="T49" fmla="*/ 589 h 1111"/>
                <a:gd name="T50" fmla="*/ 415 w 10509"/>
                <a:gd name="T51" fmla="*/ 643 h 1111"/>
                <a:gd name="T52" fmla="*/ 350 w 10509"/>
                <a:gd name="T53" fmla="*/ 697 h 1111"/>
                <a:gd name="T54" fmla="*/ 252 w 10509"/>
                <a:gd name="T55" fmla="*/ 793 h 1111"/>
                <a:gd name="T56" fmla="*/ 192 w 10509"/>
                <a:gd name="T57" fmla="*/ 879 h 1111"/>
                <a:gd name="T58" fmla="*/ 159 w 10509"/>
                <a:gd name="T59" fmla="*/ 953 h 1111"/>
                <a:gd name="T60" fmla="*/ 147 w 10509"/>
                <a:gd name="T61" fmla="*/ 1013 h 1111"/>
                <a:gd name="T62" fmla="*/ 149 w 10509"/>
                <a:gd name="T63" fmla="*/ 1061 h 1111"/>
                <a:gd name="T64" fmla="*/ 162 w 10509"/>
                <a:gd name="T65" fmla="*/ 1106 h 1111"/>
                <a:gd name="T66" fmla="*/ 166 w 10509"/>
                <a:gd name="T67" fmla="*/ 1111 h 1111"/>
                <a:gd name="T68" fmla="*/ 9805 w 10509"/>
                <a:gd name="T69" fmla="*/ 1111 h 1111"/>
                <a:gd name="T70" fmla="*/ 9861 w 10509"/>
                <a:gd name="T71" fmla="*/ 1107 h 1111"/>
                <a:gd name="T72" fmla="*/ 9963 w 10509"/>
                <a:gd name="T73" fmla="*/ 1088 h 1111"/>
                <a:gd name="T74" fmla="*/ 10054 w 10509"/>
                <a:gd name="T75" fmla="*/ 1057 h 1111"/>
                <a:gd name="T76" fmla="*/ 10135 w 10509"/>
                <a:gd name="T77" fmla="*/ 1012 h 1111"/>
                <a:gd name="T78" fmla="*/ 10204 w 10509"/>
                <a:gd name="T79" fmla="*/ 959 h 1111"/>
                <a:gd name="T80" fmla="*/ 10266 w 10509"/>
                <a:gd name="T81" fmla="*/ 895 h 1111"/>
                <a:gd name="T82" fmla="*/ 10317 w 10509"/>
                <a:gd name="T83" fmla="*/ 826 h 1111"/>
                <a:gd name="T84" fmla="*/ 10362 w 10509"/>
                <a:gd name="T85" fmla="*/ 753 h 1111"/>
                <a:gd name="T86" fmla="*/ 10415 w 10509"/>
                <a:gd name="T87" fmla="*/ 637 h 1111"/>
                <a:gd name="T88" fmla="*/ 10464 w 10509"/>
                <a:gd name="T89" fmla="*/ 480 h 1111"/>
                <a:gd name="T90" fmla="*/ 10493 w 10509"/>
                <a:gd name="T91" fmla="*/ 335 h 1111"/>
                <a:gd name="T92" fmla="*/ 10506 w 10509"/>
                <a:gd name="T93" fmla="*/ 213 h 1111"/>
                <a:gd name="T94" fmla="*/ 10509 w 10509"/>
                <a:gd name="T95" fmla="*/ 168 h 1111"/>
                <a:gd name="T96" fmla="*/ 6766 w 10509"/>
                <a:gd name="T97" fmla="*/ 168 h 1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0509" h="1111">
                  <a:moveTo>
                    <a:pt x="6766" y="168"/>
                  </a:moveTo>
                  <a:lnTo>
                    <a:pt x="6546" y="542"/>
                  </a:lnTo>
                  <a:lnTo>
                    <a:pt x="6135" y="537"/>
                  </a:lnTo>
                  <a:lnTo>
                    <a:pt x="3988" y="509"/>
                  </a:lnTo>
                  <a:lnTo>
                    <a:pt x="2528" y="495"/>
                  </a:lnTo>
                  <a:lnTo>
                    <a:pt x="1988" y="493"/>
                  </a:lnTo>
                  <a:lnTo>
                    <a:pt x="1906" y="493"/>
                  </a:lnTo>
                  <a:lnTo>
                    <a:pt x="1757" y="483"/>
                  </a:lnTo>
                  <a:lnTo>
                    <a:pt x="1628" y="466"/>
                  </a:lnTo>
                  <a:lnTo>
                    <a:pt x="1514" y="440"/>
                  </a:lnTo>
                  <a:lnTo>
                    <a:pt x="1416" y="408"/>
                  </a:lnTo>
                  <a:lnTo>
                    <a:pt x="1334" y="372"/>
                  </a:lnTo>
                  <a:lnTo>
                    <a:pt x="1263" y="334"/>
                  </a:lnTo>
                  <a:lnTo>
                    <a:pt x="1206" y="290"/>
                  </a:lnTo>
                  <a:lnTo>
                    <a:pt x="1160" y="247"/>
                  </a:lnTo>
                  <a:lnTo>
                    <a:pt x="1124" y="204"/>
                  </a:lnTo>
                  <a:lnTo>
                    <a:pt x="1083" y="141"/>
                  </a:lnTo>
                  <a:lnTo>
                    <a:pt x="1055" y="67"/>
                  </a:lnTo>
                  <a:lnTo>
                    <a:pt x="1046" y="14"/>
                  </a:lnTo>
                  <a:lnTo>
                    <a:pt x="1045" y="0"/>
                  </a:lnTo>
                  <a:lnTo>
                    <a:pt x="0" y="0"/>
                  </a:lnTo>
                  <a:lnTo>
                    <a:pt x="16" y="40"/>
                  </a:lnTo>
                  <a:lnTo>
                    <a:pt x="64" y="136"/>
                  </a:lnTo>
                  <a:lnTo>
                    <a:pt x="162" y="295"/>
                  </a:lnTo>
                  <a:lnTo>
                    <a:pt x="372" y="589"/>
                  </a:lnTo>
                  <a:lnTo>
                    <a:pt x="415" y="643"/>
                  </a:lnTo>
                  <a:lnTo>
                    <a:pt x="350" y="697"/>
                  </a:lnTo>
                  <a:lnTo>
                    <a:pt x="252" y="793"/>
                  </a:lnTo>
                  <a:lnTo>
                    <a:pt x="192" y="879"/>
                  </a:lnTo>
                  <a:lnTo>
                    <a:pt x="159" y="953"/>
                  </a:lnTo>
                  <a:lnTo>
                    <a:pt x="147" y="1013"/>
                  </a:lnTo>
                  <a:lnTo>
                    <a:pt x="149" y="1061"/>
                  </a:lnTo>
                  <a:lnTo>
                    <a:pt x="162" y="1106"/>
                  </a:lnTo>
                  <a:lnTo>
                    <a:pt x="166" y="1111"/>
                  </a:lnTo>
                  <a:lnTo>
                    <a:pt x="9805" y="1111"/>
                  </a:lnTo>
                  <a:lnTo>
                    <a:pt x="9861" y="1107"/>
                  </a:lnTo>
                  <a:lnTo>
                    <a:pt x="9963" y="1088"/>
                  </a:lnTo>
                  <a:lnTo>
                    <a:pt x="10054" y="1057"/>
                  </a:lnTo>
                  <a:lnTo>
                    <a:pt x="10135" y="1012"/>
                  </a:lnTo>
                  <a:lnTo>
                    <a:pt x="10204" y="959"/>
                  </a:lnTo>
                  <a:lnTo>
                    <a:pt x="10266" y="895"/>
                  </a:lnTo>
                  <a:lnTo>
                    <a:pt x="10317" y="826"/>
                  </a:lnTo>
                  <a:lnTo>
                    <a:pt x="10362" y="753"/>
                  </a:lnTo>
                  <a:lnTo>
                    <a:pt x="10415" y="637"/>
                  </a:lnTo>
                  <a:lnTo>
                    <a:pt x="10464" y="480"/>
                  </a:lnTo>
                  <a:lnTo>
                    <a:pt x="10493" y="335"/>
                  </a:lnTo>
                  <a:lnTo>
                    <a:pt x="10506" y="213"/>
                  </a:lnTo>
                  <a:lnTo>
                    <a:pt x="10509" y="168"/>
                  </a:lnTo>
                  <a:lnTo>
                    <a:pt x="6766" y="168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4" name="Rectangle 105"/>
            <p:cNvSpPr>
              <a:spLocks noChangeArrowheads="1"/>
            </p:cNvSpPr>
            <p:nvPr/>
          </p:nvSpPr>
          <p:spPr bwMode="auto">
            <a:xfrm flipH="1">
              <a:off x="9150096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5" name="Rectangle 106"/>
            <p:cNvSpPr>
              <a:spLocks noChangeArrowheads="1"/>
            </p:cNvSpPr>
            <p:nvPr/>
          </p:nvSpPr>
          <p:spPr bwMode="auto">
            <a:xfrm flipH="1">
              <a:off x="9111837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6" name="Rectangle 107"/>
            <p:cNvSpPr>
              <a:spLocks noChangeArrowheads="1"/>
            </p:cNvSpPr>
            <p:nvPr/>
          </p:nvSpPr>
          <p:spPr bwMode="auto">
            <a:xfrm flipH="1">
              <a:off x="9073578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7" name="Rectangle 108"/>
            <p:cNvSpPr>
              <a:spLocks noChangeArrowheads="1"/>
            </p:cNvSpPr>
            <p:nvPr/>
          </p:nvSpPr>
          <p:spPr bwMode="auto">
            <a:xfrm flipH="1">
              <a:off x="9035029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8" name="Rectangle 109"/>
            <p:cNvSpPr>
              <a:spLocks noChangeArrowheads="1"/>
            </p:cNvSpPr>
            <p:nvPr/>
          </p:nvSpPr>
          <p:spPr bwMode="auto">
            <a:xfrm flipH="1">
              <a:off x="8996770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9" name="Rectangle 110"/>
            <p:cNvSpPr>
              <a:spLocks noChangeArrowheads="1"/>
            </p:cNvSpPr>
            <p:nvPr/>
          </p:nvSpPr>
          <p:spPr bwMode="auto">
            <a:xfrm flipH="1">
              <a:off x="8958221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0" name="Rectangle 111"/>
            <p:cNvSpPr>
              <a:spLocks noChangeArrowheads="1"/>
            </p:cNvSpPr>
            <p:nvPr/>
          </p:nvSpPr>
          <p:spPr bwMode="auto">
            <a:xfrm flipH="1">
              <a:off x="8919962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1" name="Rectangle 112"/>
            <p:cNvSpPr>
              <a:spLocks noChangeArrowheads="1"/>
            </p:cNvSpPr>
            <p:nvPr/>
          </p:nvSpPr>
          <p:spPr bwMode="auto">
            <a:xfrm flipH="1">
              <a:off x="9141690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2" name="Rectangle 113"/>
            <p:cNvSpPr>
              <a:spLocks noChangeArrowheads="1"/>
            </p:cNvSpPr>
            <p:nvPr/>
          </p:nvSpPr>
          <p:spPr bwMode="auto">
            <a:xfrm flipH="1">
              <a:off x="9109228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3" name="Rectangle 114"/>
            <p:cNvSpPr>
              <a:spLocks noChangeArrowheads="1"/>
            </p:cNvSpPr>
            <p:nvPr/>
          </p:nvSpPr>
          <p:spPr bwMode="auto">
            <a:xfrm flipH="1">
              <a:off x="9076766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4" name="Rectangle 115"/>
            <p:cNvSpPr>
              <a:spLocks noChangeArrowheads="1"/>
            </p:cNvSpPr>
            <p:nvPr/>
          </p:nvSpPr>
          <p:spPr bwMode="auto">
            <a:xfrm flipH="1">
              <a:off x="9044593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5" name="Rectangle 116"/>
            <p:cNvSpPr>
              <a:spLocks noChangeArrowheads="1"/>
            </p:cNvSpPr>
            <p:nvPr/>
          </p:nvSpPr>
          <p:spPr bwMode="auto">
            <a:xfrm flipH="1">
              <a:off x="9012131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6" name="Rectangle 117"/>
            <p:cNvSpPr>
              <a:spLocks noChangeArrowheads="1"/>
            </p:cNvSpPr>
            <p:nvPr/>
          </p:nvSpPr>
          <p:spPr bwMode="auto">
            <a:xfrm flipH="1">
              <a:off x="8979669" y="-841526"/>
              <a:ext cx="1420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7" name="Rectangle 118"/>
            <p:cNvSpPr>
              <a:spLocks noChangeArrowheads="1"/>
            </p:cNvSpPr>
            <p:nvPr/>
          </p:nvSpPr>
          <p:spPr bwMode="auto">
            <a:xfrm flipH="1">
              <a:off x="8947207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8" name="Rectangle 119"/>
            <p:cNvSpPr>
              <a:spLocks noChangeArrowheads="1"/>
            </p:cNvSpPr>
            <p:nvPr/>
          </p:nvSpPr>
          <p:spPr bwMode="auto">
            <a:xfrm flipH="1">
              <a:off x="9128937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9" name="Rectangle 120"/>
            <p:cNvSpPr>
              <a:spLocks noChangeArrowheads="1"/>
            </p:cNvSpPr>
            <p:nvPr/>
          </p:nvSpPr>
          <p:spPr bwMode="auto">
            <a:xfrm flipH="1">
              <a:off x="9105170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0" name="Rectangle 121"/>
            <p:cNvSpPr>
              <a:spLocks noChangeArrowheads="1"/>
            </p:cNvSpPr>
            <p:nvPr/>
          </p:nvSpPr>
          <p:spPr bwMode="auto">
            <a:xfrm flipH="1">
              <a:off x="9081693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1" name="Rectangle 122"/>
            <p:cNvSpPr>
              <a:spLocks noChangeArrowheads="1"/>
            </p:cNvSpPr>
            <p:nvPr/>
          </p:nvSpPr>
          <p:spPr bwMode="auto">
            <a:xfrm flipH="1">
              <a:off x="9057926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2" name="Rectangle 123"/>
            <p:cNvSpPr>
              <a:spLocks noChangeArrowheads="1"/>
            </p:cNvSpPr>
            <p:nvPr/>
          </p:nvSpPr>
          <p:spPr bwMode="auto">
            <a:xfrm flipH="1">
              <a:off x="9034159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3" name="Rectangle 124"/>
            <p:cNvSpPr>
              <a:spLocks noChangeArrowheads="1"/>
            </p:cNvSpPr>
            <p:nvPr/>
          </p:nvSpPr>
          <p:spPr bwMode="auto">
            <a:xfrm flipH="1">
              <a:off x="9010682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4" name="Rectangle 125"/>
            <p:cNvSpPr>
              <a:spLocks noChangeArrowheads="1"/>
            </p:cNvSpPr>
            <p:nvPr/>
          </p:nvSpPr>
          <p:spPr bwMode="auto">
            <a:xfrm flipH="1">
              <a:off x="8986915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5" name="Rectangle 126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44056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6" name="Rectangle 127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11884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7" name="Rectangle 128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37100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8" name="Rectangle 129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9855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9" name="Freeform 130"/>
            <p:cNvSpPr>
              <a:spLocks/>
            </p:cNvSpPr>
            <p:nvPr/>
          </p:nvSpPr>
          <p:spPr bwMode="auto">
            <a:xfrm flipH="1">
              <a:off x="9762821" y="-780369"/>
              <a:ext cx="100285" cy="4058"/>
            </a:xfrm>
            <a:custGeom>
              <a:avLst/>
              <a:gdLst>
                <a:gd name="T0" fmla="*/ 1034 w 1039"/>
                <a:gd name="T1" fmla="*/ 42 h 42"/>
                <a:gd name="T2" fmla="*/ 5 w 1039"/>
                <a:gd name="T3" fmla="*/ 42 h 42"/>
                <a:gd name="T4" fmla="*/ 2 w 1039"/>
                <a:gd name="T5" fmla="*/ 41 h 42"/>
                <a:gd name="T6" fmla="*/ 0 w 1039"/>
                <a:gd name="T7" fmla="*/ 36 h 42"/>
                <a:gd name="T8" fmla="*/ 0 w 1039"/>
                <a:gd name="T9" fmla="*/ 6 h 42"/>
                <a:gd name="T10" fmla="*/ 2 w 1039"/>
                <a:gd name="T11" fmla="*/ 2 h 42"/>
                <a:gd name="T12" fmla="*/ 5 w 1039"/>
                <a:gd name="T13" fmla="*/ 0 h 42"/>
                <a:gd name="T14" fmla="*/ 1033 w 1039"/>
                <a:gd name="T15" fmla="*/ 0 h 42"/>
                <a:gd name="T16" fmla="*/ 1036 w 1039"/>
                <a:gd name="T17" fmla="*/ 2 h 42"/>
                <a:gd name="T18" fmla="*/ 1037 w 1039"/>
                <a:gd name="T19" fmla="*/ 6 h 42"/>
                <a:gd name="T20" fmla="*/ 1037 w 1039"/>
                <a:gd name="T21" fmla="*/ 36 h 42"/>
                <a:gd name="T22" fmla="*/ 1039 w 1039"/>
                <a:gd name="T23" fmla="*/ 41 h 42"/>
                <a:gd name="T24" fmla="*/ 1034 w 1039"/>
                <a:gd name="T25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39" h="42">
                  <a:moveTo>
                    <a:pt x="1034" y="42"/>
                  </a:moveTo>
                  <a:lnTo>
                    <a:pt x="5" y="42"/>
                  </a:lnTo>
                  <a:lnTo>
                    <a:pt x="2" y="41"/>
                  </a:lnTo>
                  <a:lnTo>
                    <a:pt x="0" y="36"/>
                  </a:lnTo>
                  <a:lnTo>
                    <a:pt x="0" y="6"/>
                  </a:lnTo>
                  <a:lnTo>
                    <a:pt x="2" y="2"/>
                  </a:lnTo>
                  <a:lnTo>
                    <a:pt x="5" y="0"/>
                  </a:lnTo>
                  <a:lnTo>
                    <a:pt x="1033" y="0"/>
                  </a:lnTo>
                  <a:lnTo>
                    <a:pt x="1036" y="2"/>
                  </a:lnTo>
                  <a:lnTo>
                    <a:pt x="1037" y="6"/>
                  </a:lnTo>
                  <a:lnTo>
                    <a:pt x="1037" y="36"/>
                  </a:lnTo>
                  <a:lnTo>
                    <a:pt x="1039" y="41"/>
                  </a:lnTo>
                  <a:lnTo>
                    <a:pt x="1034" y="42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0" y="711591"/>
            <a:ext cx="12200772" cy="6146409"/>
            <a:chOff x="1" y="711592"/>
            <a:chExt cx="12200772" cy="6146409"/>
          </a:xfrm>
        </p:grpSpPr>
        <p:sp>
          <p:nvSpPr>
            <p:cNvPr id="164" name="자유형 163"/>
            <p:cNvSpPr/>
            <p:nvPr/>
          </p:nvSpPr>
          <p:spPr>
            <a:xfrm rot="16200000">
              <a:off x="3027182" y="-2315589"/>
              <a:ext cx="6146409" cy="12200772"/>
            </a:xfrm>
            <a:custGeom>
              <a:avLst/>
              <a:gdLst>
                <a:gd name="connsiteX0" fmla="*/ 6146409 w 6146409"/>
                <a:gd name="connsiteY0" fmla="*/ 2222 h 12200772"/>
                <a:gd name="connsiteX1" fmla="*/ 6065629 w 6146409"/>
                <a:gd name="connsiteY1" fmla="*/ 164558 h 12200772"/>
                <a:gd name="connsiteX2" fmla="*/ 6114959 w 6146409"/>
                <a:gd name="connsiteY2" fmla="*/ 314135 h 12200772"/>
                <a:gd name="connsiteX3" fmla="*/ 6138200 w 6146409"/>
                <a:gd name="connsiteY3" fmla="*/ 323564 h 12200772"/>
                <a:gd name="connsiteX4" fmla="*/ 6146409 w 6146409"/>
                <a:gd name="connsiteY4" fmla="*/ 323564 h 12200772"/>
                <a:gd name="connsiteX5" fmla="*/ 6142304 w 6146409"/>
                <a:gd name="connsiteY5" fmla="*/ 325229 h 12200772"/>
                <a:gd name="connsiteX6" fmla="*/ 6146409 w 6146409"/>
                <a:gd name="connsiteY6" fmla="*/ 326894 h 12200772"/>
                <a:gd name="connsiteX7" fmla="*/ 6138200 w 6146409"/>
                <a:gd name="connsiteY7" fmla="*/ 326894 h 12200772"/>
                <a:gd name="connsiteX8" fmla="*/ 6114958 w 6146409"/>
                <a:gd name="connsiteY8" fmla="*/ 336323 h 12200772"/>
                <a:gd name="connsiteX9" fmla="*/ 6065628 w 6146409"/>
                <a:gd name="connsiteY9" fmla="*/ 485900 h 12200772"/>
                <a:gd name="connsiteX10" fmla="*/ 6114958 w 6146409"/>
                <a:gd name="connsiteY10" fmla="*/ 635477 h 12200772"/>
                <a:gd name="connsiteX11" fmla="*/ 6138200 w 6146409"/>
                <a:gd name="connsiteY11" fmla="*/ 644906 h 12200772"/>
                <a:gd name="connsiteX12" fmla="*/ 6146408 w 6146409"/>
                <a:gd name="connsiteY12" fmla="*/ 644906 h 12200772"/>
                <a:gd name="connsiteX13" fmla="*/ 6142304 w 6146409"/>
                <a:gd name="connsiteY13" fmla="*/ 646571 h 12200772"/>
                <a:gd name="connsiteX14" fmla="*/ 6146409 w 6146409"/>
                <a:gd name="connsiteY14" fmla="*/ 648235 h 12200772"/>
                <a:gd name="connsiteX15" fmla="*/ 6138200 w 6146409"/>
                <a:gd name="connsiteY15" fmla="*/ 648235 h 12200772"/>
                <a:gd name="connsiteX16" fmla="*/ 6114958 w 6146409"/>
                <a:gd name="connsiteY16" fmla="*/ 657664 h 12200772"/>
                <a:gd name="connsiteX17" fmla="*/ 6065628 w 6146409"/>
                <a:gd name="connsiteY17" fmla="*/ 807242 h 12200772"/>
                <a:gd name="connsiteX18" fmla="*/ 6114958 w 6146409"/>
                <a:gd name="connsiteY18" fmla="*/ 956818 h 12200772"/>
                <a:gd name="connsiteX19" fmla="*/ 6138200 w 6146409"/>
                <a:gd name="connsiteY19" fmla="*/ 966247 h 12200772"/>
                <a:gd name="connsiteX20" fmla="*/ 6146408 w 6146409"/>
                <a:gd name="connsiteY20" fmla="*/ 966247 h 12200772"/>
                <a:gd name="connsiteX21" fmla="*/ 6142304 w 6146409"/>
                <a:gd name="connsiteY21" fmla="*/ 967912 h 12200772"/>
                <a:gd name="connsiteX22" fmla="*/ 6146408 w 6146409"/>
                <a:gd name="connsiteY22" fmla="*/ 969577 h 12200772"/>
                <a:gd name="connsiteX23" fmla="*/ 6138200 w 6146409"/>
                <a:gd name="connsiteY23" fmla="*/ 969577 h 12200772"/>
                <a:gd name="connsiteX24" fmla="*/ 6114958 w 6146409"/>
                <a:gd name="connsiteY24" fmla="*/ 979006 h 12200772"/>
                <a:gd name="connsiteX25" fmla="*/ 6065628 w 6146409"/>
                <a:gd name="connsiteY25" fmla="*/ 1128583 h 12200772"/>
                <a:gd name="connsiteX26" fmla="*/ 6114958 w 6146409"/>
                <a:gd name="connsiteY26" fmla="*/ 1278160 h 12200772"/>
                <a:gd name="connsiteX27" fmla="*/ 6138200 w 6146409"/>
                <a:gd name="connsiteY27" fmla="*/ 1287589 h 12200772"/>
                <a:gd name="connsiteX28" fmla="*/ 6146408 w 6146409"/>
                <a:gd name="connsiteY28" fmla="*/ 1287589 h 12200772"/>
                <a:gd name="connsiteX29" fmla="*/ 6142304 w 6146409"/>
                <a:gd name="connsiteY29" fmla="*/ 1289254 h 12200772"/>
                <a:gd name="connsiteX30" fmla="*/ 6146408 w 6146409"/>
                <a:gd name="connsiteY30" fmla="*/ 1290919 h 12200772"/>
                <a:gd name="connsiteX31" fmla="*/ 6138199 w 6146409"/>
                <a:gd name="connsiteY31" fmla="*/ 1290919 h 12200772"/>
                <a:gd name="connsiteX32" fmla="*/ 6114958 w 6146409"/>
                <a:gd name="connsiteY32" fmla="*/ 1300348 h 12200772"/>
                <a:gd name="connsiteX33" fmla="*/ 6065628 w 6146409"/>
                <a:gd name="connsiteY33" fmla="*/ 1449925 h 12200772"/>
                <a:gd name="connsiteX34" fmla="*/ 6114958 w 6146409"/>
                <a:gd name="connsiteY34" fmla="*/ 1599502 h 12200772"/>
                <a:gd name="connsiteX35" fmla="*/ 6138199 w 6146409"/>
                <a:gd name="connsiteY35" fmla="*/ 1608931 h 12200772"/>
                <a:gd name="connsiteX36" fmla="*/ 6146408 w 6146409"/>
                <a:gd name="connsiteY36" fmla="*/ 1608931 h 12200772"/>
                <a:gd name="connsiteX37" fmla="*/ 6142304 w 6146409"/>
                <a:gd name="connsiteY37" fmla="*/ 1610596 h 12200772"/>
                <a:gd name="connsiteX38" fmla="*/ 6146408 w 6146409"/>
                <a:gd name="connsiteY38" fmla="*/ 1612261 h 12200772"/>
                <a:gd name="connsiteX39" fmla="*/ 6138199 w 6146409"/>
                <a:gd name="connsiteY39" fmla="*/ 1612261 h 12200772"/>
                <a:gd name="connsiteX40" fmla="*/ 6114958 w 6146409"/>
                <a:gd name="connsiteY40" fmla="*/ 1621690 h 12200772"/>
                <a:gd name="connsiteX41" fmla="*/ 6065628 w 6146409"/>
                <a:gd name="connsiteY41" fmla="*/ 1771267 h 12200772"/>
                <a:gd name="connsiteX42" fmla="*/ 6114958 w 6146409"/>
                <a:gd name="connsiteY42" fmla="*/ 1920843 h 12200772"/>
                <a:gd name="connsiteX43" fmla="*/ 6138199 w 6146409"/>
                <a:gd name="connsiteY43" fmla="*/ 1930273 h 12200772"/>
                <a:gd name="connsiteX44" fmla="*/ 6146408 w 6146409"/>
                <a:gd name="connsiteY44" fmla="*/ 1930273 h 12200772"/>
                <a:gd name="connsiteX45" fmla="*/ 6142303 w 6146409"/>
                <a:gd name="connsiteY45" fmla="*/ 1931938 h 12200772"/>
                <a:gd name="connsiteX46" fmla="*/ 6146408 w 6146409"/>
                <a:gd name="connsiteY46" fmla="*/ 1933603 h 12200772"/>
                <a:gd name="connsiteX47" fmla="*/ 6138199 w 6146409"/>
                <a:gd name="connsiteY47" fmla="*/ 1933603 h 12200772"/>
                <a:gd name="connsiteX48" fmla="*/ 6114957 w 6146409"/>
                <a:gd name="connsiteY48" fmla="*/ 1943032 h 12200772"/>
                <a:gd name="connsiteX49" fmla="*/ 6065627 w 6146409"/>
                <a:gd name="connsiteY49" fmla="*/ 2092608 h 12200772"/>
                <a:gd name="connsiteX50" fmla="*/ 6114957 w 6146409"/>
                <a:gd name="connsiteY50" fmla="*/ 2242185 h 12200772"/>
                <a:gd name="connsiteX51" fmla="*/ 6138199 w 6146409"/>
                <a:gd name="connsiteY51" fmla="*/ 2251614 h 12200772"/>
                <a:gd name="connsiteX52" fmla="*/ 6146407 w 6146409"/>
                <a:gd name="connsiteY52" fmla="*/ 2251614 h 12200772"/>
                <a:gd name="connsiteX53" fmla="*/ 6142303 w 6146409"/>
                <a:gd name="connsiteY53" fmla="*/ 2253279 h 12200772"/>
                <a:gd name="connsiteX54" fmla="*/ 6146408 w 6146409"/>
                <a:gd name="connsiteY54" fmla="*/ 2254944 h 12200772"/>
                <a:gd name="connsiteX55" fmla="*/ 6138199 w 6146409"/>
                <a:gd name="connsiteY55" fmla="*/ 2254944 h 12200772"/>
                <a:gd name="connsiteX56" fmla="*/ 6114957 w 6146409"/>
                <a:gd name="connsiteY56" fmla="*/ 2264374 h 12200772"/>
                <a:gd name="connsiteX57" fmla="*/ 6065627 w 6146409"/>
                <a:gd name="connsiteY57" fmla="*/ 2413950 h 12200772"/>
                <a:gd name="connsiteX58" fmla="*/ 6114957 w 6146409"/>
                <a:gd name="connsiteY58" fmla="*/ 2563526 h 12200772"/>
                <a:gd name="connsiteX59" fmla="*/ 6138199 w 6146409"/>
                <a:gd name="connsiteY59" fmla="*/ 2572956 h 12200772"/>
                <a:gd name="connsiteX60" fmla="*/ 6146407 w 6146409"/>
                <a:gd name="connsiteY60" fmla="*/ 2572956 h 12200772"/>
                <a:gd name="connsiteX61" fmla="*/ 6142303 w 6146409"/>
                <a:gd name="connsiteY61" fmla="*/ 2574620 h 12200772"/>
                <a:gd name="connsiteX62" fmla="*/ 6146407 w 6146409"/>
                <a:gd name="connsiteY62" fmla="*/ 2576286 h 12200772"/>
                <a:gd name="connsiteX63" fmla="*/ 6138199 w 6146409"/>
                <a:gd name="connsiteY63" fmla="*/ 2576286 h 12200772"/>
                <a:gd name="connsiteX64" fmla="*/ 6114957 w 6146409"/>
                <a:gd name="connsiteY64" fmla="*/ 2585714 h 12200772"/>
                <a:gd name="connsiteX65" fmla="*/ 6065627 w 6146409"/>
                <a:gd name="connsiteY65" fmla="*/ 2735292 h 12200772"/>
                <a:gd name="connsiteX66" fmla="*/ 6114957 w 6146409"/>
                <a:gd name="connsiteY66" fmla="*/ 2884868 h 12200772"/>
                <a:gd name="connsiteX67" fmla="*/ 6138199 w 6146409"/>
                <a:gd name="connsiteY67" fmla="*/ 2894298 h 12200772"/>
                <a:gd name="connsiteX68" fmla="*/ 6146407 w 6146409"/>
                <a:gd name="connsiteY68" fmla="*/ 2894298 h 12200772"/>
                <a:gd name="connsiteX69" fmla="*/ 6142303 w 6146409"/>
                <a:gd name="connsiteY69" fmla="*/ 2895963 h 12200772"/>
                <a:gd name="connsiteX70" fmla="*/ 6146407 w 6146409"/>
                <a:gd name="connsiteY70" fmla="*/ 2897627 h 12200772"/>
                <a:gd name="connsiteX71" fmla="*/ 6138199 w 6146409"/>
                <a:gd name="connsiteY71" fmla="*/ 2897627 h 12200772"/>
                <a:gd name="connsiteX72" fmla="*/ 6114957 w 6146409"/>
                <a:gd name="connsiteY72" fmla="*/ 2907056 h 12200772"/>
                <a:gd name="connsiteX73" fmla="*/ 6065627 w 6146409"/>
                <a:gd name="connsiteY73" fmla="*/ 3056633 h 12200772"/>
                <a:gd name="connsiteX74" fmla="*/ 6114957 w 6146409"/>
                <a:gd name="connsiteY74" fmla="*/ 3206209 h 12200772"/>
                <a:gd name="connsiteX75" fmla="*/ 6138199 w 6146409"/>
                <a:gd name="connsiteY75" fmla="*/ 3215638 h 12200772"/>
                <a:gd name="connsiteX76" fmla="*/ 6146407 w 6146409"/>
                <a:gd name="connsiteY76" fmla="*/ 3215638 h 12200772"/>
                <a:gd name="connsiteX77" fmla="*/ 6142303 w 6146409"/>
                <a:gd name="connsiteY77" fmla="*/ 3217303 h 12200772"/>
                <a:gd name="connsiteX78" fmla="*/ 6146407 w 6146409"/>
                <a:gd name="connsiteY78" fmla="*/ 3218969 h 12200772"/>
                <a:gd name="connsiteX79" fmla="*/ 6138198 w 6146409"/>
                <a:gd name="connsiteY79" fmla="*/ 3218969 h 12200772"/>
                <a:gd name="connsiteX80" fmla="*/ 6114956 w 6146409"/>
                <a:gd name="connsiteY80" fmla="*/ 3228397 h 12200772"/>
                <a:gd name="connsiteX81" fmla="*/ 6065626 w 6146409"/>
                <a:gd name="connsiteY81" fmla="*/ 3377975 h 12200772"/>
                <a:gd name="connsiteX82" fmla="*/ 6114956 w 6146409"/>
                <a:gd name="connsiteY82" fmla="*/ 3527551 h 12200772"/>
                <a:gd name="connsiteX83" fmla="*/ 6138198 w 6146409"/>
                <a:gd name="connsiteY83" fmla="*/ 3536980 h 12200772"/>
                <a:gd name="connsiteX84" fmla="*/ 6146407 w 6146409"/>
                <a:gd name="connsiteY84" fmla="*/ 3536980 h 12200772"/>
                <a:gd name="connsiteX85" fmla="*/ 6142303 w 6146409"/>
                <a:gd name="connsiteY85" fmla="*/ 3538645 h 12200772"/>
                <a:gd name="connsiteX86" fmla="*/ 6146407 w 6146409"/>
                <a:gd name="connsiteY86" fmla="*/ 3540310 h 12200772"/>
                <a:gd name="connsiteX87" fmla="*/ 6138198 w 6146409"/>
                <a:gd name="connsiteY87" fmla="*/ 3540310 h 12200772"/>
                <a:gd name="connsiteX88" fmla="*/ 6114956 w 6146409"/>
                <a:gd name="connsiteY88" fmla="*/ 3549739 h 12200772"/>
                <a:gd name="connsiteX89" fmla="*/ 6065626 w 6146409"/>
                <a:gd name="connsiteY89" fmla="*/ 3699316 h 12200772"/>
                <a:gd name="connsiteX90" fmla="*/ 6114956 w 6146409"/>
                <a:gd name="connsiteY90" fmla="*/ 3848893 h 12200772"/>
                <a:gd name="connsiteX91" fmla="*/ 6138198 w 6146409"/>
                <a:gd name="connsiteY91" fmla="*/ 3858322 h 12200772"/>
                <a:gd name="connsiteX92" fmla="*/ 6146406 w 6146409"/>
                <a:gd name="connsiteY92" fmla="*/ 3858322 h 12200772"/>
                <a:gd name="connsiteX93" fmla="*/ 6142302 w 6146409"/>
                <a:gd name="connsiteY93" fmla="*/ 3859987 h 12200772"/>
                <a:gd name="connsiteX94" fmla="*/ 6146407 w 6146409"/>
                <a:gd name="connsiteY94" fmla="*/ 3861652 h 12200772"/>
                <a:gd name="connsiteX95" fmla="*/ 6138198 w 6146409"/>
                <a:gd name="connsiteY95" fmla="*/ 3861652 h 12200772"/>
                <a:gd name="connsiteX96" fmla="*/ 6114956 w 6146409"/>
                <a:gd name="connsiteY96" fmla="*/ 3871081 h 12200772"/>
                <a:gd name="connsiteX97" fmla="*/ 6065626 w 6146409"/>
                <a:gd name="connsiteY97" fmla="*/ 4020658 h 12200772"/>
                <a:gd name="connsiteX98" fmla="*/ 6114956 w 6146409"/>
                <a:gd name="connsiteY98" fmla="*/ 4170234 h 12200772"/>
                <a:gd name="connsiteX99" fmla="*/ 6138198 w 6146409"/>
                <a:gd name="connsiteY99" fmla="*/ 4179664 h 12200772"/>
                <a:gd name="connsiteX100" fmla="*/ 6146406 w 6146409"/>
                <a:gd name="connsiteY100" fmla="*/ 4179664 h 12200772"/>
                <a:gd name="connsiteX101" fmla="*/ 6142302 w 6146409"/>
                <a:gd name="connsiteY101" fmla="*/ 4181329 h 12200772"/>
                <a:gd name="connsiteX102" fmla="*/ 6146406 w 6146409"/>
                <a:gd name="connsiteY102" fmla="*/ 4182993 h 12200772"/>
                <a:gd name="connsiteX103" fmla="*/ 6138198 w 6146409"/>
                <a:gd name="connsiteY103" fmla="*/ 4182993 h 12200772"/>
                <a:gd name="connsiteX104" fmla="*/ 6114956 w 6146409"/>
                <a:gd name="connsiteY104" fmla="*/ 4192423 h 12200772"/>
                <a:gd name="connsiteX105" fmla="*/ 6065626 w 6146409"/>
                <a:gd name="connsiteY105" fmla="*/ 4342000 h 12200772"/>
                <a:gd name="connsiteX106" fmla="*/ 6114956 w 6146409"/>
                <a:gd name="connsiteY106" fmla="*/ 4491576 h 12200772"/>
                <a:gd name="connsiteX107" fmla="*/ 6138198 w 6146409"/>
                <a:gd name="connsiteY107" fmla="*/ 4501005 h 12200772"/>
                <a:gd name="connsiteX108" fmla="*/ 6146406 w 6146409"/>
                <a:gd name="connsiteY108" fmla="*/ 4501005 h 12200772"/>
                <a:gd name="connsiteX109" fmla="*/ 6142302 w 6146409"/>
                <a:gd name="connsiteY109" fmla="*/ 4502670 h 12200772"/>
                <a:gd name="connsiteX110" fmla="*/ 6146406 w 6146409"/>
                <a:gd name="connsiteY110" fmla="*/ 4504335 h 12200772"/>
                <a:gd name="connsiteX111" fmla="*/ 6138198 w 6146409"/>
                <a:gd name="connsiteY111" fmla="*/ 4504335 h 12200772"/>
                <a:gd name="connsiteX112" fmla="*/ 6114956 w 6146409"/>
                <a:gd name="connsiteY112" fmla="*/ 4513765 h 12200772"/>
                <a:gd name="connsiteX113" fmla="*/ 6065626 w 6146409"/>
                <a:gd name="connsiteY113" fmla="*/ 4663342 h 12200772"/>
                <a:gd name="connsiteX114" fmla="*/ 6114956 w 6146409"/>
                <a:gd name="connsiteY114" fmla="*/ 4812918 h 12200772"/>
                <a:gd name="connsiteX115" fmla="*/ 6138197 w 6146409"/>
                <a:gd name="connsiteY115" fmla="*/ 4822348 h 12200772"/>
                <a:gd name="connsiteX116" fmla="*/ 6146406 w 6146409"/>
                <a:gd name="connsiteY116" fmla="*/ 4822348 h 12200772"/>
                <a:gd name="connsiteX117" fmla="*/ 6142302 w 6146409"/>
                <a:gd name="connsiteY117" fmla="*/ 4824012 h 12200772"/>
                <a:gd name="connsiteX118" fmla="*/ 6146406 w 6146409"/>
                <a:gd name="connsiteY118" fmla="*/ 4825677 h 12200772"/>
                <a:gd name="connsiteX119" fmla="*/ 6138197 w 6146409"/>
                <a:gd name="connsiteY119" fmla="*/ 4825677 h 12200772"/>
                <a:gd name="connsiteX120" fmla="*/ 6114955 w 6146409"/>
                <a:gd name="connsiteY120" fmla="*/ 4835106 h 12200772"/>
                <a:gd name="connsiteX121" fmla="*/ 6065625 w 6146409"/>
                <a:gd name="connsiteY121" fmla="*/ 4984683 h 12200772"/>
                <a:gd name="connsiteX122" fmla="*/ 6114955 w 6146409"/>
                <a:gd name="connsiteY122" fmla="*/ 5134260 h 12200772"/>
                <a:gd name="connsiteX123" fmla="*/ 6138197 w 6146409"/>
                <a:gd name="connsiteY123" fmla="*/ 5143689 h 12200772"/>
                <a:gd name="connsiteX124" fmla="*/ 6146405 w 6146409"/>
                <a:gd name="connsiteY124" fmla="*/ 5143689 h 12200772"/>
                <a:gd name="connsiteX125" fmla="*/ 6142301 w 6146409"/>
                <a:gd name="connsiteY125" fmla="*/ 5145354 h 12200772"/>
                <a:gd name="connsiteX126" fmla="*/ 6146406 w 6146409"/>
                <a:gd name="connsiteY126" fmla="*/ 5147018 h 12200772"/>
                <a:gd name="connsiteX127" fmla="*/ 6138197 w 6146409"/>
                <a:gd name="connsiteY127" fmla="*/ 5147018 h 12200772"/>
                <a:gd name="connsiteX128" fmla="*/ 6114955 w 6146409"/>
                <a:gd name="connsiteY128" fmla="*/ 5156448 h 12200772"/>
                <a:gd name="connsiteX129" fmla="*/ 6065625 w 6146409"/>
                <a:gd name="connsiteY129" fmla="*/ 5306025 h 12200772"/>
                <a:gd name="connsiteX130" fmla="*/ 6114955 w 6146409"/>
                <a:gd name="connsiteY130" fmla="*/ 5455601 h 12200772"/>
                <a:gd name="connsiteX131" fmla="*/ 6138197 w 6146409"/>
                <a:gd name="connsiteY131" fmla="*/ 5465031 h 12200772"/>
                <a:gd name="connsiteX132" fmla="*/ 6146405 w 6146409"/>
                <a:gd name="connsiteY132" fmla="*/ 5465031 h 12200772"/>
                <a:gd name="connsiteX133" fmla="*/ 6142301 w 6146409"/>
                <a:gd name="connsiteY133" fmla="*/ 5466695 h 12200772"/>
                <a:gd name="connsiteX134" fmla="*/ 6146405 w 6146409"/>
                <a:gd name="connsiteY134" fmla="*/ 5468361 h 12200772"/>
                <a:gd name="connsiteX135" fmla="*/ 6138197 w 6146409"/>
                <a:gd name="connsiteY135" fmla="*/ 5468361 h 12200772"/>
                <a:gd name="connsiteX136" fmla="*/ 6114955 w 6146409"/>
                <a:gd name="connsiteY136" fmla="*/ 5477790 h 12200772"/>
                <a:gd name="connsiteX137" fmla="*/ 6065625 w 6146409"/>
                <a:gd name="connsiteY137" fmla="*/ 5627367 h 12200772"/>
                <a:gd name="connsiteX138" fmla="*/ 6114955 w 6146409"/>
                <a:gd name="connsiteY138" fmla="*/ 5776943 h 12200772"/>
                <a:gd name="connsiteX139" fmla="*/ 6138197 w 6146409"/>
                <a:gd name="connsiteY139" fmla="*/ 5786373 h 12200772"/>
                <a:gd name="connsiteX140" fmla="*/ 6146405 w 6146409"/>
                <a:gd name="connsiteY140" fmla="*/ 5786373 h 12200772"/>
                <a:gd name="connsiteX141" fmla="*/ 6142301 w 6146409"/>
                <a:gd name="connsiteY141" fmla="*/ 5788037 h 12200772"/>
                <a:gd name="connsiteX142" fmla="*/ 6146405 w 6146409"/>
                <a:gd name="connsiteY142" fmla="*/ 5789702 h 12200772"/>
                <a:gd name="connsiteX143" fmla="*/ 6138197 w 6146409"/>
                <a:gd name="connsiteY143" fmla="*/ 5789702 h 12200772"/>
                <a:gd name="connsiteX144" fmla="*/ 6114955 w 6146409"/>
                <a:gd name="connsiteY144" fmla="*/ 5799131 h 12200772"/>
                <a:gd name="connsiteX145" fmla="*/ 6065625 w 6146409"/>
                <a:gd name="connsiteY145" fmla="*/ 5948709 h 12200772"/>
                <a:gd name="connsiteX146" fmla="*/ 6089279 w 6146409"/>
                <a:gd name="connsiteY146" fmla="*/ 6063492 h 12200772"/>
                <a:gd name="connsiteX147" fmla="*/ 6110280 w 6146409"/>
                <a:gd name="connsiteY147" fmla="*/ 6091951 h 12200772"/>
                <a:gd name="connsiteX148" fmla="*/ 6146409 w 6146409"/>
                <a:gd name="connsiteY148" fmla="*/ 6091951 h 12200772"/>
                <a:gd name="connsiteX149" fmla="*/ 6122875 w 6146409"/>
                <a:gd name="connsiteY149" fmla="*/ 6101498 h 12200772"/>
                <a:gd name="connsiteX150" fmla="*/ 6146405 w 6146409"/>
                <a:gd name="connsiteY150" fmla="*/ 6111044 h 12200772"/>
                <a:gd name="connsiteX151" fmla="*/ 6110284 w 6146409"/>
                <a:gd name="connsiteY151" fmla="*/ 6111044 h 12200772"/>
                <a:gd name="connsiteX152" fmla="*/ 6089282 w 6146409"/>
                <a:gd name="connsiteY152" fmla="*/ 6139503 h 12200772"/>
                <a:gd name="connsiteX153" fmla="*/ 6065629 w 6146409"/>
                <a:gd name="connsiteY153" fmla="*/ 6254286 h 12200772"/>
                <a:gd name="connsiteX154" fmla="*/ 6114959 w 6146409"/>
                <a:gd name="connsiteY154" fmla="*/ 6403863 h 12200772"/>
                <a:gd name="connsiteX155" fmla="*/ 6138200 w 6146409"/>
                <a:gd name="connsiteY155" fmla="*/ 6413292 h 12200772"/>
                <a:gd name="connsiteX156" fmla="*/ 6146409 w 6146409"/>
                <a:gd name="connsiteY156" fmla="*/ 6413292 h 12200772"/>
                <a:gd name="connsiteX157" fmla="*/ 6142304 w 6146409"/>
                <a:gd name="connsiteY157" fmla="*/ 6414957 h 12200772"/>
                <a:gd name="connsiteX158" fmla="*/ 6146409 w 6146409"/>
                <a:gd name="connsiteY158" fmla="*/ 6416622 h 12200772"/>
                <a:gd name="connsiteX159" fmla="*/ 6138200 w 6146409"/>
                <a:gd name="connsiteY159" fmla="*/ 6416622 h 12200772"/>
                <a:gd name="connsiteX160" fmla="*/ 6114958 w 6146409"/>
                <a:gd name="connsiteY160" fmla="*/ 6426051 h 12200772"/>
                <a:gd name="connsiteX161" fmla="*/ 6065628 w 6146409"/>
                <a:gd name="connsiteY161" fmla="*/ 6575628 h 12200772"/>
                <a:gd name="connsiteX162" fmla="*/ 6114958 w 6146409"/>
                <a:gd name="connsiteY162" fmla="*/ 6725204 h 12200772"/>
                <a:gd name="connsiteX163" fmla="*/ 6138200 w 6146409"/>
                <a:gd name="connsiteY163" fmla="*/ 6734633 h 12200772"/>
                <a:gd name="connsiteX164" fmla="*/ 6146408 w 6146409"/>
                <a:gd name="connsiteY164" fmla="*/ 6734633 h 12200772"/>
                <a:gd name="connsiteX165" fmla="*/ 6142304 w 6146409"/>
                <a:gd name="connsiteY165" fmla="*/ 6736299 h 12200772"/>
                <a:gd name="connsiteX166" fmla="*/ 6146409 w 6146409"/>
                <a:gd name="connsiteY166" fmla="*/ 6737963 h 12200772"/>
                <a:gd name="connsiteX167" fmla="*/ 6138200 w 6146409"/>
                <a:gd name="connsiteY167" fmla="*/ 6737963 h 12200772"/>
                <a:gd name="connsiteX168" fmla="*/ 6114958 w 6146409"/>
                <a:gd name="connsiteY168" fmla="*/ 6747392 h 12200772"/>
                <a:gd name="connsiteX169" fmla="*/ 6065628 w 6146409"/>
                <a:gd name="connsiteY169" fmla="*/ 6896970 h 12200772"/>
                <a:gd name="connsiteX170" fmla="*/ 6114958 w 6146409"/>
                <a:gd name="connsiteY170" fmla="*/ 7046546 h 12200772"/>
                <a:gd name="connsiteX171" fmla="*/ 6138200 w 6146409"/>
                <a:gd name="connsiteY171" fmla="*/ 7055975 h 12200772"/>
                <a:gd name="connsiteX172" fmla="*/ 6146408 w 6146409"/>
                <a:gd name="connsiteY172" fmla="*/ 7055975 h 12200772"/>
                <a:gd name="connsiteX173" fmla="*/ 6142304 w 6146409"/>
                <a:gd name="connsiteY173" fmla="*/ 7057640 h 12200772"/>
                <a:gd name="connsiteX174" fmla="*/ 6146408 w 6146409"/>
                <a:gd name="connsiteY174" fmla="*/ 7059305 h 12200772"/>
                <a:gd name="connsiteX175" fmla="*/ 6138200 w 6146409"/>
                <a:gd name="connsiteY175" fmla="*/ 7059305 h 12200772"/>
                <a:gd name="connsiteX176" fmla="*/ 6114958 w 6146409"/>
                <a:gd name="connsiteY176" fmla="*/ 7068734 h 12200772"/>
                <a:gd name="connsiteX177" fmla="*/ 6065628 w 6146409"/>
                <a:gd name="connsiteY177" fmla="*/ 7218311 h 12200772"/>
                <a:gd name="connsiteX178" fmla="*/ 6114958 w 6146409"/>
                <a:gd name="connsiteY178" fmla="*/ 7367888 h 12200772"/>
                <a:gd name="connsiteX179" fmla="*/ 6138200 w 6146409"/>
                <a:gd name="connsiteY179" fmla="*/ 7377317 h 12200772"/>
                <a:gd name="connsiteX180" fmla="*/ 6146408 w 6146409"/>
                <a:gd name="connsiteY180" fmla="*/ 7377317 h 12200772"/>
                <a:gd name="connsiteX181" fmla="*/ 6142304 w 6146409"/>
                <a:gd name="connsiteY181" fmla="*/ 7378982 h 12200772"/>
                <a:gd name="connsiteX182" fmla="*/ 6146408 w 6146409"/>
                <a:gd name="connsiteY182" fmla="*/ 7380647 h 12200772"/>
                <a:gd name="connsiteX183" fmla="*/ 6138199 w 6146409"/>
                <a:gd name="connsiteY183" fmla="*/ 7380647 h 12200772"/>
                <a:gd name="connsiteX184" fmla="*/ 6114958 w 6146409"/>
                <a:gd name="connsiteY184" fmla="*/ 7390076 h 12200772"/>
                <a:gd name="connsiteX185" fmla="*/ 6065628 w 6146409"/>
                <a:gd name="connsiteY185" fmla="*/ 7539653 h 12200772"/>
                <a:gd name="connsiteX186" fmla="*/ 6114958 w 6146409"/>
                <a:gd name="connsiteY186" fmla="*/ 7689230 h 12200772"/>
                <a:gd name="connsiteX187" fmla="*/ 6138199 w 6146409"/>
                <a:gd name="connsiteY187" fmla="*/ 7698659 h 12200772"/>
                <a:gd name="connsiteX188" fmla="*/ 6146408 w 6146409"/>
                <a:gd name="connsiteY188" fmla="*/ 7698659 h 12200772"/>
                <a:gd name="connsiteX189" fmla="*/ 6142304 w 6146409"/>
                <a:gd name="connsiteY189" fmla="*/ 7700324 h 12200772"/>
                <a:gd name="connsiteX190" fmla="*/ 6146408 w 6146409"/>
                <a:gd name="connsiteY190" fmla="*/ 7701989 h 12200772"/>
                <a:gd name="connsiteX191" fmla="*/ 6138199 w 6146409"/>
                <a:gd name="connsiteY191" fmla="*/ 7701989 h 12200772"/>
                <a:gd name="connsiteX192" fmla="*/ 6114958 w 6146409"/>
                <a:gd name="connsiteY192" fmla="*/ 7711418 h 12200772"/>
                <a:gd name="connsiteX193" fmla="*/ 6065628 w 6146409"/>
                <a:gd name="connsiteY193" fmla="*/ 7860994 h 12200772"/>
                <a:gd name="connsiteX194" fmla="*/ 6114958 w 6146409"/>
                <a:gd name="connsiteY194" fmla="*/ 8010571 h 12200772"/>
                <a:gd name="connsiteX195" fmla="*/ 6138199 w 6146409"/>
                <a:gd name="connsiteY195" fmla="*/ 8020001 h 12200772"/>
                <a:gd name="connsiteX196" fmla="*/ 6146408 w 6146409"/>
                <a:gd name="connsiteY196" fmla="*/ 8020001 h 12200772"/>
                <a:gd name="connsiteX197" fmla="*/ 6142303 w 6146409"/>
                <a:gd name="connsiteY197" fmla="*/ 8021666 h 12200772"/>
                <a:gd name="connsiteX198" fmla="*/ 6146408 w 6146409"/>
                <a:gd name="connsiteY198" fmla="*/ 8023331 h 12200772"/>
                <a:gd name="connsiteX199" fmla="*/ 6138199 w 6146409"/>
                <a:gd name="connsiteY199" fmla="*/ 8023331 h 12200772"/>
                <a:gd name="connsiteX200" fmla="*/ 6114957 w 6146409"/>
                <a:gd name="connsiteY200" fmla="*/ 8032759 h 12200772"/>
                <a:gd name="connsiteX201" fmla="*/ 6065627 w 6146409"/>
                <a:gd name="connsiteY201" fmla="*/ 8182336 h 12200772"/>
                <a:gd name="connsiteX202" fmla="*/ 6114957 w 6146409"/>
                <a:gd name="connsiteY202" fmla="*/ 8331913 h 12200772"/>
                <a:gd name="connsiteX203" fmla="*/ 6138199 w 6146409"/>
                <a:gd name="connsiteY203" fmla="*/ 8341342 h 12200772"/>
                <a:gd name="connsiteX204" fmla="*/ 6146407 w 6146409"/>
                <a:gd name="connsiteY204" fmla="*/ 8341342 h 12200772"/>
                <a:gd name="connsiteX205" fmla="*/ 6142303 w 6146409"/>
                <a:gd name="connsiteY205" fmla="*/ 8343007 h 12200772"/>
                <a:gd name="connsiteX206" fmla="*/ 6146408 w 6146409"/>
                <a:gd name="connsiteY206" fmla="*/ 8344672 h 12200772"/>
                <a:gd name="connsiteX207" fmla="*/ 6138199 w 6146409"/>
                <a:gd name="connsiteY207" fmla="*/ 8344672 h 12200772"/>
                <a:gd name="connsiteX208" fmla="*/ 6114957 w 6146409"/>
                <a:gd name="connsiteY208" fmla="*/ 8354101 h 12200772"/>
                <a:gd name="connsiteX209" fmla="*/ 6065627 w 6146409"/>
                <a:gd name="connsiteY209" fmla="*/ 8503678 h 12200772"/>
                <a:gd name="connsiteX210" fmla="*/ 6114957 w 6146409"/>
                <a:gd name="connsiteY210" fmla="*/ 8653254 h 12200772"/>
                <a:gd name="connsiteX211" fmla="*/ 6138199 w 6146409"/>
                <a:gd name="connsiteY211" fmla="*/ 8662684 h 12200772"/>
                <a:gd name="connsiteX212" fmla="*/ 6146407 w 6146409"/>
                <a:gd name="connsiteY212" fmla="*/ 8662684 h 12200772"/>
                <a:gd name="connsiteX213" fmla="*/ 6142303 w 6146409"/>
                <a:gd name="connsiteY213" fmla="*/ 8664348 h 12200772"/>
                <a:gd name="connsiteX214" fmla="*/ 6146407 w 6146409"/>
                <a:gd name="connsiteY214" fmla="*/ 8666014 h 12200772"/>
                <a:gd name="connsiteX215" fmla="*/ 6138199 w 6146409"/>
                <a:gd name="connsiteY215" fmla="*/ 8666014 h 12200772"/>
                <a:gd name="connsiteX216" fmla="*/ 6114957 w 6146409"/>
                <a:gd name="connsiteY216" fmla="*/ 8675442 h 12200772"/>
                <a:gd name="connsiteX217" fmla="*/ 6065627 w 6146409"/>
                <a:gd name="connsiteY217" fmla="*/ 8825020 h 12200772"/>
                <a:gd name="connsiteX218" fmla="*/ 6114957 w 6146409"/>
                <a:gd name="connsiteY218" fmla="*/ 8974596 h 12200772"/>
                <a:gd name="connsiteX219" fmla="*/ 6138199 w 6146409"/>
                <a:gd name="connsiteY219" fmla="*/ 8984026 h 12200772"/>
                <a:gd name="connsiteX220" fmla="*/ 6146407 w 6146409"/>
                <a:gd name="connsiteY220" fmla="*/ 8984026 h 12200772"/>
                <a:gd name="connsiteX221" fmla="*/ 6142303 w 6146409"/>
                <a:gd name="connsiteY221" fmla="*/ 8985690 h 12200772"/>
                <a:gd name="connsiteX222" fmla="*/ 6146407 w 6146409"/>
                <a:gd name="connsiteY222" fmla="*/ 8987354 h 12200772"/>
                <a:gd name="connsiteX223" fmla="*/ 6138199 w 6146409"/>
                <a:gd name="connsiteY223" fmla="*/ 8987354 h 12200772"/>
                <a:gd name="connsiteX224" fmla="*/ 6114957 w 6146409"/>
                <a:gd name="connsiteY224" fmla="*/ 8996784 h 12200772"/>
                <a:gd name="connsiteX225" fmla="*/ 6065627 w 6146409"/>
                <a:gd name="connsiteY225" fmla="*/ 9146360 h 12200772"/>
                <a:gd name="connsiteX226" fmla="*/ 6114957 w 6146409"/>
                <a:gd name="connsiteY226" fmla="*/ 9295936 h 12200772"/>
                <a:gd name="connsiteX227" fmla="*/ 6138199 w 6146409"/>
                <a:gd name="connsiteY227" fmla="*/ 9305366 h 12200772"/>
                <a:gd name="connsiteX228" fmla="*/ 6146407 w 6146409"/>
                <a:gd name="connsiteY228" fmla="*/ 9305366 h 12200772"/>
                <a:gd name="connsiteX229" fmla="*/ 6142303 w 6146409"/>
                <a:gd name="connsiteY229" fmla="*/ 9307030 h 12200772"/>
                <a:gd name="connsiteX230" fmla="*/ 6146407 w 6146409"/>
                <a:gd name="connsiteY230" fmla="*/ 9308696 h 12200772"/>
                <a:gd name="connsiteX231" fmla="*/ 6138198 w 6146409"/>
                <a:gd name="connsiteY231" fmla="*/ 9308696 h 12200772"/>
                <a:gd name="connsiteX232" fmla="*/ 6114956 w 6146409"/>
                <a:gd name="connsiteY232" fmla="*/ 9318126 h 12200772"/>
                <a:gd name="connsiteX233" fmla="*/ 6065626 w 6146409"/>
                <a:gd name="connsiteY233" fmla="*/ 9467702 h 12200772"/>
                <a:gd name="connsiteX234" fmla="*/ 6114956 w 6146409"/>
                <a:gd name="connsiteY234" fmla="*/ 9617278 h 12200772"/>
                <a:gd name="connsiteX235" fmla="*/ 6138198 w 6146409"/>
                <a:gd name="connsiteY235" fmla="*/ 9626708 h 12200772"/>
                <a:gd name="connsiteX236" fmla="*/ 6146407 w 6146409"/>
                <a:gd name="connsiteY236" fmla="*/ 9626708 h 12200772"/>
                <a:gd name="connsiteX237" fmla="*/ 6142303 w 6146409"/>
                <a:gd name="connsiteY237" fmla="*/ 9628372 h 12200772"/>
                <a:gd name="connsiteX238" fmla="*/ 6146407 w 6146409"/>
                <a:gd name="connsiteY238" fmla="*/ 9630038 h 12200772"/>
                <a:gd name="connsiteX239" fmla="*/ 6138198 w 6146409"/>
                <a:gd name="connsiteY239" fmla="*/ 9630038 h 12200772"/>
                <a:gd name="connsiteX240" fmla="*/ 6114956 w 6146409"/>
                <a:gd name="connsiteY240" fmla="*/ 9639466 h 12200772"/>
                <a:gd name="connsiteX241" fmla="*/ 6065626 w 6146409"/>
                <a:gd name="connsiteY241" fmla="*/ 9789044 h 12200772"/>
                <a:gd name="connsiteX242" fmla="*/ 6114956 w 6146409"/>
                <a:gd name="connsiteY242" fmla="*/ 9938620 h 12200772"/>
                <a:gd name="connsiteX243" fmla="*/ 6138198 w 6146409"/>
                <a:gd name="connsiteY243" fmla="*/ 9948050 h 12200772"/>
                <a:gd name="connsiteX244" fmla="*/ 6146406 w 6146409"/>
                <a:gd name="connsiteY244" fmla="*/ 9948050 h 12200772"/>
                <a:gd name="connsiteX245" fmla="*/ 6142302 w 6146409"/>
                <a:gd name="connsiteY245" fmla="*/ 9949714 h 12200772"/>
                <a:gd name="connsiteX246" fmla="*/ 6146407 w 6146409"/>
                <a:gd name="connsiteY246" fmla="*/ 9951380 h 12200772"/>
                <a:gd name="connsiteX247" fmla="*/ 6138198 w 6146409"/>
                <a:gd name="connsiteY247" fmla="*/ 9951380 h 12200772"/>
                <a:gd name="connsiteX248" fmla="*/ 6114956 w 6146409"/>
                <a:gd name="connsiteY248" fmla="*/ 9960808 h 12200772"/>
                <a:gd name="connsiteX249" fmla="*/ 6065626 w 6146409"/>
                <a:gd name="connsiteY249" fmla="*/ 10110386 h 12200772"/>
                <a:gd name="connsiteX250" fmla="*/ 6114956 w 6146409"/>
                <a:gd name="connsiteY250" fmla="*/ 10259962 h 12200772"/>
                <a:gd name="connsiteX251" fmla="*/ 6138198 w 6146409"/>
                <a:gd name="connsiteY251" fmla="*/ 10269392 h 12200772"/>
                <a:gd name="connsiteX252" fmla="*/ 6146406 w 6146409"/>
                <a:gd name="connsiteY252" fmla="*/ 10269392 h 12200772"/>
                <a:gd name="connsiteX253" fmla="*/ 6142302 w 6146409"/>
                <a:gd name="connsiteY253" fmla="*/ 10271056 h 12200772"/>
                <a:gd name="connsiteX254" fmla="*/ 6146406 w 6146409"/>
                <a:gd name="connsiteY254" fmla="*/ 10272722 h 12200772"/>
                <a:gd name="connsiteX255" fmla="*/ 6138198 w 6146409"/>
                <a:gd name="connsiteY255" fmla="*/ 10272722 h 12200772"/>
                <a:gd name="connsiteX256" fmla="*/ 6114956 w 6146409"/>
                <a:gd name="connsiteY256" fmla="*/ 10282150 h 12200772"/>
                <a:gd name="connsiteX257" fmla="*/ 6065626 w 6146409"/>
                <a:gd name="connsiteY257" fmla="*/ 10431728 h 12200772"/>
                <a:gd name="connsiteX258" fmla="*/ 6114956 w 6146409"/>
                <a:gd name="connsiteY258" fmla="*/ 10581304 h 12200772"/>
                <a:gd name="connsiteX259" fmla="*/ 6138198 w 6146409"/>
                <a:gd name="connsiteY259" fmla="*/ 10590734 h 12200772"/>
                <a:gd name="connsiteX260" fmla="*/ 6146406 w 6146409"/>
                <a:gd name="connsiteY260" fmla="*/ 10590734 h 12200772"/>
                <a:gd name="connsiteX261" fmla="*/ 6142302 w 6146409"/>
                <a:gd name="connsiteY261" fmla="*/ 10592398 h 12200772"/>
                <a:gd name="connsiteX262" fmla="*/ 6146406 w 6146409"/>
                <a:gd name="connsiteY262" fmla="*/ 10594062 h 12200772"/>
                <a:gd name="connsiteX263" fmla="*/ 6138198 w 6146409"/>
                <a:gd name="connsiteY263" fmla="*/ 10594062 h 12200772"/>
                <a:gd name="connsiteX264" fmla="*/ 6114956 w 6146409"/>
                <a:gd name="connsiteY264" fmla="*/ 10603492 h 12200772"/>
                <a:gd name="connsiteX265" fmla="*/ 6065626 w 6146409"/>
                <a:gd name="connsiteY265" fmla="*/ 10753070 h 12200772"/>
                <a:gd name="connsiteX266" fmla="*/ 6114956 w 6146409"/>
                <a:gd name="connsiteY266" fmla="*/ 10902646 h 12200772"/>
                <a:gd name="connsiteX267" fmla="*/ 6138197 w 6146409"/>
                <a:gd name="connsiteY267" fmla="*/ 10912076 h 12200772"/>
                <a:gd name="connsiteX268" fmla="*/ 6146406 w 6146409"/>
                <a:gd name="connsiteY268" fmla="*/ 10912076 h 12200772"/>
                <a:gd name="connsiteX269" fmla="*/ 6142302 w 6146409"/>
                <a:gd name="connsiteY269" fmla="*/ 10913740 h 12200772"/>
                <a:gd name="connsiteX270" fmla="*/ 6146406 w 6146409"/>
                <a:gd name="connsiteY270" fmla="*/ 10915404 h 12200772"/>
                <a:gd name="connsiteX271" fmla="*/ 6138197 w 6146409"/>
                <a:gd name="connsiteY271" fmla="*/ 10915404 h 12200772"/>
                <a:gd name="connsiteX272" fmla="*/ 6114955 w 6146409"/>
                <a:gd name="connsiteY272" fmla="*/ 10924834 h 12200772"/>
                <a:gd name="connsiteX273" fmla="*/ 6065625 w 6146409"/>
                <a:gd name="connsiteY273" fmla="*/ 11074412 h 12200772"/>
                <a:gd name="connsiteX274" fmla="*/ 6114955 w 6146409"/>
                <a:gd name="connsiteY274" fmla="*/ 11223988 h 12200772"/>
                <a:gd name="connsiteX275" fmla="*/ 6138197 w 6146409"/>
                <a:gd name="connsiteY275" fmla="*/ 11233416 h 12200772"/>
                <a:gd name="connsiteX276" fmla="*/ 6146405 w 6146409"/>
                <a:gd name="connsiteY276" fmla="*/ 11233416 h 12200772"/>
                <a:gd name="connsiteX277" fmla="*/ 6142301 w 6146409"/>
                <a:gd name="connsiteY277" fmla="*/ 11235082 h 12200772"/>
                <a:gd name="connsiteX278" fmla="*/ 6146406 w 6146409"/>
                <a:gd name="connsiteY278" fmla="*/ 11236746 h 12200772"/>
                <a:gd name="connsiteX279" fmla="*/ 6138197 w 6146409"/>
                <a:gd name="connsiteY279" fmla="*/ 11236746 h 12200772"/>
                <a:gd name="connsiteX280" fmla="*/ 6114955 w 6146409"/>
                <a:gd name="connsiteY280" fmla="*/ 11246176 h 12200772"/>
                <a:gd name="connsiteX281" fmla="*/ 6065625 w 6146409"/>
                <a:gd name="connsiteY281" fmla="*/ 11395752 h 12200772"/>
                <a:gd name="connsiteX282" fmla="*/ 6114955 w 6146409"/>
                <a:gd name="connsiteY282" fmla="*/ 11545330 h 12200772"/>
                <a:gd name="connsiteX283" fmla="*/ 6138197 w 6146409"/>
                <a:gd name="connsiteY283" fmla="*/ 11554758 h 12200772"/>
                <a:gd name="connsiteX284" fmla="*/ 6146405 w 6146409"/>
                <a:gd name="connsiteY284" fmla="*/ 11554758 h 12200772"/>
                <a:gd name="connsiteX285" fmla="*/ 6142301 w 6146409"/>
                <a:gd name="connsiteY285" fmla="*/ 11556424 h 12200772"/>
                <a:gd name="connsiteX286" fmla="*/ 6146405 w 6146409"/>
                <a:gd name="connsiteY286" fmla="*/ 11558088 h 12200772"/>
                <a:gd name="connsiteX287" fmla="*/ 6138197 w 6146409"/>
                <a:gd name="connsiteY287" fmla="*/ 11558088 h 12200772"/>
                <a:gd name="connsiteX288" fmla="*/ 6114955 w 6146409"/>
                <a:gd name="connsiteY288" fmla="*/ 11567518 h 12200772"/>
                <a:gd name="connsiteX289" fmla="*/ 6065625 w 6146409"/>
                <a:gd name="connsiteY289" fmla="*/ 11717094 h 12200772"/>
                <a:gd name="connsiteX290" fmla="*/ 6114955 w 6146409"/>
                <a:gd name="connsiteY290" fmla="*/ 11866672 h 12200772"/>
                <a:gd name="connsiteX291" fmla="*/ 6138197 w 6146409"/>
                <a:gd name="connsiteY291" fmla="*/ 11876100 h 12200772"/>
                <a:gd name="connsiteX292" fmla="*/ 6146405 w 6146409"/>
                <a:gd name="connsiteY292" fmla="*/ 11876100 h 12200772"/>
                <a:gd name="connsiteX293" fmla="*/ 6142301 w 6146409"/>
                <a:gd name="connsiteY293" fmla="*/ 11877766 h 12200772"/>
                <a:gd name="connsiteX294" fmla="*/ 6146405 w 6146409"/>
                <a:gd name="connsiteY294" fmla="*/ 11879430 h 12200772"/>
                <a:gd name="connsiteX295" fmla="*/ 6138197 w 6146409"/>
                <a:gd name="connsiteY295" fmla="*/ 11879430 h 12200772"/>
                <a:gd name="connsiteX296" fmla="*/ 6114955 w 6146409"/>
                <a:gd name="connsiteY296" fmla="*/ 11888860 h 12200772"/>
                <a:gd name="connsiteX297" fmla="*/ 6065625 w 6146409"/>
                <a:gd name="connsiteY297" fmla="*/ 12038436 h 12200772"/>
                <a:gd name="connsiteX298" fmla="*/ 6146405 w 6146409"/>
                <a:gd name="connsiteY298" fmla="*/ 12200772 h 12200772"/>
                <a:gd name="connsiteX299" fmla="*/ 5742600 w 6146409"/>
                <a:gd name="connsiteY299" fmla="*/ 12200772 h 12200772"/>
                <a:gd name="connsiteX300" fmla="*/ 5720978 w 6146409"/>
                <a:gd name="connsiteY300" fmla="*/ 12192000 h 12200772"/>
                <a:gd name="connsiteX301" fmla="*/ 0 w 6146409"/>
                <a:gd name="connsiteY301" fmla="*/ 12191999 h 12200772"/>
                <a:gd name="connsiteX302" fmla="*/ 0 w 6146409"/>
                <a:gd name="connsiteY302" fmla="*/ 0 h 12200772"/>
                <a:gd name="connsiteX303" fmla="*/ 6001104 w 6146409"/>
                <a:gd name="connsiteY303" fmla="*/ 0 h 12200772"/>
                <a:gd name="connsiteX304" fmla="*/ 6001104 w 6146409"/>
                <a:gd name="connsiteY304" fmla="*/ 2222 h 12200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</a:cxnLst>
              <a:rect l="l" t="t" r="r" b="b"/>
              <a:pathLst>
                <a:path w="6146409" h="12200772">
                  <a:moveTo>
                    <a:pt x="6146409" y="2222"/>
                  </a:moveTo>
                  <a:cubicBezTo>
                    <a:pt x="6101779" y="2222"/>
                    <a:pt x="6065629" y="74917"/>
                    <a:pt x="6065629" y="164558"/>
                  </a:cubicBezTo>
                  <a:cubicBezTo>
                    <a:pt x="6065629" y="231790"/>
                    <a:pt x="6085963" y="289488"/>
                    <a:pt x="6114959" y="314135"/>
                  </a:cubicBezTo>
                  <a:lnTo>
                    <a:pt x="6138200" y="323564"/>
                  </a:lnTo>
                  <a:lnTo>
                    <a:pt x="6146409" y="323564"/>
                  </a:lnTo>
                  <a:lnTo>
                    <a:pt x="6142304" y="325229"/>
                  </a:lnTo>
                  <a:lnTo>
                    <a:pt x="6146409" y="326894"/>
                  </a:lnTo>
                  <a:lnTo>
                    <a:pt x="6138200" y="326894"/>
                  </a:lnTo>
                  <a:lnTo>
                    <a:pt x="6114958" y="336323"/>
                  </a:lnTo>
                  <a:cubicBezTo>
                    <a:pt x="6085963" y="360970"/>
                    <a:pt x="6065628" y="418668"/>
                    <a:pt x="6065628" y="485900"/>
                  </a:cubicBezTo>
                  <a:cubicBezTo>
                    <a:pt x="6065628" y="553131"/>
                    <a:pt x="6085963" y="610829"/>
                    <a:pt x="6114958" y="635477"/>
                  </a:cubicBezTo>
                  <a:lnTo>
                    <a:pt x="6138200" y="644906"/>
                  </a:lnTo>
                  <a:lnTo>
                    <a:pt x="6146408" y="644906"/>
                  </a:lnTo>
                  <a:lnTo>
                    <a:pt x="6142304" y="646571"/>
                  </a:lnTo>
                  <a:lnTo>
                    <a:pt x="6146409" y="648235"/>
                  </a:lnTo>
                  <a:lnTo>
                    <a:pt x="6138200" y="648235"/>
                  </a:lnTo>
                  <a:lnTo>
                    <a:pt x="6114958" y="657664"/>
                  </a:lnTo>
                  <a:cubicBezTo>
                    <a:pt x="6085963" y="682312"/>
                    <a:pt x="6065628" y="740010"/>
                    <a:pt x="6065628" y="807242"/>
                  </a:cubicBezTo>
                  <a:cubicBezTo>
                    <a:pt x="6065628" y="874473"/>
                    <a:pt x="6085963" y="932171"/>
                    <a:pt x="6114958" y="956818"/>
                  </a:cubicBezTo>
                  <a:lnTo>
                    <a:pt x="6138200" y="966247"/>
                  </a:lnTo>
                  <a:lnTo>
                    <a:pt x="6146408" y="966247"/>
                  </a:lnTo>
                  <a:lnTo>
                    <a:pt x="6142304" y="967912"/>
                  </a:lnTo>
                  <a:lnTo>
                    <a:pt x="6146408" y="969577"/>
                  </a:lnTo>
                  <a:lnTo>
                    <a:pt x="6138200" y="969577"/>
                  </a:lnTo>
                  <a:lnTo>
                    <a:pt x="6114958" y="979006"/>
                  </a:lnTo>
                  <a:cubicBezTo>
                    <a:pt x="6085962" y="1003653"/>
                    <a:pt x="6065628" y="1061352"/>
                    <a:pt x="6065628" y="1128583"/>
                  </a:cubicBezTo>
                  <a:cubicBezTo>
                    <a:pt x="6065628" y="1195815"/>
                    <a:pt x="6085962" y="1253513"/>
                    <a:pt x="6114958" y="1278160"/>
                  </a:cubicBezTo>
                  <a:lnTo>
                    <a:pt x="6138200" y="1287589"/>
                  </a:lnTo>
                  <a:lnTo>
                    <a:pt x="6146408" y="1287589"/>
                  </a:lnTo>
                  <a:lnTo>
                    <a:pt x="6142304" y="1289254"/>
                  </a:lnTo>
                  <a:lnTo>
                    <a:pt x="6146408" y="1290919"/>
                  </a:lnTo>
                  <a:lnTo>
                    <a:pt x="6138199" y="1290919"/>
                  </a:lnTo>
                  <a:lnTo>
                    <a:pt x="6114958" y="1300348"/>
                  </a:lnTo>
                  <a:cubicBezTo>
                    <a:pt x="6085962" y="1324995"/>
                    <a:pt x="6065628" y="1382693"/>
                    <a:pt x="6065628" y="1449925"/>
                  </a:cubicBezTo>
                  <a:cubicBezTo>
                    <a:pt x="6065628" y="1517157"/>
                    <a:pt x="6085962" y="1574854"/>
                    <a:pt x="6114958" y="1599502"/>
                  </a:cubicBezTo>
                  <a:lnTo>
                    <a:pt x="6138199" y="1608931"/>
                  </a:lnTo>
                  <a:lnTo>
                    <a:pt x="6146408" y="1608931"/>
                  </a:lnTo>
                  <a:lnTo>
                    <a:pt x="6142304" y="1610596"/>
                  </a:lnTo>
                  <a:lnTo>
                    <a:pt x="6146408" y="1612261"/>
                  </a:lnTo>
                  <a:lnTo>
                    <a:pt x="6138199" y="1612261"/>
                  </a:lnTo>
                  <a:lnTo>
                    <a:pt x="6114958" y="1621690"/>
                  </a:lnTo>
                  <a:cubicBezTo>
                    <a:pt x="6085962" y="1646337"/>
                    <a:pt x="6065628" y="1704036"/>
                    <a:pt x="6065628" y="1771267"/>
                  </a:cubicBezTo>
                  <a:cubicBezTo>
                    <a:pt x="6065628" y="1838498"/>
                    <a:pt x="6085962" y="1896196"/>
                    <a:pt x="6114958" y="1920843"/>
                  </a:cubicBezTo>
                  <a:lnTo>
                    <a:pt x="6138199" y="1930273"/>
                  </a:lnTo>
                  <a:lnTo>
                    <a:pt x="6146408" y="1930273"/>
                  </a:lnTo>
                  <a:lnTo>
                    <a:pt x="6142303" y="1931938"/>
                  </a:lnTo>
                  <a:lnTo>
                    <a:pt x="6146408" y="1933603"/>
                  </a:lnTo>
                  <a:lnTo>
                    <a:pt x="6138199" y="1933603"/>
                  </a:lnTo>
                  <a:lnTo>
                    <a:pt x="6114957" y="1943032"/>
                  </a:lnTo>
                  <a:cubicBezTo>
                    <a:pt x="6085962" y="1967679"/>
                    <a:pt x="6065627" y="2025377"/>
                    <a:pt x="6065627" y="2092608"/>
                  </a:cubicBezTo>
                  <a:cubicBezTo>
                    <a:pt x="6065627" y="2159840"/>
                    <a:pt x="6085962" y="2217538"/>
                    <a:pt x="6114957" y="2242185"/>
                  </a:cubicBezTo>
                  <a:lnTo>
                    <a:pt x="6138199" y="2251614"/>
                  </a:lnTo>
                  <a:lnTo>
                    <a:pt x="6146407" y="2251614"/>
                  </a:lnTo>
                  <a:lnTo>
                    <a:pt x="6142303" y="2253279"/>
                  </a:lnTo>
                  <a:lnTo>
                    <a:pt x="6146408" y="2254944"/>
                  </a:lnTo>
                  <a:lnTo>
                    <a:pt x="6138199" y="2254944"/>
                  </a:lnTo>
                  <a:lnTo>
                    <a:pt x="6114957" y="2264374"/>
                  </a:lnTo>
                  <a:cubicBezTo>
                    <a:pt x="6085962" y="2289020"/>
                    <a:pt x="6065627" y="2346718"/>
                    <a:pt x="6065627" y="2413950"/>
                  </a:cubicBezTo>
                  <a:cubicBezTo>
                    <a:pt x="6065627" y="2481182"/>
                    <a:pt x="6085962" y="2538879"/>
                    <a:pt x="6114957" y="2563526"/>
                  </a:cubicBezTo>
                  <a:lnTo>
                    <a:pt x="6138199" y="2572956"/>
                  </a:lnTo>
                  <a:lnTo>
                    <a:pt x="6146407" y="2572956"/>
                  </a:lnTo>
                  <a:lnTo>
                    <a:pt x="6142303" y="2574620"/>
                  </a:lnTo>
                  <a:lnTo>
                    <a:pt x="6146407" y="2576286"/>
                  </a:lnTo>
                  <a:lnTo>
                    <a:pt x="6138199" y="2576286"/>
                  </a:lnTo>
                  <a:lnTo>
                    <a:pt x="6114957" y="2585714"/>
                  </a:lnTo>
                  <a:cubicBezTo>
                    <a:pt x="6085961" y="2610362"/>
                    <a:pt x="6065627" y="2668060"/>
                    <a:pt x="6065627" y="2735292"/>
                  </a:cubicBezTo>
                  <a:cubicBezTo>
                    <a:pt x="6065627" y="2802523"/>
                    <a:pt x="6085961" y="2860222"/>
                    <a:pt x="6114957" y="2884868"/>
                  </a:cubicBezTo>
                  <a:lnTo>
                    <a:pt x="6138199" y="2894298"/>
                  </a:lnTo>
                  <a:lnTo>
                    <a:pt x="6146407" y="2894298"/>
                  </a:lnTo>
                  <a:lnTo>
                    <a:pt x="6142303" y="2895963"/>
                  </a:lnTo>
                  <a:lnTo>
                    <a:pt x="6146407" y="2897627"/>
                  </a:lnTo>
                  <a:lnTo>
                    <a:pt x="6138199" y="2897627"/>
                  </a:lnTo>
                  <a:lnTo>
                    <a:pt x="6114957" y="2907056"/>
                  </a:lnTo>
                  <a:cubicBezTo>
                    <a:pt x="6085961" y="2931704"/>
                    <a:pt x="6065627" y="2989402"/>
                    <a:pt x="6065627" y="3056633"/>
                  </a:cubicBezTo>
                  <a:cubicBezTo>
                    <a:pt x="6065627" y="3123864"/>
                    <a:pt x="6085961" y="3181562"/>
                    <a:pt x="6114957" y="3206209"/>
                  </a:cubicBezTo>
                  <a:lnTo>
                    <a:pt x="6138199" y="3215638"/>
                  </a:lnTo>
                  <a:lnTo>
                    <a:pt x="6146407" y="3215638"/>
                  </a:lnTo>
                  <a:lnTo>
                    <a:pt x="6142303" y="3217303"/>
                  </a:lnTo>
                  <a:lnTo>
                    <a:pt x="6146407" y="3218969"/>
                  </a:lnTo>
                  <a:lnTo>
                    <a:pt x="6138198" y="3218969"/>
                  </a:lnTo>
                  <a:lnTo>
                    <a:pt x="6114956" y="3228397"/>
                  </a:lnTo>
                  <a:cubicBezTo>
                    <a:pt x="6085961" y="3253044"/>
                    <a:pt x="6065626" y="3310743"/>
                    <a:pt x="6065626" y="3377975"/>
                  </a:cubicBezTo>
                  <a:cubicBezTo>
                    <a:pt x="6065626" y="3445206"/>
                    <a:pt x="6085961" y="3502904"/>
                    <a:pt x="6114956" y="3527551"/>
                  </a:cubicBezTo>
                  <a:lnTo>
                    <a:pt x="6138198" y="3536980"/>
                  </a:lnTo>
                  <a:lnTo>
                    <a:pt x="6146407" y="3536980"/>
                  </a:lnTo>
                  <a:lnTo>
                    <a:pt x="6142303" y="3538645"/>
                  </a:lnTo>
                  <a:lnTo>
                    <a:pt x="6146407" y="3540310"/>
                  </a:lnTo>
                  <a:lnTo>
                    <a:pt x="6138198" y="3540310"/>
                  </a:lnTo>
                  <a:lnTo>
                    <a:pt x="6114956" y="3549739"/>
                  </a:lnTo>
                  <a:cubicBezTo>
                    <a:pt x="6085961" y="3574386"/>
                    <a:pt x="6065626" y="3632084"/>
                    <a:pt x="6065626" y="3699316"/>
                  </a:cubicBezTo>
                  <a:cubicBezTo>
                    <a:pt x="6065626" y="3766548"/>
                    <a:pt x="6085961" y="3824246"/>
                    <a:pt x="6114956" y="3848893"/>
                  </a:cubicBezTo>
                  <a:lnTo>
                    <a:pt x="6138198" y="3858322"/>
                  </a:lnTo>
                  <a:lnTo>
                    <a:pt x="6146406" y="3858322"/>
                  </a:lnTo>
                  <a:lnTo>
                    <a:pt x="6142302" y="3859987"/>
                  </a:lnTo>
                  <a:lnTo>
                    <a:pt x="6146407" y="3861652"/>
                  </a:lnTo>
                  <a:lnTo>
                    <a:pt x="6138198" y="3861652"/>
                  </a:lnTo>
                  <a:lnTo>
                    <a:pt x="6114956" y="3871081"/>
                  </a:lnTo>
                  <a:cubicBezTo>
                    <a:pt x="6085961" y="3895728"/>
                    <a:pt x="6065626" y="3953426"/>
                    <a:pt x="6065626" y="4020658"/>
                  </a:cubicBezTo>
                  <a:cubicBezTo>
                    <a:pt x="6065626" y="4087889"/>
                    <a:pt x="6085961" y="4145588"/>
                    <a:pt x="6114956" y="4170234"/>
                  </a:cubicBezTo>
                  <a:lnTo>
                    <a:pt x="6138198" y="4179664"/>
                  </a:lnTo>
                  <a:lnTo>
                    <a:pt x="6146406" y="4179664"/>
                  </a:lnTo>
                  <a:lnTo>
                    <a:pt x="6142302" y="4181329"/>
                  </a:lnTo>
                  <a:lnTo>
                    <a:pt x="6146406" y="4182993"/>
                  </a:lnTo>
                  <a:lnTo>
                    <a:pt x="6138198" y="4182993"/>
                  </a:lnTo>
                  <a:lnTo>
                    <a:pt x="6114956" y="4192423"/>
                  </a:lnTo>
                  <a:cubicBezTo>
                    <a:pt x="6085960" y="4217070"/>
                    <a:pt x="6065626" y="4274768"/>
                    <a:pt x="6065626" y="4342000"/>
                  </a:cubicBezTo>
                  <a:cubicBezTo>
                    <a:pt x="6065626" y="4409231"/>
                    <a:pt x="6085960" y="4466929"/>
                    <a:pt x="6114956" y="4491576"/>
                  </a:cubicBezTo>
                  <a:lnTo>
                    <a:pt x="6138198" y="4501005"/>
                  </a:lnTo>
                  <a:lnTo>
                    <a:pt x="6146406" y="4501005"/>
                  </a:lnTo>
                  <a:lnTo>
                    <a:pt x="6142302" y="4502670"/>
                  </a:lnTo>
                  <a:lnTo>
                    <a:pt x="6146406" y="4504335"/>
                  </a:lnTo>
                  <a:lnTo>
                    <a:pt x="6138198" y="4504335"/>
                  </a:lnTo>
                  <a:lnTo>
                    <a:pt x="6114956" y="4513765"/>
                  </a:lnTo>
                  <a:cubicBezTo>
                    <a:pt x="6085960" y="4538412"/>
                    <a:pt x="6065626" y="4596110"/>
                    <a:pt x="6065626" y="4663342"/>
                  </a:cubicBezTo>
                  <a:cubicBezTo>
                    <a:pt x="6065626" y="4730572"/>
                    <a:pt x="6085960" y="4788272"/>
                    <a:pt x="6114956" y="4812918"/>
                  </a:cubicBezTo>
                  <a:lnTo>
                    <a:pt x="6138197" y="4822348"/>
                  </a:lnTo>
                  <a:lnTo>
                    <a:pt x="6146406" y="4822348"/>
                  </a:lnTo>
                  <a:lnTo>
                    <a:pt x="6142302" y="4824012"/>
                  </a:lnTo>
                  <a:lnTo>
                    <a:pt x="6146406" y="4825677"/>
                  </a:lnTo>
                  <a:lnTo>
                    <a:pt x="6138197" y="4825677"/>
                  </a:lnTo>
                  <a:lnTo>
                    <a:pt x="6114955" y="4835106"/>
                  </a:lnTo>
                  <a:cubicBezTo>
                    <a:pt x="6085960" y="4859754"/>
                    <a:pt x="6065625" y="4917452"/>
                    <a:pt x="6065625" y="4984683"/>
                  </a:cubicBezTo>
                  <a:cubicBezTo>
                    <a:pt x="6065625" y="5051915"/>
                    <a:pt x="6085960" y="5109613"/>
                    <a:pt x="6114955" y="5134260"/>
                  </a:cubicBezTo>
                  <a:lnTo>
                    <a:pt x="6138197" y="5143689"/>
                  </a:lnTo>
                  <a:lnTo>
                    <a:pt x="6146405" y="5143689"/>
                  </a:lnTo>
                  <a:lnTo>
                    <a:pt x="6142301" y="5145354"/>
                  </a:lnTo>
                  <a:lnTo>
                    <a:pt x="6146406" y="5147018"/>
                  </a:lnTo>
                  <a:lnTo>
                    <a:pt x="6138197" y="5147018"/>
                  </a:lnTo>
                  <a:lnTo>
                    <a:pt x="6114955" y="5156448"/>
                  </a:lnTo>
                  <a:cubicBezTo>
                    <a:pt x="6085960" y="5181095"/>
                    <a:pt x="6065625" y="5238793"/>
                    <a:pt x="6065625" y="5306025"/>
                  </a:cubicBezTo>
                  <a:cubicBezTo>
                    <a:pt x="6065625" y="5373257"/>
                    <a:pt x="6085960" y="5430955"/>
                    <a:pt x="6114955" y="5455601"/>
                  </a:cubicBezTo>
                  <a:lnTo>
                    <a:pt x="6138197" y="5465031"/>
                  </a:lnTo>
                  <a:lnTo>
                    <a:pt x="6146405" y="5465031"/>
                  </a:lnTo>
                  <a:lnTo>
                    <a:pt x="6142301" y="5466695"/>
                  </a:lnTo>
                  <a:lnTo>
                    <a:pt x="6146405" y="5468361"/>
                  </a:lnTo>
                  <a:lnTo>
                    <a:pt x="6138197" y="5468361"/>
                  </a:lnTo>
                  <a:lnTo>
                    <a:pt x="6114955" y="5477790"/>
                  </a:lnTo>
                  <a:cubicBezTo>
                    <a:pt x="6085959" y="5502437"/>
                    <a:pt x="6065625" y="5560135"/>
                    <a:pt x="6065625" y="5627367"/>
                  </a:cubicBezTo>
                  <a:cubicBezTo>
                    <a:pt x="6065625" y="5694598"/>
                    <a:pt x="6085959" y="5752297"/>
                    <a:pt x="6114955" y="5776943"/>
                  </a:cubicBezTo>
                  <a:lnTo>
                    <a:pt x="6138197" y="5786373"/>
                  </a:lnTo>
                  <a:lnTo>
                    <a:pt x="6146405" y="5786373"/>
                  </a:lnTo>
                  <a:lnTo>
                    <a:pt x="6142301" y="5788037"/>
                  </a:lnTo>
                  <a:lnTo>
                    <a:pt x="6146405" y="5789702"/>
                  </a:lnTo>
                  <a:lnTo>
                    <a:pt x="6138197" y="5789702"/>
                  </a:lnTo>
                  <a:lnTo>
                    <a:pt x="6114955" y="5799131"/>
                  </a:lnTo>
                  <a:cubicBezTo>
                    <a:pt x="6085959" y="5823779"/>
                    <a:pt x="6065625" y="5881477"/>
                    <a:pt x="6065625" y="5948709"/>
                  </a:cubicBezTo>
                  <a:cubicBezTo>
                    <a:pt x="6065625" y="5993530"/>
                    <a:pt x="6074662" y="6034114"/>
                    <a:pt x="6089279" y="6063492"/>
                  </a:cubicBezTo>
                  <a:lnTo>
                    <a:pt x="6110280" y="6091951"/>
                  </a:lnTo>
                  <a:lnTo>
                    <a:pt x="6146409" y="6091951"/>
                  </a:lnTo>
                  <a:lnTo>
                    <a:pt x="6122875" y="6101498"/>
                  </a:lnTo>
                  <a:lnTo>
                    <a:pt x="6146405" y="6111044"/>
                  </a:lnTo>
                  <a:lnTo>
                    <a:pt x="6110284" y="6111044"/>
                  </a:lnTo>
                  <a:lnTo>
                    <a:pt x="6089282" y="6139503"/>
                  </a:lnTo>
                  <a:cubicBezTo>
                    <a:pt x="6074666" y="6168881"/>
                    <a:pt x="6065629" y="6209465"/>
                    <a:pt x="6065629" y="6254286"/>
                  </a:cubicBezTo>
                  <a:cubicBezTo>
                    <a:pt x="6065629" y="6321517"/>
                    <a:pt x="6085963" y="6379216"/>
                    <a:pt x="6114959" y="6403863"/>
                  </a:cubicBezTo>
                  <a:lnTo>
                    <a:pt x="6138200" y="6413292"/>
                  </a:lnTo>
                  <a:lnTo>
                    <a:pt x="6146409" y="6413292"/>
                  </a:lnTo>
                  <a:lnTo>
                    <a:pt x="6142304" y="6414957"/>
                  </a:lnTo>
                  <a:lnTo>
                    <a:pt x="6146409" y="6416622"/>
                  </a:lnTo>
                  <a:lnTo>
                    <a:pt x="6138200" y="6416622"/>
                  </a:lnTo>
                  <a:lnTo>
                    <a:pt x="6114958" y="6426051"/>
                  </a:lnTo>
                  <a:cubicBezTo>
                    <a:pt x="6085963" y="6450698"/>
                    <a:pt x="6065628" y="6508396"/>
                    <a:pt x="6065628" y="6575628"/>
                  </a:cubicBezTo>
                  <a:cubicBezTo>
                    <a:pt x="6065628" y="6642859"/>
                    <a:pt x="6085963" y="6700557"/>
                    <a:pt x="6114958" y="6725204"/>
                  </a:cubicBezTo>
                  <a:lnTo>
                    <a:pt x="6138200" y="6734633"/>
                  </a:lnTo>
                  <a:lnTo>
                    <a:pt x="6146408" y="6734633"/>
                  </a:lnTo>
                  <a:lnTo>
                    <a:pt x="6142304" y="6736299"/>
                  </a:lnTo>
                  <a:lnTo>
                    <a:pt x="6146409" y="6737963"/>
                  </a:lnTo>
                  <a:lnTo>
                    <a:pt x="6138200" y="6737963"/>
                  </a:lnTo>
                  <a:lnTo>
                    <a:pt x="6114958" y="6747392"/>
                  </a:lnTo>
                  <a:cubicBezTo>
                    <a:pt x="6085963" y="6772040"/>
                    <a:pt x="6065628" y="6829738"/>
                    <a:pt x="6065628" y="6896970"/>
                  </a:cubicBezTo>
                  <a:cubicBezTo>
                    <a:pt x="6065628" y="6964201"/>
                    <a:pt x="6085963" y="7021899"/>
                    <a:pt x="6114958" y="7046546"/>
                  </a:cubicBezTo>
                  <a:lnTo>
                    <a:pt x="6138200" y="7055975"/>
                  </a:lnTo>
                  <a:lnTo>
                    <a:pt x="6146408" y="7055975"/>
                  </a:lnTo>
                  <a:lnTo>
                    <a:pt x="6142304" y="7057640"/>
                  </a:lnTo>
                  <a:lnTo>
                    <a:pt x="6146408" y="7059305"/>
                  </a:lnTo>
                  <a:lnTo>
                    <a:pt x="6138200" y="7059305"/>
                  </a:lnTo>
                  <a:lnTo>
                    <a:pt x="6114958" y="7068734"/>
                  </a:lnTo>
                  <a:cubicBezTo>
                    <a:pt x="6085962" y="7093381"/>
                    <a:pt x="6065628" y="7151080"/>
                    <a:pt x="6065628" y="7218311"/>
                  </a:cubicBezTo>
                  <a:cubicBezTo>
                    <a:pt x="6065628" y="7285542"/>
                    <a:pt x="6085962" y="7343241"/>
                    <a:pt x="6114958" y="7367888"/>
                  </a:cubicBezTo>
                  <a:lnTo>
                    <a:pt x="6138200" y="7377317"/>
                  </a:lnTo>
                  <a:lnTo>
                    <a:pt x="6146408" y="7377317"/>
                  </a:lnTo>
                  <a:lnTo>
                    <a:pt x="6142304" y="7378982"/>
                  </a:lnTo>
                  <a:lnTo>
                    <a:pt x="6146408" y="7380647"/>
                  </a:lnTo>
                  <a:lnTo>
                    <a:pt x="6138199" y="7380647"/>
                  </a:lnTo>
                  <a:lnTo>
                    <a:pt x="6114958" y="7390076"/>
                  </a:lnTo>
                  <a:cubicBezTo>
                    <a:pt x="6085962" y="7414723"/>
                    <a:pt x="6065628" y="7472421"/>
                    <a:pt x="6065628" y="7539653"/>
                  </a:cubicBezTo>
                  <a:cubicBezTo>
                    <a:pt x="6065628" y="7606885"/>
                    <a:pt x="6085962" y="7664582"/>
                    <a:pt x="6114958" y="7689230"/>
                  </a:cubicBezTo>
                  <a:lnTo>
                    <a:pt x="6138199" y="7698659"/>
                  </a:lnTo>
                  <a:lnTo>
                    <a:pt x="6146408" y="7698659"/>
                  </a:lnTo>
                  <a:lnTo>
                    <a:pt x="6142304" y="7700324"/>
                  </a:lnTo>
                  <a:lnTo>
                    <a:pt x="6146408" y="7701989"/>
                  </a:lnTo>
                  <a:lnTo>
                    <a:pt x="6138199" y="7701989"/>
                  </a:lnTo>
                  <a:lnTo>
                    <a:pt x="6114958" y="7711418"/>
                  </a:lnTo>
                  <a:cubicBezTo>
                    <a:pt x="6085962" y="7736065"/>
                    <a:pt x="6065628" y="7793763"/>
                    <a:pt x="6065628" y="7860994"/>
                  </a:cubicBezTo>
                  <a:cubicBezTo>
                    <a:pt x="6065628" y="7928226"/>
                    <a:pt x="6085962" y="7985924"/>
                    <a:pt x="6114958" y="8010571"/>
                  </a:cubicBezTo>
                  <a:lnTo>
                    <a:pt x="6138199" y="8020001"/>
                  </a:lnTo>
                  <a:lnTo>
                    <a:pt x="6146408" y="8020001"/>
                  </a:lnTo>
                  <a:lnTo>
                    <a:pt x="6142303" y="8021666"/>
                  </a:lnTo>
                  <a:lnTo>
                    <a:pt x="6146408" y="8023331"/>
                  </a:lnTo>
                  <a:lnTo>
                    <a:pt x="6138199" y="8023331"/>
                  </a:lnTo>
                  <a:lnTo>
                    <a:pt x="6114957" y="8032759"/>
                  </a:lnTo>
                  <a:cubicBezTo>
                    <a:pt x="6085962" y="8057407"/>
                    <a:pt x="6065627" y="8115105"/>
                    <a:pt x="6065627" y="8182336"/>
                  </a:cubicBezTo>
                  <a:cubicBezTo>
                    <a:pt x="6065627" y="8249568"/>
                    <a:pt x="6085962" y="8307266"/>
                    <a:pt x="6114957" y="8331913"/>
                  </a:cubicBezTo>
                  <a:lnTo>
                    <a:pt x="6138199" y="8341342"/>
                  </a:lnTo>
                  <a:lnTo>
                    <a:pt x="6146407" y="8341342"/>
                  </a:lnTo>
                  <a:lnTo>
                    <a:pt x="6142303" y="8343007"/>
                  </a:lnTo>
                  <a:lnTo>
                    <a:pt x="6146408" y="8344672"/>
                  </a:lnTo>
                  <a:lnTo>
                    <a:pt x="6138199" y="8344672"/>
                  </a:lnTo>
                  <a:lnTo>
                    <a:pt x="6114957" y="8354101"/>
                  </a:lnTo>
                  <a:cubicBezTo>
                    <a:pt x="6085962" y="8378748"/>
                    <a:pt x="6065627" y="8436446"/>
                    <a:pt x="6065627" y="8503678"/>
                  </a:cubicBezTo>
                  <a:cubicBezTo>
                    <a:pt x="6065627" y="8570910"/>
                    <a:pt x="6085962" y="8628606"/>
                    <a:pt x="6114957" y="8653254"/>
                  </a:cubicBezTo>
                  <a:lnTo>
                    <a:pt x="6138199" y="8662684"/>
                  </a:lnTo>
                  <a:lnTo>
                    <a:pt x="6146407" y="8662684"/>
                  </a:lnTo>
                  <a:lnTo>
                    <a:pt x="6142303" y="8664348"/>
                  </a:lnTo>
                  <a:lnTo>
                    <a:pt x="6146407" y="8666014"/>
                  </a:lnTo>
                  <a:lnTo>
                    <a:pt x="6138199" y="8666014"/>
                  </a:lnTo>
                  <a:lnTo>
                    <a:pt x="6114957" y="8675442"/>
                  </a:lnTo>
                  <a:cubicBezTo>
                    <a:pt x="6085961" y="8700090"/>
                    <a:pt x="6065627" y="8757788"/>
                    <a:pt x="6065627" y="8825020"/>
                  </a:cubicBezTo>
                  <a:cubicBezTo>
                    <a:pt x="6065627" y="8892250"/>
                    <a:pt x="6085961" y="8949950"/>
                    <a:pt x="6114957" y="8974596"/>
                  </a:cubicBezTo>
                  <a:lnTo>
                    <a:pt x="6138199" y="8984026"/>
                  </a:lnTo>
                  <a:lnTo>
                    <a:pt x="6146407" y="8984026"/>
                  </a:lnTo>
                  <a:lnTo>
                    <a:pt x="6142303" y="8985690"/>
                  </a:lnTo>
                  <a:lnTo>
                    <a:pt x="6146407" y="8987354"/>
                  </a:lnTo>
                  <a:lnTo>
                    <a:pt x="6138199" y="8987354"/>
                  </a:lnTo>
                  <a:lnTo>
                    <a:pt x="6114957" y="8996784"/>
                  </a:lnTo>
                  <a:cubicBezTo>
                    <a:pt x="6085961" y="9021432"/>
                    <a:pt x="6065627" y="9079130"/>
                    <a:pt x="6065627" y="9146360"/>
                  </a:cubicBezTo>
                  <a:cubicBezTo>
                    <a:pt x="6065627" y="9213592"/>
                    <a:pt x="6085961" y="9271290"/>
                    <a:pt x="6114957" y="9295936"/>
                  </a:cubicBezTo>
                  <a:lnTo>
                    <a:pt x="6138199" y="9305366"/>
                  </a:lnTo>
                  <a:lnTo>
                    <a:pt x="6146407" y="9305366"/>
                  </a:lnTo>
                  <a:lnTo>
                    <a:pt x="6142303" y="9307030"/>
                  </a:lnTo>
                  <a:lnTo>
                    <a:pt x="6146407" y="9308696"/>
                  </a:lnTo>
                  <a:lnTo>
                    <a:pt x="6138198" y="9308696"/>
                  </a:lnTo>
                  <a:lnTo>
                    <a:pt x="6114956" y="9318126"/>
                  </a:lnTo>
                  <a:cubicBezTo>
                    <a:pt x="6085961" y="9342772"/>
                    <a:pt x="6065626" y="9400470"/>
                    <a:pt x="6065626" y="9467702"/>
                  </a:cubicBezTo>
                  <a:cubicBezTo>
                    <a:pt x="6065626" y="9534934"/>
                    <a:pt x="6085961" y="9592632"/>
                    <a:pt x="6114956" y="9617278"/>
                  </a:cubicBezTo>
                  <a:lnTo>
                    <a:pt x="6138198" y="9626708"/>
                  </a:lnTo>
                  <a:lnTo>
                    <a:pt x="6146407" y="9626708"/>
                  </a:lnTo>
                  <a:lnTo>
                    <a:pt x="6142303" y="9628372"/>
                  </a:lnTo>
                  <a:lnTo>
                    <a:pt x="6146407" y="9630038"/>
                  </a:lnTo>
                  <a:lnTo>
                    <a:pt x="6138198" y="9630038"/>
                  </a:lnTo>
                  <a:lnTo>
                    <a:pt x="6114956" y="9639466"/>
                  </a:lnTo>
                  <a:cubicBezTo>
                    <a:pt x="6085961" y="9664114"/>
                    <a:pt x="6065626" y="9721812"/>
                    <a:pt x="6065626" y="9789044"/>
                  </a:cubicBezTo>
                  <a:cubicBezTo>
                    <a:pt x="6065626" y="9856276"/>
                    <a:pt x="6085961" y="9913974"/>
                    <a:pt x="6114956" y="9938620"/>
                  </a:cubicBezTo>
                  <a:lnTo>
                    <a:pt x="6138198" y="9948050"/>
                  </a:lnTo>
                  <a:lnTo>
                    <a:pt x="6146406" y="9948050"/>
                  </a:lnTo>
                  <a:lnTo>
                    <a:pt x="6142302" y="9949714"/>
                  </a:lnTo>
                  <a:lnTo>
                    <a:pt x="6146407" y="9951380"/>
                  </a:lnTo>
                  <a:lnTo>
                    <a:pt x="6138198" y="9951380"/>
                  </a:lnTo>
                  <a:lnTo>
                    <a:pt x="6114956" y="9960808"/>
                  </a:lnTo>
                  <a:cubicBezTo>
                    <a:pt x="6085961" y="9985456"/>
                    <a:pt x="6065626" y="10043154"/>
                    <a:pt x="6065626" y="10110386"/>
                  </a:cubicBezTo>
                  <a:cubicBezTo>
                    <a:pt x="6065626" y="10177616"/>
                    <a:pt x="6085961" y="10235316"/>
                    <a:pt x="6114956" y="10259962"/>
                  </a:cubicBezTo>
                  <a:lnTo>
                    <a:pt x="6138198" y="10269392"/>
                  </a:lnTo>
                  <a:lnTo>
                    <a:pt x="6146406" y="10269392"/>
                  </a:lnTo>
                  <a:lnTo>
                    <a:pt x="6142302" y="10271056"/>
                  </a:lnTo>
                  <a:lnTo>
                    <a:pt x="6146406" y="10272722"/>
                  </a:lnTo>
                  <a:lnTo>
                    <a:pt x="6138198" y="10272722"/>
                  </a:lnTo>
                  <a:lnTo>
                    <a:pt x="6114956" y="10282150"/>
                  </a:lnTo>
                  <a:cubicBezTo>
                    <a:pt x="6085960" y="10306798"/>
                    <a:pt x="6065626" y="10364496"/>
                    <a:pt x="6065626" y="10431728"/>
                  </a:cubicBezTo>
                  <a:cubicBezTo>
                    <a:pt x="6065626" y="10498958"/>
                    <a:pt x="6085960" y="10556658"/>
                    <a:pt x="6114956" y="10581304"/>
                  </a:cubicBezTo>
                  <a:lnTo>
                    <a:pt x="6138198" y="10590734"/>
                  </a:lnTo>
                  <a:lnTo>
                    <a:pt x="6146406" y="10590734"/>
                  </a:lnTo>
                  <a:lnTo>
                    <a:pt x="6142302" y="10592398"/>
                  </a:lnTo>
                  <a:lnTo>
                    <a:pt x="6146406" y="10594062"/>
                  </a:lnTo>
                  <a:lnTo>
                    <a:pt x="6138198" y="10594062"/>
                  </a:lnTo>
                  <a:lnTo>
                    <a:pt x="6114956" y="10603492"/>
                  </a:lnTo>
                  <a:cubicBezTo>
                    <a:pt x="6085960" y="10628140"/>
                    <a:pt x="6065626" y="10685838"/>
                    <a:pt x="6065626" y="10753070"/>
                  </a:cubicBezTo>
                  <a:cubicBezTo>
                    <a:pt x="6065626" y="10820300"/>
                    <a:pt x="6085960" y="10878000"/>
                    <a:pt x="6114956" y="10902646"/>
                  </a:cubicBezTo>
                  <a:lnTo>
                    <a:pt x="6138197" y="10912076"/>
                  </a:lnTo>
                  <a:lnTo>
                    <a:pt x="6146406" y="10912076"/>
                  </a:lnTo>
                  <a:lnTo>
                    <a:pt x="6142302" y="10913740"/>
                  </a:lnTo>
                  <a:lnTo>
                    <a:pt x="6146406" y="10915404"/>
                  </a:lnTo>
                  <a:lnTo>
                    <a:pt x="6138197" y="10915404"/>
                  </a:lnTo>
                  <a:lnTo>
                    <a:pt x="6114955" y="10924834"/>
                  </a:lnTo>
                  <a:cubicBezTo>
                    <a:pt x="6085960" y="10949482"/>
                    <a:pt x="6065625" y="11007180"/>
                    <a:pt x="6065625" y="11074412"/>
                  </a:cubicBezTo>
                  <a:cubicBezTo>
                    <a:pt x="6065625" y="11141642"/>
                    <a:pt x="6085960" y="11199340"/>
                    <a:pt x="6114955" y="11223988"/>
                  </a:cubicBezTo>
                  <a:lnTo>
                    <a:pt x="6138197" y="11233416"/>
                  </a:lnTo>
                  <a:lnTo>
                    <a:pt x="6146405" y="11233416"/>
                  </a:lnTo>
                  <a:lnTo>
                    <a:pt x="6142301" y="11235082"/>
                  </a:lnTo>
                  <a:lnTo>
                    <a:pt x="6146406" y="11236746"/>
                  </a:lnTo>
                  <a:lnTo>
                    <a:pt x="6138197" y="11236746"/>
                  </a:lnTo>
                  <a:lnTo>
                    <a:pt x="6114955" y="11246176"/>
                  </a:lnTo>
                  <a:cubicBezTo>
                    <a:pt x="6085960" y="11270824"/>
                    <a:pt x="6065625" y="11328522"/>
                    <a:pt x="6065625" y="11395752"/>
                  </a:cubicBezTo>
                  <a:cubicBezTo>
                    <a:pt x="6065625" y="11462984"/>
                    <a:pt x="6085960" y="11520682"/>
                    <a:pt x="6114955" y="11545330"/>
                  </a:cubicBezTo>
                  <a:lnTo>
                    <a:pt x="6138197" y="11554758"/>
                  </a:lnTo>
                  <a:lnTo>
                    <a:pt x="6146405" y="11554758"/>
                  </a:lnTo>
                  <a:lnTo>
                    <a:pt x="6142301" y="11556424"/>
                  </a:lnTo>
                  <a:lnTo>
                    <a:pt x="6146405" y="11558088"/>
                  </a:lnTo>
                  <a:lnTo>
                    <a:pt x="6138197" y="11558088"/>
                  </a:lnTo>
                  <a:lnTo>
                    <a:pt x="6114955" y="11567518"/>
                  </a:lnTo>
                  <a:cubicBezTo>
                    <a:pt x="6085959" y="11592166"/>
                    <a:pt x="6065625" y="11649862"/>
                    <a:pt x="6065625" y="11717094"/>
                  </a:cubicBezTo>
                  <a:cubicBezTo>
                    <a:pt x="6065625" y="11784326"/>
                    <a:pt x="6085959" y="11842024"/>
                    <a:pt x="6114955" y="11866672"/>
                  </a:cubicBezTo>
                  <a:lnTo>
                    <a:pt x="6138197" y="11876100"/>
                  </a:lnTo>
                  <a:lnTo>
                    <a:pt x="6146405" y="11876100"/>
                  </a:lnTo>
                  <a:lnTo>
                    <a:pt x="6142301" y="11877766"/>
                  </a:lnTo>
                  <a:lnTo>
                    <a:pt x="6146405" y="11879430"/>
                  </a:lnTo>
                  <a:lnTo>
                    <a:pt x="6138197" y="11879430"/>
                  </a:lnTo>
                  <a:lnTo>
                    <a:pt x="6114955" y="11888860"/>
                  </a:lnTo>
                  <a:cubicBezTo>
                    <a:pt x="6085959" y="11913506"/>
                    <a:pt x="6065625" y="11971206"/>
                    <a:pt x="6065625" y="12038436"/>
                  </a:cubicBezTo>
                  <a:cubicBezTo>
                    <a:pt x="6065625" y="12128078"/>
                    <a:pt x="6101775" y="12200772"/>
                    <a:pt x="6146405" y="12200772"/>
                  </a:cubicBezTo>
                  <a:lnTo>
                    <a:pt x="5742600" y="12200772"/>
                  </a:lnTo>
                  <a:lnTo>
                    <a:pt x="5720978" y="12192000"/>
                  </a:lnTo>
                  <a:lnTo>
                    <a:pt x="0" y="12191999"/>
                  </a:lnTo>
                  <a:lnTo>
                    <a:pt x="0" y="0"/>
                  </a:lnTo>
                  <a:lnTo>
                    <a:pt x="6001104" y="0"/>
                  </a:lnTo>
                  <a:lnTo>
                    <a:pt x="6001104" y="2222"/>
                  </a:lnTo>
                  <a:close/>
                </a:path>
              </a:pathLst>
            </a:custGeom>
            <a:solidFill>
              <a:srgbClr val="8FDAE1"/>
            </a:solidFill>
            <a:ln>
              <a:noFill/>
            </a:ln>
            <a:effectLst>
              <a:outerShdw dist="25400" dir="16200000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65" name="자유형 164"/>
            <p:cNvSpPr/>
            <p:nvPr/>
          </p:nvSpPr>
          <p:spPr>
            <a:xfrm>
              <a:off x="220080" y="850900"/>
              <a:ext cx="11971920" cy="6007101"/>
            </a:xfrm>
            <a:custGeom>
              <a:avLst/>
              <a:gdLst>
                <a:gd name="connsiteX0" fmla="*/ 11959246 w 11971920"/>
                <a:gd name="connsiteY0" fmla="*/ 3886200 h 6007101"/>
                <a:gd name="connsiteX1" fmla="*/ 11971920 w 11971920"/>
                <a:gd name="connsiteY1" fmla="*/ 6007100 h 6007101"/>
                <a:gd name="connsiteX2" fmla="*/ 11959246 w 11971920"/>
                <a:gd name="connsiteY2" fmla="*/ 5998962 h 6007101"/>
                <a:gd name="connsiteX3" fmla="*/ 6826440 w 11971920"/>
                <a:gd name="connsiteY3" fmla="*/ 0 h 6007101"/>
                <a:gd name="connsiteX4" fmla="*/ 9031646 w 11971920"/>
                <a:gd name="connsiteY4" fmla="*/ 393700 h 6007101"/>
                <a:gd name="connsiteX5" fmla="*/ 10527130 w 11971920"/>
                <a:gd name="connsiteY5" fmla="*/ 495300 h 6007101"/>
                <a:gd name="connsiteX6" fmla="*/ 11502997 w 11971920"/>
                <a:gd name="connsiteY6" fmla="*/ 1498600 h 6007101"/>
                <a:gd name="connsiteX7" fmla="*/ 11528344 w 11971920"/>
                <a:gd name="connsiteY7" fmla="*/ 2654300 h 6007101"/>
                <a:gd name="connsiteX8" fmla="*/ 11794490 w 11971920"/>
                <a:gd name="connsiteY8" fmla="*/ 3022600 h 6007101"/>
                <a:gd name="connsiteX9" fmla="*/ 11944756 w 11971920"/>
                <a:gd name="connsiteY9" fmla="*/ 3810247 h 6007101"/>
                <a:gd name="connsiteX10" fmla="*/ 11528344 w 11971920"/>
                <a:gd name="connsiteY10" fmla="*/ 6007100 h 6007101"/>
                <a:gd name="connsiteX11" fmla="*/ 11946572 w 11971920"/>
                <a:gd name="connsiteY11" fmla="*/ 6007100 h 6007101"/>
                <a:gd name="connsiteX12" fmla="*/ 11946573 w 11971920"/>
                <a:gd name="connsiteY12" fmla="*/ 6007101 h 6007101"/>
                <a:gd name="connsiteX13" fmla="*/ 707963 w 11971920"/>
                <a:gd name="connsiteY13" fmla="*/ 6007101 h 6007101"/>
                <a:gd name="connsiteX14" fmla="*/ 64959 w 11971920"/>
                <a:gd name="connsiteY14" fmla="*/ 5114460 h 6007101"/>
                <a:gd name="connsiteX15" fmla="*/ 0 w 11971920"/>
                <a:gd name="connsiteY15" fmla="*/ 5012032 h 6007101"/>
                <a:gd name="connsiteX16" fmla="*/ 161520 w 11971920"/>
                <a:gd name="connsiteY16" fmla="*/ 4241816 h 6007101"/>
                <a:gd name="connsiteX17" fmla="*/ 85479 w 11971920"/>
                <a:gd name="connsiteY17" fmla="*/ 2120916 h 6007101"/>
                <a:gd name="connsiteX18" fmla="*/ 516381 w 11971920"/>
                <a:gd name="connsiteY18" fmla="*/ 1130316 h 6007101"/>
                <a:gd name="connsiteX19" fmla="*/ 2227317 w 11971920"/>
                <a:gd name="connsiteY19" fmla="*/ 431816 h 6007101"/>
                <a:gd name="connsiteX20" fmla="*/ 4900006 w 11971920"/>
                <a:gd name="connsiteY20" fmla="*/ 27551 h 6007101"/>
                <a:gd name="connsiteX21" fmla="*/ 4912695 w 11971920"/>
                <a:gd name="connsiteY21" fmla="*/ 12732 h 6007101"/>
                <a:gd name="connsiteX22" fmla="*/ 6813798 w 11971920"/>
                <a:gd name="connsiteY22" fmla="*/ 12732 h 6007101"/>
                <a:gd name="connsiteX23" fmla="*/ 6822424 w 11971920"/>
                <a:gd name="connsiteY23" fmla="*/ 22806 h 600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971920" h="6007101">
                  <a:moveTo>
                    <a:pt x="11959246" y="3886200"/>
                  </a:moveTo>
                  <a:cubicBezTo>
                    <a:pt x="11963471" y="4593167"/>
                    <a:pt x="11967696" y="5300133"/>
                    <a:pt x="11971920" y="6007100"/>
                  </a:cubicBezTo>
                  <a:lnTo>
                    <a:pt x="11959246" y="5998962"/>
                  </a:lnTo>
                  <a:close/>
                  <a:moveTo>
                    <a:pt x="6826440" y="0"/>
                  </a:moveTo>
                  <a:cubicBezTo>
                    <a:pt x="7561509" y="131233"/>
                    <a:pt x="8414864" y="311150"/>
                    <a:pt x="9031646" y="393700"/>
                  </a:cubicBezTo>
                  <a:cubicBezTo>
                    <a:pt x="9648428" y="476250"/>
                    <a:pt x="10028636" y="461433"/>
                    <a:pt x="10527130" y="495300"/>
                  </a:cubicBezTo>
                  <a:lnTo>
                    <a:pt x="11502997" y="1498600"/>
                  </a:lnTo>
                  <a:lnTo>
                    <a:pt x="11528344" y="2654300"/>
                  </a:lnTo>
                  <a:lnTo>
                    <a:pt x="11794490" y="3022600"/>
                  </a:lnTo>
                  <a:lnTo>
                    <a:pt x="11944756" y="3810247"/>
                  </a:lnTo>
                  <a:lnTo>
                    <a:pt x="11528344" y="6007100"/>
                  </a:lnTo>
                  <a:lnTo>
                    <a:pt x="11946572" y="6007100"/>
                  </a:lnTo>
                  <a:lnTo>
                    <a:pt x="11946573" y="6007101"/>
                  </a:lnTo>
                  <a:lnTo>
                    <a:pt x="707963" y="6007101"/>
                  </a:lnTo>
                  <a:lnTo>
                    <a:pt x="64959" y="5114460"/>
                  </a:lnTo>
                  <a:lnTo>
                    <a:pt x="0" y="5012032"/>
                  </a:lnTo>
                  <a:lnTo>
                    <a:pt x="161520" y="4241816"/>
                  </a:lnTo>
                  <a:lnTo>
                    <a:pt x="85479" y="2120916"/>
                  </a:lnTo>
                  <a:lnTo>
                    <a:pt x="516381" y="1130316"/>
                  </a:lnTo>
                  <a:lnTo>
                    <a:pt x="2227317" y="431816"/>
                  </a:lnTo>
                  <a:lnTo>
                    <a:pt x="4900006" y="27551"/>
                  </a:lnTo>
                  <a:lnTo>
                    <a:pt x="4912695" y="12732"/>
                  </a:lnTo>
                  <a:lnTo>
                    <a:pt x="6813798" y="12732"/>
                  </a:lnTo>
                  <a:lnTo>
                    <a:pt x="6822424" y="228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dist="63500" dir="16200000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5165786" y="150816"/>
            <a:ext cx="1860427" cy="715878"/>
            <a:chOff x="3684588" y="1674813"/>
            <a:chExt cx="4822825" cy="1855787"/>
          </a:xfrm>
        </p:grpSpPr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3684588" y="2152650"/>
              <a:ext cx="4822825" cy="1370013"/>
            </a:xfrm>
            <a:custGeom>
              <a:avLst/>
              <a:gdLst>
                <a:gd name="T0" fmla="*/ 1495 w 9115"/>
                <a:gd name="T1" fmla="*/ 0 h 2589"/>
                <a:gd name="T2" fmla="*/ 0 w 9115"/>
                <a:gd name="T3" fmla="*/ 2589 h 2589"/>
                <a:gd name="T4" fmla="*/ 9115 w 9115"/>
                <a:gd name="T5" fmla="*/ 2589 h 2589"/>
                <a:gd name="T6" fmla="*/ 7527 w 9115"/>
                <a:gd name="T7" fmla="*/ 27 h 2589"/>
                <a:gd name="T8" fmla="*/ 5881 w 9115"/>
                <a:gd name="T9" fmla="*/ 1824 h 2589"/>
                <a:gd name="T10" fmla="*/ 2706 w 9115"/>
                <a:gd name="T11" fmla="*/ 1794 h 2589"/>
                <a:gd name="T12" fmla="*/ 1495 w 9115"/>
                <a:gd name="T13" fmla="*/ 0 h 2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115" h="2589">
                  <a:moveTo>
                    <a:pt x="1495" y="0"/>
                  </a:moveTo>
                  <a:lnTo>
                    <a:pt x="0" y="2589"/>
                  </a:lnTo>
                  <a:lnTo>
                    <a:pt x="9115" y="2589"/>
                  </a:lnTo>
                  <a:lnTo>
                    <a:pt x="7527" y="27"/>
                  </a:lnTo>
                  <a:lnTo>
                    <a:pt x="5881" y="1824"/>
                  </a:lnTo>
                  <a:lnTo>
                    <a:pt x="2706" y="1794"/>
                  </a:lnTo>
                  <a:lnTo>
                    <a:pt x="1495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15"/>
            <p:cNvSpPr>
              <a:spLocks/>
            </p:cNvSpPr>
            <p:nvPr/>
          </p:nvSpPr>
          <p:spPr bwMode="auto">
            <a:xfrm>
              <a:off x="4878388" y="1803400"/>
              <a:ext cx="2557463" cy="1719263"/>
            </a:xfrm>
            <a:custGeom>
              <a:avLst/>
              <a:gdLst>
                <a:gd name="T0" fmla="*/ 0 w 4833"/>
                <a:gd name="T1" fmla="*/ 3250 h 3250"/>
                <a:gd name="T2" fmla="*/ 976 w 4833"/>
                <a:gd name="T3" fmla="*/ 1536 h 3250"/>
                <a:gd name="T4" fmla="*/ 1211 w 4833"/>
                <a:gd name="T5" fmla="*/ 1997 h 3250"/>
                <a:gd name="T6" fmla="*/ 2359 w 4833"/>
                <a:gd name="T7" fmla="*/ 0 h 3250"/>
                <a:gd name="T8" fmla="*/ 3441 w 4833"/>
                <a:gd name="T9" fmla="*/ 2125 h 3250"/>
                <a:gd name="T10" fmla="*/ 4090 w 4833"/>
                <a:gd name="T11" fmla="*/ 992 h 3250"/>
                <a:gd name="T12" fmla="*/ 4833 w 4833"/>
                <a:gd name="T13" fmla="*/ 2451 h 3250"/>
                <a:gd name="T14" fmla="*/ 4761 w 4833"/>
                <a:gd name="T15" fmla="*/ 2565 h 3250"/>
                <a:gd name="T16" fmla="*/ 4603 w 4833"/>
                <a:gd name="T17" fmla="*/ 2781 h 3250"/>
                <a:gd name="T18" fmla="*/ 4426 w 4833"/>
                <a:gd name="T19" fmla="*/ 2981 h 3250"/>
                <a:gd name="T20" fmla="*/ 4231 w 4833"/>
                <a:gd name="T21" fmla="*/ 3165 h 3250"/>
                <a:gd name="T22" fmla="*/ 4128 w 4833"/>
                <a:gd name="T23" fmla="*/ 3250 h 3250"/>
                <a:gd name="T24" fmla="*/ 377 w 4833"/>
                <a:gd name="T25" fmla="*/ 3250 h 3250"/>
                <a:gd name="T26" fmla="*/ 0 w 4833"/>
                <a:gd name="T27" fmla="*/ 325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33" h="3250">
                  <a:moveTo>
                    <a:pt x="0" y="3250"/>
                  </a:moveTo>
                  <a:lnTo>
                    <a:pt x="976" y="1536"/>
                  </a:lnTo>
                  <a:lnTo>
                    <a:pt x="1211" y="1997"/>
                  </a:lnTo>
                  <a:lnTo>
                    <a:pt x="2359" y="0"/>
                  </a:lnTo>
                  <a:lnTo>
                    <a:pt x="3441" y="2125"/>
                  </a:lnTo>
                  <a:lnTo>
                    <a:pt x="4090" y="992"/>
                  </a:lnTo>
                  <a:lnTo>
                    <a:pt x="4833" y="2451"/>
                  </a:lnTo>
                  <a:lnTo>
                    <a:pt x="4761" y="2565"/>
                  </a:lnTo>
                  <a:lnTo>
                    <a:pt x="4603" y="2781"/>
                  </a:lnTo>
                  <a:lnTo>
                    <a:pt x="4426" y="2981"/>
                  </a:lnTo>
                  <a:lnTo>
                    <a:pt x="4231" y="3165"/>
                  </a:lnTo>
                  <a:lnTo>
                    <a:pt x="4128" y="3250"/>
                  </a:lnTo>
                  <a:lnTo>
                    <a:pt x="377" y="3250"/>
                  </a:lnTo>
                  <a:lnTo>
                    <a:pt x="0" y="32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16"/>
            <p:cNvSpPr>
              <a:spLocks/>
            </p:cNvSpPr>
            <p:nvPr/>
          </p:nvSpPr>
          <p:spPr bwMode="auto">
            <a:xfrm>
              <a:off x="5911850" y="1803400"/>
              <a:ext cx="1746250" cy="1719263"/>
            </a:xfrm>
            <a:custGeom>
              <a:avLst/>
              <a:gdLst>
                <a:gd name="T0" fmla="*/ 406 w 3299"/>
                <a:gd name="T1" fmla="*/ 0 h 3250"/>
                <a:gd name="T2" fmla="*/ 1671 w 3299"/>
                <a:gd name="T3" fmla="*/ 2485 h 3250"/>
                <a:gd name="T4" fmla="*/ 2137 w 3299"/>
                <a:gd name="T5" fmla="*/ 992 h 3250"/>
                <a:gd name="T6" fmla="*/ 3299 w 3299"/>
                <a:gd name="T7" fmla="*/ 3250 h 3250"/>
                <a:gd name="T8" fmla="*/ 374 w 3299"/>
                <a:gd name="T9" fmla="*/ 3250 h 3250"/>
                <a:gd name="T10" fmla="*/ 644 w 3299"/>
                <a:gd name="T11" fmla="*/ 3008 h 3250"/>
                <a:gd name="T12" fmla="*/ 0 w 3299"/>
                <a:gd name="T13" fmla="*/ 2681 h 3250"/>
                <a:gd name="T14" fmla="*/ 811 w 3299"/>
                <a:gd name="T15" fmla="*/ 2232 h 3250"/>
                <a:gd name="T16" fmla="*/ 406 w 3299"/>
                <a:gd name="T17" fmla="*/ 2007 h 3250"/>
                <a:gd name="T18" fmla="*/ 406 w 3299"/>
                <a:gd name="T19" fmla="*/ 1774 h 3250"/>
                <a:gd name="T20" fmla="*/ 406 w 3299"/>
                <a:gd name="T21" fmla="*/ 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99" h="3250">
                  <a:moveTo>
                    <a:pt x="406" y="0"/>
                  </a:moveTo>
                  <a:lnTo>
                    <a:pt x="1671" y="2485"/>
                  </a:lnTo>
                  <a:lnTo>
                    <a:pt x="2137" y="992"/>
                  </a:lnTo>
                  <a:lnTo>
                    <a:pt x="3299" y="3250"/>
                  </a:lnTo>
                  <a:lnTo>
                    <a:pt x="374" y="3250"/>
                  </a:lnTo>
                  <a:lnTo>
                    <a:pt x="644" y="3008"/>
                  </a:lnTo>
                  <a:lnTo>
                    <a:pt x="0" y="2681"/>
                  </a:lnTo>
                  <a:lnTo>
                    <a:pt x="811" y="2232"/>
                  </a:lnTo>
                  <a:lnTo>
                    <a:pt x="406" y="2007"/>
                  </a:lnTo>
                  <a:lnTo>
                    <a:pt x="406" y="1774"/>
                  </a:lnTo>
                  <a:lnTo>
                    <a:pt x="406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17"/>
            <p:cNvSpPr>
              <a:spLocks/>
            </p:cNvSpPr>
            <p:nvPr/>
          </p:nvSpPr>
          <p:spPr bwMode="auto">
            <a:xfrm>
              <a:off x="3694113" y="1674813"/>
              <a:ext cx="1595438" cy="1847850"/>
            </a:xfrm>
            <a:custGeom>
              <a:avLst/>
              <a:gdLst>
                <a:gd name="T0" fmla="*/ 1476 w 3014"/>
                <a:gd name="T1" fmla="*/ 902 h 3491"/>
                <a:gd name="T2" fmla="*/ 1974 w 3014"/>
                <a:gd name="T3" fmla="*/ 0 h 3491"/>
                <a:gd name="T4" fmla="*/ 3014 w 3014"/>
                <a:gd name="T5" fmla="*/ 2127 h 3491"/>
                <a:gd name="T6" fmla="*/ 2238 w 3014"/>
                <a:gd name="T7" fmla="*/ 3491 h 3491"/>
                <a:gd name="T8" fmla="*/ 0 w 3014"/>
                <a:gd name="T9" fmla="*/ 3459 h 3491"/>
                <a:gd name="T10" fmla="*/ 1476 w 3014"/>
                <a:gd name="T11" fmla="*/ 902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14" h="3491">
                  <a:moveTo>
                    <a:pt x="1476" y="902"/>
                  </a:moveTo>
                  <a:lnTo>
                    <a:pt x="1974" y="0"/>
                  </a:lnTo>
                  <a:lnTo>
                    <a:pt x="3014" y="2127"/>
                  </a:lnTo>
                  <a:lnTo>
                    <a:pt x="2238" y="3491"/>
                  </a:lnTo>
                  <a:lnTo>
                    <a:pt x="0" y="3459"/>
                  </a:lnTo>
                  <a:lnTo>
                    <a:pt x="1476" y="9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18"/>
            <p:cNvSpPr>
              <a:spLocks/>
            </p:cNvSpPr>
            <p:nvPr/>
          </p:nvSpPr>
          <p:spPr bwMode="auto">
            <a:xfrm>
              <a:off x="4572000" y="1674813"/>
              <a:ext cx="717550" cy="1847850"/>
            </a:xfrm>
            <a:custGeom>
              <a:avLst/>
              <a:gdLst>
                <a:gd name="T0" fmla="*/ 315 w 1355"/>
                <a:gd name="T1" fmla="*/ 0 h 3491"/>
                <a:gd name="T2" fmla="*/ 1355 w 1355"/>
                <a:gd name="T3" fmla="*/ 2127 h 3491"/>
                <a:gd name="T4" fmla="*/ 579 w 1355"/>
                <a:gd name="T5" fmla="*/ 3491 h 3491"/>
                <a:gd name="T6" fmla="*/ 547 w 1355"/>
                <a:gd name="T7" fmla="*/ 3457 h 3491"/>
                <a:gd name="T8" fmla="*/ 493 w 1355"/>
                <a:gd name="T9" fmla="*/ 3370 h 3491"/>
                <a:gd name="T10" fmla="*/ 448 w 1355"/>
                <a:gd name="T11" fmla="*/ 3268 h 3491"/>
                <a:gd name="T12" fmla="*/ 409 w 1355"/>
                <a:gd name="T13" fmla="*/ 3157 h 3491"/>
                <a:gd name="T14" fmla="*/ 359 w 1355"/>
                <a:gd name="T15" fmla="*/ 2983 h 3491"/>
                <a:gd name="T16" fmla="*/ 305 w 1355"/>
                <a:gd name="T17" fmla="*/ 2817 h 3491"/>
                <a:gd name="T18" fmla="*/ 265 w 1355"/>
                <a:gd name="T19" fmla="*/ 2719 h 3491"/>
                <a:gd name="T20" fmla="*/ 241 w 1355"/>
                <a:gd name="T21" fmla="*/ 2677 h 3491"/>
                <a:gd name="T22" fmla="*/ 500 w 1355"/>
                <a:gd name="T23" fmla="*/ 2435 h 3491"/>
                <a:gd name="T24" fmla="*/ 0 w 1355"/>
                <a:gd name="T25" fmla="*/ 2169 h 3491"/>
                <a:gd name="T26" fmla="*/ 631 w 1355"/>
                <a:gd name="T27" fmla="*/ 1806 h 3491"/>
                <a:gd name="T28" fmla="*/ 315 w 1355"/>
                <a:gd name="T29" fmla="*/ 1625 h 3491"/>
                <a:gd name="T30" fmla="*/ 315 w 1355"/>
                <a:gd name="T31" fmla="*/ 1436 h 3491"/>
                <a:gd name="T32" fmla="*/ 315 w 1355"/>
                <a:gd name="T33" fmla="*/ 0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55" h="3491">
                  <a:moveTo>
                    <a:pt x="315" y="0"/>
                  </a:moveTo>
                  <a:lnTo>
                    <a:pt x="1355" y="2127"/>
                  </a:lnTo>
                  <a:lnTo>
                    <a:pt x="579" y="3491"/>
                  </a:lnTo>
                  <a:lnTo>
                    <a:pt x="547" y="3457"/>
                  </a:lnTo>
                  <a:lnTo>
                    <a:pt x="493" y="3370"/>
                  </a:lnTo>
                  <a:lnTo>
                    <a:pt x="448" y="3268"/>
                  </a:lnTo>
                  <a:lnTo>
                    <a:pt x="409" y="3157"/>
                  </a:lnTo>
                  <a:lnTo>
                    <a:pt x="359" y="2983"/>
                  </a:lnTo>
                  <a:lnTo>
                    <a:pt x="305" y="2817"/>
                  </a:lnTo>
                  <a:lnTo>
                    <a:pt x="265" y="2719"/>
                  </a:lnTo>
                  <a:lnTo>
                    <a:pt x="241" y="2677"/>
                  </a:lnTo>
                  <a:lnTo>
                    <a:pt x="500" y="2435"/>
                  </a:lnTo>
                  <a:lnTo>
                    <a:pt x="0" y="2169"/>
                  </a:lnTo>
                  <a:lnTo>
                    <a:pt x="631" y="1806"/>
                  </a:lnTo>
                  <a:lnTo>
                    <a:pt x="315" y="1625"/>
                  </a:lnTo>
                  <a:lnTo>
                    <a:pt x="315" y="1436"/>
                  </a:lnTo>
                  <a:lnTo>
                    <a:pt x="315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19"/>
            <p:cNvSpPr>
              <a:spLocks/>
            </p:cNvSpPr>
            <p:nvPr/>
          </p:nvSpPr>
          <p:spPr bwMode="auto">
            <a:xfrm>
              <a:off x="7059613" y="1679575"/>
              <a:ext cx="1447800" cy="1843088"/>
            </a:xfrm>
            <a:custGeom>
              <a:avLst/>
              <a:gdLst>
                <a:gd name="T0" fmla="*/ 1148 w 2736"/>
                <a:gd name="T1" fmla="*/ 922 h 3484"/>
                <a:gd name="T2" fmla="*/ 628 w 2736"/>
                <a:gd name="T3" fmla="*/ 0 h 3484"/>
                <a:gd name="T4" fmla="*/ 0 w 2736"/>
                <a:gd name="T5" fmla="*/ 1286 h 3484"/>
                <a:gd name="T6" fmla="*/ 711 w 2736"/>
                <a:gd name="T7" fmla="*/ 2685 h 3484"/>
                <a:gd name="T8" fmla="*/ 1130 w 2736"/>
                <a:gd name="T9" fmla="*/ 3484 h 3484"/>
                <a:gd name="T10" fmla="*/ 2736 w 2736"/>
                <a:gd name="T11" fmla="*/ 3484 h 3484"/>
                <a:gd name="T12" fmla="*/ 1148 w 2736"/>
                <a:gd name="T13" fmla="*/ 922 h 3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36" h="3484">
                  <a:moveTo>
                    <a:pt x="1148" y="922"/>
                  </a:moveTo>
                  <a:lnTo>
                    <a:pt x="628" y="0"/>
                  </a:lnTo>
                  <a:lnTo>
                    <a:pt x="0" y="1286"/>
                  </a:lnTo>
                  <a:lnTo>
                    <a:pt x="711" y="2685"/>
                  </a:lnTo>
                  <a:lnTo>
                    <a:pt x="1130" y="3484"/>
                  </a:lnTo>
                  <a:lnTo>
                    <a:pt x="2736" y="3484"/>
                  </a:lnTo>
                  <a:lnTo>
                    <a:pt x="1148" y="922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20"/>
            <p:cNvSpPr>
              <a:spLocks/>
            </p:cNvSpPr>
            <p:nvPr/>
          </p:nvSpPr>
          <p:spPr bwMode="auto">
            <a:xfrm>
              <a:off x="7059613" y="1679575"/>
              <a:ext cx="393700" cy="1257300"/>
            </a:xfrm>
            <a:custGeom>
              <a:avLst/>
              <a:gdLst>
                <a:gd name="T0" fmla="*/ 628 w 743"/>
                <a:gd name="T1" fmla="*/ 0 h 2377"/>
                <a:gd name="T2" fmla="*/ 0 w 743"/>
                <a:gd name="T3" fmla="*/ 1286 h 2377"/>
                <a:gd name="T4" fmla="*/ 554 w 743"/>
                <a:gd name="T5" fmla="*/ 2377 h 2377"/>
                <a:gd name="T6" fmla="*/ 743 w 743"/>
                <a:gd name="T7" fmla="*/ 2078 h 2377"/>
                <a:gd name="T8" fmla="*/ 517 w 743"/>
                <a:gd name="T9" fmla="*/ 1707 h 2377"/>
                <a:gd name="T10" fmla="*/ 716 w 743"/>
                <a:gd name="T11" fmla="*/ 1497 h 2377"/>
                <a:gd name="T12" fmla="*/ 482 w 743"/>
                <a:gd name="T13" fmla="*/ 1331 h 2377"/>
                <a:gd name="T14" fmla="*/ 628 w 743"/>
                <a:gd name="T15" fmla="*/ 0 h 2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43" h="2377">
                  <a:moveTo>
                    <a:pt x="628" y="0"/>
                  </a:moveTo>
                  <a:lnTo>
                    <a:pt x="0" y="1286"/>
                  </a:lnTo>
                  <a:lnTo>
                    <a:pt x="554" y="2377"/>
                  </a:lnTo>
                  <a:lnTo>
                    <a:pt x="743" y="2078"/>
                  </a:lnTo>
                  <a:lnTo>
                    <a:pt x="517" y="1707"/>
                  </a:lnTo>
                  <a:lnTo>
                    <a:pt x="716" y="1497"/>
                  </a:lnTo>
                  <a:lnTo>
                    <a:pt x="482" y="1331"/>
                  </a:lnTo>
                  <a:lnTo>
                    <a:pt x="6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" name="Rectangle 33"/>
            <p:cNvSpPr>
              <a:spLocks noChangeArrowheads="1"/>
            </p:cNvSpPr>
            <p:nvPr/>
          </p:nvSpPr>
          <p:spPr bwMode="auto">
            <a:xfrm>
              <a:off x="3694113" y="3505200"/>
              <a:ext cx="4813300" cy="25400"/>
            </a:xfrm>
            <a:prstGeom prst="rect">
              <a:avLst/>
            </a:prstGeom>
            <a:solidFill>
              <a:srgbClr val="B1B1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86" name="Freeform 10"/>
          <p:cNvSpPr>
            <a:spLocks/>
          </p:cNvSpPr>
          <p:nvPr/>
        </p:nvSpPr>
        <p:spPr bwMode="auto">
          <a:xfrm>
            <a:off x="6987944" y="259097"/>
            <a:ext cx="376918" cy="145971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7" name="Freeform 10"/>
          <p:cNvSpPr>
            <a:spLocks/>
          </p:cNvSpPr>
          <p:nvPr/>
        </p:nvSpPr>
        <p:spPr bwMode="auto">
          <a:xfrm>
            <a:off x="7520563" y="460158"/>
            <a:ext cx="280412" cy="108597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841" y="-127402"/>
            <a:ext cx="1565671" cy="91780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AF69215-CD08-F347-9883-BA2C655CBE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6813" y="1661511"/>
            <a:ext cx="8714827" cy="4707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2349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" name="그룹 159"/>
          <p:cNvGrpSpPr/>
          <p:nvPr/>
        </p:nvGrpSpPr>
        <p:grpSpPr>
          <a:xfrm>
            <a:off x="10045331" y="465336"/>
            <a:ext cx="1015315" cy="268103"/>
            <a:chOff x="8847791" y="-932246"/>
            <a:chExt cx="1015315" cy="268103"/>
          </a:xfrm>
        </p:grpSpPr>
        <p:sp>
          <p:nvSpPr>
            <p:cNvPr id="42" name="Rectangle 13"/>
            <p:cNvSpPr>
              <a:spLocks noChangeArrowheads="1"/>
            </p:cNvSpPr>
            <p:nvPr/>
          </p:nvSpPr>
          <p:spPr bwMode="auto">
            <a:xfrm flipH="1">
              <a:off x="9765140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Rectangle 14"/>
            <p:cNvSpPr>
              <a:spLocks noChangeArrowheads="1"/>
            </p:cNvSpPr>
            <p:nvPr/>
          </p:nvSpPr>
          <p:spPr bwMode="auto">
            <a:xfrm flipH="1">
              <a:off x="977151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Rectangle 15"/>
            <p:cNvSpPr>
              <a:spLocks noChangeArrowheads="1"/>
            </p:cNvSpPr>
            <p:nvPr/>
          </p:nvSpPr>
          <p:spPr bwMode="auto">
            <a:xfrm flipH="1">
              <a:off x="9777893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Rectangle 16"/>
            <p:cNvSpPr>
              <a:spLocks noChangeArrowheads="1"/>
            </p:cNvSpPr>
            <p:nvPr/>
          </p:nvSpPr>
          <p:spPr bwMode="auto">
            <a:xfrm flipH="1">
              <a:off x="9784269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Rectangle 17"/>
            <p:cNvSpPr>
              <a:spLocks noChangeArrowheads="1"/>
            </p:cNvSpPr>
            <p:nvPr/>
          </p:nvSpPr>
          <p:spPr bwMode="auto">
            <a:xfrm flipH="1">
              <a:off x="979035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Rectangle 18"/>
            <p:cNvSpPr>
              <a:spLocks noChangeArrowheads="1"/>
            </p:cNvSpPr>
            <p:nvPr/>
          </p:nvSpPr>
          <p:spPr bwMode="auto">
            <a:xfrm flipH="1">
              <a:off x="979673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Rectangle 19"/>
            <p:cNvSpPr>
              <a:spLocks noChangeArrowheads="1"/>
            </p:cNvSpPr>
            <p:nvPr/>
          </p:nvSpPr>
          <p:spPr bwMode="auto">
            <a:xfrm flipH="1">
              <a:off x="980281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" name="Rectangle 20"/>
            <p:cNvSpPr>
              <a:spLocks noChangeArrowheads="1"/>
            </p:cNvSpPr>
            <p:nvPr/>
          </p:nvSpPr>
          <p:spPr bwMode="auto">
            <a:xfrm flipH="1">
              <a:off x="980919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" name="Rectangle 21"/>
            <p:cNvSpPr>
              <a:spLocks noChangeArrowheads="1"/>
            </p:cNvSpPr>
            <p:nvPr/>
          </p:nvSpPr>
          <p:spPr bwMode="auto">
            <a:xfrm flipH="1">
              <a:off x="9815572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" name="Rectangle 22"/>
            <p:cNvSpPr>
              <a:spLocks noChangeArrowheads="1"/>
            </p:cNvSpPr>
            <p:nvPr/>
          </p:nvSpPr>
          <p:spPr bwMode="auto">
            <a:xfrm flipH="1">
              <a:off x="982165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" name="Rectangle 23"/>
            <p:cNvSpPr>
              <a:spLocks noChangeArrowheads="1"/>
            </p:cNvSpPr>
            <p:nvPr/>
          </p:nvSpPr>
          <p:spPr bwMode="auto">
            <a:xfrm flipH="1">
              <a:off x="982803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" name="Rectangle 24"/>
            <p:cNvSpPr>
              <a:spLocks noChangeArrowheads="1"/>
            </p:cNvSpPr>
            <p:nvPr/>
          </p:nvSpPr>
          <p:spPr bwMode="auto">
            <a:xfrm flipH="1">
              <a:off x="983441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" name="Rectangle 25"/>
            <p:cNvSpPr>
              <a:spLocks noChangeArrowheads="1"/>
            </p:cNvSpPr>
            <p:nvPr/>
          </p:nvSpPr>
          <p:spPr bwMode="auto">
            <a:xfrm flipH="1">
              <a:off x="984049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" name="Rectangle 26"/>
            <p:cNvSpPr>
              <a:spLocks noChangeArrowheads="1"/>
            </p:cNvSpPr>
            <p:nvPr/>
          </p:nvSpPr>
          <p:spPr bwMode="auto">
            <a:xfrm flipH="1">
              <a:off x="984687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6" name="Rectangle 27"/>
            <p:cNvSpPr>
              <a:spLocks noChangeArrowheads="1"/>
            </p:cNvSpPr>
            <p:nvPr/>
          </p:nvSpPr>
          <p:spPr bwMode="auto">
            <a:xfrm flipH="1">
              <a:off x="9853251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7" name="Rectangle 28"/>
            <p:cNvSpPr>
              <a:spLocks noChangeArrowheads="1"/>
            </p:cNvSpPr>
            <p:nvPr/>
          </p:nvSpPr>
          <p:spPr bwMode="auto">
            <a:xfrm flipH="1">
              <a:off x="985933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8" name="Freeform 29"/>
            <p:cNvSpPr>
              <a:spLocks/>
            </p:cNvSpPr>
            <p:nvPr/>
          </p:nvSpPr>
          <p:spPr bwMode="auto">
            <a:xfrm flipH="1">
              <a:off x="8865181" y="-804716"/>
              <a:ext cx="320855" cy="53911"/>
            </a:xfrm>
            <a:custGeom>
              <a:avLst/>
              <a:gdLst>
                <a:gd name="T0" fmla="*/ 0 w 3320"/>
                <a:gd name="T1" fmla="*/ 559 h 559"/>
                <a:gd name="T2" fmla="*/ 3320 w 3320"/>
                <a:gd name="T3" fmla="*/ 559 h 559"/>
                <a:gd name="T4" fmla="*/ 3314 w 3320"/>
                <a:gd name="T5" fmla="*/ 521 h 559"/>
                <a:gd name="T6" fmla="*/ 3297 w 3320"/>
                <a:gd name="T7" fmla="*/ 446 h 559"/>
                <a:gd name="T8" fmla="*/ 3268 w 3320"/>
                <a:gd name="T9" fmla="*/ 373 h 559"/>
                <a:gd name="T10" fmla="*/ 3231 w 3320"/>
                <a:gd name="T11" fmla="*/ 302 h 559"/>
                <a:gd name="T12" fmla="*/ 3185 w 3320"/>
                <a:gd name="T13" fmla="*/ 232 h 559"/>
                <a:gd name="T14" fmla="*/ 3130 w 3320"/>
                <a:gd name="T15" fmla="*/ 162 h 559"/>
                <a:gd name="T16" fmla="*/ 3065 w 3320"/>
                <a:gd name="T17" fmla="*/ 96 h 559"/>
                <a:gd name="T18" fmla="*/ 2992 w 3320"/>
                <a:gd name="T19" fmla="*/ 31 h 559"/>
                <a:gd name="T20" fmla="*/ 2953 w 3320"/>
                <a:gd name="T21" fmla="*/ 0 h 559"/>
                <a:gd name="T22" fmla="*/ 0 w 3320"/>
                <a:gd name="T23" fmla="*/ 0 h 559"/>
                <a:gd name="T24" fmla="*/ 0 w 3320"/>
                <a:gd name="T25" fmla="*/ 559 h 559"/>
                <a:gd name="T26" fmla="*/ 0 w 3320"/>
                <a:gd name="T27" fmla="*/ 559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20" h="559">
                  <a:moveTo>
                    <a:pt x="0" y="559"/>
                  </a:moveTo>
                  <a:lnTo>
                    <a:pt x="3320" y="559"/>
                  </a:lnTo>
                  <a:lnTo>
                    <a:pt x="3314" y="521"/>
                  </a:lnTo>
                  <a:lnTo>
                    <a:pt x="3297" y="446"/>
                  </a:lnTo>
                  <a:lnTo>
                    <a:pt x="3268" y="373"/>
                  </a:lnTo>
                  <a:lnTo>
                    <a:pt x="3231" y="302"/>
                  </a:lnTo>
                  <a:lnTo>
                    <a:pt x="3185" y="232"/>
                  </a:lnTo>
                  <a:lnTo>
                    <a:pt x="3130" y="162"/>
                  </a:lnTo>
                  <a:lnTo>
                    <a:pt x="3065" y="96"/>
                  </a:lnTo>
                  <a:lnTo>
                    <a:pt x="2992" y="31"/>
                  </a:lnTo>
                  <a:lnTo>
                    <a:pt x="2953" y="0"/>
                  </a:lnTo>
                  <a:lnTo>
                    <a:pt x="0" y="0"/>
                  </a:lnTo>
                  <a:lnTo>
                    <a:pt x="0" y="559"/>
                  </a:lnTo>
                  <a:lnTo>
                    <a:pt x="0" y="559"/>
                  </a:lnTo>
                  <a:close/>
                </a:path>
              </a:pathLst>
            </a:custGeom>
            <a:solidFill>
              <a:srgbClr val="ABB1B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9" name="Freeform 30"/>
            <p:cNvSpPr>
              <a:spLocks/>
            </p:cNvSpPr>
            <p:nvPr/>
          </p:nvSpPr>
          <p:spPr bwMode="auto">
            <a:xfrm flipH="1">
              <a:off x="8914744" y="-850511"/>
              <a:ext cx="250423" cy="45795"/>
            </a:xfrm>
            <a:custGeom>
              <a:avLst/>
              <a:gdLst>
                <a:gd name="T0" fmla="*/ 0 w 2592"/>
                <a:gd name="T1" fmla="*/ 474 h 474"/>
                <a:gd name="T2" fmla="*/ 2592 w 2592"/>
                <a:gd name="T3" fmla="*/ 474 h 474"/>
                <a:gd name="T4" fmla="*/ 2587 w 2592"/>
                <a:gd name="T5" fmla="*/ 442 h 474"/>
                <a:gd name="T6" fmla="*/ 2573 w 2592"/>
                <a:gd name="T7" fmla="*/ 379 h 474"/>
                <a:gd name="T8" fmla="*/ 2551 w 2592"/>
                <a:gd name="T9" fmla="*/ 317 h 474"/>
                <a:gd name="T10" fmla="*/ 2523 w 2592"/>
                <a:gd name="T11" fmla="*/ 256 h 474"/>
                <a:gd name="T12" fmla="*/ 2466 w 2592"/>
                <a:gd name="T13" fmla="*/ 167 h 474"/>
                <a:gd name="T14" fmla="*/ 2367 w 2592"/>
                <a:gd name="T15" fmla="*/ 55 h 474"/>
                <a:gd name="T16" fmla="*/ 2305 w 2592"/>
                <a:gd name="T17" fmla="*/ 0 h 474"/>
                <a:gd name="T18" fmla="*/ 0 w 2592"/>
                <a:gd name="T19" fmla="*/ 0 h 474"/>
                <a:gd name="T20" fmla="*/ 0 w 2592"/>
                <a:gd name="T21" fmla="*/ 474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92" h="474">
                  <a:moveTo>
                    <a:pt x="0" y="474"/>
                  </a:moveTo>
                  <a:lnTo>
                    <a:pt x="2592" y="474"/>
                  </a:lnTo>
                  <a:lnTo>
                    <a:pt x="2587" y="442"/>
                  </a:lnTo>
                  <a:lnTo>
                    <a:pt x="2573" y="379"/>
                  </a:lnTo>
                  <a:lnTo>
                    <a:pt x="2551" y="317"/>
                  </a:lnTo>
                  <a:lnTo>
                    <a:pt x="2523" y="256"/>
                  </a:lnTo>
                  <a:lnTo>
                    <a:pt x="2466" y="167"/>
                  </a:lnTo>
                  <a:lnTo>
                    <a:pt x="2367" y="55"/>
                  </a:lnTo>
                  <a:lnTo>
                    <a:pt x="2305" y="0"/>
                  </a:lnTo>
                  <a:lnTo>
                    <a:pt x="0" y="0"/>
                  </a:lnTo>
                  <a:lnTo>
                    <a:pt x="0" y="474"/>
                  </a:lnTo>
                  <a:close/>
                </a:path>
              </a:pathLst>
            </a:custGeom>
            <a:solidFill>
              <a:srgbClr val="D1D7E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Freeform 31"/>
            <p:cNvSpPr>
              <a:spLocks/>
            </p:cNvSpPr>
            <p:nvPr/>
          </p:nvSpPr>
          <p:spPr bwMode="auto">
            <a:xfrm flipH="1">
              <a:off x="8958221" y="-888190"/>
              <a:ext cx="189846" cy="37679"/>
            </a:xfrm>
            <a:custGeom>
              <a:avLst/>
              <a:gdLst>
                <a:gd name="T0" fmla="*/ 0 w 1963"/>
                <a:gd name="T1" fmla="*/ 389 h 389"/>
                <a:gd name="T2" fmla="*/ 1963 w 1963"/>
                <a:gd name="T3" fmla="*/ 389 h 389"/>
                <a:gd name="T4" fmla="*/ 1957 w 1963"/>
                <a:gd name="T5" fmla="*/ 337 h 389"/>
                <a:gd name="T6" fmla="*/ 1924 w 1963"/>
                <a:gd name="T7" fmla="*/ 235 h 389"/>
                <a:gd name="T8" fmla="*/ 1869 w 1963"/>
                <a:gd name="T9" fmla="*/ 137 h 389"/>
                <a:gd name="T10" fmla="*/ 1793 w 1963"/>
                <a:gd name="T11" fmla="*/ 45 h 389"/>
                <a:gd name="T12" fmla="*/ 1747 w 1963"/>
                <a:gd name="T13" fmla="*/ 0 h 389"/>
                <a:gd name="T14" fmla="*/ 0 w 1963"/>
                <a:gd name="T15" fmla="*/ 0 h 389"/>
                <a:gd name="T16" fmla="*/ 0 w 1963"/>
                <a:gd name="T17" fmla="*/ 389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3" h="389">
                  <a:moveTo>
                    <a:pt x="0" y="389"/>
                  </a:moveTo>
                  <a:lnTo>
                    <a:pt x="1963" y="389"/>
                  </a:lnTo>
                  <a:lnTo>
                    <a:pt x="1957" y="337"/>
                  </a:lnTo>
                  <a:lnTo>
                    <a:pt x="1924" y="235"/>
                  </a:lnTo>
                  <a:lnTo>
                    <a:pt x="1869" y="137"/>
                  </a:lnTo>
                  <a:lnTo>
                    <a:pt x="1793" y="45"/>
                  </a:lnTo>
                  <a:lnTo>
                    <a:pt x="1747" y="0"/>
                  </a:lnTo>
                  <a:lnTo>
                    <a:pt x="0" y="0"/>
                  </a:lnTo>
                  <a:lnTo>
                    <a:pt x="0" y="389"/>
                  </a:lnTo>
                  <a:close/>
                </a:path>
              </a:pathLst>
            </a:custGeom>
            <a:solidFill>
              <a:srgbClr val="E9ECF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Rectangle 32"/>
            <p:cNvSpPr>
              <a:spLocks noChangeArrowheads="1"/>
            </p:cNvSpPr>
            <p:nvPr/>
          </p:nvSpPr>
          <p:spPr bwMode="auto">
            <a:xfrm flipH="1">
              <a:off x="9602828" y="-783847"/>
              <a:ext cx="125501" cy="62896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" name="Rectangle 33"/>
            <p:cNvSpPr>
              <a:spLocks noChangeArrowheads="1"/>
            </p:cNvSpPr>
            <p:nvPr/>
          </p:nvSpPr>
          <p:spPr bwMode="auto">
            <a:xfrm flipH="1">
              <a:off x="9226034" y="-783847"/>
              <a:ext cx="125501" cy="62896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" name="Rectangle 34"/>
            <p:cNvSpPr>
              <a:spLocks noChangeArrowheads="1"/>
            </p:cNvSpPr>
            <p:nvPr/>
          </p:nvSpPr>
          <p:spPr bwMode="auto">
            <a:xfrm flipH="1">
              <a:off x="9711229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4" name="Rectangle 35"/>
            <p:cNvSpPr>
              <a:spLocks noChangeArrowheads="1"/>
            </p:cNvSpPr>
            <p:nvPr/>
          </p:nvSpPr>
          <p:spPr bwMode="auto">
            <a:xfrm flipH="1">
              <a:off x="9694998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" name="Rectangle 36"/>
            <p:cNvSpPr>
              <a:spLocks noChangeArrowheads="1"/>
            </p:cNvSpPr>
            <p:nvPr/>
          </p:nvSpPr>
          <p:spPr bwMode="auto">
            <a:xfrm flipH="1">
              <a:off x="9678477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" name="Rectangle 37"/>
            <p:cNvSpPr>
              <a:spLocks noChangeArrowheads="1"/>
            </p:cNvSpPr>
            <p:nvPr/>
          </p:nvSpPr>
          <p:spPr bwMode="auto">
            <a:xfrm flipH="1">
              <a:off x="9662246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7" name="Rectangle 38"/>
            <p:cNvSpPr>
              <a:spLocks noChangeArrowheads="1"/>
            </p:cNvSpPr>
            <p:nvPr/>
          </p:nvSpPr>
          <p:spPr bwMode="auto">
            <a:xfrm flipH="1">
              <a:off x="9645725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8" name="Rectangle 39"/>
            <p:cNvSpPr>
              <a:spLocks noChangeArrowheads="1"/>
            </p:cNvSpPr>
            <p:nvPr/>
          </p:nvSpPr>
          <p:spPr bwMode="auto">
            <a:xfrm flipH="1">
              <a:off x="9629204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9" name="Rectangle 40"/>
            <p:cNvSpPr>
              <a:spLocks noChangeArrowheads="1"/>
            </p:cNvSpPr>
            <p:nvPr/>
          </p:nvSpPr>
          <p:spPr bwMode="auto">
            <a:xfrm flipH="1">
              <a:off x="9612973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0" name="Rectangle 41"/>
            <p:cNvSpPr>
              <a:spLocks noChangeArrowheads="1"/>
            </p:cNvSpPr>
            <p:nvPr/>
          </p:nvSpPr>
          <p:spPr bwMode="auto">
            <a:xfrm flipH="1">
              <a:off x="9414141" y="-847033"/>
              <a:ext cx="125501" cy="63185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1" name="Rectangle 42"/>
            <p:cNvSpPr>
              <a:spLocks noChangeArrowheads="1"/>
            </p:cNvSpPr>
            <p:nvPr/>
          </p:nvSpPr>
          <p:spPr bwMode="auto">
            <a:xfrm flipH="1">
              <a:off x="9522832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2" name="Rectangle 43"/>
            <p:cNvSpPr>
              <a:spLocks noChangeArrowheads="1"/>
            </p:cNvSpPr>
            <p:nvPr/>
          </p:nvSpPr>
          <p:spPr bwMode="auto">
            <a:xfrm flipH="1">
              <a:off x="9506601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3" name="Rectangle 44"/>
            <p:cNvSpPr>
              <a:spLocks noChangeArrowheads="1"/>
            </p:cNvSpPr>
            <p:nvPr/>
          </p:nvSpPr>
          <p:spPr bwMode="auto">
            <a:xfrm flipH="1">
              <a:off x="9490370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4" name="Rectangle 45"/>
            <p:cNvSpPr>
              <a:spLocks noChangeArrowheads="1"/>
            </p:cNvSpPr>
            <p:nvPr/>
          </p:nvSpPr>
          <p:spPr bwMode="auto">
            <a:xfrm flipH="1">
              <a:off x="9473849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5" name="Rectangle 46"/>
            <p:cNvSpPr>
              <a:spLocks noChangeArrowheads="1"/>
            </p:cNvSpPr>
            <p:nvPr/>
          </p:nvSpPr>
          <p:spPr bwMode="auto">
            <a:xfrm flipH="1">
              <a:off x="9457328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6" name="Rectangle 47"/>
            <p:cNvSpPr>
              <a:spLocks noChangeArrowheads="1"/>
            </p:cNvSpPr>
            <p:nvPr/>
          </p:nvSpPr>
          <p:spPr bwMode="auto">
            <a:xfrm flipH="1">
              <a:off x="9440807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7" name="Rectangle 48"/>
            <p:cNvSpPr>
              <a:spLocks noChangeArrowheads="1"/>
            </p:cNvSpPr>
            <p:nvPr/>
          </p:nvSpPr>
          <p:spPr bwMode="auto">
            <a:xfrm flipH="1">
              <a:off x="9424576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8" name="Rectangle 49"/>
            <p:cNvSpPr>
              <a:spLocks noChangeArrowheads="1"/>
            </p:cNvSpPr>
            <p:nvPr/>
          </p:nvSpPr>
          <p:spPr bwMode="auto">
            <a:xfrm flipH="1">
              <a:off x="9477037" y="-783847"/>
              <a:ext cx="125501" cy="62896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9" name="Rectangle 50"/>
            <p:cNvSpPr>
              <a:spLocks noChangeArrowheads="1"/>
            </p:cNvSpPr>
            <p:nvPr/>
          </p:nvSpPr>
          <p:spPr bwMode="auto">
            <a:xfrm flipH="1">
              <a:off x="9585728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0" name="Rectangle 51"/>
            <p:cNvSpPr>
              <a:spLocks noChangeArrowheads="1"/>
            </p:cNvSpPr>
            <p:nvPr/>
          </p:nvSpPr>
          <p:spPr bwMode="auto">
            <a:xfrm flipH="1">
              <a:off x="9569207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1" name="Rectangle 52"/>
            <p:cNvSpPr>
              <a:spLocks noChangeArrowheads="1"/>
            </p:cNvSpPr>
            <p:nvPr/>
          </p:nvSpPr>
          <p:spPr bwMode="auto">
            <a:xfrm flipH="1">
              <a:off x="9552976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2" name="Rectangle 53"/>
            <p:cNvSpPr>
              <a:spLocks noChangeArrowheads="1"/>
            </p:cNvSpPr>
            <p:nvPr/>
          </p:nvSpPr>
          <p:spPr bwMode="auto">
            <a:xfrm flipH="1">
              <a:off x="9536744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3" name="Rectangle 54"/>
            <p:cNvSpPr>
              <a:spLocks noChangeArrowheads="1"/>
            </p:cNvSpPr>
            <p:nvPr/>
          </p:nvSpPr>
          <p:spPr bwMode="auto">
            <a:xfrm flipH="1">
              <a:off x="9520223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4" name="Rectangle 55"/>
            <p:cNvSpPr>
              <a:spLocks noChangeArrowheads="1"/>
            </p:cNvSpPr>
            <p:nvPr/>
          </p:nvSpPr>
          <p:spPr bwMode="auto">
            <a:xfrm flipH="1">
              <a:off x="9503702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5" name="Rectangle 56"/>
            <p:cNvSpPr>
              <a:spLocks noChangeArrowheads="1"/>
            </p:cNvSpPr>
            <p:nvPr/>
          </p:nvSpPr>
          <p:spPr bwMode="auto">
            <a:xfrm flipH="1">
              <a:off x="9487181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6" name="Rectangle 57"/>
            <p:cNvSpPr>
              <a:spLocks noChangeArrowheads="1"/>
            </p:cNvSpPr>
            <p:nvPr/>
          </p:nvSpPr>
          <p:spPr bwMode="auto">
            <a:xfrm flipH="1">
              <a:off x="9288930" y="-847033"/>
              <a:ext cx="125212" cy="63185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7" name="Rectangle 58"/>
            <p:cNvSpPr>
              <a:spLocks noChangeArrowheads="1"/>
            </p:cNvSpPr>
            <p:nvPr/>
          </p:nvSpPr>
          <p:spPr bwMode="auto">
            <a:xfrm flipH="1">
              <a:off x="9397331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8" name="Rectangle 59"/>
            <p:cNvSpPr>
              <a:spLocks noChangeArrowheads="1"/>
            </p:cNvSpPr>
            <p:nvPr/>
          </p:nvSpPr>
          <p:spPr bwMode="auto">
            <a:xfrm flipH="1">
              <a:off x="938109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9" name="Rectangle 60"/>
            <p:cNvSpPr>
              <a:spLocks noChangeArrowheads="1"/>
            </p:cNvSpPr>
            <p:nvPr/>
          </p:nvSpPr>
          <p:spPr bwMode="auto">
            <a:xfrm flipH="1">
              <a:off x="936457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0" name="Rectangle 61"/>
            <p:cNvSpPr>
              <a:spLocks noChangeArrowheads="1"/>
            </p:cNvSpPr>
            <p:nvPr/>
          </p:nvSpPr>
          <p:spPr bwMode="auto">
            <a:xfrm flipH="1">
              <a:off x="9348058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1" name="Rectangle 62"/>
            <p:cNvSpPr>
              <a:spLocks noChangeArrowheads="1"/>
            </p:cNvSpPr>
            <p:nvPr/>
          </p:nvSpPr>
          <p:spPr bwMode="auto">
            <a:xfrm flipH="1">
              <a:off x="9331826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" name="Rectangle 63"/>
            <p:cNvSpPr>
              <a:spLocks noChangeArrowheads="1"/>
            </p:cNvSpPr>
            <p:nvPr/>
          </p:nvSpPr>
          <p:spPr bwMode="auto">
            <a:xfrm flipH="1">
              <a:off x="9315305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3" name="Rectangle 64"/>
            <p:cNvSpPr>
              <a:spLocks noChangeArrowheads="1"/>
            </p:cNvSpPr>
            <p:nvPr/>
          </p:nvSpPr>
          <p:spPr bwMode="auto">
            <a:xfrm flipH="1">
              <a:off x="9299074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4" name="Rectangle 65"/>
            <p:cNvSpPr>
              <a:spLocks noChangeArrowheads="1"/>
            </p:cNvSpPr>
            <p:nvPr/>
          </p:nvSpPr>
          <p:spPr bwMode="auto">
            <a:xfrm flipH="1">
              <a:off x="9351536" y="-783847"/>
              <a:ext cx="125501" cy="62896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5" name="Rectangle 66"/>
            <p:cNvSpPr>
              <a:spLocks noChangeArrowheads="1"/>
            </p:cNvSpPr>
            <p:nvPr/>
          </p:nvSpPr>
          <p:spPr bwMode="auto">
            <a:xfrm flipH="1">
              <a:off x="9460226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6" name="Rectangle 67"/>
            <p:cNvSpPr>
              <a:spLocks noChangeArrowheads="1"/>
            </p:cNvSpPr>
            <p:nvPr/>
          </p:nvSpPr>
          <p:spPr bwMode="auto">
            <a:xfrm flipH="1">
              <a:off x="9443995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7" name="Rectangle 68"/>
            <p:cNvSpPr>
              <a:spLocks noChangeArrowheads="1"/>
            </p:cNvSpPr>
            <p:nvPr/>
          </p:nvSpPr>
          <p:spPr bwMode="auto">
            <a:xfrm flipH="1">
              <a:off x="9427474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8" name="Rectangle 69"/>
            <p:cNvSpPr>
              <a:spLocks noChangeArrowheads="1"/>
            </p:cNvSpPr>
            <p:nvPr/>
          </p:nvSpPr>
          <p:spPr bwMode="auto">
            <a:xfrm flipH="1">
              <a:off x="9410953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9" name="Rectangle 70"/>
            <p:cNvSpPr>
              <a:spLocks noChangeArrowheads="1"/>
            </p:cNvSpPr>
            <p:nvPr/>
          </p:nvSpPr>
          <p:spPr bwMode="auto">
            <a:xfrm flipH="1">
              <a:off x="9394432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0" name="Rectangle 71"/>
            <p:cNvSpPr>
              <a:spLocks noChangeArrowheads="1"/>
            </p:cNvSpPr>
            <p:nvPr/>
          </p:nvSpPr>
          <p:spPr bwMode="auto">
            <a:xfrm flipH="1">
              <a:off x="9377911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1" name="Rectangle 72"/>
            <p:cNvSpPr>
              <a:spLocks noChangeArrowheads="1"/>
            </p:cNvSpPr>
            <p:nvPr/>
          </p:nvSpPr>
          <p:spPr bwMode="auto">
            <a:xfrm flipH="1">
              <a:off x="9361970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2" name="Rectangle 73"/>
            <p:cNvSpPr>
              <a:spLocks noChangeArrowheads="1"/>
            </p:cNvSpPr>
            <p:nvPr/>
          </p:nvSpPr>
          <p:spPr bwMode="auto">
            <a:xfrm flipH="1">
              <a:off x="9477037" y="-910218"/>
              <a:ext cx="125501" cy="63185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3" name="Rectangle 74"/>
            <p:cNvSpPr>
              <a:spLocks noChangeArrowheads="1"/>
            </p:cNvSpPr>
            <p:nvPr/>
          </p:nvSpPr>
          <p:spPr bwMode="auto">
            <a:xfrm flipH="1">
              <a:off x="9585728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4" name="Rectangle 75"/>
            <p:cNvSpPr>
              <a:spLocks noChangeArrowheads="1"/>
            </p:cNvSpPr>
            <p:nvPr/>
          </p:nvSpPr>
          <p:spPr bwMode="auto">
            <a:xfrm flipH="1">
              <a:off x="9569207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5" name="Rectangle 76"/>
            <p:cNvSpPr>
              <a:spLocks noChangeArrowheads="1"/>
            </p:cNvSpPr>
            <p:nvPr/>
          </p:nvSpPr>
          <p:spPr bwMode="auto">
            <a:xfrm flipH="1">
              <a:off x="9552976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6" name="Rectangle 77"/>
            <p:cNvSpPr>
              <a:spLocks noChangeArrowheads="1"/>
            </p:cNvSpPr>
            <p:nvPr/>
          </p:nvSpPr>
          <p:spPr bwMode="auto">
            <a:xfrm flipH="1">
              <a:off x="9536744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7" name="Rectangle 78"/>
            <p:cNvSpPr>
              <a:spLocks noChangeArrowheads="1"/>
            </p:cNvSpPr>
            <p:nvPr/>
          </p:nvSpPr>
          <p:spPr bwMode="auto">
            <a:xfrm flipH="1">
              <a:off x="9520223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8" name="Rectangle 79"/>
            <p:cNvSpPr>
              <a:spLocks noChangeArrowheads="1"/>
            </p:cNvSpPr>
            <p:nvPr/>
          </p:nvSpPr>
          <p:spPr bwMode="auto">
            <a:xfrm flipH="1">
              <a:off x="9503702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9" name="Rectangle 80"/>
            <p:cNvSpPr>
              <a:spLocks noChangeArrowheads="1"/>
            </p:cNvSpPr>
            <p:nvPr/>
          </p:nvSpPr>
          <p:spPr bwMode="auto">
            <a:xfrm flipH="1">
              <a:off x="9487181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0" name="Rectangle 81"/>
            <p:cNvSpPr>
              <a:spLocks noChangeArrowheads="1"/>
            </p:cNvSpPr>
            <p:nvPr/>
          </p:nvSpPr>
          <p:spPr bwMode="auto">
            <a:xfrm flipH="1">
              <a:off x="9334725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1" name="Rectangle 82"/>
            <p:cNvSpPr>
              <a:spLocks noChangeArrowheads="1"/>
            </p:cNvSpPr>
            <p:nvPr/>
          </p:nvSpPr>
          <p:spPr bwMode="auto">
            <a:xfrm flipH="1">
              <a:off x="9318204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2" name="Rectangle 83"/>
            <p:cNvSpPr>
              <a:spLocks noChangeArrowheads="1"/>
            </p:cNvSpPr>
            <p:nvPr/>
          </p:nvSpPr>
          <p:spPr bwMode="auto">
            <a:xfrm flipH="1">
              <a:off x="9301683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3" name="Rectangle 84"/>
            <p:cNvSpPr>
              <a:spLocks noChangeArrowheads="1"/>
            </p:cNvSpPr>
            <p:nvPr/>
          </p:nvSpPr>
          <p:spPr bwMode="auto">
            <a:xfrm flipH="1">
              <a:off x="9285452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4" name="Rectangle 85"/>
            <p:cNvSpPr>
              <a:spLocks noChangeArrowheads="1"/>
            </p:cNvSpPr>
            <p:nvPr/>
          </p:nvSpPr>
          <p:spPr bwMode="auto">
            <a:xfrm flipH="1">
              <a:off x="9268931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5" name="Rectangle 86"/>
            <p:cNvSpPr>
              <a:spLocks noChangeArrowheads="1"/>
            </p:cNvSpPr>
            <p:nvPr/>
          </p:nvSpPr>
          <p:spPr bwMode="auto">
            <a:xfrm flipH="1">
              <a:off x="9252700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6" name="Rectangle 87"/>
            <p:cNvSpPr>
              <a:spLocks noChangeArrowheads="1"/>
            </p:cNvSpPr>
            <p:nvPr/>
          </p:nvSpPr>
          <p:spPr bwMode="auto">
            <a:xfrm flipH="1">
              <a:off x="9236179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7" name="Rectangle 88"/>
            <p:cNvSpPr>
              <a:spLocks noChangeArrowheads="1"/>
            </p:cNvSpPr>
            <p:nvPr/>
          </p:nvSpPr>
          <p:spPr bwMode="auto">
            <a:xfrm flipH="1">
              <a:off x="9539933" y="-847033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8" name="Rectangle 89"/>
            <p:cNvSpPr>
              <a:spLocks noChangeArrowheads="1"/>
            </p:cNvSpPr>
            <p:nvPr/>
          </p:nvSpPr>
          <p:spPr bwMode="auto">
            <a:xfrm flipH="1">
              <a:off x="9648623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9" name="Rectangle 90"/>
            <p:cNvSpPr>
              <a:spLocks noChangeArrowheads="1"/>
            </p:cNvSpPr>
            <p:nvPr/>
          </p:nvSpPr>
          <p:spPr bwMode="auto">
            <a:xfrm flipH="1">
              <a:off x="9632102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0" name="Rectangle 91"/>
            <p:cNvSpPr>
              <a:spLocks noChangeArrowheads="1"/>
            </p:cNvSpPr>
            <p:nvPr/>
          </p:nvSpPr>
          <p:spPr bwMode="auto">
            <a:xfrm flipH="1">
              <a:off x="9615871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1" name="Rectangle 92"/>
            <p:cNvSpPr>
              <a:spLocks noChangeArrowheads="1"/>
            </p:cNvSpPr>
            <p:nvPr/>
          </p:nvSpPr>
          <p:spPr bwMode="auto">
            <a:xfrm flipH="1">
              <a:off x="9599350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2" name="Rectangle 93"/>
            <p:cNvSpPr>
              <a:spLocks noChangeArrowheads="1"/>
            </p:cNvSpPr>
            <p:nvPr/>
          </p:nvSpPr>
          <p:spPr bwMode="auto">
            <a:xfrm flipH="1">
              <a:off x="9582829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3" name="Rectangle 94"/>
            <p:cNvSpPr>
              <a:spLocks noChangeArrowheads="1"/>
            </p:cNvSpPr>
            <p:nvPr/>
          </p:nvSpPr>
          <p:spPr bwMode="auto">
            <a:xfrm flipH="1">
              <a:off x="9566598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4" name="Rectangle 95"/>
            <p:cNvSpPr>
              <a:spLocks noChangeArrowheads="1"/>
            </p:cNvSpPr>
            <p:nvPr/>
          </p:nvSpPr>
          <p:spPr bwMode="auto">
            <a:xfrm flipH="1">
              <a:off x="9550077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5" name="Rectangle 96"/>
            <p:cNvSpPr>
              <a:spLocks noChangeArrowheads="1"/>
            </p:cNvSpPr>
            <p:nvPr/>
          </p:nvSpPr>
          <p:spPr bwMode="auto">
            <a:xfrm flipH="1">
              <a:off x="9351536" y="-910218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6" name="Rectangle 97"/>
            <p:cNvSpPr>
              <a:spLocks noChangeArrowheads="1"/>
            </p:cNvSpPr>
            <p:nvPr/>
          </p:nvSpPr>
          <p:spPr bwMode="auto">
            <a:xfrm flipH="1">
              <a:off x="9460226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7" name="Rectangle 98"/>
            <p:cNvSpPr>
              <a:spLocks noChangeArrowheads="1"/>
            </p:cNvSpPr>
            <p:nvPr/>
          </p:nvSpPr>
          <p:spPr bwMode="auto">
            <a:xfrm flipH="1">
              <a:off x="9443995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8" name="Rectangle 99"/>
            <p:cNvSpPr>
              <a:spLocks noChangeArrowheads="1"/>
            </p:cNvSpPr>
            <p:nvPr/>
          </p:nvSpPr>
          <p:spPr bwMode="auto">
            <a:xfrm flipH="1">
              <a:off x="9427474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9" name="Rectangle 100"/>
            <p:cNvSpPr>
              <a:spLocks noChangeArrowheads="1"/>
            </p:cNvSpPr>
            <p:nvPr/>
          </p:nvSpPr>
          <p:spPr bwMode="auto">
            <a:xfrm flipH="1">
              <a:off x="9410953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0" name="Rectangle 101"/>
            <p:cNvSpPr>
              <a:spLocks noChangeArrowheads="1"/>
            </p:cNvSpPr>
            <p:nvPr/>
          </p:nvSpPr>
          <p:spPr bwMode="auto">
            <a:xfrm flipH="1">
              <a:off x="9394432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1" name="Rectangle 102"/>
            <p:cNvSpPr>
              <a:spLocks noChangeArrowheads="1"/>
            </p:cNvSpPr>
            <p:nvPr/>
          </p:nvSpPr>
          <p:spPr bwMode="auto">
            <a:xfrm flipH="1">
              <a:off x="9377911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2" name="Rectangle 103"/>
            <p:cNvSpPr>
              <a:spLocks noChangeArrowheads="1"/>
            </p:cNvSpPr>
            <p:nvPr/>
          </p:nvSpPr>
          <p:spPr bwMode="auto">
            <a:xfrm flipH="1">
              <a:off x="9361970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3" name="Freeform 104"/>
            <p:cNvSpPr>
              <a:spLocks/>
            </p:cNvSpPr>
            <p:nvPr/>
          </p:nvSpPr>
          <p:spPr bwMode="auto">
            <a:xfrm flipH="1">
              <a:off x="8847791" y="-771674"/>
              <a:ext cx="1015315" cy="107531"/>
            </a:xfrm>
            <a:custGeom>
              <a:avLst/>
              <a:gdLst>
                <a:gd name="T0" fmla="*/ 6766 w 10509"/>
                <a:gd name="T1" fmla="*/ 168 h 1111"/>
                <a:gd name="T2" fmla="*/ 6546 w 10509"/>
                <a:gd name="T3" fmla="*/ 542 h 1111"/>
                <a:gd name="T4" fmla="*/ 6135 w 10509"/>
                <a:gd name="T5" fmla="*/ 537 h 1111"/>
                <a:gd name="T6" fmla="*/ 3988 w 10509"/>
                <a:gd name="T7" fmla="*/ 509 h 1111"/>
                <a:gd name="T8" fmla="*/ 2528 w 10509"/>
                <a:gd name="T9" fmla="*/ 495 h 1111"/>
                <a:gd name="T10" fmla="*/ 1988 w 10509"/>
                <a:gd name="T11" fmla="*/ 493 h 1111"/>
                <a:gd name="T12" fmla="*/ 1906 w 10509"/>
                <a:gd name="T13" fmla="*/ 493 h 1111"/>
                <a:gd name="T14" fmla="*/ 1757 w 10509"/>
                <a:gd name="T15" fmla="*/ 483 h 1111"/>
                <a:gd name="T16" fmla="*/ 1628 w 10509"/>
                <a:gd name="T17" fmla="*/ 466 h 1111"/>
                <a:gd name="T18" fmla="*/ 1514 w 10509"/>
                <a:gd name="T19" fmla="*/ 440 h 1111"/>
                <a:gd name="T20" fmla="*/ 1416 w 10509"/>
                <a:gd name="T21" fmla="*/ 408 h 1111"/>
                <a:gd name="T22" fmla="*/ 1334 w 10509"/>
                <a:gd name="T23" fmla="*/ 372 h 1111"/>
                <a:gd name="T24" fmla="*/ 1263 w 10509"/>
                <a:gd name="T25" fmla="*/ 334 h 1111"/>
                <a:gd name="T26" fmla="*/ 1206 w 10509"/>
                <a:gd name="T27" fmla="*/ 290 h 1111"/>
                <a:gd name="T28" fmla="*/ 1160 w 10509"/>
                <a:gd name="T29" fmla="*/ 247 h 1111"/>
                <a:gd name="T30" fmla="*/ 1124 w 10509"/>
                <a:gd name="T31" fmla="*/ 204 h 1111"/>
                <a:gd name="T32" fmla="*/ 1083 w 10509"/>
                <a:gd name="T33" fmla="*/ 141 h 1111"/>
                <a:gd name="T34" fmla="*/ 1055 w 10509"/>
                <a:gd name="T35" fmla="*/ 67 h 1111"/>
                <a:gd name="T36" fmla="*/ 1046 w 10509"/>
                <a:gd name="T37" fmla="*/ 14 h 1111"/>
                <a:gd name="T38" fmla="*/ 1045 w 10509"/>
                <a:gd name="T39" fmla="*/ 0 h 1111"/>
                <a:gd name="T40" fmla="*/ 0 w 10509"/>
                <a:gd name="T41" fmla="*/ 0 h 1111"/>
                <a:gd name="T42" fmla="*/ 16 w 10509"/>
                <a:gd name="T43" fmla="*/ 40 h 1111"/>
                <a:gd name="T44" fmla="*/ 64 w 10509"/>
                <a:gd name="T45" fmla="*/ 136 h 1111"/>
                <a:gd name="T46" fmla="*/ 162 w 10509"/>
                <a:gd name="T47" fmla="*/ 295 h 1111"/>
                <a:gd name="T48" fmla="*/ 372 w 10509"/>
                <a:gd name="T49" fmla="*/ 589 h 1111"/>
                <a:gd name="T50" fmla="*/ 415 w 10509"/>
                <a:gd name="T51" fmla="*/ 643 h 1111"/>
                <a:gd name="T52" fmla="*/ 350 w 10509"/>
                <a:gd name="T53" fmla="*/ 697 h 1111"/>
                <a:gd name="T54" fmla="*/ 252 w 10509"/>
                <a:gd name="T55" fmla="*/ 793 h 1111"/>
                <a:gd name="T56" fmla="*/ 192 w 10509"/>
                <a:gd name="T57" fmla="*/ 879 h 1111"/>
                <a:gd name="T58" fmla="*/ 159 w 10509"/>
                <a:gd name="T59" fmla="*/ 953 h 1111"/>
                <a:gd name="T60" fmla="*/ 147 w 10509"/>
                <a:gd name="T61" fmla="*/ 1013 h 1111"/>
                <a:gd name="T62" fmla="*/ 149 w 10509"/>
                <a:gd name="T63" fmla="*/ 1061 h 1111"/>
                <a:gd name="T64" fmla="*/ 162 w 10509"/>
                <a:gd name="T65" fmla="*/ 1106 h 1111"/>
                <a:gd name="T66" fmla="*/ 166 w 10509"/>
                <a:gd name="T67" fmla="*/ 1111 h 1111"/>
                <a:gd name="T68" fmla="*/ 9805 w 10509"/>
                <a:gd name="T69" fmla="*/ 1111 h 1111"/>
                <a:gd name="T70" fmla="*/ 9861 w 10509"/>
                <a:gd name="T71" fmla="*/ 1107 h 1111"/>
                <a:gd name="T72" fmla="*/ 9963 w 10509"/>
                <a:gd name="T73" fmla="*/ 1088 h 1111"/>
                <a:gd name="T74" fmla="*/ 10054 w 10509"/>
                <a:gd name="T75" fmla="*/ 1057 h 1111"/>
                <a:gd name="T76" fmla="*/ 10135 w 10509"/>
                <a:gd name="T77" fmla="*/ 1012 h 1111"/>
                <a:gd name="T78" fmla="*/ 10204 w 10509"/>
                <a:gd name="T79" fmla="*/ 959 h 1111"/>
                <a:gd name="T80" fmla="*/ 10266 w 10509"/>
                <a:gd name="T81" fmla="*/ 895 h 1111"/>
                <a:gd name="T82" fmla="*/ 10317 w 10509"/>
                <a:gd name="T83" fmla="*/ 826 h 1111"/>
                <a:gd name="T84" fmla="*/ 10362 w 10509"/>
                <a:gd name="T85" fmla="*/ 753 h 1111"/>
                <a:gd name="T86" fmla="*/ 10415 w 10509"/>
                <a:gd name="T87" fmla="*/ 637 h 1111"/>
                <a:gd name="T88" fmla="*/ 10464 w 10509"/>
                <a:gd name="T89" fmla="*/ 480 h 1111"/>
                <a:gd name="T90" fmla="*/ 10493 w 10509"/>
                <a:gd name="T91" fmla="*/ 335 h 1111"/>
                <a:gd name="T92" fmla="*/ 10506 w 10509"/>
                <a:gd name="T93" fmla="*/ 213 h 1111"/>
                <a:gd name="T94" fmla="*/ 10509 w 10509"/>
                <a:gd name="T95" fmla="*/ 168 h 1111"/>
                <a:gd name="T96" fmla="*/ 6766 w 10509"/>
                <a:gd name="T97" fmla="*/ 168 h 1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0509" h="1111">
                  <a:moveTo>
                    <a:pt x="6766" y="168"/>
                  </a:moveTo>
                  <a:lnTo>
                    <a:pt x="6546" y="542"/>
                  </a:lnTo>
                  <a:lnTo>
                    <a:pt x="6135" y="537"/>
                  </a:lnTo>
                  <a:lnTo>
                    <a:pt x="3988" y="509"/>
                  </a:lnTo>
                  <a:lnTo>
                    <a:pt x="2528" y="495"/>
                  </a:lnTo>
                  <a:lnTo>
                    <a:pt x="1988" y="493"/>
                  </a:lnTo>
                  <a:lnTo>
                    <a:pt x="1906" y="493"/>
                  </a:lnTo>
                  <a:lnTo>
                    <a:pt x="1757" y="483"/>
                  </a:lnTo>
                  <a:lnTo>
                    <a:pt x="1628" y="466"/>
                  </a:lnTo>
                  <a:lnTo>
                    <a:pt x="1514" y="440"/>
                  </a:lnTo>
                  <a:lnTo>
                    <a:pt x="1416" y="408"/>
                  </a:lnTo>
                  <a:lnTo>
                    <a:pt x="1334" y="372"/>
                  </a:lnTo>
                  <a:lnTo>
                    <a:pt x="1263" y="334"/>
                  </a:lnTo>
                  <a:lnTo>
                    <a:pt x="1206" y="290"/>
                  </a:lnTo>
                  <a:lnTo>
                    <a:pt x="1160" y="247"/>
                  </a:lnTo>
                  <a:lnTo>
                    <a:pt x="1124" y="204"/>
                  </a:lnTo>
                  <a:lnTo>
                    <a:pt x="1083" y="141"/>
                  </a:lnTo>
                  <a:lnTo>
                    <a:pt x="1055" y="67"/>
                  </a:lnTo>
                  <a:lnTo>
                    <a:pt x="1046" y="14"/>
                  </a:lnTo>
                  <a:lnTo>
                    <a:pt x="1045" y="0"/>
                  </a:lnTo>
                  <a:lnTo>
                    <a:pt x="0" y="0"/>
                  </a:lnTo>
                  <a:lnTo>
                    <a:pt x="16" y="40"/>
                  </a:lnTo>
                  <a:lnTo>
                    <a:pt x="64" y="136"/>
                  </a:lnTo>
                  <a:lnTo>
                    <a:pt x="162" y="295"/>
                  </a:lnTo>
                  <a:lnTo>
                    <a:pt x="372" y="589"/>
                  </a:lnTo>
                  <a:lnTo>
                    <a:pt x="415" y="643"/>
                  </a:lnTo>
                  <a:lnTo>
                    <a:pt x="350" y="697"/>
                  </a:lnTo>
                  <a:lnTo>
                    <a:pt x="252" y="793"/>
                  </a:lnTo>
                  <a:lnTo>
                    <a:pt x="192" y="879"/>
                  </a:lnTo>
                  <a:lnTo>
                    <a:pt x="159" y="953"/>
                  </a:lnTo>
                  <a:lnTo>
                    <a:pt x="147" y="1013"/>
                  </a:lnTo>
                  <a:lnTo>
                    <a:pt x="149" y="1061"/>
                  </a:lnTo>
                  <a:lnTo>
                    <a:pt x="162" y="1106"/>
                  </a:lnTo>
                  <a:lnTo>
                    <a:pt x="166" y="1111"/>
                  </a:lnTo>
                  <a:lnTo>
                    <a:pt x="9805" y="1111"/>
                  </a:lnTo>
                  <a:lnTo>
                    <a:pt x="9861" y="1107"/>
                  </a:lnTo>
                  <a:lnTo>
                    <a:pt x="9963" y="1088"/>
                  </a:lnTo>
                  <a:lnTo>
                    <a:pt x="10054" y="1057"/>
                  </a:lnTo>
                  <a:lnTo>
                    <a:pt x="10135" y="1012"/>
                  </a:lnTo>
                  <a:lnTo>
                    <a:pt x="10204" y="959"/>
                  </a:lnTo>
                  <a:lnTo>
                    <a:pt x="10266" y="895"/>
                  </a:lnTo>
                  <a:lnTo>
                    <a:pt x="10317" y="826"/>
                  </a:lnTo>
                  <a:lnTo>
                    <a:pt x="10362" y="753"/>
                  </a:lnTo>
                  <a:lnTo>
                    <a:pt x="10415" y="637"/>
                  </a:lnTo>
                  <a:lnTo>
                    <a:pt x="10464" y="480"/>
                  </a:lnTo>
                  <a:lnTo>
                    <a:pt x="10493" y="335"/>
                  </a:lnTo>
                  <a:lnTo>
                    <a:pt x="10506" y="213"/>
                  </a:lnTo>
                  <a:lnTo>
                    <a:pt x="10509" y="168"/>
                  </a:lnTo>
                  <a:lnTo>
                    <a:pt x="6766" y="168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4" name="Rectangle 105"/>
            <p:cNvSpPr>
              <a:spLocks noChangeArrowheads="1"/>
            </p:cNvSpPr>
            <p:nvPr/>
          </p:nvSpPr>
          <p:spPr bwMode="auto">
            <a:xfrm flipH="1">
              <a:off x="9150096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5" name="Rectangle 106"/>
            <p:cNvSpPr>
              <a:spLocks noChangeArrowheads="1"/>
            </p:cNvSpPr>
            <p:nvPr/>
          </p:nvSpPr>
          <p:spPr bwMode="auto">
            <a:xfrm flipH="1">
              <a:off x="9111837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6" name="Rectangle 107"/>
            <p:cNvSpPr>
              <a:spLocks noChangeArrowheads="1"/>
            </p:cNvSpPr>
            <p:nvPr/>
          </p:nvSpPr>
          <p:spPr bwMode="auto">
            <a:xfrm flipH="1">
              <a:off x="9073578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7" name="Rectangle 108"/>
            <p:cNvSpPr>
              <a:spLocks noChangeArrowheads="1"/>
            </p:cNvSpPr>
            <p:nvPr/>
          </p:nvSpPr>
          <p:spPr bwMode="auto">
            <a:xfrm flipH="1">
              <a:off x="9035029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8" name="Rectangle 109"/>
            <p:cNvSpPr>
              <a:spLocks noChangeArrowheads="1"/>
            </p:cNvSpPr>
            <p:nvPr/>
          </p:nvSpPr>
          <p:spPr bwMode="auto">
            <a:xfrm flipH="1">
              <a:off x="8996770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9" name="Rectangle 110"/>
            <p:cNvSpPr>
              <a:spLocks noChangeArrowheads="1"/>
            </p:cNvSpPr>
            <p:nvPr/>
          </p:nvSpPr>
          <p:spPr bwMode="auto">
            <a:xfrm flipH="1">
              <a:off x="8958221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0" name="Rectangle 111"/>
            <p:cNvSpPr>
              <a:spLocks noChangeArrowheads="1"/>
            </p:cNvSpPr>
            <p:nvPr/>
          </p:nvSpPr>
          <p:spPr bwMode="auto">
            <a:xfrm flipH="1">
              <a:off x="8919962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1" name="Rectangle 112"/>
            <p:cNvSpPr>
              <a:spLocks noChangeArrowheads="1"/>
            </p:cNvSpPr>
            <p:nvPr/>
          </p:nvSpPr>
          <p:spPr bwMode="auto">
            <a:xfrm flipH="1">
              <a:off x="9141690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2" name="Rectangle 113"/>
            <p:cNvSpPr>
              <a:spLocks noChangeArrowheads="1"/>
            </p:cNvSpPr>
            <p:nvPr/>
          </p:nvSpPr>
          <p:spPr bwMode="auto">
            <a:xfrm flipH="1">
              <a:off x="9109228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3" name="Rectangle 114"/>
            <p:cNvSpPr>
              <a:spLocks noChangeArrowheads="1"/>
            </p:cNvSpPr>
            <p:nvPr/>
          </p:nvSpPr>
          <p:spPr bwMode="auto">
            <a:xfrm flipH="1">
              <a:off x="9076766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4" name="Rectangle 115"/>
            <p:cNvSpPr>
              <a:spLocks noChangeArrowheads="1"/>
            </p:cNvSpPr>
            <p:nvPr/>
          </p:nvSpPr>
          <p:spPr bwMode="auto">
            <a:xfrm flipH="1">
              <a:off x="9044593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5" name="Rectangle 116"/>
            <p:cNvSpPr>
              <a:spLocks noChangeArrowheads="1"/>
            </p:cNvSpPr>
            <p:nvPr/>
          </p:nvSpPr>
          <p:spPr bwMode="auto">
            <a:xfrm flipH="1">
              <a:off x="9012131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6" name="Rectangle 117"/>
            <p:cNvSpPr>
              <a:spLocks noChangeArrowheads="1"/>
            </p:cNvSpPr>
            <p:nvPr/>
          </p:nvSpPr>
          <p:spPr bwMode="auto">
            <a:xfrm flipH="1">
              <a:off x="8979669" y="-841526"/>
              <a:ext cx="1420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7" name="Rectangle 118"/>
            <p:cNvSpPr>
              <a:spLocks noChangeArrowheads="1"/>
            </p:cNvSpPr>
            <p:nvPr/>
          </p:nvSpPr>
          <p:spPr bwMode="auto">
            <a:xfrm flipH="1">
              <a:off x="8947207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8" name="Rectangle 119"/>
            <p:cNvSpPr>
              <a:spLocks noChangeArrowheads="1"/>
            </p:cNvSpPr>
            <p:nvPr/>
          </p:nvSpPr>
          <p:spPr bwMode="auto">
            <a:xfrm flipH="1">
              <a:off x="9128937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9" name="Rectangle 120"/>
            <p:cNvSpPr>
              <a:spLocks noChangeArrowheads="1"/>
            </p:cNvSpPr>
            <p:nvPr/>
          </p:nvSpPr>
          <p:spPr bwMode="auto">
            <a:xfrm flipH="1">
              <a:off x="9105170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0" name="Rectangle 121"/>
            <p:cNvSpPr>
              <a:spLocks noChangeArrowheads="1"/>
            </p:cNvSpPr>
            <p:nvPr/>
          </p:nvSpPr>
          <p:spPr bwMode="auto">
            <a:xfrm flipH="1">
              <a:off x="9081693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1" name="Rectangle 122"/>
            <p:cNvSpPr>
              <a:spLocks noChangeArrowheads="1"/>
            </p:cNvSpPr>
            <p:nvPr/>
          </p:nvSpPr>
          <p:spPr bwMode="auto">
            <a:xfrm flipH="1">
              <a:off x="9057926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2" name="Rectangle 123"/>
            <p:cNvSpPr>
              <a:spLocks noChangeArrowheads="1"/>
            </p:cNvSpPr>
            <p:nvPr/>
          </p:nvSpPr>
          <p:spPr bwMode="auto">
            <a:xfrm flipH="1">
              <a:off x="9034159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3" name="Rectangle 124"/>
            <p:cNvSpPr>
              <a:spLocks noChangeArrowheads="1"/>
            </p:cNvSpPr>
            <p:nvPr/>
          </p:nvSpPr>
          <p:spPr bwMode="auto">
            <a:xfrm flipH="1">
              <a:off x="9010682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4" name="Rectangle 125"/>
            <p:cNvSpPr>
              <a:spLocks noChangeArrowheads="1"/>
            </p:cNvSpPr>
            <p:nvPr/>
          </p:nvSpPr>
          <p:spPr bwMode="auto">
            <a:xfrm flipH="1">
              <a:off x="8986915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5" name="Rectangle 126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44056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6" name="Rectangle 127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11884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7" name="Rectangle 128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37100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8" name="Rectangle 129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9855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9" name="Freeform 130"/>
            <p:cNvSpPr>
              <a:spLocks/>
            </p:cNvSpPr>
            <p:nvPr/>
          </p:nvSpPr>
          <p:spPr bwMode="auto">
            <a:xfrm flipH="1">
              <a:off x="9762821" y="-780369"/>
              <a:ext cx="100285" cy="4058"/>
            </a:xfrm>
            <a:custGeom>
              <a:avLst/>
              <a:gdLst>
                <a:gd name="T0" fmla="*/ 1034 w 1039"/>
                <a:gd name="T1" fmla="*/ 42 h 42"/>
                <a:gd name="T2" fmla="*/ 5 w 1039"/>
                <a:gd name="T3" fmla="*/ 42 h 42"/>
                <a:gd name="T4" fmla="*/ 2 w 1039"/>
                <a:gd name="T5" fmla="*/ 41 h 42"/>
                <a:gd name="T6" fmla="*/ 0 w 1039"/>
                <a:gd name="T7" fmla="*/ 36 h 42"/>
                <a:gd name="T8" fmla="*/ 0 w 1039"/>
                <a:gd name="T9" fmla="*/ 6 h 42"/>
                <a:gd name="T10" fmla="*/ 2 w 1039"/>
                <a:gd name="T11" fmla="*/ 2 h 42"/>
                <a:gd name="T12" fmla="*/ 5 w 1039"/>
                <a:gd name="T13" fmla="*/ 0 h 42"/>
                <a:gd name="T14" fmla="*/ 1033 w 1039"/>
                <a:gd name="T15" fmla="*/ 0 h 42"/>
                <a:gd name="T16" fmla="*/ 1036 w 1039"/>
                <a:gd name="T17" fmla="*/ 2 h 42"/>
                <a:gd name="T18" fmla="*/ 1037 w 1039"/>
                <a:gd name="T19" fmla="*/ 6 h 42"/>
                <a:gd name="T20" fmla="*/ 1037 w 1039"/>
                <a:gd name="T21" fmla="*/ 36 h 42"/>
                <a:gd name="T22" fmla="*/ 1039 w 1039"/>
                <a:gd name="T23" fmla="*/ 41 h 42"/>
                <a:gd name="T24" fmla="*/ 1034 w 1039"/>
                <a:gd name="T25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39" h="42">
                  <a:moveTo>
                    <a:pt x="1034" y="42"/>
                  </a:moveTo>
                  <a:lnTo>
                    <a:pt x="5" y="42"/>
                  </a:lnTo>
                  <a:lnTo>
                    <a:pt x="2" y="41"/>
                  </a:lnTo>
                  <a:lnTo>
                    <a:pt x="0" y="36"/>
                  </a:lnTo>
                  <a:lnTo>
                    <a:pt x="0" y="6"/>
                  </a:lnTo>
                  <a:lnTo>
                    <a:pt x="2" y="2"/>
                  </a:lnTo>
                  <a:lnTo>
                    <a:pt x="5" y="0"/>
                  </a:lnTo>
                  <a:lnTo>
                    <a:pt x="1033" y="0"/>
                  </a:lnTo>
                  <a:lnTo>
                    <a:pt x="1036" y="2"/>
                  </a:lnTo>
                  <a:lnTo>
                    <a:pt x="1037" y="6"/>
                  </a:lnTo>
                  <a:lnTo>
                    <a:pt x="1037" y="36"/>
                  </a:lnTo>
                  <a:lnTo>
                    <a:pt x="1039" y="41"/>
                  </a:lnTo>
                  <a:lnTo>
                    <a:pt x="1034" y="42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0" y="711591"/>
            <a:ext cx="12200772" cy="6146409"/>
            <a:chOff x="1" y="711592"/>
            <a:chExt cx="12200772" cy="6146409"/>
          </a:xfrm>
        </p:grpSpPr>
        <p:sp>
          <p:nvSpPr>
            <p:cNvPr id="164" name="자유형 163"/>
            <p:cNvSpPr/>
            <p:nvPr/>
          </p:nvSpPr>
          <p:spPr>
            <a:xfrm rot="16200000">
              <a:off x="3027182" y="-2315589"/>
              <a:ext cx="6146409" cy="12200772"/>
            </a:xfrm>
            <a:custGeom>
              <a:avLst/>
              <a:gdLst>
                <a:gd name="connsiteX0" fmla="*/ 6146409 w 6146409"/>
                <a:gd name="connsiteY0" fmla="*/ 2222 h 12200772"/>
                <a:gd name="connsiteX1" fmla="*/ 6065629 w 6146409"/>
                <a:gd name="connsiteY1" fmla="*/ 164558 h 12200772"/>
                <a:gd name="connsiteX2" fmla="*/ 6114959 w 6146409"/>
                <a:gd name="connsiteY2" fmla="*/ 314135 h 12200772"/>
                <a:gd name="connsiteX3" fmla="*/ 6138200 w 6146409"/>
                <a:gd name="connsiteY3" fmla="*/ 323564 h 12200772"/>
                <a:gd name="connsiteX4" fmla="*/ 6146409 w 6146409"/>
                <a:gd name="connsiteY4" fmla="*/ 323564 h 12200772"/>
                <a:gd name="connsiteX5" fmla="*/ 6142304 w 6146409"/>
                <a:gd name="connsiteY5" fmla="*/ 325229 h 12200772"/>
                <a:gd name="connsiteX6" fmla="*/ 6146409 w 6146409"/>
                <a:gd name="connsiteY6" fmla="*/ 326894 h 12200772"/>
                <a:gd name="connsiteX7" fmla="*/ 6138200 w 6146409"/>
                <a:gd name="connsiteY7" fmla="*/ 326894 h 12200772"/>
                <a:gd name="connsiteX8" fmla="*/ 6114958 w 6146409"/>
                <a:gd name="connsiteY8" fmla="*/ 336323 h 12200772"/>
                <a:gd name="connsiteX9" fmla="*/ 6065628 w 6146409"/>
                <a:gd name="connsiteY9" fmla="*/ 485900 h 12200772"/>
                <a:gd name="connsiteX10" fmla="*/ 6114958 w 6146409"/>
                <a:gd name="connsiteY10" fmla="*/ 635477 h 12200772"/>
                <a:gd name="connsiteX11" fmla="*/ 6138200 w 6146409"/>
                <a:gd name="connsiteY11" fmla="*/ 644906 h 12200772"/>
                <a:gd name="connsiteX12" fmla="*/ 6146408 w 6146409"/>
                <a:gd name="connsiteY12" fmla="*/ 644906 h 12200772"/>
                <a:gd name="connsiteX13" fmla="*/ 6142304 w 6146409"/>
                <a:gd name="connsiteY13" fmla="*/ 646571 h 12200772"/>
                <a:gd name="connsiteX14" fmla="*/ 6146409 w 6146409"/>
                <a:gd name="connsiteY14" fmla="*/ 648235 h 12200772"/>
                <a:gd name="connsiteX15" fmla="*/ 6138200 w 6146409"/>
                <a:gd name="connsiteY15" fmla="*/ 648235 h 12200772"/>
                <a:gd name="connsiteX16" fmla="*/ 6114958 w 6146409"/>
                <a:gd name="connsiteY16" fmla="*/ 657664 h 12200772"/>
                <a:gd name="connsiteX17" fmla="*/ 6065628 w 6146409"/>
                <a:gd name="connsiteY17" fmla="*/ 807242 h 12200772"/>
                <a:gd name="connsiteX18" fmla="*/ 6114958 w 6146409"/>
                <a:gd name="connsiteY18" fmla="*/ 956818 h 12200772"/>
                <a:gd name="connsiteX19" fmla="*/ 6138200 w 6146409"/>
                <a:gd name="connsiteY19" fmla="*/ 966247 h 12200772"/>
                <a:gd name="connsiteX20" fmla="*/ 6146408 w 6146409"/>
                <a:gd name="connsiteY20" fmla="*/ 966247 h 12200772"/>
                <a:gd name="connsiteX21" fmla="*/ 6142304 w 6146409"/>
                <a:gd name="connsiteY21" fmla="*/ 967912 h 12200772"/>
                <a:gd name="connsiteX22" fmla="*/ 6146408 w 6146409"/>
                <a:gd name="connsiteY22" fmla="*/ 969577 h 12200772"/>
                <a:gd name="connsiteX23" fmla="*/ 6138200 w 6146409"/>
                <a:gd name="connsiteY23" fmla="*/ 969577 h 12200772"/>
                <a:gd name="connsiteX24" fmla="*/ 6114958 w 6146409"/>
                <a:gd name="connsiteY24" fmla="*/ 979006 h 12200772"/>
                <a:gd name="connsiteX25" fmla="*/ 6065628 w 6146409"/>
                <a:gd name="connsiteY25" fmla="*/ 1128583 h 12200772"/>
                <a:gd name="connsiteX26" fmla="*/ 6114958 w 6146409"/>
                <a:gd name="connsiteY26" fmla="*/ 1278160 h 12200772"/>
                <a:gd name="connsiteX27" fmla="*/ 6138200 w 6146409"/>
                <a:gd name="connsiteY27" fmla="*/ 1287589 h 12200772"/>
                <a:gd name="connsiteX28" fmla="*/ 6146408 w 6146409"/>
                <a:gd name="connsiteY28" fmla="*/ 1287589 h 12200772"/>
                <a:gd name="connsiteX29" fmla="*/ 6142304 w 6146409"/>
                <a:gd name="connsiteY29" fmla="*/ 1289254 h 12200772"/>
                <a:gd name="connsiteX30" fmla="*/ 6146408 w 6146409"/>
                <a:gd name="connsiteY30" fmla="*/ 1290919 h 12200772"/>
                <a:gd name="connsiteX31" fmla="*/ 6138199 w 6146409"/>
                <a:gd name="connsiteY31" fmla="*/ 1290919 h 12200772"/>
                <a:gd name="connsiteX32" fmla="*/ 6114958 w 6146409"/>
                <a:gd name="connsiteY32" fmla="*/ 1300348 h 12200772"/>
                <a:gd name="connsiteX33" fmla="*/ 6065628 w 6146409"/>
                <a:gd name="connsiteY33" fmla="*/ 1449925 h 12200772"/>
                <a:gd name="connsiteX34" fmla="*/ 6114958 w 6146409"/>
                <a:gd name="connsiteY34" fmla="*/ 1599502 h 12200772"/>
                <a:gd name="connsiteX35" fmla="*/ 6138199 w 6146409"/>
                <a:gd name="connsiteY35" fmla="*/ 1608931 h 12200772"/>
                <a:gd name="connsiteX36" fmla="*/ 6146408 w 6146409"/>
                <a:gd name="connsiteY36" fmla="*/ 1608931 h 12200772"/>
                <a:gd name="connsiteX37" fmla="*/ 6142304 w 6146409"/>
                <a:gd name="connsiteY37" fmla="*/ 1610596 h 12200772"/>
                <a:gd name="connsiteX38" fmla="*/ 6146408 w 6146409"/>
                <a:gd name="connsiteY38" fmla="*/ 1612261 h 12200772"/>
                <a:gd name="connsiteX39" fmla="*/ 6138199 w 6146409"/>
                <a:gd name="connsiteY39" fmla="*/ 1612261 h 12200772"/>
                <a:gd name="connsiteX40" fmla="*/ 6114958 w 6146409"/>
                <a:gd name="connsiteY40" fmla="*/ 1621690 h 12200772"/>
                <a:gd name="connsiteX41" fmla="*/ 6065628 w 6146409"/>
                <a:gd name="connsiteY41" fmla="*/ 1771267 h 12200772"/>
                <a:gd name="connsiteX42" fmla="*/ 6114958 w 6146409"/>
                <a:gd name="connsiteY42" fmla="*/ 1920843 h 12200772"/>
                <a:gd name="connsiteX43" fmla="*/ 6138199 w 6146409"/>
                <a:gd name="connsiteY43" fmla="*/ 1930273 h 12200772"/>
                <a:gd name="connsiteX44" fmla="*/ 6146408 w 6146409"/>
                <a:gd name="connsiteY44" fmla="*/ 1930273 h 12200772"/>
                <a:gd name="connsiteX45" fmla="*/ 6142303 w 6146409"/>
                <a:gd name="connsiteY45" fmla="*/ 1931938 h 12200772"/>
                <a:gd name="connsiteX46" fmla="*/ 6146408 w 6146409"/>
                <a:gd name="connsiteY46" fmla="*/ 1933603 h 12200772"/>
                <a:gd name="connsiteX47" fmla="*/ 6138199 w 6146409"/>
                <a:gd name="connsiteY47" fmla="*/ 1933603 h 12200772"/>
                <a:gd name="connsiteX48" fmla="*/ 6114957 w 6146409"/>
                <a:gd name="connsiteY48" fmla="*/ 1943032 h 12200772"/>
                <a:gd name="connsiteX49" fmla="*/ 6065627 w 6146409"/>
                <a:gd name="connsiteY49" fmla="*/ 2092608 h 12200772"/>
                <a:gd name="connsiteX50" fmla="*/ 6114957 w 6146409"/>
                <a:gd name="connsiteY50" fmla="*/ 2242185 h 12200772"/>
                <a:gd name="connsiteX51" fmla="*/ 6138199 w 6146409"/>
                <a:gd name="connsiteY51" fmla="*/ 2251614 h 12200772"/>
                <a:gd name="connsiteX52" fmla="*/ 6146407 w 6146409"/>
                <a:gd name="connsiteY52" fmla="*/ 2251614 h 12200772"/>
                <a:gd name="connsiteX53" fmla="*/ 6142303 w 6146409"/>
                <a:gd name="connsiteY53" fmla="*/ 2253279 h 12200772"/>
                <a:gd name="connsiteX54" fmla="*/ 6146408 w 6146409"/>
                <a:gd name="connsiteY54" fmla="*/ 2254944 h 12200772"/>
                <a:gd name="connsiteX55" fmla="*/ 6138199 w 6146409"/>
                <a:gd name="connsiteY55" fmla="*/ 2254944 h 12200772"/>
                <a:gd name="connsiteX56" fmla="*/ 6114957 w 6146409"/>
                <a:gd name="connsiteY56" fmla="*/ 2264374 h 12200772"/>
                <a:gd name="connsiteX57" fmla="*/ 6065627 w 6146409"/>
                <a:gd name="connsiteY57" fmla="*/ 2413950 h 12200772"/>
                <a:gd name="connsiteX58" fmla="*/ 6114957 w 6146409"/>
                <a:gd name="connsiteY58" fmla="*/ 2563526 h 12200772"/>
                <a:gd name="connsiteX59" fmla="*/ 6138199 w 6146409"/>
                <a:gd name="connsiteY59" fmla="*/ 2572956 h 12200772"/>
                <a:gd name="connsiteX60" fmla="*/ 6146407 w 6146409"/>
                <a:gd name="connsiteY60" fmla="*/ 2572956 h 12200772"/>
                <a:gd name="connsiteX61" fmla="*/ 6142303 w 6146409"/>
                <a:gd name="connsiteY61" fmla="*/ 2574620 h 12200772"/>
                <a:gd name="connsiteX62" fmla="*/ 6146407 w 6146409"/>
                <a:gd name="connsiteY62" fmla="*/ 2576286 h 12200772"/>
                <a:gd name="connsiteX63" fmla="*/ 6138199 w 6146409"/>
                <a:gd name="connsiteY63" fmla="*/ 2576286 h 12200772"/>
                <a:gd name="connsiteX64" fmla="*/ 6114957 w 6146409"/>
                <a:gd name="connsiteY64" fmla="*/ 2585714 h 12200772"/>
                <a:gd name="connsiteX65" fmla="*/ 6065627 w 6146409"/>
                <a:gd name="connsiteY65" fmla="*/ 2735292 h 12200772"/>
                <a:gd name="connsiteX66" fmla="*/ 6114957 w 6146409"/>
                <a:gd name="connsiteY66" fmla="*/ 2884868 h 12200772"/>
                <a:gd name="connsiteX67" fmla="*/ 6138199 w 6146409"/>
                <a:gd name="connsiteY67" fmla="*/ 2894298 h 12200772"/>
                <a:gd name="connsiteX68" fmla="*/ 6146407 w 6146409"/>
                <a:gd name="connsiteY68" fmla="*/ 2894298 h 12200772"/>
                <a:gd name="connsiteX69" fmla="*/ 6142303 w 6146409"/>
                <a:gd name="connsiteY69" fmla="*/ 2895963 h 12200772"/>
                <a:gd name="connsiteX70" fmla="*/ 6146407 w 6146409"/>
                <a:gd name="connsiteY70" fmla="*/ 2897627 h 12200772"/>
                <a:gd name="connsiteX71" fmla="*/ 6138199 w 6146409"/>
                <a:gd name="connsiteY71" fmla="*/ 2897627 h 12200772"/>
                <a:gd name="connsiteX72" fmla="*/ 6114957 w 6146409"/>
                <a:gd name="connsiteY72" fmla="*/ 2907056 h 12200772"/>
                <a:gd name="connsiteX73" fmla="*/ 6065627 w 6146409"/>
                <a:gd name="connsiteY73" fmla="*/ 3056633 h 12200772"/>
                <a:gd name="connsiteX74" fmla="*/ 6114957 w 6146409"/>
                <a:gd name="connsiteY74" fmla="*/ 3206209 h 12200772"/>
                <a:gd name="connsiteX75" fmla="*/ 6138199 w 6146409"/>
                <a:gd name="connsiteY75" fmla="*/ 3215638 h 12200772"/>
                <a:gd name="connsiteX76" fmla="*/ 6146407 w 6146409"/>
                <a:gd name="connsiteY76" fmla="*/ 3215638 h 12200772"/>
                <a:gd name="connsiteX77" fmla="*/ 6142303 w 6146409"/>
                <a:gd name="connsiteY77" fmla="*/ 3217303 h 12200772"/>
                <a:gd name="connsiteX78" fmla="*/ 6146407 w 6146409"/>
                <a:gd name="connsiteY78" fmla="*/ 3218969 h 12200772"/>
                <a:gd name="connsiteX79" fmla="*/ 6138198 w 6146409"/>
                <a:gd name="connsiteY79" fmla="*/ 3218969 h 12200772"/>
                <a:gd name="connsiteX80" fmla="*/ 6114956 w 6146409"/>
                <a:gd name="connsiteY80" fmla="*/ 3228397 h 12200772"/>
                <a:gd name="connsiteX81" fmla="*/ 6065626 w 6146409"/>
                <a:gd name="connsiteY81" fmla="*/ 3377975 h 12200772"/>
                <a:gd name="connsiteX82" fmla="*/ 6114956 w 6146409"/>
                <a:gd name="connsiteY82" fmla="*/ 3527551 h 12200772"/>
                <a:gd name="connsiteX83" fmla="*/ 6138198 w 6146409"/>
                <a:gd name="connsiteY83" fmla="*/ 3536980 h 12200772"/>
                <a:gd name="connsiteX84" fmla="*/ 6146407 w 6146409"/>
                <a:gd name="connsiteY84" fmla="*/ 3536980 h 12200772"/>
                <a:gd name="connsiteX85" fmla="*/ 6142303 w 6146409"/>
                <a:gd name="connsiteY85" fmla="*/ 3538645 h 12200772"/>
                <a:gd name="connsiteX86" fmla="*/ 6146407 w 6146409"/>
                <a:gd name="connsiteY86" fmla="*/ 3540310 h 12200772"/>
                <a:gd name="connsiteX87" fmla="*/ 6138198 w 6146409"/>
                <a:gd name="connsiteY87" fmla="*/ 3540310 h 12200772"/>
                <a:gd name="connsiteX88" fmla="*/ 6114956 w 6146409"/>
                <a:gd name="connsiteY88" fmla="*/ 3549739 h 12200772"/>
                <a:gd name="connsiteX89" fmla="*/ 6065626 w 6146409"/>
                <a:gd name="connsiteY89" fmla="*/ 3699316 h 12200772"/>
                <a:gd name="connsiteX90" fmla="*/ 6114956 w 6146409"/>
                <a:gd name="connsiteY90" fmla="*/ 3848893 h 12200772"/>
                <a:gd name="connsiteX91" fmla="*/ 6138198 w 6146409"/>
                <a:gd name="connsiteY91" fmla="*/ 3858322 h 12200772"/>
                <a:gd name="connsiteX92" fmla="*/ 6146406 w 6146409"/>
                <a:gd name="connsiteY92" fmla="*/ 3858322 h 12200772"/>
                <a:gd name="connsiteX93" fmla="*/ 6142302 w 6146409"/>
                <a:gd name="connsiteY93" fmla="*/ 3859987 h 12200772"/>
                <a:gd name="connsiteX94" fmla="*/ 6146407 w 6146409"/>
                <a:gd name="connsiteY94" fmla="*/ 3861652 h 12200772"/>
                <a:gd name="connsiteX95" fmla="*/ 6138198 w 6146409"/>
                <a:gd name="connsiteY95" fmla="*/ 3861652 h 12200772"/>
                <a:gd name="connsiteX96" fmla="*/ 6114956 w 6146409"/>
                <a:gd name="connsiteY96" fmla="*/ 3871081 h 12200772"/>
                <a:gd name="connsiteX97" fmla="*/ 6065626 w 6146409"/>
                <a:gd name="connsiteY97" fmla="*/ 4020658 h 12200772"/>
                <a:gd name="connsiteX98" fmla="*/ 6114956 w 6146409"/>
                <a:gd name="connsiteY98" fmla="*/ 4170234 h 12200772"/>
                <a:gd name="connsiteX99" fmla="*/ 6138198 w 6146409"/>
                <a:gd name="connsiteY99" fmla="*/ 4179664 h 12200772"/>
                <a:gd name="connsiteX100" fmla="*/ 6146406 w 6146409"/>
                <a:gd name="connsiteY100" fmla="*/ 4179664 h 12200772"/>
                <a:gd name="connsiteX101" fmla="*/ 6142302 w 6146409"/>
                <a:gd name="connsiteY101" fmla="*/ 4181329 h 12200772"/>
                <a:gd name="connsiteX102" fmla="*/ 6146406 w 6146409"/>
                <a:gd name="connsiteY102" fmla="*/ 4182993 h 12200772"/>
                <a:gd name="connsiteX103" fmla="*/ 6138198 w 6146409"/>
                <a:gd name="connsiteY103" fmla="*/ 4182993 h 12200772"/>
                <a:gd name="connsiteX104" fmla="*/ 6114956 w 6146409"/>
                <a:gd name="connsiteY104" fmla="*/ 4192423 h 12200772"/>
                <a:gd name="connsiteX105" fmla="*/ 6065626 w 6146409"/>
                <a:gd name="connsiteY105" fmla="*/ 4342000 h 12200772"/>
                <a:gd name="connsiteX106" fmla="*/ 6114956 w 6146409"/>
                <a:gd name="connsiteY106" fmla="*/ 4491576 h 12200772"/>
                <a:gd name="connsiteX107" fmla="*/ 6138198 w 6146409"/>
                <a:gd name="connsiteY107" fmla="*/ 4501005 h 12200772"/>
                <a:gd name="connsiteX108" fmla="*/ 6146406 w 6146409"/>
                <a:gd name="connsiteY108" fmla="*/ 4501005 h 12200772"/>
                <a:gd name="connsiteX109" fmla="*/ 6142302 w 6146409"/>
                <a:gd name="connsiteY109" fmla="*/ 4502670 h 12200772"/>
                <a:gd name="connsiteX110" fmla="*/ 6146406 w 6146409"/>
                <a:gd name="connsiteY110" fmla="*/ 4504335 h 12200772"/>
                <a:gd name="connsiteX111" fmla="*/ 6138198 w 6146409"/>
                <a:gd name="connsiteY111" fmla="*/ 4504335 h 12200772"/>
                <a:gd name="connsiteX112" fmla="*/ 6114956 w 6146409"/>
                <a:gd name="connsiteY112" fmla="*/ 4513765 h 12200772"/>
                <a:gd name="connsiteX113" fmla="*/ 6065626 w 6146409"/>
                <a:gd name="connsiteY113" fmla="*/ 4663342 h 12200772"/>
                <a:gd name="connsiteX114" fmla="*/ 6114956 w 6146409"/>
                <a:gd name="connsiteY114" fmla="*/ 4812918 h 12200772"/>
                <a:gd name="connsiteX115" fmla="*/ 6138197 w 6146409"/>
                <a:gd name="connsiteY115" fmla="*/ 4822348 h 12200772"/>
                <a:gd name="connsiteX116" fmla="*/ 6146406 w 6146409"/>
                <a:gd name="connsiteY116" fmla="*/ 4822348 h 12200772"/>
                <a:gd name="connsiteX117" fmla="*/ 6142302 w 6146409"/>
                <a:gd name="connsiteY117" fmla="*/ 4824012 h 12200772"/>
                <a:gd name="connsiteX118" fmla="*/ 6146406 w 6146409"/>
                <a:gd name="connsiteY118" fmla="*/ 4825677 h 12200772"/>
                <a:gd name="connsiteX119" fmla="*/ 6138197 w 6146409"/>
                <a:gd name="connsiteY119" fmla="*/ 4825677 h 12200772"/>
                <a:gd name="connsiteX120" fmla="*/ 6114955 w 6146409"/>
                <a:gd name="connsiteY120" fmla="*/ 4835106 h 12200772"/>
                <a:gd name="connsiteX121" fmla="*/ 6065625 w 6146409"/>
                <a:gd name="connsiteY121" fmla="*/ 4984683 h 12200772"/>
                <a:gd name="connsiteX122" fmla="*/ 6114955 w 6146409"/>
                <a:gd name="connsiteY122" fmla="*/ 5134260 h 12200772"/>
                <a:gd name="connsiteX123" fmla="*/ 6138197 w 6146409"/>
                <a:gd name="connsiteY123" fmla="*/ 5143689 h 12200772"/>
                <a:gd name="connsiteX124" fmla="*/ 6146405 w 6146409"/>
                <a:gd name="connsiteY124" fmla="*/ 5143689 h 12200772"/>
                <a:gd name="connsiteX125" fmla="*/ 6142301 w 6146409"/>
                <a:gd name="connsiteY125" fmla="*/ 5145354 h 12200772"/>
                <a:gd name="connsiteX126" fmla="*/ 6146406 w 6146409"/>
                <a:gd name="connsiteY126" fmla="*/ 5147018 h 12200772"/>
                <a:gd name="connsiteX127" fmla="*/ 6138197 w 6146409"/>
                <a:gd name="connsiteY127" fmla="*/ 5147018 h 12200772"/>
                <a:gd name="connsiteX128" fmla="*/ 6114955 w 6146409"/>
                <a:gd name="connsiteY128" fmla="*/ 5156448 h 12200772"/>
                <a:gd name="connsiteX129" fmla="*/ 6065625 w 6146409"/>
                <a:gd name="connsiteY129" fmla="*/ 5306025 h 12200772"/>
                <a:gd name="connsiteX130" fmla="*/ 6114955 w 6146409"/>
                <a:gd name="connsiteY130" fmla="*/ 5455601 h 12200772"/>
                <a:gd name="connsiteX131" fmla="*/ 6138197 w 6146409"/>
                <a:gd name="connsiteY131" fmla="*/ 5465031 h 12200772"/>
                <a:gd name="connsiteX132" fmla="*/ 6146405 w 6146409"/>
                <a:gd name="connsiteY132" fmla="*/ 5465031 h 12200772"/>
                <a:gd name="connsiteX133" fmla="*/ 6142301 w 6146409"/>
                <a:gd name="connsiteY133" fmla="*/ 5466695 h 12200772"/>
                <a:gd name="connsiteX134" fmla="*/ 6146405 w 6146409"/>
                <a:gd name="connsiteY134" fmla="*/ 5468361 h 12200772"/>
                <a:gd name="connsiteX135" fmla="*/ 6138197 w 6146409"/>
                <a:gd name="connsiteY135" fmla="*/ 5468361 h 12200772"/>
                <a:gd name="connsiteX136" fmla="*/ 6114955 w 6146409"/>
                <a:gd name="connsiteY136" fmla="*/ 5477790 h 12200772"/>
                <a:gd name="connsiteX137" fmla="*/ 6065625 w 6146409"/>
                <a:gd name="connsiteY137" fmla="*/ 5627367 h 12200772"/>
                <a:gd name="connsiteX138" fmla="*/ 6114955 w 6146409"/>
                <a:gd name="connsiteY138" fmla="*/ 5776943 h 12200772"/>
                <a:gd name="connsiteX139" fmla="*/ 6138197 w 6146409"/>
                <a:gd name="connsiteY139" fmla="*/ 5786373 h 12200772"/>
                <a:gd name="connsiteX140" fmla="*/ 6146405 w 6146409"/>
                <a:gd name="connsiteY140" fmla="*/ 5786373 h 12200772"/>
                <a:gd name="connsiteX141" fmla="*/ 6142301 w 6146409"/>
                <a:gd name="connsiteY141" fmla="*/ 5788037 h 12200772"/>
                <a:gd name="connsiteX142" fmla="*/ 6146405 w 6146409"/>
                <a:gd name="connsiteY142" fmla="*/ 5789702 h 12200772"/>
                <a:gd name="connsiteX143" fmla="*/ 6138197 w 6146409"/>
                <a:gd name="connsiteY143" fmla="*/ 5789702 h 12200772"/>
                <a:gd name="connsiteX144" fmla="*/ 6114955 w 6146409"/>
                <a:gd name="connsiteY144" fmla="*/ 5799131 h 12200772"/>
                <a:gd name="connsiteX145" fmla="*/ 6065625 w 6146409"/>
                <a:gd name="connsiteY145" fmla="*/ 5948709 h 12200772"/>
                <a:gd name="connsiteX146" fmla="*/ 6089279 w 6146409"/>
                <a:gd name="connsiteY146" fmla="*/ 6063492 h 12200772"/>
                <a:gd name="connsiteX147" fmla="*/ 6110280 w 6146409"/>
                <a:gd name="connsiteY147" fmla="*/ 6091951 h 12200772"/>
                <a:gd name="connsiteX148" fmla="*/ 6146409 w 6146409"/>
                <a:gd name="connsiteY148" fmla="*/ 6091951 h 12200772"/>
                <a:gd name="connsiteX149" fmla="*/ 6122875 w 6146409"/>
                <a:gd name="connsiteY149" fmla="*/ 6101498 h 12200772"/>
                <a:gd name="connsiteX150" fmla="*/ 6146405 w 6146409"/>
                <a:gd name="connsiteY150" fmla="*/ 6111044 h 12200772"/>
                <a:gd name="connsiteX151" fmla="*/ 6110284 w 6146409"/>
                <a:gd name="connsiteY151" fmla="*/ 6111044 h 12200772"/>
                <a:gd name="connsiteX152" fmla="*/ 6089282 w 6146409"/>
                <a:gd name="connsiteY152" fmla="*/ 6139503 h 12200772"/>
                <a:gd name="connsiteX153" fmla="*/ 6065629 w 6146409"/>
                <a:gd name="connsiteY153" fmla="*/ 6254286 h 12200772"/>
                <a:gd name="connsiteX154" fmla="*/ 6114959 w 6146409"/>
                <a:gd name="connsiteY154" fmla="*/ 6403863 h 12200772"/>
                <a:gd name="connsiteX155" fmla="*/ 6138200 w 6146409"/>
                <a:gd name="connsiteY155" fmla="*/ 6413292 h 12200772"/>
                <a:gd name="connsiteX156" fmla="*/ 6146409 w 6146409"/>
                <a:gd name="connsiteY156" fmla="*/ 6413292 h 12200772"/>
                <a:gd name="connsiteX157" fmla="*/ 6142304 w 6146409"/>
                <a:gd name="connsiteY157" fmla="*/ 6414957 h 12200772"/>
                <a:gd name="connsiteX158" fmla="*/ 6146409 w 6146409"/>
                <a:gd name="connsiteY158" fmla="*/ 6416622 h 12200772"/>
                <a:gd name="connsiteX159" fmla="*/ 6138200 w 6146409"/>
                <a:gd name="connsiteY159" fmla="*/ 6416622 h 12200772"/>
                <a:gd name="connsiteX160" fmla="*/ 6114958 w 6146409"/>
                <a:gd name="connsiteY160" fmla="*/ 6426051 h 12200772"/>
                <a:gd name="connsiteX161" fmla="*/ 6065628 w 6146409"/>
                <a:gd name="connsiteY161" fmla="*/ 6575628 h 12200772"/>
                <a:gd name="connsiteX162" fmla="*/ 6114958 w 6146409"/>
                <a:gd name="connsiteY162" fmla="*/ 6725204 h 12200772"/>
                <a:gd name="connsiteX163" fmla="*/ 6138200 w 6146409"/>
                <a:gd name="connsiteY163" fmla="*/ 6734633 h 12200772"/>
                <a:gd name="connsiteX164" fmla="*/ 6146408 w 6146409"/>
                <a:gd name="connsiteY164" fmla="*/ 6734633 h 12200772"/>
                <a:gd name="connsiteX165" fmla="*/ 6142304 w 6146409"/>
                <a:gd name="connsiteY165" fmla="*/ 6736299 h 12200772"/>
                <a:gd name="connsiteX166" fmla="*/ 6146409 w 6146409"/>
                <a:gd name="connsiteY166" fmla="*/ 6737963 h 12200772"/>
                <a:gd name="connsiteX167" fmla="*/ 6138200 w 6146409"/>
                <a:gd name="connsiteY167" fmla="*/ 6737963 h 12200772"/>
                <a:gd name="connsiteX168" fmla="*/ 6114958 w 6146409"/>
                <a:gd name="connsiteY168" fmla="*/ 6747392 h 12200772"/>
                <a:gd name="connsiteX169" fmla="*/ 6065628 w 6146409"/>
                <a:gd name="connsiteY169" fmla="*/ 6896970 h 12200772"/>
                <a:gd name="connsiteX170" fmla="*/ 6114958 w 6146409"/>
                <a:gd name="connsiteY170" fmla="*/ 7046546 h 12200772"/>
                <a:gd name="connsiteX171" fmla="*/ 6138200 w 6146409"/>
                <a:gd name="connsiteY171" fmla="*/ 7055975 h 12200772"/>
                <a:gd name="connsiteX172" fmla="*/ 6146408 w 6146409"/>
                <a:gd name="connsiteY172" fmla="*/ 7055975 h 12200772"/>
                <a:gd name="connsiteX173" fmla="*/ 6142304 w 6146409"/>
                <a:gd name="connsiteY173" fmla="*/ 7057640 h 12200772"/>
                <a:gd name="connsiteX174" fmla="*/ 6146408 w 6146409"/>
                <a:gd name="connsiteY174" fmla="*/ 7059305 h 12200772"/>
                <a:gd name="connsiteX175" fmla="*/ 6138200 w 6146409"/>
                <a:gd name="connsiteY175" fmla="*/ 7059305 h 12200772"/>
                <a:gd name="connsiteX176" fmla="*/ 6114958 w 6146409"/>
                <a:gd name="connsiteY176" fmla="*/ 7068734 h 12200772"/>
                <a:gd name="connsiteX177" fmla="*/ 6065628 w 6146409"/>
                <a:gd name="connsiteY177" fmla="*/ 7218311 h 12200772"/>
                <a:gd name="connsiteX178" fmla="*/ 6114958 w 6146409"/>
                <a:gd name="connsiteY178" fmla="*/ 7367888 h 12200772"/>
                <a:gd name="connsiteX179" fmla="*/ 6138200 w 6146409"/>
                <a:gd name="connsiteY179" fmla="*/ 7377317 h 12200772"/>
                <a:gd name="connsiteX180" fmla="*/ 6146408 w 6146409"/>
                <a:gd name="connsiteY180" fmla="*/ 7377317 h 12200772"/>
                <a:gd name="connsiteX181" fmla="*/ 6142304 w 6146409"/>
                <a:gd name="connsiteY181" fmla="*/ 7378982 h 12200772"/>
                <a:gd name="connsiteX182" fmla="*/ 6146408 w 6146409"/>
                <a:gd name="connsiteY182" fmla="*/ 7380647 h 12200772"/>
                <a:gd name="connsiteX183" fmla="*/ 6138199 w 6146409"/>
                <a:gd name="connsiteY183" fmla="*/ 7380647 h 12200772"/>
                <a:gd name="connsiteX184" fmla="*/ 6114958 w 6146409"/>
                <a:gd name="connsiteY184" fmla="*/ 7390076 h 12200772"/>
                <a:gd name="connsiteX185" fmla="*/ 6065628 w 6146409"/>
                <a:gd name="connsiteY185" fmla="*/ 7539653 h 12200772"/>
                <a:gd name="connsiteX186" fmla="*/ 6114958 w 6146409"/>
                <a:gd name="connsiteY186" fmla="*/ 7689230 h 12200772"/>
                <a:gd name="connsiteX187" fmla="*/ 6138199 w 6146409"/>
                <a:gd name="connsiteY187" fmla="*/ 7698659 h 12200772"/>
                <a:gd name="connsiteX188" fmla="*/ 6146408 w 6146409"/>
                <a:gd name="connsiteY188" fmla="*/ 7698659 h 12200772"/>
                <a:gd name="connsiteX189" fmla="*/ 6142304 w 6146409"/>
                <a:gd name="connsiteY189" fmla="*/ 7700324 h 12200772"/>
                <a:gd name="connsiteX190" fmla="*/ 6146408 w 6146409"/>
                <a:gd name="connsiteY190" fmla="*/ 7701989 h 12200772"/>
                <a:gd name="connsiteX191" fmla="*/ 6138199 w 6146409"/>
                <a:gd name="connsiteY191" fmla="*/ 7701989 h 12200772"/>
                <a:gd name="connsiteX192" fmla="*/ 6114958 w 6146409"/>
                <a:gd name="connsiteY192" fmla="*/ 7711418 h 12200772"/>
                <a:gd name="connsiteX193" fmla="*/ 6065628 w 6146409"/>
                <a:gd name="connsiteY193" fmla="*/ 7860994 h 12200772"/>
                <a:gd name="connsiteX194" fmla="*/ 6114958 w 6146409"/>
                <a:gd name="connsiteY194" fmla="*/ 8010571 h 12200772"/>
                <a:gd name="connsiteX195" fmla="*/ 6138199 w 6146409"/>
                <a:gd name="connsiteY195" fmla="*/ 8020001 h 12200772"/>
                <a:gd name="connsiteX196" fmla="*/ 6146408 w 6146409"/>
                <a:gd name="connsiteY196" fmla="*/ 8020001 h 12200772"/>
                <a:gd name="connsiteX197" fmla="*/ 6142303 w 6146409"/>
                <a:gd name="connsiteY197" fmla="*/ 8021666 h 12200772"/>
                <a:gd name="connsiteX198" fmla="*/ 6146408 w 6146409"/>
                <a:gd name="connsiteY198" fmla="*/ 8023331 h 12200772"/>
                <a:gd name="connsiteX199" fmla="*/ 6138199 w 6146409"/>
                <a:gd name="connsiteY199" fmla="*/ 8023331 h 12200772"/>
                <a:gd name="connsiteX200" fmla="*/ 6114957 w 6146409"/>
                <a:gd name="connsiteY200" fmla="*/ 8032759 h 12200772"/>
                <a:gd name="connsiteX201" fmla="*/ 6065627 w 6146409"/>
                <a:gd name="connsiteY201" fmla="*/ 8182336 h 12200772"/>
                <a:gd name="connsiteX202" fmla="*/ 6114957 w 6146409"/>
                <a:gd name="connsiteY202" fmla="*/ 8331913 h 12200772"/>
                <a:gd name="connsiteX203" fmla="*/ 6138199 w 6146409"/>
                <a:gd name="connsiteY203" fmla="*/ 8341342 h 12200772"/>
                <a:gd name="connsiteX204" fmla="*/ 6146407 w 6146409"/>
                <a:gd name="connsiteY204" fmla="*/ 8341342 h 12200772"/>
                <a:gd name="connsiteX205" fmla="*/ 6142303 w 6146409"/>
                <a:gd name="connsiteY205" fmla="*/ 8343007 h 12200772"/>
                <a:gd name="connsiteX206" fmla="*/ 6146408 w 6146409"/>
                <a:gd name="connsiteY206" fmla="*/ 8344672 h 12200772"/>
                <a:gd name="connsiteX207" fmla="*/ 6138199 w 6146409"/>
                <a:gd name="connsiteY207" fmla="*/ 8344672 h 12200772"/>
                <a:gd name="connsiteX208" fmla="*/ 6114957 w 6146409"/>
                <a:gd name="connsiteY208" fmla="*/ 8354101 h 12200772"/>
                <a:gd name="connsiteX209" fmla="*/ 6065627 w 6146409"/>
                <a:gd name="connsiteY209" fmla="*/ 8503678 h 12200772"/>
                <a:gd name="connsiteX210" fmla="*/ 6114957 w 6146409"/>
                <a:gd name="connsiteY210" fmla="*/ 8653254 h 12200772"/>
                <a:gd name="connsiteX211" fmla="*/ 6138199 w 6146409"/>
                <a:gd name="connsiteY211" fmla="*/ 8662684 h 12200772"/>
                <a:gd name="connsiteX212" fmla="*/ 6146407 w 6146409"/>
                <a:gd name="connsiteY212" fmla="*/ 8662684 h 12200772"/>
                <a:gd name="connsiteX213" fmla="*/ 6142303 w 6146409"/>
                <a:gd name="connsiteY213" fmla="*/ 8664348 h 12200772"/>
                <a:gd name="connsiteX214" fmla="*/ 6146407 w 6146409"/>
                <a:gd name="connsiteY214" fmla="*/ 8666014 h 12200772"/>
                <a:gd name="connsiteX215" fmla="*/ 6138199 w 6146409"/>
                <a:gd name="connsiteY215" fmla="*/ 8666014 h 12200772"/>
                <a:gd name="connsiteX216" fmla="*/ 6114957 w 6146409"/>
                <a:gd name="connsiteY216" fmla="*/ 8675442 h 12200772"/>
                <a:gd name="connsiteX217" fmla="*/ 6065627 w 6146409"/>
                <a:gd name="connsiteY217" fmla="*/ 8825020 h 12200772"/>
                <a:gd name="connsiteX218" fmla="*/ 6114957 w 6146409"/>
                <a:gd name="connsiteY218" fmla="*/ 8974596 h 12200772"/>
                <a:gd name="connsiteX219" fmla="*/ 6138199 w 6146409"/>
                <a:gd name="connsiteY219" fmla="*/ 8984026 h 12200772"/>
                <a:gd name="connsiteX220" fmla="*/ 6146407 w 6146409"/>
                <a:gd name="connsiteY220" fmla="*/ 8984026 h 12200772"/>
                <a:gd name="connsiteX221" fmla="*/ 6142303 w 6146409"/>
                <a:gd name="connsiteY221" fmla="*/ 8985690 h 12200772"/>
                <a:gd name="connsiteX222" fmla="*/ 6146407 w 6146409"/>
                <a:gd name="connsiteY222" fmla="*/ 8987354 h 12200772"/>
                <a:gd name="connsiteX223" fmla="*/ 6138199 w 6146409"/>
                <a:gd name="connsiteY223" fmla="*/ 8987354 h 12200772"/>
                <a:gd name="connsiteX224" fmla="*/ 6114957 w 6146409"/>
                <a:gd name="connsiteY224" fmla="*/ 8996784 h 12200772"/>
                <a:gd name="connsiteX225" fmla="*/ 6065627 w 6146409"/>
                <a:gd name="connsiteY225" fmla="*/ 9146360 h 12200772"/>
                <a:gd name="connsiteX226" fmla="*/ 6114957 w 6146409"/>
                <a:gd name="connsiteY226" fmla="*/ 9295936 h 12200772"/>
                <a:gd name="connsiteX227" fmla="*/ 6138199 w 6146409"/>
                <a:gd name="connsiteY227" fmla="*/ 9305366 h 12200772"/>
                <a:gd name="connsiteX228" fmla="*/ 6146407 w 6146409"/>
                <a:gd name="connsiteY228" fmla="*/ 9305366 h 12200772"/>
                <a:gd name="connsiteX229" fmla="*/ 6142303 w 6146409"/>
                <a:gd name="connsiteY229" fmla="*/ 9307030 h 12200772"/>
                <a:gd name="connsiteX230" fmla="*/ 6146407 w 6146409"/>
                <a:gd name="connsiteY230" fmla="*/ 9308696 h 12200772"/>
                <a:gd name="connsiteX231" fmla="*/ 6138198 w 6146409"/>
                <a:gd name="connsiteY231" fmla="*/ 9308696 h 12200772"/>
                <a:gd name="connsiteX232" fmla="*/ 6114956 w 6146409"/>
                <a:gd name="connsiteY232" fmla="*/ 9318126 h 12200772"/>
                <a:gd name="connsiteX233" fmla="*/ 6065626 w 6146409"/>
                <a:gd name="connsiteY233" fmla="*/ 9467702 h 12200772"/>
                <a:gd name="connsiteX234" fmla="*/ 6114956 w 6146409"/>
                <a:gd name="connsiteY234" fmla="*/ 9617278 h 12200772"/>
                <a:gd name="connsiteX235" fmla="*/ 6138198 w 6146409"/>
                <a:gd name="connsiteY235" fmla="*/ 9626708 h 12200772"/>
                <a:gd name="connsiteX236" fmla="*/ 6146407 w 6146409"/>
                <a:gd name="connsiteY236" fmla="*/ 9626708 h 12200772"/>
                <a:gd name="connsiteX237" fmla="*/ 6142303 w 6146409"/>
                <a:gd name="connsiteY237" fmla="*/ 9628372 h 12200772"/>
                <a:gd name="connsiteX238" fmla="*/ 6146407 w 6146409"/>
                <a:gd name="connsiteY238" fmla="*/ 9630038 h 12200772"/>
                <a:gd name="connsiteX239" fmla="*/ 6138198 w 6146409"/>
                <a:gd name="connsiteY239" fmla="*/ 9630038 h 12200772"/>
                <a:gd name="connsiteX240" fmla="*/ 6114956 w 6146409"/>
                <a:gd name="connsiteY240" fmla="*/ 9639466 h 12200772"/>
                <a:gd name="connsiteX241" fmla="*/ 6065626 w 6146409"/>
                <a:gd name="connsiteY241" fmla="*/ 9789044 h 12200772"/>
                <a:gd name="connsiteX242" fmla="*/ 6114956 w 6146409"/>
                <a:gd name="connsiteY242" fmla="*/ 9938620 h 12200772"/>
                <a:gd name="connsiteX243" fmla="*/ 6138198 w 6146409"/>
                <a:gd name="connsiteY243" fmla="*/ 9948050 h 12200772"/>
                <a:gd name="connsiteX244" fmla="*/ 6146406 w 6146409"/>
                <a:gd name="connsiteY244" fmla="*/ 9948050 h 12200772"/>
                <a:gd name="connsiteX245" fmla="*/ 6142302 w 6146409"/>
                <a:gd name="connsiteY245" fmla="*/ 9949714 h 12200772"/>
                <a:gd name="connsiteX246" fmla="*/ 6146407 w 6146409"/>
                <a:gd name="connsiteY246" fmla="*/ 9951380 h 12200772"/>
                <a:gd name="connsiteX247" fmla="*/ 6138198 w 6146409"/>
                <a:gd name="connsiteY247" fmla="*/ 9951380 h 12200772"/>
                <a:gd name="connsiteX248" fmla="*/ 6114956 w 6146409"/>
                <a:gd name="connsiteY248" fmla="*/ 9960808 h 12200772"/>
                <a:gd name="connsiteX249" fmla="*/ 6065626 w 6146409"/>
                <a:gd name="connsiteY249" fmla="*/ 10110386 h 12200772"/>
                <a:gd name="connsiteX250" fmla="*/ 6114956 w 6146409"/>
                <a:gd name="connsiteY250" fmla="*/ 10259962 h 12200772"/>
                <a:gd name="connsiteX251" fmla="*/ 6138198 w 6146409"/>
                <a:gd name="connsiteY251" fmla="*/ 10269392 h 12200772"/>
                <a:gd name="connsiteX252" fmla="*/ 6146406 w 6146409"/>
                <a:gd name="connsiteY252" fmla="*/ 10269392 h 12200772"/>
                <a:gd name="connsiteX253" fmla="*/ 6142302 w 6146409"/>
                <a:gd name="connsiteY253" fmla="*/ 10271056 h 12200772"/>
                <a:gd name="connsiteX254" fmla="*/ 6146406 w 6146409"/>
                <a:gd name="connsiteY254" fmla="*/ 10272722 h 12200772"/>
                <a:gd name="connsiteX255" fmla="*/ 6138198 w 6146409"/>
                <a:gd name="connsiteY255" fmla="*/ 10272722 h 12200772"/>
                <a:gd name="connsiteX256" fmla="*/ 6114956 w 6146409"/>
                <a:gd name="connsiteY256" fmla="*/ 10282150 h 12200772"/>
                <a:gd name="connsiteX257" fmla="*/ 6065626 w 6146409"/>
                <a:gd name="connsiteY257" fmla="*/ 10431728 h 12200772"/>
                <a:gd name="connsiteX258" fmla="*/ 6114956 w 6146409"/>
                <a:gd name="connsiteY258" fmla="*/ 10581304 h 12200772"/>
                <a:gd name="connsiteX259" fmla="*/ 6138198 w 6146409"/>
                <a:gd name="connsiteY259" fmla="*/ 10590734 h 12200772"/>
                <a:gd name="connsiteX260" fmla="*/ 6146406 w 6146409"/>
                <a:gd name="connsiteY260" fmla="*/ 10590734 h 12200772"/>
                <a:gd name="connsiteX261" fmla="*/ 6142302 w 6146409"/>
                <a:gd name="connsiteY261" fmla="*/ 10592398 h 12200772"/>
                <a:gd name="connsiteX262" fmla="*/ 6146406 w 6146409"/>
                <a:gd name="connsiteY262" fmla="*/ 10594062 h 12200772"/>
                <a:gd name="connsiteX263" fmla="*/ 6138198 w 6146409"/>
                <a:gd name="connsiteY263" fmla="*/ 10594062 h 12200772"/>
                <a:gd name="connsiteX264" fmla="*/ 6114956 w 6146409"/>
                <a:gd name="connsiteY264" fmla="*/ 10603492 h 12200772"/>
                <a:gd name="connsiteX265" fmla="*/ 6065626 w 6146409"/>
                <a:gd name="connsiteY265" fmla="*/ 10753070 h 12200772"/>
                <a:gd name="connsiteX266" fmla="*/ 6114956 w 6146409"/>
                <a:gd name="connsiteY266" fmla="*/ 10902646 h 12200772"/>
                <a:gd name="connsiteX267" fmla="*/ 6138197 w 6146409"/>
                <a:gd name="connsiteY267" fmla="*/ 10912076 h 12200772"/>
                <a:gd name="connsiteX268" fmla="*/ 6146406 w 6146409"/>
                <a:gd name="connsiteY268" fmla="*/ 10912076 h 12200772"/>
                <a:gd name="connsiteX269" fmla="*/ 6142302 w 6146409"/>
                <a:gd name="connsiteY269" fmla="*/ 10913740 h 12200772"/>
                <a:gd name="connsiteX270" fmla="*/ 6146406 w 6146409"/>
                <a:gd name="connsiteY270" fmla="*/ 10915404 h 12200772"/>
                <a:gd name="connsiteX271" fmla="*/ 6138197 w 6146409"/>
                <a:gd name="connsiteY271" fmla="*/ 10915404 h 12200772"/>
                <a:gd name="connsiteX272" fmla="*/ 6114955 w 6146409"/>
                <a:gd name="connsiteY272" fmla="*/ 10924834 h 12200772"/>
                <a:gd name="connsiteX273" fmla="*/ 6065625 w 6146409"/>
                <a:gd name="connsiteY273" fmla="*/ 11074412 h 12200772"/>
                <a:gd name="connsiteX274" fmla="*/ 6114955 w 6146409"/>
                <a:gd name="connsiteY274" fmla="*/ 11223988 h 12200772"/>
                <a:gd name="connsiteX275" fmla="*/ 6138197 w 6146409"/>
                <a:gd name="connsiteY275" fmla="*/ 11233416 h 12200772"/>
                <a:gd name="connsiteX276" fmla="*/ 6146405 w 6146409"/>
                <a:gd name="connsiteY276" fmla="*/ 11233416 h 12200772"/>
                <a:gd name="connsiteX277" fmla="*/ 6142301 w 6146409"/>
                <a:gd name="connsiteY277" fmla="*/ 11235082 h 12200772"/>
                <a:gd name="connsiteX278" fmla="*/ 6146406 w 6146409"/>
                <a:gd name="connsiteY278" fmla="*/ 11236746 h 12200772"/>
                <a:gd name="connsiteX279" fmla="*/ 6138197 w 6146409"/>
                <a:gd name="connsiteY279" fmla="*/ 11236746 h 12200772"/>
                <a:gd name="connsiteX280" fmla="*/ 6114955 w 6146409"/>
                <a:gd name="connsiteY280" fmla="*/ 11246176 h 12200772"/>
                <a:gd name="connsiteX281" fmla="*/ 6065625 w 6146409"/>
                <a:gd name="connsiteY281" fmla="*/ 11395752 h 12200772"/>
                <a:gd name="connsiteX282" fmla="*/ 6114955 w 6146409"/>
                <a:gd name="connsiteY282" fmla="*/ 11545330 h 12200772"/>
                <a:gd name="connsiteX283" fmla="*/ 6138197 w 6146409"/>
                <a:gd name="connsiteY283" fmla="*/ 11554758 h 12200772"/>
                <a:gd name="connsiteX284" fmla="*/ 6146405 w 6146409"/>
                <a:gd name="connsiteY284" fmla="*/ 11554758 h 12200772"/>
                <a:gd name="connsiteX285" fmla="*/ 6142301 w 6146409"/>
                <a:gd name="connsiteY285" fmla="*/ 11556424 h 12200772"/>
                <a:gd name="connsiteX286" fmla="*/ 6146405 w 6146409"/>
                <a:gd name="connsiteY286" fmla="*/ 11558088 h 12200772"/>
                <a:gd name="connsiteX287" fmla="*/ 6138197 w 6146409"/>
                <a:gd name="connsiteY287" fmla="*/ 11558088 h 12200772"/>
                <a:gd name="connsiteX288" fmla="*/ 6114955 w 6146409"/>
                <a:gd name="connsiteY288" fmla="*/ 11567518 h 12200772"/>
                <a:gd name="connsiteX289" fmla="*/ 6065625 w 6146409"/>
                <a:gd name="connsiteY289" fmla="*/ 11717094 h 12200772"/>
                <a:gd name="connsiteX290" fmla="*/ 6114955 w 6146409"/>
                <a:gd name="connsiteY290" fmla="*/ 11866672 h 12200772"/>
                <a:gd name="connsiteX291" fmla="*/ 6138197 w 6146409"/>
                <a:gd name="connsiteY291" fmla="*/ 11876100 h 12200772"/>
                <a:gd name="connsiteX292" fmla="*/ 6146405 w 6146409"/>
                <a:gd name="connsiteY292" fmla="*/ 11876100 h 12200772"/>
                <a:gd name="connsiteX293" fmla="*/ 6142301 w 6146409"/>
                <a:gd name="connsiteY293" fmla="*/ 11877766 h 12200772"/>
                <a:gd name="connsiteX294" fmla="*/ 6146405 w 6146409"/>
                <a:gd name="connsiteY294" fmla="*/ 11879430 h 12200772"/>
                <a:gd name="connsiteX295" fmla="*/ 6138197 w 6146409"/>
                <a:gd name="connsiteY295" fmla="*/ 11879430 h 12200772"/>
                <a:gd name="connsiteX296" fmla="*/ 6114955 w 6146409"/>
                <a:gd name="connsiteY296" fmla="*/ 11888860 h 12200772"/>
                <a:gd name="connsiteX297" fmla="*/ 6065625 w 6146409"/>
                <a:gd name="connsiteY297" fmla="*/ 12038436 h 12200772"/>
                <a:gd name="connsiteX298" fmla="*/ 6146405 w 6146409"/>
                <a:gd name="connsiteY298" fmla="*/ 12200772 h 12200772"/>
                <a:gd name="connsiteX299" fmla="*/ 5742600 w 6146409"/>
                <a:gd name="connsiteY299" fmla="*/ 12200772 h 12200772"/>
                <a:gd name="connsiteX300" fmla="*/ 5720978 w 6146409"/>
                <a:gd name="connsiteY300" fmla="*/ 12192000 h 12200772"/>
                <a:gd name="connsiteX301" fmla="*/ 0 w 6146409"/>
                <a:gd name="connsiteY301" fmla="*/ 12191999 h 12200772"/>
                <a:gd name="connsiteX302" fmla="*/ 0 w 6146409"/>
                <a:gd name="connsiteY302" fmla="*/ 0 h 12200772"/>
                <a:gd name="connsiteX303" fmla="*/ 6001104 w 6146409"/>
                <a:gd name="connsiteY303" fmla="*/ 0 h 12200772"/>
                <a:gd name="connsiteX304" fmla="*/ 6001104 w 6146409"/>
                <a:gd name="connsiteY304" fmla="*/ 2222 h 12200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</a:cxnLst>
              <a:rect l="l" t="t" r="r" b="b"/>
              <a:pathLst>
                <a:path w="6146409" h="12200772">
                  <a:moveTo>
                    <a:pt x="6146409" y="2222"/>
                  </a:moveTo>
                  <a:cubicBezTo>
                    <a:pt x="6101779" y="2222"/>
                    <a:pt x="6065629" y="74917"/>
                    <a:pt x="6065629" y="164558"/>
                  </a:cubicBezTo>
                  <a:cubicBezTo>
                    <a:pt x="6065629" y="231790"/>
                    <a:pt x="6085963" y="289488"/>
                    <a:pt x="6114959" y="314135"/>
                  </a:cubicBezTo>
                  <a:lnTo>
                    <a:pt x="6138200" y="323564"/>
                  </a:lnTo>
                  <a:lnTo>
                    <a:pt x="6146409" y="323564"/>
                  </a:lnTo>
                  <a:lnTo>
                    <a:pt x="6142304" y="325229"/>
                  </a:lnTo>
                  <a:lnTo>
                    <a:pt x="6146409" y="326894"/>
                  </a:lnTo>
                  <a:lnTo>
                    <a:pt x="6138200" y="326894"/>
                  </a:lnTo>
                  <a:lnTo>
                    <a:pt x="6114958" y="336323"/>
                  </a:lnTo>
                  <a:cubicBezTo>
                    <a:pt x="6085963" y="360970"/>
                    <a:pt x="6065628" y="418668"/>
                    <a:pt x="6065628" y="485900"/>
                  </a:cubicBezTo>
                  <a:cubicBezTo>
                    <a:pt x="6065628" y="553131"/>
                    <a:pt x="6085963" y="610829"/>
                    <a:pt x="6114958" y="635477"/>
                  </a:cubicBezTo>
                  <a:lnTo>
                    <a:pt x="6138200" y="644906"/>
                  </a:lnTo>
                  <a:lnTo>
                    <a:pt x="6146408" y="644906"/>
                  </a:lnTo>
                  <a:lnTo>
                    <a:pt x="6142304" y="646571"/>
                  </a:lnTo>
                  <a:lnTo>
                    <a:pt x="6146409" y="648235"/>
                  </a:lnTo>
                  <a:lnTo>
                    <a:pt x="6138200" y="648235"/>
                  </a:lnTo>
                  <a:lnTo>
                    <a:pt x="6114958" y="657664"/>
                  </a:lnTo>
                  <a:cubicBezTo>
                    <a:pt x="6085963" y="682312"/>
                    <a:pt x="6065628" y="740010"/>
                    <a:pt x="6065628" y="807242"/>
                  </a:cubicBezTo>
                  <a:cubicBezTo>
                    <a:pt x="6065628" y="874473"/>
                    <a:pt x="6085963" y="932171"/>
                    <a:pt x="6114958" y="956818"/>
                  </a:cubicBezTo>
                  <a:lnTo>
                    <a:pt x="6138200" y="966247"/>
                  </a:lnTo>
                  <a:lnTo>
                    <a:pt x="6146408" y="966247"/>
                  </a:lnTo>
                  <a:lnTo>
                    <a:pt x="6142304" y="967912"/>
                  </a:lnTo>
                  <a:lnTo>
                    <a:pt x="6146408" y="969577"/>
                  </a:lnTo>
                  <a:lnTo>
                    <a:pt x="6138200" y="969577"/>
                  </a:lnTo>
                  <a:lnTo>
                    <a:pt x="6114958" y="979006"/>
                  </a:lnTo>
                  <a:cubicBezTo>
                    <a:pt x="6085962" y="1003653"/>
                    <a:pt x="6065628" y="1061352"/>
                    <a:pt x="6065628" y="1128583"/>
                  </a:cubicBezTo>
                  <a:cubicBezTo>
                    <a:pt x="6065628" y="1195815"/>
                    <a:pt x="6085962" y="1253513"/>
                    <a:pt x="6114958" y="1278160"/>
                  </a:cubicBezTo>
                  <a:lnTo>
                    <a:pt x="6138200" y="1287589"/>
                  </a:lnTo>
                  <a:lnTo>
                    <a:pt x="6146408" y="1287589"/>
                  </a:lnTo>
                  <a:lnTo>
                    <a:pt x="6142304" y="1289254"/>
                  </a:lnTo>
                  <a:lnTo>
                    <a:pt x="6146408" y="1290919"/>
                  </a:lnTo>
                  <a:lnTo>
                    <a:pt x="6138199" y="1290919"/>
                  </a:lnTo>
                  <a:lnTo>
                    <a:pt x="6114958" y="1300348"/>
                  </a:lnTo>
                  <a:cubicBezTo>
                    <a:pt x="6085962" y="1324995"/>
                    <a:pt x="6065628" y="1382693"/>
                    <a:pt x="6065628" y="1449925"/>
                  </a:cubicBezTo>
                  <a:cubicBezTo>
                    <a:pt x="6065628" y="1517157"/>
                    <a:pt x="6085962" y="1574854"/>
                    <a:pt x="6114958" y="1599502"/>
                  </a:cubicBezTo>
                  <a:lnTo>
                    <a:pt x="6138199" y="1608931"/>
                  </a:lnTo>
                  <a:lnTo>
                    <a:pt x="6146408" y="1608931"/>
                  </a:lnTo>
                  <a:lnTo>
                    <a:pt x="6142304" y="1610596"/>
                  </a:lnTo>
                  <a:lnTo>
                    <a:pt x="6146408" y="1612261"/>
                  </a:lnTo>
                  <a:lnTo>
                    <a:pt x="6138199" y="1612261"/>
                  </a:lnTo>
                  <a:lnTo>
                    <a:pt x="6114958" y="1621690"/>
                  </a:lnTo>
                  <a:cubicBezTo>
                    <a:pt x="6085962" y="1646337"/>
                    <a:pt x="6065628" y="1704036"/>
                    <a:pt x="6065628" y="1771267"/>
                  </a:cubicBezTo>
                  <a:cubicBezTo>
                    <a:pt x="6065628" y="1838498"/>
                    <a:pt x="6085962" y="1896196"/>
                    <a:pt x="6114958" y="1920843"/>
                  </a:cubicBezTo>
                  <a:lnTo>
                    <a:pt x="6138199" y="1930273"/>
                  </a:lnTo>
                  <a:lnTo>
                    <a:pt x="6146408" y="1930273"/>
                  </a:lnTo>
                  <a:lnTo>
                    <a:pt x="6142303" y="1931938"/>
                  </a:lnTo>
                  <a:lnTo>
                    <a:pt x="6146408" y="1933603"/>
                  </a:lnTo>
                  <a:lnTo>
                    <a:pt x="6138199" y="1933603"/>
                  </a:lnTo>
                  <a:lnTo>
                    <a:pt x="6114957" y="1943032"/>
                  </a:lnTo>
                  <a:cubicBezTo>
                    <a:pt x="6085962" y="1967679"/>
                    <a:pt x="6065627" y="2025377"/>
                    <a:pt x="6065627" y="2092608"/>
                  </a:cubicBezTo>
                  <a:cubicBezTo>
                    <a:pt x="6065627" y="2159840"/>
                    <a:pt x="6085962" y="2217538"/>
                    <a:pt x="6114957" y="2242185"/>
                  </a:cubicBezTo>
                  <a:lnTo>
                    <a:pt x="6138199" y="2251614"/>
                  </a:lnTo>
                  <a:lnTo>
                    <a:pt x="6146407" y="2251614"/>
                  </a:lnTo>
                  <a:lnTo>
                    <a:pt x="6142303" y="2253279"/>
                  </a:lnTo>
                  <a:lnTo>
                    <a:pt x="6146408" y="2254944"/>
                  </a:lnTo>
                  <a:lnTo>
                    <a:pt x="6138199" y="2254944"/>
                  </a:lnTo>
                  <a:lnTo>
                    <a:pt x="6114957" y="2264374"/>
                  </a:lnTo>
                  <a:cubicBezTo>
                    <a:pt x="6085962" y="2289020"/>
                    <a:pt x="6065627" y="2346718"/>
                    <a:pt x="6065627" y="2413950"/>
                  </a:cubicBezTo>
                  <a:cubicBezTo>
                    <a:pt x="6065627" y="2481182"/>
                    <a:pt x="6085962" y="2538879"/>
                    <a:pt x="6114957" y="2563526"/>
                  </a:cubicBezTo>
                  <a:lnTo>
                    <a:pt x="6138199" y="2572956"/>
                  </a:lnTo>
                  <a:lnTo>
                    <a:pt x="6146407" y="2572956"/>
                  </a:lnTo>
                  <a:lnTo>
                    <a:pt x="6142303" y="2574620"/>
                  </a:lnTo>
                  <a:lnTo>
                    <a:pt x="6146407" y="2576286"/>
                  </a:lnTo>
                  <a:lnTo>
                    <a:pt x="6138199" y="2576286"/>
                  </a:lnTo>
                  <a:lnTo>
                    <a:pt x="6114957" y="2585714"/>
                  </a:lnTo>
                  <a:cubicBezTo>
                    <a:pt x="6085961" y="2610362"/>
                    <a:pt x="6065627" y="2668060"/>
                    <a:pt x="6065627" y="2735292"/>
                  </a:cubicBezTo>
                  <a:cubicBezTo>
                    <a:pt x="6065627" y="2802523"/>
                    <a:pt x="6085961" y="2860222"/>
                    <a:pt x="6114957" y="2884868"/>
                  </a:cubicBezTo>
                  <a:lnTo>
                    <a:pt x="6138199" y="2894298"/>
                  </a:lnTo>
                  <a:lnTo>
                    <a:pt x="6146407" y="2894298"/>
                  </a:lnTo>
                  <a:lnTo>
                    <a:pt x="6142303" y="2895963"/>
                  </a:lnTo>
                  <a:lnTo>
                    <a:pt x="6146407" y="2897627"/>
                  </a:lnTo>
                  <a:lnTo>
                    <a:pt x="6138199" y="2897627"/>
                  </a:lnTo>
                  <a:lnTo>
                    <a:pt x="6114957" y="2907056"/>
                  </a:lnTo>
                  <a:cubicBezTo>
                    <a:pt x="6085961" y="2931704"/>
                    <a:pt x="6065627" y="2989402"/>
                    <a:pt x="6065627" y="3056633"/>
                  </a:cubicBezTo>
                  <a:cubicBezTo>
                    <a:pt x="6065627" y="3123864"/>
                    <a:pt x="6085961" y="3181562"/>
                    <a:pt x="6114957" y="3206209"/>
                  </a:cubicBezTo>
                  <a:lnTo>
                    <a:pt x="6138199" y="3215638"/>
                  </a:lnTo>
                  <a:lnTo>
                    <a:pt x="6146407" y="3215638"/>
                  </a:lnTo>
                  <a:lnTo>
                    <a:pt x="6142303" y="3217303"/>
                  </a:lnTo>
                  <a:lnTo>
                    <a:pt x="6146407" y="3218969"/>
                  </a:lnTo>
                  <a:lnTo>
                    <a:pt x="6138198" y="3218969"/>
                  </a:lnTo>
                  <a:lnTo>
                    <a:pt x="6114956" y="3228397"/>
                  </a:lnTo>
                  <a:cubicBezTo>
                    <a:pt x="6085961" y="3253044"/>
                    <a:pt x="6065626" y="3310743"/>
                    <a:pt x="6065626" y="3377975"/>
                  </a:cubicBezTo>
                  <a:cubicBezTo>
                    <a:pt x="6065626" y="3445206"/>
                    <a:pt x="6085961" y="3502904"/>
                    <a:pt x="6114956" y="3527551"/>
                  </a:cubicBezTo>
                  <a:lnTo>
                    <a:pt x="6138198" y="3536980"/>
                  </a:lnTo>
                  <a:lnTo>
                    <a:pt x="6146407" y="3536980"/>
                  </a:lnTo>
                  <a:lnTo>
                    <a:pt x="6142303" y="3538645"/>
                  </a:lnTo>
                  <a:lnTo>
                    <a:pt x="6146407" y="3540310"/>
                  </a:lnTo>
                  <a:lnTo>
                    <a:pt x="6138198" y="3540310"/>
                  </a:lnTo>
                  <a:lnTo>
                    <a:pt x="6114956" y="3549739"/>
                  </a:lnTo>
                  <a:cubicBezTo>
                    <a:pt x="6085961" y="3574386"/>
                    <a:pt x="6065626" y="3632084"/>
                    <a:pt x="6065626" y="3699316"/>
                  </a:cubicBezTo>
                  <a:cubicBezTo>
                    <a:pt x="6065626" y="3766548"/>
                    <a:pt x="6085961" y="3824246"/>
                    <a:pt x="6114956" y="3848893"/>
                  </a:cubicBezTo>
                  <a:lnTo>
                    <a:pt x="6138198" y="3858322"/>
                  </a:lnTo>
                  <a:lnTo>
                    <a:pt x="6146406" y="3858322"/>
                  </a:lnTo>
                  <a:lnTo>
                    <a:pt x="6142302" y="3859987"/>
                  </a:lnTo>
                  <a:lnTo>
                    <a:pt x="6146407" y="3861652"/>
                  </a:lnTo>
                  <a:lnTo>
                    <a:pt x="6138198" y="3861652"/>
                  </a:lnTo>
                  <a:lnTo>
                    <a:pt x="6114956" y="3871081"/>
                  </a:lnTo>
                  <a:cubicBezTo>
                    <a:pt x="6085961" y="3895728"/>
                    <a:pt x="6065626" y="3953426"/>
                    <a:pt x="6065626" y="4020658"/>
                  </a:cubicBezTo>
                  <a:cubicBezTo>
                    <a:pt x="6065626" y="4087889"/>
                    <a:pt x="6085961" y="4145588"/>
                    <a:pt x="6114956" y="4170234"/>
                  </a:cubicBezTo>
                  <a:lnTo>
                    <a:pt x="6138198" y="4179664"/>
                  </a:lnTo>
                  <a:lnTo>
                    <a:pt x="6146406" y="4179664"/>
                  </a:lnTo>
                  <a:lnTo>
                    <a:pt x="6142302" y="4181329"/>
                  </a:lnTo>
                  <a:lnTo>
                    <a:pt x="6146406" y="4182993"/>
                  </a:lnTo>
                  <a:lnTo>
                    <a:pt x="6138198" y="4182993"/>
                  </a:lnTo>
                  <a:lnTo>
                    <a:pt x="6114956" y="4192423"/>
                  </a:lnTo>
                  <a:cubicBezTo>
                    <a:pt x="6085960" y="4217070"/>
                    <a:pt x="6065626" y="4274768"/>
                    <a:pt x="6065626" y="4342000"/>
                  </a:cubicBezTo>
                  <a:cubicBezTo>
                    <a:pt x="6065626" y="4409231"/>
                    <a:pt x="6085960" y="4466929"/>
                    <a:pt x="6114956" y="4491576"/>
                  </a:cubicBezTo>
                  <a:lnTo>
                    <a:pt x="6138198" y="4501005"/>
                  </a:lnTo>
                  <a:lnTo>
                    <a:pt x="6146406" y="4501005"/>
                  </a:lnTo>
                  <a:lnTo>
                    <a:pt x="6142302" y="4502670"/>
                  </a:lnTo>
                  <a:lnTo>
                    <a:pt x="6146406" y="4504335"/>
                  </a:lnTo>
                  <a:lnTo>
                    <a:pt x="6138198" y="4504335"/>
                  </a:lnTo>
                  <a:lnTo>
                    <a:pt x="6114956" y="4513765"/>
                  </a:lnTo>
                  <a:cubicBezTo>
                    <a:pt x="6085960" y="4538412"/>
                    <a:pt x="6065626" y="4596110"/>
                    <a:pt x="6065626" y="4663342"/>
                  </a:cubicBezTo>
                  <a:cubicBezTo>
                    <a:pt x="6065626" y="4730572"/>
                    <a:pt x="6085960" y="4788272"/>
                    <a:pt x="6114956" y="4812918"/>
                  </a:cubicBezTo>
                  <a:lnTo>
                    <a:pt x="6138197" y="4822348"/>
                  </a:lnTo>
                  <a:lnTo>
                    <a:pt x="6146406" y="4822348"/>
                  </a:lnTo>
                  <a:lnTo>
                    <a:pt x="6142302" y="4824012"/>
                  </a:lnTo>
                  <a:lnTo>
                    <a:pt x="6146406" y="4825677"/>
                  </a:lnTo>
                  <a:lnTo>
                    <a:pt x="6138197" y="4825677"/>
                  </a:lnTo>
                  <a:lnTo>
                    <a:pt x="6114955" y="4835106"/>
                  </a:lnTo>
                  <a:cubicBezTo>
                    <a:pt x="6085960" y="4859754"/>
                    <a:pt x="6065625" y="4917452"/>
                    <a:pt x="6065625" y="4984683"/>
                  </a:cubicBezTo>
                  <a:cubicBezTo>
                    <a:pt x="6065625" y="5051915"/>
                    <a:pt x="6085960" y="5109613"/>
                    <a:pt x="6114955" y="5134260"/>
                  </a:cubicBezTo>
                  <a:lnTo>
                    <a:pt x="6138197" y="5143689"/>
                  </a:lnTo>
                  <a:lnTo>
                    <a:pt x="6146405" y="5143689"/>
                  </a:lnTo>
                  <a:lnTo>
                    <a:pt x="6142301" y="5145354"/>
                  </a:lnTo>
                  <a:lnTo>
                    <a:pt x="6146406" y="5147018"/>
                  </a:lnTo>
                  <a:lnTo>
                    <a:pt x="6138197" y="5147018"/>
                  </a:lnTo>
                  <a:lnTo>
                    <a:pt x="6114955" y="5156448"/>
                  </a:lnTo>
                  <a:cubicBezTo>
                    <a:pt x="6085960" y="5181095"/>
                    <a:pt x="6065625" y="5238793"/>
                    <a:pt x="6065625" y="5306025"/>
                  </a:cubicBezTo>
                  <a:cubicBezTo>
                    <a:pt x="6065625" y="5373257"/>
                    <a:pt x="6085960" y="5430955"/>
                    <a:pt x="6114955" y="5455601"/>
                  </a:cubicBezTo>
                  <a:lnTo>
                    <a:pt x="6138197" y="5465031"/>
                  </a:lnTo>
                  <a:lnTo>
                    <a:pt x="6146405" y="5465031"/>
                  </a:lnTo>
                  <a:lnTo>
                    <a:pt x="6142301" y="5466695"/>
                  </a:lnTo>
                  <a:lnTo>
                    <a:pt x="6146405" y="5468361"/>
                  </a:lnTo>
                  <a:lnTo>
                    <a:pt x="6138197" y="5468361"/>
                  </a:lnTo>
                  <a:lnTo>
                    <a:pt x="6114955" y="5477790"/>
                  </a:lnTo>
                  <a:cubicBezTo>
                    <a:pt x="6085959" y="5502437"/>
                    <a:pt x="6065625" y="5560135"/>
                    <a:pt x="6065625" y="5627367"/>
                  </a:cubicBezTo>
                  <a:cubicBezTo>
                    <a:pt x="6065625" y="5694598"/>
                    <a:pt x="6085959" y="5752297"/>
                    <a:pt x="6114955" y="5776943"/>
                  </a:cubicBezTo>
                  <a:lnTo>
                    <a:pt x="6138197" y="5786373"/>
                  </a:lnTo>
                  <a:lnTo>
                    <a:pt x="6146405" y="5786373"/>
                  </a:lnTo>
                  <a:lnTo>
                    <a:pt x="6142301" y="5788037"/>
                  </a:lnTo>
                  <a:lnTo>
                    <a:pt x="6146405" y="5789702"/>
                  </a:lnTo>
                  <a:lnTo>
                    <a:pt x="6138197" y="5789702"/>
                  </a:lnTo>
                  <a:lnTo>
                    <a:pt x="6114955" y="5799131"/>
                  </a:lnTo>
                  <a:cubicBezTo>
                    <a:pt x="6085959" y="5823779"/>
                    <a:pt x="6065625" y="5881477"/>
                    <a:pt x="6065625" y="5948709"/>
                  </a:cubicBezTo>
                  <a:cubicBezTo>
                    <a:pt x="6065625" y="5993530"/>
                    <a:pt x="6074662" y="6034114"/>
                    <a:pt x="6089279" y="6063492"/>
                  </a:cubicBezTo>
                  <a:lnTo>
                    <a:pt x="6110280" y="6091951"/>
                  </a:lnTo>
                  <a:lnTo>
                    <a:pt x="6146409" y="6091951"/>
                  </a:lnTo>
                  <a:lnTo>
                    <a:pt x="6122875" y="6101498"/>
                  </a:lnTo>
                  <a:lnTo>
                    <a:pt x="6146405" y="6111044"/>
                  </a:lnTo>
                  <a:lnTo>
                    <a:pt x="6110284" y="6111044"/>
                  </a:lnTo>
                  <a:lnTo>
                    <a:pt x="6089282" y="6139503"/>
                  </a:lnTo>
                  <a:cubicBezTo>
                    <a:pt x="6074666" y="6168881"/>
                    <a:pt x="6065629" y="6209465"/>
                    <a:pt x="6065629" y="6254286"/>
                  </a:cubicBezTo>
                  <a:cubicBezTo>
                    <a:pt x="6065629" y="6321517"/>
                    <a:pt x="6085963" y="6379216"/>
                    <a:pt x="6114959" y="6403863"/>
                  </a:cubicBezTo>
                  <a:lnTo>
                    <a:pt x="6138200" y="6413292"/>
                  </a:lnTo>
                  <a:lnTo>
                    <a:pt x="6146409" y="6413292"/>
                  </a:lnTo>
                  <a:lnTo>
                    <a:pt x="6142304" y="6414957"/>
                  </a:lnTo>
                  <a:lnTo>
                    <a:pt x="6146409" y="6416622"/>
                  </a:lnTo>
                  <a:lnTo>
                    <a:pt x="6138200" y="6416622"/>
                  </a:lnTo>
                  <a:lnTo>
                    <a:pt x="6114958" y="6426051"/>
                  </a:lnTo>
                  <a:cubicBezTo>
                    <a:pt x="6085963" y="6450698"/>
                    <a:pt x="6065628" y="6508396"/>
                    <a:pt x="6065628" y="6575628"/>
                  </a:cubicBezTo>
                  <a:cubicBezTo>
                    <a:pt x="6065628" y="6642859"/>
                    <a:pt x="6085963" y="6700557"/>
                    <a:pt x="6114958" y="6725204"/>
                  </a:cubicBezTo>
                  <a:lnTo>
                    <a:pt x="6138200" y="6734633"/>
                  </a:lnTo>
                  <a:lnTo>
                    <a:pt x="6146408" y="6734633"/>
                  </a:lnTo>
                  <a:lnTo>
                    <a:pt x="6142304" y="6736299"/>
                  </a:lnTo>
                  <a:lnTo>
                    <a:pt x="6146409" y="6737963"/>
                  </a:lnTo>
                  <a:lnTo>
                    <a:pt x="6138200" y="6737963"/>
                  </a:lnTo>
                  <a:lnTo>
                    <a:pt x="6114958" y="6747392"/>
                  </a:lnTo>
                  <a:cubicBezTo>
                    <a:pt x="6085963" y="6772040"/>
                    <a:pt x="6065628" y="6829738"/>
                    <a:pt x="6065628" y="6896970"/>
                  </a:cubicBezTo>
                  <a:cubicBezTo>
                    <a:pt x="6065628" y="6964201"/>
                    <a:pt x="6085963" y="7021899"/>
                    <a:pt x="6114958" y="7046546"/>
                  </a:cubicBezTo>
                  <a:lnTo>
                    <a:pt x="6138200" y="7055975"/>
                  </a:lnTo>
                  <a:lnTo>
                    <a:pt x="6146408" y="7055975"/>
                  </a:lnTo>
                  <a:lnTo>
                    <a:pt x="6142304" y="7057640"/>
                  </a:lnTo>
                  <a:lnTo>
                    <a:pt x="6146408" y="7059305"/>
                  </a:lnTo>
                  <a:lnTo>
                    <a:pt x="6138200" y="7059305"/>
                  </a:lnTo>
                  <a:lnTo>
                    <a:pt x="6114958" y="7068734"/>
                  </a:lnTo>
                  <a:cubicBezTo>
                    <a:pt x="6085962" y="7093381"/>
                    <a:pt x="6065628" y="7151080"/>
                    <a:pt x="6065628" y="7218311"/>
                  </a:cubicBezTo>
                  <a:cubicBezTo>
                    <a:pt x="6065628" y="7285542"/>
                    <a:pt x="6085962" y="7343241"/>
                    <a:pt x="6114958" y="7367888"/>
                  </a:cubicBezTo>
                  <a:lnTo>
                    <a:pt x="6138200" y="7377317"/>
                  </a:lnTo>
                  <a:lnTo>
                    <a:pt x="6146408" y="7377317"/>
                  </a:lnTo>
                  <a:lnTo>
                    <a:pt x="6142304" y="7378982"/>
                  </a:lnTo>
                  <a:lnTo>
                    <a:pt x="6146408" y="7380647"/>
                  </a:lnTo>
                  <a:lnTo>
                    <a:pt x="6138199" y="7380647"/>
                  </a:lnTo>
                  <a:lnTo>
                    <a:pt x="6114958" y="7390076"/>
                  </a:lnTo>
                  <a:cubicBezTo>
                    <a:pt x="6085962" y="7414723"/>
                    <a:pt x="6065628" y="7472421"/>
                    <a:pt x="6065628" y="7539653"/>
                  </a:cubicBezTo>
                  <a:cubicBezTo>
                    <a:pt x="6065628" y="7606885"/>
                    <a:pt x="6085962" y="7664582"/>
                    <a:pt x="6114958" y="7689230"/>
                  </a:cubicBezTo>
                  <a:lnTo>
                    <a:pt x="6138199" y="7698659"/>
                  </a:lnTo>
                  <a:lnTo>
                    <a:pt x="6146408" y="7698659"/>
                  </a:lnTo>
                  <a:lnTo>
                    <a:pt x="6142304" y="7700324"/>
                  </a:lnTo>
                  <a:lnTo>
                    <a:pt x="6146408" y="7701989"/>
                  </a:lnTo>
                  <a:lnTo>
                    <a:pt x="6138199" y="7701989"/>
                  </a:lnTo>
                  <a:lnTo>
                    <a:pt x="6114958" y="7711418"/>
                  </a:lnTo>
                  <a:cubicBezTo>
                    <a:pt x="6085962" y="7736065"/>
                    <a:pt x="6065628" y="7793763"/>
                    <a:pt x="6065628" y="7860994"/>
                  </a:cubicBezTo>
                  <a:cubicBezTo>
                    <a:pt x="6065628" y="7928226"/>
                    <a:pt x="6085962" y="7985924"/>
                    <a:pt x="6114958" y="8010571"/>
                  </a:cubicBezTo>
                  <a:lnTo>
                    <a:pt x="6138199" y="8020001"/>
                  </a:lnTo>
                  <a:lnTo>
                    <a:pt x="6146408" y="8020001"/>
                  </a:lnTo>
                  <a:lnTo>
                    <a:pt x="6142303" y="8021666"/>
                  </a:lnTo>
                  <a:lnTo>
                    <a:pt x="6146408" y="8023331"/>
                  </a:lnTo>
                  <a:lnTo>
                    <a:pt x="6138199" y="8023331"/>
                  </a:lnTo>
                  <a:lnTo>
                    <a:pt x="6114957" y="8032759"/>
                  </a:lnTo>
                  <a:cubicBezTo>
                    <a:pt x="6085962" y="8057407"/>
                    <a:pt x="6065627" y="8115105"/>
                    <a:pt x="6065627" y="8182336"/>
                  </a:cubicBezTo>
                  <a:cubicBezTo>
                    <a:pt x="6065627" y="8249568"/>
                    <a:pt x="6085962" y="8307266"/>
                    <a:pt x="6114957" y="8331913"/>
                  </a:cubicBezTo>
                  <a:lnTo>
                    <a:pt x="6138199" y="8341342"/>
                  </a:lnTo>
                  <a:lnTo>
                    <a:pt x="6146407" y="8341342"/>
                  </a:lnTo>
                  <a:lnTo>
                    <a:pt x="6142303" y="8343007"/>
                  </a:lnTo>
                  <a:lnTo>
                    <a:pt x="6146408" y="8344672"/>
                  </a:lnTo>
                  <a:lnTo>
                    <a:pt x="6138199" y="8344672"/>
                  </a:lnTo>
                  <a:lnTo>
                    <a:pt x="6114957" y="8354101"/>
                  </a:lnTo>
                  <a:cubicBezTo>
                    <a:pt x="6085962" y="8378748"/>
                    <a:pt x="6065627" y="8436446"/>
                    <a:pt x="6065627" y="8503678"/>
                  </a:cubicBezTo>
                  <a:cubicBezTo>
                    <a:pt x="6065627" y="8570910"/>
                    <a:pt x="6085962" y="8628606"/>
                    <a:pt x="6114957" y="8653254"/>
                  </a:cubicBezTo>
                  <a:lnTo>
                    <a:pt x="6138199" y="8662684"/>
                  </a:lnTo>
                  <a:lnTo>
                    <a:pt x="6146407" y="8662684"/>
                  </a:lnTo>
                  <a:lnTo>
                    <a:pt x="6142303" y="8664348"/>
                  </a:lnTo>
                  <a:lnTo>
                    <a:pt x="6146407" y="8666014"/>
                  </a:lnTo>
                  <a:lnTo>
                    <a:pt x="6138199" y="8666014"/>
                  </a:lnTo>
                  <a:lnTo>
                    <a:pt x="6114957" y="8675442"/>
                  </a:lnTo>
                  <a:cubicBezTo>
                    <a:pt x="6085961" y="8700090"/>
                    <a:pt x="6065627" y="8757788"/>
                    <a:pt x="6065627" y="8825020"/>
                  </a:cubicBezTo>
                  <a:cubicBezTo>
                    <a:pt x="6065627" y="8892250"/>
                    <a:pt x="6085961" y="8949950"/>
                    <a:pt x="6114957" y="8974596"/>
                  </a:cubicBezTo>
                  <a:lnTo>
                    <a:pt x="6138199" y="8984026"/>
                  </a:lnTo>
                  <a:lnTo>
                    <a:pt x="6146407" y="8984026"/>
                  </a:lnTo>
                  <a:lnTo>
                    <a:pt x="6142303" y="8985690"/>
                  </a:lnTo>
                  <a:lnTo>
                    <a:pt x="6146407" y="8987354"/>
                  </a:lnTo>
                  <a:lnTo>
                    <a:pt x="6138199" y="8987354"/>
                  </a:lnTo>
                  <a:lnTo>
                    <a:pt x="6114957" y="8996784"/>
                  </a:lnTo>
                  <a:cubicBezTo>
                    <a:pt x="6085961" y="9021432"/>
                    <a:pt x="6065627" y="9079130"/>
                    <a:pt x="6065627" y="9146360"/>
                  </a:cubicBezTo>
                  <a:cubicBezTo>
                    <a:pt x="6065627" y="9213592"/>
                    <a:pt x="6085961" y="9271290"/>
                    <a:pt x="6114957" y="9295936"/>
                  </a:cubicBezTo>
                  <a:lnTo>
                    <a:pt x="6138199" y="9305366"/>
                  </a:lnTo>
                  <a:lnTo>
                    <a:pt x="6146407" y="9305366"/>
                  </a:lnTo>
                  <a:lnTo>
                    <a:pt x="6142303" y="9307030"/>
                  </a:lnTo>
                  <a:lnTo>
                    <a:pt x="6146407" y="9308696"/>
                  </a:lnTo>
                  <a:lnTo>
                    <a:pt x="6138198" y="9308696"/>
                  </a:lnTo>
                  <a:lnTo>
                    <a:pt x="6114956" y="9318126"/>
                  </a:lnTo>
                  <a:cubicBezTo>
                    <a:pt x="6085961" y="9342772"/>
                    <a:pt x="6065626" y="9400470"/>
                    <a:pt x="6065626" y="9467702"/>
                  </a:cubicBezTo>
                  <a:cubicBezTo>
                    <a:pt x="6065626" y="9534934"/>
                    <a:pt x="6085961" y="9592632"/>
                    <a:pt x="6114956" y="9617278"/>
                  </a:cubicBezTo>
                  <a:lnTo>
                    <a:pt x="6138198" y="9626708"/>
                  </a:lnTo>
                  <a:lnTo>
                    <a:pt x="6146407" y="9626708"/>
                  </a:lnTo>
                  <a:lnTo>
                    <a:pt x="6142303" y="9628372"/>
                  </a:lnTo>
                  <a:lnTo>
                    <a:pt x="6146407" y="9630038"/>
                  </a:lnTo>
                  <a:lnTo>
                    <a:pt x="6138198" y="9630038"/>
                  </a:lnTo>
                  <a:lnTo>
                    <a:pt x="6114956" y="9639466"/>
                  </a:lnTo>
                  <a:cubicBezTo>
                    <a:pt x="6085961" y="9664114"/>
                    <a:pt x="6065626" y="9721812"/>
                    <a:pt x="6065626" y="9789044"/>
                  </a:cubicBezTo>
                  <a:cubicBezTo>
                    <a:pt x="6065626" y="9856276"/>
                    <a:pt x="6085961" y="9913974"/>
                    <a:pt x="6114956" y="9938620"/>
                  </a:cubicBezTo>
                  <a:lnTo>
                    <a:pt x="6138198" y="9948050"/>
                  </a:lnTo>
                  <a:lnTo>
                    <a:pt x="6146406" y="9948050"/>
                  </a:lnTo>
                  <a:lnTo>
                    <a:pt x="6142302" y="9949714"/>
                  </a:lnTo>
                  <a:lnTo>
                    <a:pt x="6146407" y="9951380"/>
                  </a:lnTo>
                  <a:lnTo>
                    <a:pt x="6138198" y="9951380"/>
                  </a:lnTo>
                  <a:lnTo>
                    <a:pt x="6114956" y="9960808"/>
                  </a:lnTo>
                  <a:cubicBezTo>
                    <a:pt x="6085961" y="9985456"/>
                    <a:pt x="6065626" y="10043154"/>
                    <a:pt x="6065626" y="10110386"/>
                  </a:cubicBezTo>
                  <a:cubicBezTo>
                    <a:pt x="6065626" y="10177616"/>
                    <a:pt x="6085961" y="10235316"/>
                    <a:pt x="6114956" y="10259962"/>
                  </a:cubicBezTo>
                  <a:lnTo>
                    <a:pt x="6138198" y="10269392"/>
                  </a:lnTo>
                  <a:lnTo>
                    <a:pt x="6146406" y="10269392"/>
                  </a:lnTo>
                  <a:lnTo>
                    <a:pt x="6142302" y="10271056"/>
                  </a:lnTo>
                  <a:lnTo>
                    <a:pt x="6146406" y="10272722"/>
                  </a:lnTo>
                  <a:lnTo>
                    <a:pt x="6138198" y="10272722"/>
                  </a:lnTo>
                  <a:lnTo>
                    <a:pt x="6114956" y="10282150"/>
                  </a:lnTo>
                  <a:cubicBezTo>
                    <a:pt x="6085960" y="10306798"/>
                    <a:pt x="6065626" y="10364496"/>
                    <a:pt x="6065626" y="10431728"/>
                  </a:cubicBezTo>
                  <a:cubicBezTo>
                    <a:pt x="6065626" y="10498958"/>
                    <a:pt x="6085960" y="10556658"/>
                    <a:pt x="6114956" y="10581304"/>
                  </a:cubicBezTo>
                  <a:lnTo>
                    <a:pt x="6138198" y="10590734"/>
                  </a:lnTo>
                  <a:lnTo>
                    <a:pt x="6146406" y="10590734"/>
                  </a:lnTo>
                  <a:lnTo>
                    <a:pt x="6142302" y="10592398"/>
                  </a:lnTo>
                  <a:lnTo>
                    <a:pt x="6146406" y="10594062"/>
                  </a:lnTo>
                  <a:lnTo>
                    <a:pt x="6138198" y="10594062"/>
                  </a:lnTo>
                  <a:lnTo>
                    <a:pt x="6114956" y="10603492"/>
                  </a:lnTo>
                  <a:cubicBezTo>
                    <a:pt x="6085960" y="10628140"/>
                    <a:pt x="6065626" y="10685838"/>
                    <a:pt x="6065626" y="10753070"/>
                  </a:cubicBezTo>
                  <a:cubicBezTo>
                    <a:pt x="6065626" y="10820300"/>
                    <a:pt x="6085960" y="10878000"/>
                    <a:pt x="6114956" y="10902646"/>
                  </a:cubicBezTo>
                  <a:lnTo>
                    <a:pt x="6138197" y="10912076"/>
                  </a:lnTo>
                  <a:lnTo>
                    <a:pt x="6146406" y="10912076"/>
                  </a:lnTo>
                  <a:lnTo>
                    <a:pt x="6142302" y="10913740"/>
                  </a:lnTo>
                  <a:lnTo>
                    <a:pt x="6146406" y="10915404"/>
                  </a:lnTo>
                  <a:lnTo>
                    <a:pt x="6138197" y="10915404"/>
                  </a:lnTo>
                  <a:lnTo>
                    <a:pt x="6114955" y="10924834"/>
                  </a:lnTo>
                  <a:cubicBezTo>
                    <a:pt x="6085960" y="10949482"/>
                    <a:pt x="6065625" y="11007180"/>
                    <a:pt x="6065625" y="11074412"/>
                  </a:cubicBezTo>
                  <a:cubicBezTo>
                    <a:pt x="6065625" y="11141642"/>
                    <a:pt x="6085960" y="11199340"/>
                    <a:pt x="6114955" y="11223988"/>
                  </a:cubicBezTo>
                  <a:lnTo>
                    <a:pt x="6138197" y="11233416"/>
                  </a:lnTo>
                  <a:lnTo>
                    <a:pt x="6146405" y="11233416"/>
                  </a:lnTo>
                  <a:lnTo>
                    <a:pt x="6142301" y="11235082"/>
                  </a:lnTo>
                  <a:lnTo>
                    <a:pt x="6146406" y="11236746"/>
                  </a:lnTo>
                  <a:lnTo>
                    <a:pt x="6138197" y="11236746"/>
                  </a:lnTo>
                  <a:lnTo>
                    <a:pt x="6114955" y="11246176"/>
                  </a:lnTo>
                  <a:cubicBezTo>
                    <a:pt x="6085960" y="11270824"/>
                    <a:pt x="6065625" y="11328522"/>
                    <a:pt x="6065625" y="11395752"/>
                  </a:cubicBezTo>
                  <a:cubicBezTo>
                    <a:pt x="6065625" y="11462984"/>
                    <a:pt x="6085960" y="11520682"/>
                    <a:pt x="6114955" y="11545330"/>
                  </a:cubicBezTo>
                  <a:lnTo>
                    <a:pt x="6138197" y="11554758"/>
                  </a:lnTo>
                  <a:lnTo>
                    <a:pt x="6146405" y="11554758"/>
                  </a:lnTo>
                  <a:lnTo>
                    <a:pt x="6142301" y="11556424"/>
                  </a:lnTo>
                  <a:lnTo>
                    <a:pt x="6146405" y="11558088"/>
                  </a:lnTo>
                  <a:lnTo>
                    <a:pt x="6138197" y="11558088"/>
                  </a:lnTo>
                  <a:lnTo>
                    <a:pt x="6114955" y="11567518"/>
                  </a:lnTo>
                  <a:cubicBezTo>
                    <a:pt x="6085959" y="11592166"/>
                    <a:pt x="6065625" y="11649862"/>
                    <a:pt x="6065625" y="11717094"/>
                  </a:cubicBezTo>
                  <a:cubicBezTo>
                    <a:pt x="6065625" y="11784326"/>
                    <a:pt x="6085959" y="11842024"/>
                    <a:pt x="6114955" y="11866672"/>
                  </a:cubicBezTo>
                  <a:lnTo>
                    <a:pt x="6138197" y="11876100"/>
                  </a:lnTo>
                  <a:lnTo>
                    <a:pt x="6146405" y="11876100"/>
                  </a:lnTo>
                  <a:lnTo>
                    <a:pt x="6142301" y="11877766"/>
                  </a:lnTo>
                  <a:lnTo>
                    <a:pt x="6146405" y="11879430"/>
                  </a:lnTo>
                  <a:lnTo>
                    <a:pt x="6138197" y="11879430"/>
                  </a:lnTo>
                  <a:lnTo>
                    <a:pt x="6114955" y="11888860"/>
                  </a:lnTo>
                  <a:cubicBezTo>
                    <a:pt x="6085959" y="11913506"/>
                    <a:pt x="6065625" y="11971206"/>
                    <a:pt x="6065625" y="12038436"/>
                  </a:cubicBezTo>
                  <a:cubicBezTo>
                    <a:pt x="6065625" y="12128078"/>
                    <a:pt x="6101775" y="12200772"/>
                    <a:pt x="6146405" y="12200772"/>
                  </a:cubicBezTo>
                  <a:lnTo>
                    <a:pt x="5742600" y="12200772"/>
                  </a:lnTo>
                  <a:lnTo>
                    <a:pt x="5720978" y="12192000"/>
                  </a:lnTo>
                  <a:lnTo>
                    <a:pt x="0" y="12191999"/>
                  </a:lnTo>
                  <a:lnTo>
                    <a:pt x="0" y="0"/>
                  </a:lnTo>
                  <a:lnTo>
                    <a:pt x="6001104" y="0"/>
                  </a:lnTo>
                  <a:lnTo>
                    <a:pt x="6001104" y="2222"/>
                  </a:lnTo>
                  <a:close/>
                </a:path>
              </a:pathLst>
            </a:custGeom>
            <a:solidFill>
              <a:srgbClr val="8FDAE1"/>
            </a:solidFill>
            <a:ln>
              <a:noFill/>
            </a:ln>
            <a:effectLst>
              <a:outerShdw dist="25400" dir="16200000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65" name="자유형 164"/>
            <p:cNvSpPr/>
            <p:nvPr/>
          </p:nvSpPr>
          <p:spPr>
            <a:xfrm>
              <a:off x="220080" y="850900"/>
              <a:ext cx="11971920" cy="6007101"/>
            </a:xfrm>
            <a:custGeom>
              <a:avLst/>
              <a:gdLst>
                <a:gd name="connsiteX0" fmla="*/ 11959246 w 11971920"/>
                <a:gd name="connsiteY0" fmla="*/ 3886200 h 6007101"/>
                <a:gd name="connsiteX1" fmla="*/ 11971920 w 11971920"/>
                <a:gd name="connsiteY1" fmla="*/ 6007100 h 6007101"/>
                <a:gd name="connsiteX2" fmla="*/ 11959246 w 11971920"/>
                <a:gd name="connsiteY2" fmla="*/ 5998962 h 6007101"/>
                <a:gd name="connsiteX3" fmla="*/ 6826440 w 11971920"/>
                <a:gd name="connsiteY3" fmla="*/ 0 h 6007101"/>
                <a:gd name="connsiteX4" fmla="*/ 9031646 w 11971920"/>
                <a:gd name="connsiteY4" fmla="*/ 393700 h 6007101"/>
                <a:gd name="connsiteX5" fmla="*/ 10527130 w 11971920"/>
                <a:gd name="connsiteY5" fmla="*/ 495300 h 6007101"/>
                <a:gd name="connsiteX6" fmla="*/ 11502997 w 11971920"/>
                <a:gd name="connsiteY6" fmla="*/ 1498600 h 6007101"/>
                <a:gd name="connsiteX7" fmla="*/ 11528344 w 11971920"/>
                <a:gd name="connsiteY7" fmla="*/ 2654300 h 6007101"/>
                <a:gd name="connsiteX8" fmla="*/ 11794490 w 11971920"/>
                <a:gd name="connsiteY8" fmla="*/ 3022600 h 6007101"/>
                <a:gd name="connsiteX9" fmla="*/ 11944756 w 11971920"/>
                <a:gd name="connsiteY9" fmla="*/ 3810247 h 6007101"/>
                <a:gd name="connsiteX10" fmla="*/ 11528344 w 11971920"/>
                <a:gd name="connsiteY10" fmla="*/ 6007100 h 6007101"/>
                <a:gd name="connsiteX11" fmla="*/ 11946572 w 11971920"/>
                <a:gd name="connsiteY11" fmla="*/ 6007100 h 6007101"/>
                <a:gd name="connsiteX12" fmla="*/ 11946573 w 11971920"/>
                <a:gd name="connsiteY12" fmla="*/ 6007101 h 6007101"/>
                <a:gd name="connsiteX13" fmla="*/ 707963 w 11971920"/>
                <a:gd name="connsiteY13" fmla="*/ 6007101 h 6007101"/>
                <a:gd name="connsiteX14" fmla="*/ 64959 w 11971920"/>
                <a:gd name="connsiteY14" fmla="*/ 5114460 h 6007101"/>
                <a:gd name="connsiteX15" fmla="*/ 0 w 11971920"/>
                <a:gd name="connsiteY15" fmla="*/ 5012032 h 6007101"/>
                <a:gd name="connsiteX16" fmla="*/ 161520 w 11971920"/>
                <a:gd name="connsiteY16" fmla="*/ 4241816 h 6007101"/>
                <a:gd name="connsiteX17" fmla="*/ 85479 w 11971920"/>
                <a:gd name="connsiteY17" fmla="*/ 2120916 h 6007101"/>
                <a:gd name="connsiteX18" fmla="*/ 516381 w 11971920"/>
                <a:gd name="connsiteY18" fmla="*/ 1130316 h 6007101"/>
                <a:gd name="connsiteX19" fmla="*/ 2227317 w 11971920"/>
                <a:gd name="connsiteY19" fmla="*/ 431816 h 6007101"/>
                <a:gd name="connsiteX20" fmla="*/ 4900006 w 11971920"/>
                <a:gd name="connsiteY20" fmla="*/ 27551 h 6007101"/>
                <a:gd name="connsiteX21" fmla="*/ 4912695 w 11971920"/>
                <a:gd name="connsiteY21" fmla="*/ 12732 h 6007101"/>
                <a:gd name="connsiteX22" fmla="*/ 6813798 w 11971920"/>
                <a:gd name="connsiteY22" fmla="*/ 12732 h 6007101"/>
                <a:gd name="connsiteX23" fmla="*/ 6822424 w 11971920"/>
                <a:gd name="connsiteY23" fmla="*/ 22806 h 600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971920" h="6007101">
                  <a:moveTo>
                    <a:pt x="11959246" y="3886200"/>
                  </a:moveTo>
                  <a:cubicBezTo>
                    <a:pt x="11963471" y="4593167"/>
                    <a:pt x="11967696" y="5300133"/>
                    <a:pt x="11971920" y="6007100"/>
                  </a:cubicBezTo>
                  <a:lnTo>
                    <a:pt x="11959246" y="5998962"/>
                  </a:lnTo>
                  <a:close/>
                  <a:moveTo>
                    <a:pt x="6826440" y="0"/>
                  </a:moveTo>
                  <a:cubicBezTo>
                    <a:pt x="7561509" y="131233"/>
                    <a:pt x="8414864" y="311150"/>
                    <a:pt x="9031646" y="393700"/>
                  </a:cubicBezTo>
                  <a:cubicBezTo>
                    <a:pt x="9648428" y="476250"/>
                    <a:pt x="10028636" y="461433"/>
                    <a:pt x="10527130" y="495300"/>
                  </a:cubicBezTo>
                  <a:lnTo>
                    <a:pt x="11502997" y="1498600"/>
                  </a:lnTo>
                  <a:lnTo>
                    <a:pt x="11528344" y="2654300"/>
                  </a:lnTo>
                  <a:lnTo>
                    <a:pt x="11794490" y="3022600"/>
                  </a:lnTo>
                  <a:lnTo>
                    <a:pt x="11944756" y="3810247"/>
                  </a:lnTo>
                  <a:lnTo>
                    <a:pt x="11528344" y="6007100"/>
                  </a:lnTo>
                  <a:lnTo>
                    <a:pt x="11946572" y="6007100"/>
                  </a:lnTo>
                  <a:lnTo>
                    <a:pt x="11946573" y="6007101"/>
                  </a:lnTo>
                  <a:lnTo>
                    <a:pt x="707963" y="6007101"/>
                  </a:lnTo>
                  <a:lnTo>
                    <a:pt x="64959" y="5114460"/>
                  </a:lnTo>
                  <a:lnTo>
                    <a:pt x="0" y="5012032"/>
                  </a:lnTo>
                  <a:lnTo>
                    <a:pt x="161520" y="4241816"/>
                  </a:lnTo>
                  <a:lnTo>
                    <a:pt x="85479" y="2120916"/>
                  </a:lnTo>
                  <a:lnTo>
                    <a:pt x="516381" y="1130316"/>
                  </a:lnTo>
                  <a:lnTo>
                    <a:pt x="2227317" y="431816"/>
                  </a:lnTo>
                  <a:lnTo>
                    <a:pt x="4900006" y="27551"/>
                  </a:lnTo>
                  <a:lnTo>
                    <a:pt x="4912695" y="12732"/>
                  </a:lnTo>
                  <a:lnTo>
                    <a:pt x="6813798" y="12732"/>
                  </a:lnTo>
                  <a:lnTo>
                    <a:pt x="6822424" y="228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dist="63500" dir="16200000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5165786" y="150816"/>
            <a:ext cx="1860427" cy="715878"/>
            <a:chOff x="3684588" y="1674813"/>
            <a:chExt cx="4822825" cy="1855787"/>
          </a:xfrm>
        </p:grpSpPr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3684588" y="2152650"/>
              <a:ext cx="4822825" cy="1370013"/>
            </a:xfrm>
            <a:custGeom>
              <a:avLst/>
              <a:gdLst>
                <a:gd name="T0" fmla="*/ 1495 w 9115"/>
                <a:gd name="T1" fmla="*/ 0 h 2589"/>
                <a:gd name="T2" fmla="*/ 0 w 9115"/>
                <a:gd name="T3" fmla="*/ 2589 h 2589"/>
                <a:gd name="T4" fmla="*/ 9115 w 9115"/>
                <a:gd name="T5" fmla="*/ 2589 h 2589"/>
                <a:gd name="T6" fmla="*/ 7527 w 9115"/>
                <a:gd name="T7" fmla="*/ 27 h 2589"/>
                <a:gd name="T8" fmla="*/ 5881 w 9115"/>
                <a:gd name="T9" fmla="*/ 1824 h 2589"/>
                <a:gd name="T10" fmla="*/ 2706 w 9115"/>
                <a:gd name="T11" fmla="*/ 1794 h 2589"/>
                <a:gd name="T12" fmla="*/ 1495 w 9115"/>
                <a:gd name="T13" fmla="*/ 0 h 2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115" h="2589">
                  <a:moveTo>
                    <a:pt x="1495" y="0"/>
                  </a:moveTo>
                  <a:lnTo>
                    <a:pt x="0" y="2589"/>
                  </a:lnTo>
                  <a:lnTo>
                    <a:pt x="9115" y="2589"/>
                  </a:lnTo>
                  <a:lnTo>
                    <a:pt x="7527" y="27"/>
                  </a:lnTo>
                  <a:lnTo>
                    <a:pt x="5881" y="1824"/>
                  </a:lnTo>
                  <a:lnTo>
                    <a:pt x="2706" y="1794"/>
                  </a:lnTo>
                  <a:lnTo>
                    <a:pt x="1495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15"/>
            <p:cNvSpPr>
              <a:spLocks/>
            </p:cNvSpPr>
            <p:nvPr/>
          </p:nvSpPr>
          <p:spPr bwMode="auto">
            <a:xfrm>
              <a:off x="4878388" y="1803400"/>
              <a:ext cx="2557463" cy="1719263"/>
            </a:xfrm>
            <a:custGeom>
              <a:avLst/>
              <a:gdLst>
                <a:gd name="T0" fmla="*/ 0 w 4833"/>
                <a:gd name="T1" fmla="*/ 3250 h 3250"/>
                <a:gd name="T2" fmla="*/ 976 w 4833"/>
                <a:gd name="T3" fmla="*/ 1536 h 3250"/>
                <a:gd name="T4" fmla="*/ 1211 w 4833"/>
                <a:gd name="T5" fmla="*/ 1997 h 3250"/>
                <a:gd name="T6" fmla="*/ 2359 w 4833"/>
                <a:gd name="T7" fmla="*/ 0 h 3250"/>
                <a:gd name="T8" fmla="*/ 3441 w 4833"/>
                <a:gd name="T9" fmla="*/ 2125 h 3250"/>
                <a:gd name="T10" fmla="*/ 4090 w 4833"/>
                <a:gd name="T11" fmla="*/ 992 h 3250"/>
                <a:gd name="T12" fmla="*/ 4833 w 4833"/>
                <a:gd name="T13" fmla="*/ 2451 h 3250"/>
                <a:gd name="T14" fmla="*/ 4761 w 4833"/>
                <a:gd name="T15" fmla="*/ 2565 h 3250"/>
                <a:gd name="T16" fmla="*/ 4603 w 4833"/>
                <a:gd name="T17" fmla="*/ 2781 h 3250"/>
                <a:gd name="T18" fmla="*/ 4426 w 4833"/>
                <a:gd name="T19" fmla="*/ 2981 h 3250"/>
                <a:gd name="T20" fmla="*/ 4231 w 4833"/>
                <a:gd name="T21" fmla="*/ 3165 h 3250"/>
                <a:gd name="T22" fmla="*/ 4128 w 4833"/>
                <a:gd name="T23" fmla="*/ 3250 h 3250"/>
                <a:gd name="T24" fmla="*/ 377 w 4833"/>
                <a:gd name="T25" fmla="*/ 3250 h 3250"/>
                <a:gd name="T26" fmla="*/ 0 w 4833"/>
                <a:gd name="T27" fmla="*/ 325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33" h="3250">
                  <a:moveTo>
                    <a:pt x="0" y="3250"/>
                  </a:moveTo>
                  <a:lnTo>
                    <a:pt x="976" y="1536"/>
                  </a:lnTo>
                  <a:lnTo>
                    <a:pt x="1211" y="1997"/>
                  </a:lnTo>
                  <a:lnTo>
                    <a:pt x="2359" y="0"/>
                  </a:lnTo>
                  <a:lnTo>
                    <a:pt x="3441" y="2125"/>
                  </a:lnTo>
                  <a:lnTo>
                    <a:pt x="4090" y="992"/>
                  </a:lnTo>
                  <a:lnTo>
                    <a:pt x="4833" y="2451"/>
                  </a:lnTo>
                  <a:lnTo>
                    <a:pt x="4761" y="2565"/>
                  </a:lnTo>
                  <a:lnTo>
                    <a:pt x="4603" y="2781"/>
                  </a:lnTo>
                  <a:lnTo>
                    <a:pt x="4426" y="2981"/>
                  </a:lnTo>
                  <a:lnTo>
                    <a:pt x="4231" y="3165"/>
                  </a:lnTo>
                  <a:lnTo>
                    <a:pt x="4128" y="3250"/>
                  </a:lnTo>
                  <a:lnTo>
                    <a:pt x="377" y="3250"/>
                  </a:lnTo>
                  <a:lnTo>
                    <a:pt x="0" y="32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16"/>
            <p:cNvSpPr>
              <a:spLocks/>
            </p:cNvSpPr>
            <p:nvPr/>
          </p:nvSpPr>
          <p:spPr bwMode="auto">
            <a:xfrm>
              <a:off x="5911850" y="1803400"/>
              <a:ext cx="1746250" cy="1719263"/>
            </a:xfrm>
            <a:custGeom>
              <a:avLst/>
              <a:gdLst>
                <a:gd name="T0" fmla="*/ 406 w 3299"/>
                <a:gd name="T1" fmla="*/ 0 h 3250"/>
                <a:gd name="T2" fmla="*/ 1671 w 3299"/>
                <a:gd name="T3" fmla="*/ 2485 h 3250"/>
                <a:gd name="T4" fmla="*/ 2137 w 3299"/>
                <a:gd name="T5" fmla="*/ 992 h 3250"/>
                <a:gd name="T6" fmla="*/ 3299 w 3299"/>
                <a:gd name="T7" fmla="*/ 3250 h 3250"/>
                <a:gd name="T8" fmla="*/ 374 w 3299"/>
                <a:gd name="T9" fmla="*/ 3250 h 3250"/>
                <a:gd name="T10" fmla="*/ 644 w 3299"/>
                <a:gd name="T11" fmla="*/ 3008 h 3250"/>
                <a:gd name="T12" fmla="*/ 0 w 3299"/>
                <a:gd name="T13" fmla="*/ 2681 h 3250"/>
                <a:gd name="T14" fmla="*/ 811 w 3299"/>
                <a:gd name="T15" fmla="*/ 2232 h 3250"/>
                <a:gd name="T16" fmla="*/ 406 w 3299"/>
                <a:gd name="T17" fmla="*/ 2007 h 3250"/>
                <a:gd name="T18" fmla="*/ 406 w 3299"/>
                <a:gd name="T19" fmla="*/ 1774 h 3250"/>
                <a:gd name="T20" fmla="*/ 406 w 3299"/>
                <a:gd name="T21" fmla="*/ 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99" h="3250">
                  <a:moveTo>
                    <a:pt x="406" y="0"/>
                  </a:moveTo>
                  <a:lnTo>
                    <a:pt x="1671" y="2485"/>
                  </a:lnTo>
                  <a:lnTo>
                    <a:pt x="2137" y="992"/>
                  </a:lnTo>
                  <a:lnTo>
                    <a:pt x="3299" y="3250"/>
                  </a:lnTo>
                  <a:lnTo>
                    <a:pt x="374" y="3250"/>
                  </a:lnTo>
                  <a:lnTo>
                    <a:pt x="644" y="3008"/>
                  </a:lnTo>
                  <a:lnTo>
                    <a:pt x="0" y="2681"/>
                  </a:lnTo>
                  <a:lnTo>
                    <a:pt x="811" y="2232"/>
                  </a:lnTo>
                  <a:lnTo>
                    <a:pt x="406" y="2007"/>
                  </a:lnTo>
                  <a:lnTo>
                    <a:pt x="406" y="1774"/>
                  </a:lnTo>
                  <a:lnTo>
                    <a:pt x="406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17"/>
            <p:cNvSpPr>
              <a:spLocks/>
            </p:cNvSpPr>
            <p:nvPr/>
          </p:nvSpPr>
          <p:spPr bwMode="auto">
            <a:xfrm>
              <a:off x="3694113" y="1674813"/>
              <a:ext cx="1595438" cy="1847850"/>
            </a:xfrm>
            <a:custGeom>
              <a:avLst/>
              <a:gdLst>
                <a:gd name="T0" fmla="*/ 1476 w 3014"/>
                <a:gd name="T1" fmla="*/ 902 h 3491"/>
                <a:gd name="T2" fmla="*/ 1974 w 3014"/>
                <a:gd name="T3" fmla="*/ 0 h 3491"/>
                <a:gd name="T4" fmla="*/ 3014 w 3014"/>
                <a:gd name="T5" fmla="*/ 2127 h 3491"/>
                <a:gd name="T6" fmla="*/ 2238 w 3014"/>
                <a:gd name="T7" fmla="*/ 3491 h 3491"/>
                <a:gd name="T8" fmla="*/ 0 w 3014"/>
                <a:gd name="T9" fmla="*/ 3459 h 3491"/>
                <a:gd name="T10" fmla="*/ 1476 w 3014"/>
                <a:gd name="T11" fmla="*/ 902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14" h="3491">
                  <a:moveTo>
                    <a:pt x="1476" y="902"/>
                  </a:moveTo>
                  <a:lnTo>
                    <a:pt x="1974" y="0"/>
                  </a:lnTo>
                  <a:lnTo>
                    <a:pt x="3014" y="2127"/>
                  </a:lnTo>
                  <a:lnTo>
                    <a:pt x="2238" y="3491"/>
                  </a:lnTo>
                  <a:lnTo>
                    <a:pt x="0" y="3459"/>
                  </a:lnTo>
                  <a:lnTo>
                    <a:pt x="1476" y="9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18"/>
            <p:cNvSpPr>
              <a:spLocks/>
            </p:cNvSpPr>
            <p:nvPr/>
          </p:nvSpPr>
          <p:spPr bwMode="auto">
            <a:xfrm>
              <a:off x="4572000" y="1674813"/>
              <a:ext cx="717550" cy="1847850"/>
            </a:xfrm>
            <a:custGeom>
              <a:avLst/>
              <a:gdLst>
                <a:gd name="T0" fmla="*/ 315 w 1355"/>
                <a:gd name="T1" fmla="*/ 0 h 3491"/>
                <a:gd name="T2" fmla="*/ 1355 w 1355"/>
                <a:gd name="T3" fmla="*/ 2127 h 3491"/>
                <a:gd name="T4" fmla="*/ 579 w 1355"/>
                <a:gd name="T5" fmla="*/ 3491 h 3491"/>
                <a:gd name="T6" fmla="*/ 547 w 1355"/>
                <a:gd name="T7" fmla="*/ 3457 h 3491"/>
                <a:gd name="T8" fmla="*/ 493 w 1355"/>
                <a:gd name="T9" fmla="*/ 3370 h 3491"/>
                <a:gd name="T10" fmla="*/ 448 w 1355"/>
                <a:gd name="T11" fmla="*/ 3268 h 3491"/>
                <a:gd name="T12" fmla="*/ 409 w 1355"/>
                <a:gd name="T13" fmla="*/ 3157 h 3491"/>
                <a:gd name="T14" fmla="*/ 359 w 1355"/>
                <a:gd name="T15" fmla="*/ 2983 h 3491"/>
                <a:gd name="T16" fmla="*/ 305 w 1355"/>
                <a:gd name="T17" fmla="*/ 2817 h 3491"/>
                <a:gd name="T18" fmla="*/ 265 w 1355"/>
                <a:gd name="T19" fmla="*/ 2719 h 3491"/>
                <a:gd name="T20" fmla="*/ 241 w 1355"/>
                <a:gd name="T21" fmla="*/ 2677 h 3491"/>
                <a:gd name="T22" fmla="*/ 500 w 1355"/>
                <a:gd name="T23" fmla="*/ 2435 h 3491"/>
                <a:gd name="T24" fmla="*/ 0 w 1355"/>
                <a:gd name="T25" fmla="*/ 2169 h 3491"/>
                <a:gd name="T26" fmla="*/ 631 w 1355"/>
                <a:gd name="T27" fmla="*/ 1806 h 3491"/>
                <a:gd name="T28" fmla="*/ 315 w 1355"/>
                <a:gd name="T29" fmla="*/ 1625 h 3491"/>
                <a:gd name="T30" fmla="*/ 315 w 1355"/>
                <a:gd name="T31" fmla="*/ 1436 h 3491"/>
                <a:gd name="T32" fmla="*/ 315 w 1355"/>
                <a:gd name="T33" fmla="*/ 0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55" h="3491">
                  <a:moveTo>
                    <a:pt x="315" y="0"/>
                  </a:moveTo>
                  <a:lnTo>
                    <a:pt x="1355" y="2127"/>
                  </a:lnTo>
                  <a:lnTo>
                    <a:pt x="579" y="3491"/>
                  </a:lnTo>
                  <a:lnTo>
                    <a:pt x="547" y="3457"/>
                  </a:lnTo>
                  <a:lnTo>
                    <a:pt x="493" y="3370"/>
                  </a:lnTo>
                  <a:lnTo>
                    <a:pt x="448" y="3268"/>
                  </a:lnTo>
                  <a:lnTo>
                    <a:pt x="409" y="3157"/>
                  </a:lnTo>
                  <a:lnTo>
                    <a:pt x="359" y="2983"/>
                  </a:lnTo>
                  <a:lnTo>
                    <a:pt x="305" y="2817"/>
                  </a:lnTo>
                  <a:lnTo>
                    <a:pt x="265" y="2719"/>
                  </a:lnTo>
                  <a:lnTo>
                    <a:pt x="241" y="2677"/>
                  </a:lnTo>
                  <a:lnTo>
                    <a:pt x="500" y="2435"/>
                  </a:lnTo>
                  <a:lnTo>
                    <a:pt x="0" y="2169"/>
                  </a:lnTo>
                  <a:lnTo>
                    <a:pt x="631" y="1806"/>
                  </a:lnTo>
                  <a:lnTo>
                    <a:pt x="315" y="1625"/>
                  </a:lnTo>
                  <a:lnTo>
                    <a:pt x="315" y="1436"/>
                  </a:lnTo>
                  <a:lnTo>
                    <a:pt x="315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19"/>
            <p:cNvSpPr>
              <a:spLocks/>
            </p:cNvSpPr>
            <p:nvPr/>
          </p:nvSpPr>
          <p:spPr bwMode="auto">
            <a:xfrm>
              <a:off x="7059613" y="1679575"/>
              <a:ext cx="1447800" cy="1843088"/>
            </a:xfrm>
            <a:custGeom>
              <a:avLst/>
              <a:gdLst>
                <a:gd name="T0" fmla="*/ 1148 w 2736"/>
                <a:gd name="T1" fmla="*/ 922 h 3484"/>
                <a:gd name="T2" fmla="*/ 628 w 2736"/>
                <a:gd name="T3" fmla="*/ 0 h 3484"/>
                <a:gd name="T4" fmla="*/ 0 w 2736"/>
                <a:gd name="T5" fmla="*/ 1286 h 3484"/>
                <a:gd name="T6" fmla="*/ 711 w 2736"/>
                <a:gd name="T7" fmla="*/ 2685 h 3484"/>
                <a:gd name="T8" fmla="*/ 1130 w 2736"/>
                <a:gd name="T9" fmla="*/ 3484 h 3484"/>
                <a:gd name="T10" fmla="*/ 2736 w 2736"/>
                <a:gd name="T11" fmla="*/ 3484 h 3484"/>
                <a:gd name="T12" fmla="*/ 1148 w 2736"/>
                <a:gd name="T13" fmla="*/ 922 h 3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36" h="3484">
                  <a:moveTo>
                    <a:pt x="1148" y="922"/>
                  </a:moveTo>
                  <a:lnTo>
                    <a:pt x="628" y="0"/>
                  </a:lnTo>
                  <a:lnTo>
                    <a:pt x="0" y="1286"/>
                  </a:lnTo>
                  <a:lnTo>
                    <a:pt x="711" y="2685"/>
                  </a:lnTo>
                  <a:lnTo>
                    <a:pt x="1130" y="3484"/>
                  </a:lnTo>
                  <a:lnTo>
                    <a:pt x="2736" y="3484"/>
                  </a:lnTo>
                  <a:lnTo>
                    <a:pt x="1148" y="922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20"/>
            <p:cNvSpPr>
              <a:spLocks/>
            </p:cNvSpPr>
            <p:nvPr/>
          </p:nvSpPr>
          <p:spPr bwMode="auto">
            <a:xfrm>
              <a:off x="7059613" y="1679575"/>
              <a:ext cx="393700" cy="1257300"/>
            </a:xfrm>
            <a:custGeom>
              <a:avLst/>
              <a:gdLst>
                <a:gd name="T0" fmla="*/ 628 w 743"/>
                <a:gd name="T1" fmla="*/ 0 h 2377"/>
                <a:gd name="T2" fmla="*/ 0 w 743"/>
                <a:gd name="T3" fmla="*/ 1286 h 2377"/>
                <a:gd name="T4" fmla="*/ 554 w 743"/>
                <a:gd name="T5" fmla="*/ 2377 h 2377"/>
                <a:gd name="T6" fmla="*/ 743 w 743"/>
                <a:gd name="T7" fmla="*/ 2078 h 2377"/>
                <a:gd name="T8" fmla="*/ 517 w 743"/>
                <a:gd name="T9" fmla="*/ 1707 h 2377"/>
                <a:gd name="T10" fmla="*/ 716 w 743"/>
                <a:gd name="T11" fmla="*/ 1497 h 2377"/>
                <a:gd name="T12" fmla="*/ 482 w 743"/>
                <a:gd name="T13" fmla="*/ 1331 h 2377"/>
                <a:gd name="T14" fmla="*/ 628 w 743"/>
                <a:gd name="T15" fmla="*/ 0 h 2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43" h="2377">
                  <a:moveTo>
                    <a:pt x="628" y="0"/>
                  </a:moveTo>
                  <a:lnTo>
                    <a:pt x="0" y="1286"/>
                  </a:lnTo>
                  <a:lnTo>
                    <a:pt x="554" y="2377"/>
                  </a:lnTo>
                  <a:lnTo>
                    <a:pt x="743" y="2078"/>
                  </a:lnTo>
                  <a:lnTo>
                    <a:pt x="517" y="1707"/>
                  </a:lnTo>
                  <a:lnTo>
                    <a:pt x="716" y="1497"/>
                  </a:lnTo>
                  <a:lnTo>
                    <a:pt x="482" y="1331"/>
                  </a:lnTo>
                  <a:lnTo>
                    <a:pt x="6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" name="Rectangle 33"/>
            <p:cNvSpPr>
              <a:spLocks noChangeArrowheads="1"/>
            </p:cNvSpPr>
            <p:nvPr/>
          </p:nvSpPr>
          <p:spPr bwMode="auto">
            <a:xfrm>
              <a:off x="3694113" y="3505200"/>
              <a:ext cx="4813300" cy="25400"/>
            </a:xfrm>
            <a:prstGeom prst="rect">
              <a:avLst/>
            </a:prstGeom>
            <a:solidFill>
              <a:srgbClr val="B1B1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86" name="Freeform 10"/>
          <p:cNvSpPr>
            <a:spLocks/>
          </p:cNvSpPr>
          <p:nvPr/>
        </p:nvSpPr>
        <p:spPr bwMode="auto">
          <a:xfrm>
            <a:off x="6987944" y="259097"/>
            <a:ext cx="376918" cy="145971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7" name="Freeform 10"/>
          <p:cNvSpPr>
            <a:spLocks/>
          </p:cNvSpPr>
          <p:nvPr/>
        </p:nvSpPr>
        <p:spPr bwMode="auto">
          <a:xfrm>
            <a:off x="7520563" y="460158"/>
            <a:ext cx="280412" cy="108597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841" y="-127402"/>
            <a:ext cx="1565671" cy="91780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B3DAE81-EB6C-2647-9632-C8BF0D0BC1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867" y="2718457"/>
            <a:ext cx="11112500" cy="214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2331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" name="그룹 159"/>
          <p:cNvGrpSpPr/>
          <p:nvPr/>
        </p:nvGrpSpPr>
        <p:grpSpPr>
          <a:xfrm>
            <a:off x="10045331" y="465336"/>
            <a:ext cx="1015315" cy="268103"/>
            <a:chOff x="8847791" y="-932246"/>
            <a:chExt cx="1015315" cy="268103"/>
          </a:xfrm>
        </p:grpSpPr>
        <p:sp>
          <p:nvSpPr>
            <p:cNvPr id="42" name="Rectangle 13"/>
            <p:cNvSpPr>
              <a:spLocks noChangeArrowheads="1"/>
            </p:cNvSpPr>
            <p:nvPr/>
          </p:nvSpPr>
          <p:spPr bwMode="auto">
            <a:xfrm flipH="1">
              <a:off x="9765140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Rectangle 14"/>
            <p:cNvSpPr>
              <a:spLocks noChangeArrowheads="1"/>
            </p:cNvSpPr>
            <p:nvPr/>
          </p:nvSpPr>
          <p:spPr bwMode="auto">
            <a:xfrm flipH="1">
              <a:off x="977151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Rectangle 15"/>
            <p:cNvSpPr>
              <a:spLocks noChangeArrowheads="1"/>
            </p:cNvSpPr>
            <p:nvPr/>
          </p:nvSpPr>
          <p:spPr bwMode="auto">
            <a:xfrm flipH="1">
              <a:off x="9777893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Rectangle 16"/>
            <p:cNvSpPr>
              <a:spLocks noChangeArrowheads="1"/>
            </p:cNvSpPr>
            <p:nvPr/>
          </p:nvSpPr>
          <p:spPr bwMode="auto">
            <a:xfrm flipH="1">
              <a:off x="9784269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Rectangle 17"/>
            <p:cNvSpPr>
              <a:spLocks noChangeArrowheads="1"/>
            </p:cNvSpPr>
            <p:nvPr/>
          </p:nvSpPr>
          <p:spPr bwMode="auto">
            <a:xfrm flipH="1">
              <a:off x="979035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Rectangle 18"/>
            <p:cNvSpPr>
              <a:spLocks noChangeArrowheads="1"/>
            </p:cNvSpPr>
            <p:nvPr/>
          </p:nvSpPr>
          <p:spPr bwMode="auto">
            <a:xfrm flipH="1">
              <a:off x="979673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Rectangle 19"/>
            <p:cNvSpPr>
              <a:spLocks noChangeArrowheads="1"/>
            </p:cNvSpPr>
            <p:nvPr/>
          </p:nvSpPr>
          <p:spPr bwMode="auto">
            <a:xfrm flipH="1">
              <a:off x="980281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" name="Rectangle 20"/>
            <p:cNvSpPr>
              <a:spLocks noChangeArrowheads="1"/>
            </p:cNvSpPr>
            <p:nvPr/>
          </p:nvSpPr>
          <p:spPr bwMode="auto">
            <a:xfrm flipH="1">
              <a:off x="980919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" name="Rectangle 21"/>
            <p:cNvSpPr>
              <a:spLocks noChangeArrowheads="1"/>
            </p:cNvSpPr>
            <p:nvPr/>
          </p:nvSpPr>
          <p:spPr bwMode="auto">
            <a:xfrm flipH="1">
              <a:off x="9815572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" name="Rectangle 22"/>
            <p:cNvSpPr>
              <a:spLocks noChangeArrowheads="1"/>
            </p:cNvSpPr>
            <p:nvPr/>
          </p:nvSpPr>
          <p:spPr bwMode="auto">
            <a:xfrm flipH="1">
              <a:off x="982165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" name="Rectangle 23"/>
            <p:cNvSpPr>
              <a:spLocks noChangeArrowheads="1"/>
            </p:cNvSpPr>
            <p:nvPr/>
          </p:nvSpPr>
          <p:spPr bwMode="auto">
            <a:xfrm flipH="1">
              <a:off x="982803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" name="Rectangle 24"/>
            <p:cNvSpPr>
              <a:spLocks noChangeArrowheads="1"/>
            </p:cNvSpPr>
            <p:nvPr/>
          </p:nvSpPr>
          <p:spPr bwMode="auto">
            <a:xfrm flipH="1">
              <a:off x="983441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" name="Rectangle 25"/>
            <p:cNvSpPr>
              <a:spLocks noChangeArrowheads="1"/>
            </p:cNvSpPr>
            <p:nvPr/>
          </p:nvSpPr>
          <p:spPr bwMode="auto">
            <a:xfrm flipH="1">
              <a:off x="984049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" name="Rectangle 26"/>
            <p:cNvSpPr>
              <a:spLocks noChangeArrowheads="1"/>
            </p:cNvSpPr>
            <p:nvPr/>
          </p:nvSpPr>
          <p:spPr bwMode="auto">
            <a:xfrm flipH="1">
              <a:off x="984687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6" name="Rectangle 27"/>
            <p:cNvSpPr>
              <a:spLocks noChangeArrowheads="1"/>
            </p:cNvSpPr>
            <p:nvPr/>
          </p:nvSpPr>
          <p:spPr bwMode="auto">
            <a:xfrm flipH="1">
              <a:off x="9853251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7" name="Rectangle 28"/>
            <p:cNvSpPr>
              <a:spLocks noChangeArrowheads="1"/>
            </p:cNvSpPr>
            <p:nvPr/>
          </p:nvSpPr>
          <p:spPr bwMode="auto">
            <a:xfrm flipH="1">
              <a:off x="985933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8" name="Freeform 29"/>
            <p:cNvSpPr>
              <a:spLocks/>
            </p:cNvSpPr>
            <p:nvPr/>
          </p:nvSpPr>
          <p:spPr bwMode="auto">
            <a:xfrm flipH="1">
              <a:off x="8865181" y="-804716"/>
              <a:ext cx="320855" cy="53911"/>
            </a:xfrm>
            <a:custGeom>
              <a:avLst/>
              <a:gdLst>
                <a:gd name="T0" fmla="*/ 0 w 3320"/>
                <a:gd name="T1" fmla="*/ 559 h 559"/>
                <a:gd name="T2" fmla="*/ 3320 w 3320"/>
                <a:gd name="T3" fmla="*/ 559 h 559"/>
                <a:gd name="T4" fmla="*/ 3314 w 3320"/>
                <a:gd name="T5" fmla="*/ 521 h 559"/>
                <a:gd name="T6" fmla="*/ 3297 w 3320"/>
                <a:gd name="T7" fmla="*/ 446 h 559"/>
                <a:gd name="T8" fmla="*/ 3268 w 3320"/>
                <a:gd name="T9" fmla="*/ 373 h 559"/>
                <a:gd name="T10" fmla="*/ 3231 w 3320"/>
                <a:gd name="T11" fmla="*/ 302 h 559"/>
                <a:gd name="T12" fmla="*/ 3185 w 3320"/>
                <a:gd name="T13" fmla="*/ 232 h 559"/>
                <a:gd name="T14" fmla="*/ 3130 w 3320"/>
                <a:gd name="T15" fmla="*/ 162 h 559"/>
                <a:gd name="T16" fmla="*/ 3065 w 3320"/>
                <a:gd name="T17" fmla="*/ 96 h 559"/>
                <a:gd name="T18" fmla="*/ 2992 w 3320"/>
                <a:gd name="T19" fmla="*/ 31 h 559"/>
                <a:gd name="T20" fmla="*/ 2953 w 3320"/>
                <a:gd name="T21" fmla="*/ 0 h 559"/>
                <a:gd name="T22" fmla="*/ 0 w 3320"/>
                <a:gd name="T23" fmla="*/ 0 h 559"/>
                <a:gd name="T24" fmla="*/ 0 w 3320"/>
                <a:gd name="T25" fmla="*/ 559 h 559"/>
                <a:gd name="T26" fmla="*/ 0 w 3320"/>
                <a:gd name="T27" fmla="*/ 559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20" h="559">
                  <a:moveTo>
                    <a:pt x="0" y="559"/>
                  </a:moveTo>
                  <a:lnTo>
                    <a:pt x="3320" y="559"/>
                  </a:lnTo>
                  <a:lnTo>
                    <a:pt x="3314" y="521"/>
                  </a:lnTo>
                  <a:lnTo>
                    <a:pt x="3297" y="446"/>
                  </a:lnTo>
                  <a:lnTo>
                    <a:pt x="3268" y="373"/>
                  </a:lnTo>
                  <a:lnTo>
                    <a:pt x="3231" y="302"/>
                  </a:lnTo>
                  <a:lnTo>
                    <a:pt x="3185" y="232"/>
                  </a:lnTo>
                  <a:lnTo>
                    <a:pt x="3130" y="162"/>
                  </a:lnTo>
                  <a:lnTo>
                    <a:pt x="3065" y="96"/>
                  </a:lnTo>
                  <a:lnTo>
                    <a:pt x="2992" y="31"/>
                  </a:lnTo>
                  <a:lnTo>
                    <a:pt x="2953" y="0"/>
                  </a:lnTo>
                  <a:lnTo>
                    <a:pt x="0" y="0"/>
                  </a:lnTo>
                  <a:lnTo>
                    <a:pt x="0" y="559"/>
                  </a:lnTo>
                  <a:lnTo>
                    <a:pt x="0" y="559"/>
                  </a:lnTo>
                  <a:close/>
                </a:path>
              </a:pathLst>
            </a:custGeom>
            <a:solidFill>
              <a:srgbClr val="ABB1B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9" name="Freeform 30"/>
            <p:cNvSpPr>
              <a:spLocks/>
            </p:cNvSpPr>
            <p:nvPr/>
          </p:nvSpPr>
          <p:spPr bwMode="auto">
            <a:xfrm flipH="1">
              <a:off x="8914744" y="-850511"/>
              <a:ext cx="250423" cy="45795"/>
            </a:xfrm>
            <a:custGeom>
              <a:avLst/>
              <a:gdLst>
                <a:gd name="T0" fmla="*/ 0 w 2592"/>
                <a:gd name="T1" fmla="*/ 474 h 474"/>
                <a:gd name="T2" fmla="*/ 2592 w 2592"/>
                <a:gd name="T3" fmla="*/ 474 h 474"/>
                <a:gd name="T4" fmla="*/ 2587 w 2592"/>
                <a:gd name="T5" fmla="*/ 442 h 474"/>
                <a:gd name="T6" fmla="*/ 2573 w 2592"/>
                <a:gd name="T7" fmla="*/ 379 h 474"/>
                <a:gd name="T8" fmla="*/ 2551 w 2592"/>
                <a:gd name="T9" fmla="*/ 317 h 474"/>
                <a:gd name="T10" fmla="*/ 2523 w 2592"/>
                <a:gd name="T11" fmla="*/ 256 h 474"/>
                <a:gd name="T12" fmla="*/ 2466 w 2592"/>
                <a:gd name="T13" fmla="*/ 167 h 474"/>
                <a:gd name="T14" fmla="*/ 2367 w 2592"/>
                <a:gd name="T15" fmla="*/ 55 h 474"/>
                <a:gd name="T16" fmla="*/ 2305 w 2592"/>
                <a:gd name="T17" fmla="*/ 0 h 474"/>
                <a:gd name="T18" fmla="*/ 0 w 2592"/>
                <a:gd name="T19" fmla="*/ 0 h 474"/>
                <a:gd name="T20" fmla="*/ 0 w 2592"/>
                <a:gd name="T21" fmla="*/ 474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92" h="474">
                  <a:moveTo>
                    <a:pt x="0" y="474"/>
                  </a:moveTo>
                  <a:lnTo>
                    <a:pt x="2592" y="474"/>
                  </a:lnTo>
                  <a:lnTo>
                    <a:pt x="2587" y="442"/>
                  </a:lnTo>
                  <a:lnTo>
                    <a:pt x="2573" y="379"/>
                  </a:lnTo>
                  <a:lnTo>
                    <a:pt x="2551" y="317"/>
                  </a:lnTo>
                  <a:lnTo>
                    <a:pt x="2523" y="256"/>
                  </a:lnTo>
                  <a:lnTo>
                    <a:pt x="2466" y="167"/>
                  </a:lnTo>
                  <a:lnTo>
                    <a:pt x="2367" y="55"/>
                  </a:lnTo>
                  <a:lnTo>
                    <a:pt x="2305" y="0"/>
                  </a:lnTo>
                  <a:lnTo>
                    <a:pt x="0" y="0"/>
                  </a:lnTo>
                  <a:lnTo>
                    <a:pt x="0" y="474"/>
                  </a:lnTo>
                  <a:close/>
                </a:path>
              </a:pathLst>
            </a:custGeom>
            <a:solidFill>
              <a:srgbClr val="D1D7E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Freeform 31"/>
            <p:cNvSpPr>
              <a:spLocks/>
            </p:cNvSpPr>
            <p:nvPr/>
          </p:nvSpPr>
          <p:spPr bwMode="auto">
            <a:xfrm flipH="1">
              <a:off x="8958221" y="-888190"/>
              <a:ext cx="189846" cy="37679"/>
            </a:xfrm>
            <a:custGeom>
              <a:avLst/>
              <a:gdLst>
                <a:gd name="T0" fmla="*/ 0 w 1963"/>
                <a:gd name="T1" fmla="*/ 389 h 389"/>
                <a:gd name="T2" fmla="*/ 1963 w 1963"/>
                <a:gd name="T3" fmla="*/ 389 h 389"/>
                <a:gd name="T4" fmla="*/ 1957 w 1963"/>
                <a:gd name="T5" fmla="*/ 337 h 389"/>
                <a:gd name="T6" fmla="*/ 1924 w 1963"/>
                <a:gd name="T7" fmla="*/ 235 h 389"/>
                <a:gd name="T8" fmla="*/ 1869 w 1963"/>
                <a:gd name="T9" fmla="*/ 137 h 389"/>
                <a:gd name="T10" fmla="*/ 1793 w 1963"/>
                <a:gd name="T11" fmla="*/ 45 h 389"/>
                <a:gd name="T12" fmla="*/ 1747 w 1963"/>
                <a:gd name="T13" fmla="*/ 0 h 389"/>
                <a:gd name="T14" fmla="*/ 0 w 1963"/>
                <a:gd name="T15" fmla="*/ 0 h 389"/>
                <a:gd name="T16" fmla="*/ 0 w 1963"/>
                <a:gd name="T17" fmla="*/ 389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3" h="389">
                  <a:moveTo>
                    <a:pt x="0" y="389"/>
                  </a:moveTo>
                  <a:lnTo>
                    <a:pt x="1963" y="389"/>
                  </a:lnTo>
                  <a:lnTo>
                    <a:pt x="1957" y="337"/>
                  </a:lnTo>
                  <a:lnTo>
                    <a:pt x="1924" y="235"/>
                  </a:lnTo>
                  <a:lnTo>
                    <a:pt x="1869" y="137"/>
                  </a:lnTo>
                  <a:lnTo>
                    <a:pt x="1793" y="45"/>
                  </a:lnTo>
                  <a:lnTo>
                    <a:pt x="1747" y="0"/>
                  </a:lnTo>
                  <a:lnTo>
                    <a:pt x="0" y="0"/>
                  </a:lnTo>
                  <a:lnTo>
                    <a:pt x="0" y="389"/>
                  </a:lnTo>
                  <a:close/>
                </a:path>
              </a:pathLst>
            </a:custGeom>
            <a:solidFill>
              <a:srgbClr val="E9ECF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Rectangle 32"/>
            <p:cNvSpPr>
              <a:spLocks noChangeArrowheads="1"/>
            </p:cNvSpPr>
            <p:nvPr/>
          </p:nvSpPr>
          <p:spPr bwMode="auto">
            <a:xfrm flipH="1">
              <a:off x="9602828" y="-783847"/>
              <a:ext cx="125501" cy="62896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" name="Rectangle 33"/>
            <p:cNvSpPr>
              <a:spLocks noChangeArrowheads="1"/>
            </p:cNvSpPr>
            <p:nvPr/>
          </p:nvSpPr>
          <p:spPr bwMode="auto">
            <a:xfrm flipH="1">
              <a:off x="9226034" y="-783847"/>
              <a:ext cx="125501" cy="62896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" name="Rectangle 34"/>
            <p:cNvSpPr>
              <a:spLocks noChangeArrowheads="1"/>
            </p:cNvSpPr>
            <p:nvPr/>
          </p:nvSpPr>
          <p:spPr bwMode="auto">
            <a:xfrm flipH="1">
              <a:off x="9711229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4" name="Rectangle 35"/>
            <p:cNvSpPr>
              <a:spLocks noChangeArrowheads="1"/>
            </p:cNvSpPr>
            <p:nvPr/>
          </p:nvSpPr>
          <p:spPr bwMode="auto">
            <a:xfrm flipH="1">
              <a:off x="9694998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" name="Rectangle 36"/>
            <p:cNvSpPr>
              <a:spLocks noChangeArrowheads="1"/>
            </p:cNvSpPr>
            <p:nvPr/>
          </p:nvSpPr>
          <p:spPr bwMode="auto">
            <a:xfrm flipH="1">
              <a:off x="9678477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" name="Rectangle 37"/>
            <p:cNvSpPr>
              <a:spLocks noChangeArrowheads="1"/>
            </p:cNvSpPr>
            <p:nvPr/>
          </p:nvSpPr>
          <p:spPr bwMode="auto">
            <a:xfrm flipH="1">
              <a:off x="9662246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7" name="Rectangle 38"/>
            <p:cNvSpPr>
              <a:spLocks noChangeArrowheads="1"/>
            </p:cNvSpPr>
            <p:nvPr/>
          </p:nvSpPr>
          <p:spPr bwMode="auto">
            <a:xfrm flipH="1">
              <a:off x="9645725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8" name="Rectangle 39"/>
            <p:cNvSpPr>
              <a:spLocks noChangeArrowheads="1"/>
            </p:cNvSpPr>
            <p:nvPr/>
          </p:nvSpPr>
          <p:spPr bwMode="auto">
            <a:xfrm flipH="1">
              <a:off x="9629204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9" name="Rectangle 40"/>
            <p:cNvSpPr>
              <a:spLocks noChangeArrowheads="1"/>
            </p:cNvSpPr>
            <p:nvPr/>
          </p:nvSpPr>
          <p:spPr bwMode="auto">
            <a:xfrm flipH="1">
              <a:off x="9612973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0" name="Rectangle 41"/>
            <p:cNvSpPr>
              <a:spLocks noChangeArrowheads="1"/>
            </p:cNvSpPr>
            <p:nvPr/>
          </p:nvSpPr>
          <p:spPr bwMode="auto">
            <a:xfrm flipH="1">
              <a:off x="9414141" y="-847033"/>
              <a:ext cx="125501" cy="63185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1" name="Rectangle 42"/>
            <p:cNvSpPr>
              <a:spLocks noChangeArrowheads="1"/>
            </p:cNvSpPr>
            <p:nvPr/>
          </p:nvSpPr>
          <p:spPr bwMode="auto">
            <a:xfrm flipH="1">
              <a:off x="9522832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2" name="Rectangle 43"/>
            <p:cNvSpPr>
              <a:spLocks noChangeArrowheads="1"/>
            </p:cNvSpPr>
            <p:nvPr/>
          </p:nvSpPr>
          <p:spPr bwMode="auto">
            <a:xfrm flipH="1">
              <a:off x="9506601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3" name="Rectangle 44"/>
            <p:cNvSpPr>
              <a:spLocks noChangeArrowheads="1"/>
            </p:cNvSpPr>
            <p:nvPr/>
          </p:nvSpPr>
          <p:spPr bwMode="auto">
            <a:xfrm flipH="1">
              <a:off x="9490370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4" name="Rectangle 45"/>
            <p:cNvSpPr>
              <a:spLocks noChangeArrowheads="1"/>
            </p:cNvSpPr>
            <p:nvPr/>
          </p:nvSpPr>
          <p:spPr bwMode="auto">
            <a:xfrm flipH="1">
              <a:off x="9473849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5" name="Rectangle 46"/>
            <p:cNvSpPr>
              <a:spLocks noChangeArrowheads="1"/>
            </p:cNvSpPr>
            <p:nvPr/>
          </p:nvSpPr>
          <p:spPr bwMode="auto">
            <a:xfrm flipH="1">
              <a:off x="9457328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6" name="Rectangle 47"/>
            <p:cNvSpPr>
              <a:spLocks noChangeArrowheads="1"/>
            </p:cNvSpPr>
            <p:nvPr/>
          </p:nvSpPr>
          <p:spPr bwMode="auto">
            <a:xfrm flipH="1">
              <a:off x="9440807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7" name="Rectangle 48"/>
            <p:cNvSpPr>
              <a:spLocks noChangeArrowheads="1"/>
            </p:cNvSpPr>
            <p:nvPr/>
          </p:nvSpPr>
          <p:spPr bwMode="auto">
            <a:xfrm flipH="1">
              <a:off x="9424576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8" name="Rectangle 49"/>
            <p:cNvSpPr>
              <a:spLocks noChangeArrowheads="1"/>
            </p:cNvSpPr>
            <p:nvPr/>
          </p:nvSpPr>
          <p:spPr bwMode="auto">
            <a:xfrm flipH="1">
              <a:off x="9477037" y="-783847"/>
              <a:ext cx="125501" cy="62896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9" name="Rectangle 50"/>
            <p:cNvSpPr>
              <a:spLocks noChangeArrowheads="1"/>
            </p:cNvSpPr>
            <p:nvPr/>
          </p:nvSpPr>
          <p:spPr bwMode="auto">
            <a:xfrm flipH="1">
              <a:off x="9585728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0" name="Rectangle 51"/>
            <p:cNvSpPr>
              <a:spLocks noChangeArrowheads="1"/>
            </p:cNvSpPr>
            <p:nvPr/>
          </p:nvSpPr>
          <p:spPr bwMode="auto">
            <a:xfrm flipH="1">
              <a:off x="9569207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1" name="Rectangle 52"/>
            <p:cNvSpPr>
              <a:spLocks noChangeArrowheads="1"/>
            </p:cNvSpPr>
            <p:nvPr/>
          </p:nvSpPr>
          <p:spPr bwMode="auto">
            <a:xfrm flipH="1">
              <a:off x="9552976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2" name="Rectangle 53"/>
            <p:cNvSpPr>
              <a:spLocks noChangeArrowheads="1"/>
            </p:cNvSpPr>
            <p:nvPr/>
          </p:nvSpPr>
          <p:spPr bwMode="auto">
            <a:xfrm flipH="1">
              <a:off x="9536744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3" name="Rectangle 54"/>
            <p:cNvSpPr>
              <a:spLocks noChangeArrowheads="1"/>
            </p:cNvSpPr>
            <p:nvPr/>
          </p:nvSpPr>
          <p:spPr bwMode="auto">
            <a:xfrm flipH="1">
              <a:off x="9520223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4" name="Rectangle 55"/>
            <p:cNvSpPr>
              <a:spLocks noChangeArrowheads="1"/>
            </p:cNvSpPr>
            <p:nvPr/>
          </p:nvSpPr>
          <p:spPr bwMode="auto">
            <a:xfrm flipH="1">
              <a:off x="9503702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5" name="Rectangle 56"/>
            <p:cNvSpPr>
              <a:spLocks noChangeArrowheads="1"/>
            </p:cNvSpPr>
            <p:nvPr/>
          </p:nvSpPr>
          <p:spPr bwMode="auto">
            <a:xfrm flipH="1">
              <a:off x="9487181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6" name="Rectangle 57"/>
            <p:cNvSpPr>
              <a:spLocks noChangeArrowheads="1"/>
            </p:cNvSpPr>
            <p:nvPr/>
          </p:nvSpPr>
          <p:spPr bwMode="auto">
            <a:xfrm flipH="1">
              <a:off x="9288930" y="-847033"/>
              <a:ext cx="125212" cy="63185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7" name="Rectangle 58"/>
            <p:cNvSpPr>
              <a:spLocks noChangeArrowheads="1"/>
            </p:cNvSpPr>
            <p:nvPr/>
          </p:nvSpPr>
          <p:spPr bwMode="auto">
            <a:xfrm flipH="1">
              <a:off x="9397331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8" name="Rectangle 59"/>
            <p:cNvSpPr>
              <a:spLocks noChangeArrowheads="1"/>
            </p:cNvSpPr>
            <p:nvPr/>
          </p:nvSpPr>
          <p:spPr bwMode="auto">
            <a:xfrm flipH="1">
              <a:off x="938109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9" name="Rectangle 60"/>
            <p:cNvSpPr>
              <a:spLocks noChangeArrowheads="1"/>
            </p:cNvSpPr>
            <p:nvPr/>
          </p:nvSpPr>
          <p:spPr bwMode="auto">
            <a:xfrm flipH="1">
              <a:off x="936457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0" name="Rectangle 61"/>
            <p:cNvSpPr>
              <a:spLocks noChangeArrowheads="1"/>
            </p:cNvSpPr>
            <p:nvPr/>
          </p:nvSpPr>
          <p:spPr bwMode="auto">
            <a:xfrm flipH="1">
              <a:off x="9348058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1" name="Rectangle 62"/>
            <p:cNvSpPr>
              <a:spLocks noChangeArrowheads="1"/>
            </p:cNvSpPr>
            <p:nvPr/>
          </p:nvSpPr>
          <p:spPr bwMode="auto">
            <a:xfrm flipH="1">
              <a:off x="9331826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" name="Rectangle 63"/>
            <p:cNvSpPr>
              <a:spLocks noChangeArrowheads="1"/>
            </p:cNvSpPr>
            <p:nvPr/>
          </p:nvSpPr>
          <p:spPr bwMode="auto">
            <a:xfrm flipH="1">
              <a:off x="9315305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3" name="Rectangle 64"/>
            <p:cNvSpPr>
              <a:spLocks noChangeArrowheads="1"/>
            </p:cNvSpPr>
            <p:nvPr/>
          </p:nvSpPr>
          <p:spPr bwMode="auto">
            <a:xfrm flipH="1">
              <a:off x="9299074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4" name="Rectangle 65"/>
            <p:cNvSpPr>
              <a:spLocks noChangeArrowheads="1"/>
            </p:cNvSpPr>
            <p:nvPr/>
          </p:nvSpPr>
          <p:spPr bwMode="auto">
            <a:xfrm flipH="1">
              <a:off x="9351536" y="-783847"/>
              <a:ext cx="125501" cy="62896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5" name="Rectangle 66"/>
            <p:cNvSpPr>
              <a:spLocks noChangeArrowheads="1"/>
            </p:cNvSpPr>
            <p:nvPr/>
          </p:nvSpPr>
          <p:spPr bwMode="auto">
            <a:xfrm flipH="1">
              <a:off x="9460226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6" name="Rectangle 67"/>
            <p:cNvSpPr>
              <a:spLocks noChangeArrowheads="1"/>
            </p:cNvSpPr>
            <p:nvPr/>
          </p:nvSpPr>
          <p:spPr bwMode="auto">
            <a:xfrm flipH="1">
              <a:off x="9443995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7" name="Rectangle 68"/>
            <p:cNvSpPr>
              <a:spLocks noChangeArrowheads="1"/>
            </p:cNvSpPr>
            <p:nvPr/>
          </p:nvSpPr>
          <p:spPr bwMode="auto">
            <a:xfrm flipH="1">
              <a:off x="9427474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8" name="Rectangle 69"/>
            <p:cNvSpPr>
              <a:spLocks noChangeArrowheads="1"/>
            </p:cNvSpPr>
            <p:nvPr/>
          </p:nvSpPr>
          <p:spPr bwMode="auto">
            <a:xfrm flipH="1">
              <a:off x="9410953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9" name="Rectangle 70"/>
            <p:cNvSpPr>
              <a:spLocks noChangeArrowheads="1"/>
            </p:cNvSpPr>
            <p:nvPr/>
          </p:nvSpPr>
          <p:spPr bwMode="auto">
            <a:xfrm flipH="1">
              <a:off x="9394432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0" name="Rectangle 71"/>
            <p:cNvSpPr>
              <a:spLocks noChangeArrowheads="1"/>
            </p:cNvSpPr>
            <p:nvPr/>
          </p:nvSpPr>
          <p:spPr bwMode="auto">
            <a:xfrm flipH="1">
              <a:off x="9377911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1" name="Rectangle 72"/>
            <p:cNvSpPr>
              <a:spLocks noChangeArrowheads="1"/>
            </p:cNvSpPr>
            <p:nvPr/>
          </p:nvSpPr>
          <p:spPr bwMode="auto">
            <a:xfrm flipH="1">
              <a:off x="9361970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2" name="Rectangle 73"/>
            <p:cNvSpPr>
              <a:spLocks noChangeArrowheads="1"/>
            </p:cNvSpPr>
            <p:nvPr/>
          </p:nvSpPr>
          <p:spPr bwMode="auto">
            <a:xfrm flipH="1">
              <a:off x="9477037" y="-910218"/>
              <a:ext cx="125501" cy="63185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3" name="Rectangle 74"/>
            <p:cNvSpPr>
              <a:spLocks noChangeArrowheads="1"/>
            </p:cNvSpPr>
            <p:nvPr/>
          </p:nvSpPr>
          <p:spPr bwMode="auto">
            <a:xfrm flipH="1">
              <a:off x="9585728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4" name="Rectangle 75"/>
            <p:cNvSpPr>
              <a:spLocks noChangeArrowheads="1"/>
            </p:cNvSpPr>
            <p:nvPr/>
          </p:nvSpPr>
          <p:spPr bwMode="auto">
            <a:xfrm flipH="1">
              <a:off x="9569207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5" name="Rectangle 76"/>
            <p:cNvSpPr>
              <a:spLocks noChangeArrowheads="1"/>
            </p:cNvSpPr>
            <p:nvPr/>
          </p:nvSpPr>
          <p:spPr bwMode="auto">
            <a:xfrm flipH="1">
              <a:off x="9552976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6" name="Rectangle 77"/>
            <p:cNvSpPr>
              <a:spLocks noChangeArrowheads="1"/>
            </p:cNvSpPr>
            <p:nvPr/>
          </p:nvSpPr>
          <p:spPr bwMode="auto">
            <a:xfrm flipH="1">
              <a:off x="9536744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7" name="Rectangle 78"/>
            <p:cNvSpPr>
              <a:spLocks noChangeArrowheads="1"/>
            </p:cNvSpPr>
            <p:nvPr/>
          </p:nvSpPr>
          <p:spPr bwMode="auto">
            <a:xfrm flipH="1">
              <a:off x="9520223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8" name="Rectangle 79"/>
            <p:cNvSpPr>
              <a:spLocks noChangeArrowheads="1"/>
            </p:cNvSpPr>
            <p:nvPr/>
          </p:nvSpPr>
          <p:spPr bwMode="auto">
            <a:xfrm flipH="1">
              <a:off x="9503702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9" name="Rectangle 80"/>
            <p:cNvSpPr>
              <a:spLocks noChangeArrowheads="1"/>
            </p:cNvSpPr>
            <p:nvPr/>
          </p:nvSpPr>
          <p:spPr bwMode="auto">
            <a:xfrm flipH="1">
              <a:off x="9487181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0" name="Rectangle 81"/>
            <p:cNvSpPr>
              <a:spLocks noChangeArrowheads="1"/>
            </p:cNvSpPr>
            <p:nvPr/>
          </p:nvSpPr>
          <p:spPr bwMode="auto">
            <a:xfrm flipH="1">
              <a:off x="9334725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1" name="Rectangle 82"/>
            <p:cNvSpPr>
              <a:spLocks noChangeArrowheads="1"/>
            </p:cNvSpPr>
            <p:nvPr/>
          </p:nvSpPr>
          <p:spPr bwMode="auto">
            <a:xfrm flipH="1">
              <a:off x="9318204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2" name="Rectangle 83"/>
            <p:cNvSpPr>
              <a:spLocks noChangeArrowheads="1"/>
            </p:cNvSpPr>
            <p:nvPr/>
          </p:nvSpPr>
          <p:spPr bwMode="auto">
            <a:xfrm flipH="1">
              <a:off x="9301683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3" name="Rectangle 84"/>
            <p:cNvSpPr>
              <a:spLocks noChangeArrowheads="1"/>
            </p:cNvSpPr>
            <p:nvPr/>
          </p:nvSpPr>
          <p:spPr bwMode="auto">
            <a:xfrm flipH="1">
              <a:off x="9285452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4" name="Rectangle 85"/>
            <p:cNvSpPr>
              <a:spLocks noChangeArrowheads="1"/>
            </p:cNvSpPr>
            <p:nvPr/>
          </p:nvSpPr>
          <p:spPr bwMode="auto">
            <a:xfrm flipH="1">
              <a:off x="9268931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5" name="Rectangle 86"/>
            <p:cNvSpPr>
              <a:spLocks noChangeArrowheads="1"/>
            </p:cNvSpPr>
            <p:nvPr/>
          </p:nvSpPr>
          <p:spPr bwMode="auto">
            <a:xfrm flipH="1">
              <a:off x="9252700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6" name="Rectangle 87"/>
            <p:cNvSpPr>
              <a:spLocks noChangeArrowheads="1"/>
            </p:cNvSpPr>
            <p:nvPr/>
          </p:nvSpPr>
          <p:spPr bwMode="auto">
            <a:xfrm flipH="1">
              <a:off x="9236179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7" name="Rectangle 88"/>
            <p:cNvSpPr>
              <a:spLocks noChangeArrowheads="1"/>
            </p:cNvSpPr>
            <p:nvPr/>
          </p:nvSpPr>
          <p:spPr bwMode="auto">
            <a:xfrm flipH="1">
              <a:off x="9539933" y="-847033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8" name="Rectangle 89"/>
            <p:cNvSpPr>
              <a:spLocks noChangeArrowheads="1"/>
            </p:cNvSpPr>
            <p:nvPr/>
          </p:nvSpPr>
          <p:spPr bwMode="auto">
            <a:xfrm flipH="1">
              <a:off x="9648623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9" name="Rectangle 90"/>
            <p:cNvSpPr>
              <a:spLocks noChangeArrowheads="1"/>
            </p:cNvSpPr>
            <p:nvPr/>
          </p:nvSpPr>
          <p:spPr bwMode="auto">
            <a:xfrm flipH="1">
              <a:off x="9632102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0" name="Rectangle 91"/>
            <p:cNvSpPr>
              <a:spLocks noChangeArrowheads="1"/>
            </p:cNvSpPr>
            <p:nvPr/>
          </p:nvSpPr>
          <p:spPr bwMode="auto">
            <a:xfrm flipH="1">
              <a:off x="9615871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1" name="Rectangle 92"/>
            <p:cNvSpPr>
              <a:spLocks noChangeArrowheads="1"/>
            </p:cNvSpPr>
            <p:nvPr/>
          </p:nvSpPr>
          <p:spPr bwMode="auto">
            <a:xfrm flipH="1">
              <a:off x="9599350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2" name="Rectangle 93"/>
            <p:cNvSpPr>
              <a:spLocks noChangeArrowheads="1"/>
            </p:cNvSpPr>
            <p:nvPr/>
          </p:nvSpPr>
          <p:spPr bwMode="auto">
            <a:xfrm flipH="1">
              <a:off x="9582829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3" name="Rectangle 94"/>
            <p:cNvSpPr>
              <a:spLocks noChangeArrowheads="1"/>
            </p:cNvSpPr>
            <p:nvPr/>
          </p:nvSpPr>
          <p:spPr bwMode="auto">
            <a:xfrm flipH="1">
              <a:off x="9566598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4" name="Rectangle 95"/>
            <p:cNvSpPr>
              <a:spLocks noChangeArrowheads="1"/>
            </p:cNvSpPr>
            <p:nvPr/>
          </p:nvSpPr>
          <p:spPr bwMode="auto">
            <a:xfrm flipH="1">
              <a:off x="9550077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5" name="Rectangle 96"/>
            <p:cNvSpPr>
              <a:spLocks noChangeArrowheads="1"/>
            </p:cNvSpPr>
            <p:nvPr/>
          </p:nvSpPr>
          <p:spPr bwMode="auto">
            <a:xfrm flipH="1">
              <a:off x="9351536" y="-910218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6" name="Rectangle 97"/>
            <p:cNvSpPr>
              <a:spLocks noChangeArrowheads="1"/>
            </p:cNvSpPr>
            <p:nvPr/>
          </p:nvSpPr>
          <p:spPr bwMode="auto">
            <a:xfrm flipH="1">
              <a:off x="9460226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7" name="Rectangle 98"/>
            <p:cNvSpPr>
              <a:spLocks noChangeArrowheads="1"/>
            </p:cNvSpPr>
            <p:nvPr/>
          </p:nvSpPr>
          <p:spPr bwMode="auto">
            <a:xfrm flipH="1">
              <a:off x="9443995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8" name="Rectangle 99"/>
            <p:cNvSpPr>
              <a:spLocks noChangeArrowheads="1"/>
            </p:cNvSpPr>
            <p:nvPr/>
          </p:nvSpPr>
          <p:spPr bwMode="auto">
            <a:xfrm flipH="1">
              <a:off x="9427474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9" name="Rectangle 100"/>
            <p:cNvSpPr>
              <a:spLocks noChangeArrowheads="1"/>
            </p:cNvSpPr>
            <p:nvPr/>
          </p:nvSpPr>
          <p:spPr bwMode="auto">
            <a:xfrm flipH="1">
              <a:off x="9410953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0" name="Rectangle 101"/>
            <p:cNvSpPr>
              <a:spLocks noChangeArrowheads="1"/>
            </p:cNvSpPr>
            <p:nvPr/>
          </p:nvSpPr>
          <p:spPr bwMode="auto">
            <a:xfrm flipH="1">
              <a:off x="9394432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1" name="Rectangle 102"/>
            <p:cNvSpPr>
              <a:spLocks noChangeArrowheads="1"/>
            </p:cNvSpPr>
            <p:nvPr/>
          </p:nvSpPr>
          <p:spPr bwMode="auto">
            <a:xfrm flipH="1">
              <a:off x="9377911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2" name="Rectangle 103"/>
            <p:cNvSpPr>
              <a:spLocks noChangeArrowheads="1"/>
            </p:cNvSpPr>
            <p:nvPr/>
          </p:nvSpPr>
          <p:spPr bwMode="auto">
            <a:xfrm flipH="1">
              <a:off x="9361970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3" name="Freeform 104"/>
            <p:cNvSpPr>
              <a:spLocks/>
            </p:cNvSpPr>
            <p:nvPr/>
          </p:nvSpPr>
          <p:spPr bwMode="auto">
            <a:xfrm flipH="1">
              <a:off x="8847791" y="-771674"/>
              <a:ext cx="1015315" cy="107531"/>
            </a:xfrm>
            <a:custGeom>
              <a:avLst/>
              <a:gdLst>
                <a:gd name="T0" fmla="*/ 6766 w 10509"/>
                <a:gd name="T1" fmla="*/ 168 h 1111"/>
                <a:gd name="T2" fmla="*/ 6546 w 10509"/>
                <a:gd name="T3" fmla="*/ 542 h 1111"/>
                <a:gd name="T4" fmla="*/ 6135 w 10509"/>
                <a:gd name="T5" fmla="*/ 537 h 1111"/>
                <a:gd name="T6" fmla="*/ 3988 w 10509"/>
                <a:gd name="T7" fmla="*/ 509 h 1111"/>
                <a:gd name="T8" fmla="*/ 2528 w 10509"/>
                <a:gd name="T9" fmla="*/ 495 h 1111"/>
                <a:gd name="T10" fmla="*/ 1988 w 10509"/>
                <a:gd name="T11" fmla="*/ 493 h 1111"/>
                <a:gd name="T12" fmla="*/ 1906 w 10509"/>
                <a:gd name="T13" fmla="*/ 493 h 1111"/>
                <a:gd name="T14" fmla="*/ 1757 w 10509"/>
                <a:gd name="T15" fmla="*/ 483 h 1111"/>
                <a:gd name="T16" fmla="*/ 1628 w 10509"/>
                <a:gd name="T17" fmla="*/ 466 h 1111"/>
                <a:gd name="T18" fmla="*/ 1514 w 10509"/>
                <a:gd name="T19" fmla="*/ 440 h 1111"/>
                <a:gd name="T20" fmla="*/ 1416 w 10509"/>
                <a:gd name="T21" fmla="*/ 408 h 1111"/>
                <a:gd name="T22" fmla="*/ 1334 w 10509"/>
                <a:gd name="T23" fmla="*/ 372 h 1111"/>
                <a:gd name="T24" fmla="*/ 1263 w 10509"/>
                <a:gd name="T25" fmla="*/ 334 h 1111"/>
                <a:gd name="T26" fmla="*/ 1206 w 10509"/>
                <a:gd name="T27" fmla="*/ 290 h 1111"/>
                <a:gd name="T28" fmla="*/ 1160 w 10509"/>
                <a:gd name="T29" fmla="*/ 247 h 1111"/>
                <a:gd name="T30" fmla="*/ 1124 w 10509"/>
                <a:gd name="T31" fmla="*/ 204 h 1111"/>
                <a:gd name="T32" fmla="*/ 1083 w 10509"/>
                <a:gd name="T33" fmla="*/ 141 h 1111"/>
                <a:gd name="T34" fmla="*/ 1055 w 10509"/>
                <a:gd name="T35" fmla="*/ 67 h 1111"/>
                <a:gd name="T36" fmla="*/ 1046 w 10509"/>
                <a:gd name="T37" fmla="*/ 14 h 1111"/>
                <a:gd name="T38" fmla="*/ 1045 w 10509"/>
                <a:gd name="T39" fmla="*/ 0 h 1111"/>
                <a:gd name="T40" fmla="*/ 0 w 10509"/>
                <a:gd name="T41" fmla="*/ 0 h 1111"/>
                <a:gd name="T42" fmla="*/ 16 w 10509"/>
                <a:gd name="T43" fmla="*/ 40 h 1111"/>
                <a:gd name="T44" fmla="*/ 64 w 10509"/>
                <a:gd name="T45" fmla="*/ 136 h 1111"/>
                <a:gd name="T46" fmla="*/ 162 w 10509"/>
                <a:gd name="T47" fmla="*/ 295 h 1111"/>
                <a:gd name="T48" fmla="*/ 372 w 10509"/>
                <a:gd name="T49" fmla="*/ 589 h 1111"/>
                <a:gd name="T50" fmla="*/ 415 w 10509"/>
                <a:gd name="T51" fmla="*/ 643 h 1111"/>
                <a:gd name="T52" fmla="*/ 350 w 10509"/>
                <a:gd name="T53" fmla="*/ 697 h 1111"/>
                <a:gd name="T54" fmla="*/ 252 w 10509"/>
                <a:gd name="T55" fmla="*/ 793 h 1111"/>
                <a:gd name="T56" fmla="*/ 192 w 10509"/>
                <a:gd name="T57" fmla="*/ 879 h 1111"/>
                <a:gd name="T58" fmla="*/ 159 w 10509"/>
                <a:gd name="T59" fmla="*/ 953 h 1111"/>
                <a:gd name="T60" fmla="*/ 147 w 10509"/>
                <a:gd name="T61" fmla="*/ 1013 h 1111"/>
                <a:gd name="T62" fmla="*/ 149 w 10509"/>
                <a:gd name="T63" fmla="*/ 1061 h 1111"/>
                <a:gd name="T64" fmla="*/ 162 w 10509"/>
                <a:gd name="T65" fmla="*/ 1106 h 1111"/>
                <a:gd name="T66" fmla="*/ 166 w 10509"/>
                <a:gd name="T67" fmla="*/ 1111 h 1111"/>
                <a:gd name="T68" fmla="*/ 9805 w 10509"/>
                <a:gd name="T69" fmla="*/ 1111 h 1111"/>
                <a:gd name="T70" fmla="*/ 9861 w 10509"/>
                <a:gd name="T71" fmla="*/ 1107 h 1111"/>
                <a:gd name="T72" fmla="*/ 9963 w 10509"/>
                <a:gd name="T73" fmla="*/ 1088 h 1111"/>
                <a:gd name="T74" fmla="*/ 10054 w 10509"/>
                <a:gd name="T75" fmla="*/ 1057 h 1111"/>
                <a:gd name="T76" fmla="*/ 10135 w 10509"/>
                <a:gd name="T77" fmla="*/ 1012 h 1111"/>
                <a:gd name="T78" fmla="*/ 10204 w 10509"/>
                <a:gd name="T79" fmla="*/ 959 h 1111"/>
                <a:gd name="T80" fmla="*/ 10266 w 10509"/>
                <a:gd name="T81" fmla="*/ 895 h 1111"/>
                <a:gd name="T82" fmla="*/ 10317 w 10509"/>
                <a:gd name="T83" fmla="*/ 826 h 1111"/>
                <a:gd name="T84" fmla="*/ 10362 w 10509"/>
                <a:gd name="T85" fmla="*/ 753 h 1111"/>
                <a:gd name="T86" fmla="*/ 10415 w 10509"/>
                <a:gd name="T87" fmla="*/ 637 h 1111"/>
                <a:gd name="T88" fmla="*/ 10464 w 10509"/>
                <a:gd name="T89" fmla="*/ 480 h 1111"/>
                <a:gd name="T90" fmla="*/ 10493 w 10509"/>
                <a:gd name="T91" fmla="*/ 335 h 1111"/>
                <a:gd name="T92" fmla="*/ 10506 w 10509"/>
                <a:gd name="T93" fmla="*/ 213 h 1111"/>
                <a:gd name="T94" fmla="*/ 10509 w 10509"/>
                <a:gd name="T95" fmla="*/ 168 h 1111"/>
                <a:gd name="T96" fmla="*/ 6766 w 10509"/>
                <a:gd name="T97" fmla="*/ 168 h 1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0509" h="1111">
                  <a:moveTo>
                    <a:pt x="6766" y="168"/>
                  </a:moveTo>
                  <a:lnTo>
                    <a:pt x="6546" y="542"/>
                  </a:lnTo>
                  <a:lnTo>
                    <a:pt x="6135" y="537"/>
                  </a:lnTo>
                  <a:lnTo>
                    <a:pt x="3988" y="509"/>
                  </a:lnTo>
                  <a:lnTo>
                    <a:pt x="2528" y="495"/>
                  </a:lnTo>
                  <a:lnTo>
                    <a:pt x="1988" y="493"/>
                  </a:lnTo>
                  <a:lnTo>
                    <a:pt x="1906" y="493"/>
                  </a:lnTo>
                  <a:lnTo>
                    <a:pt x="1757" y="483"/>
                  </a:lnTo>
                  <a:lnTo>
                    <a:pt x="1628" y="466"/>
                  </a:lnTo>
                  <a:lnTo>
                    <a:pt x="1514" y="440"/>
                  </a:lnTo>
                  <a:lnTo>
                    <a:pt x="1416" y="408"/>
                  </a:lnTo>
                  <a:lnTo>
                    <a:pt x="1334" y="372"/>
                  </a:lnTo>
                  <a:lnTo>
                    <a:pt x="1263" y="334"/>
                  </a:lnTo>
                  <a:lnTo>
                    <a:pt x="1206" y="290"/>
                  </a:lnTo>
                  <a:lnTo>
                    <a:pt x="1160" y="247"/>
                  </a:lnTo>
                  <a:lnTo>
                    <a:pt x="1124" y="204"/>
                  </a:lnTo>
                  <a:lnTo>
                    <a:pt x="1083" y="141"/>
                  </a:lnTo>
                  <a:lnTo>
                    <a:pt x="1055" y="67"/>
                  </a:lnTo>
                  <a:lnTo>
                    <a:pt x="1046" y="14"/>
                  </a:lnTo>
                  <a:lnTo>
                    <a:pt x="1045" y="0"/>
                  </a:lnTo>
                  <a:lnTo>
                    <a:pt x="0" y="0"/>
                  </a:lnTo>
                  <a:lnTo>
                    <a:pt x="16" y="40"/>
                  </a:lnTo>
                  <a:lnTo>
                    <a:pt x="64" y="136"/>
                  </a:lnTo>
                  <a:lnTo>
                    <a:pt x="162" y="295"/>
                  </a:lnTo>
                  <a:lnTo>
                    <a:pt x="372" y="589"/>
                  </a:lnTo>
                  <a:lnTo>
                    <a:pt x="415" y="643"/>
                  </a:lnTo>
                  <a:lnTo>
                    <a:pt x="350" y="697"/>
                  </a:lnTo>
                  <a:lnTo>
                    <a:pt x="252" y="793"/>
                  </a:lnTo>
                  <a:lnTo>
                    <a:pt x="192" y="879"/>
                  </a:lnTo>
                  <a:lnTo>
                    <a:pt x="159" y="953"/>
                  </a:lnTo>
                  <a:lnTo>
                    <a:pt x="147" y="1013"/>
                  </a:lnTo>
                  <a:lnTo>
                    <a:pt x="149" y="1061"/>
                  </a:lnTo>
                  <a:lnTo>
                    <a:pt x="162" y="1106"/>
                  </a:lnTo>
                  <a:lnTo>
                    <a:pt x="166" y="1111"/>
                  </a:lnTo>
                  <a:lnTo>
                    <a:pt x="9805" y="1111"/>
                  </a:lnTo>
                  <a:lnTo>
                    <a:pt x="9861" y="1107"/>
                  </a:lnTo>
                  <a:lnTo>
                    <a:pt x="9963" y="1088"/>
                  </a:lnTo>
                  <a:lnTo>
                    <a:pt x="10054" y="1057"/>
                  </a:lnTo>
                  <a:lnTo>
                    <a:pt x="10135" y="1012"/>
                  </a:lnTo>
                  <a:lnTo>
                    <a:pt x="10204" y="959"/>
                  </a:lnTo>
                  <a:lnTo>
                    <a:pt x="10266" y="895"/>
                  </a:lnTo>
                  <a:lnTo>
                    <a:pt x="10317" y="826"/>
                  </a:lnTo>
                  <a:lnTo>
                    <a:pt x="10362" y="753"/>
                  </a:lnTo>
                  <a:lnTo>
                    <a:pt x="10415" y="637"/>
                  </a:lnTo>
                  <a:lnTo>
                    <a:pt x="10464" y="480"/>
                  </a:lnTo>
                  <a:lnTo>
                    <a:pt x="10493" y="335"/>
                  </a:lnTo>
                  <a:lnTo>
                    <a:pt x="10506" y="213"/>
                  </a:lnTo>
                  <a:lnTo>
                    <a:pt x="10509" y="168"/>
                  </a:lnTo>
                  <a:lnTo>
                    <a:pt x="6766" y="168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4" name="Rectangle 105"/>
            <p:cNvSpPr>
              <a:spLocks noChangeArrowheads="1"/>
            </p:cNvSpPr>
            <p:nvPr/>
          </p:nvSpPr>
          <p:spPr bwMode="auto">
            <a:xfrm flipH="1">
              <a:off x="9150096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5" name="Rectangle 106"/>
            <p:cNvSpPr>
              <a:spLocks noChangeArrowheads="1"/>
            </p:cNvSpPr>
            <p:nvPr/>
          </p:nvSpPr>
          <p:spPr bwMode="auto">
            <a:xfrm flipH="1">
              <a:off x="9111837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6" name="Rectangle 107"/>
            <p:cNvSpPr>
              <a:spLocks noChangeArrowheads="1"/>
            </p:cNvSpPr>
            <p:nvPr/>
          </p:nvSpPr>
          <p:spPr bwMode="auto">
            <a:xfrm flipH="1">
              <a:off x="9073578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7" name="Rectangle 108"/>
            <p:cNvSpPr>
              <a:spLocks noChangeArrowheads="1"/>
            </p:cNvSpPr>
            <p:nvPr/>
          </p:nvSpPr>
          <p:spPr bwMode="auto">
            <a:xfrm flipH="1">
              <a:off x="9035029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8" name="Rectangle 109"/>
            <p:cNvSpPr>
              <a:spLocks noChangeArrowheads="1"/>
            </p:cNvSpPr>
            <p:nvPr/>
          </p:nvSpPr>
          <p:spPr bwMode="auto">
            <a:xfrm flipH="1">
              <a:off x="8996770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9" name="Rectangle 110"/>
            <p:cNvSpPr>
              <a:spLocks noChangeArrowheads="1"/>
            </p:cNvSpPr>
            <p:nvPr/>
          </p:nvSpPr>
          <p:spPr bwMode="auto">
            <a:xfrm flipH="1">
              <a:off x="8958221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0" name="Rectangle 111"/>
            <p:cNvSpPr>
              <a:spLocks noChangeArrowheads="1"/>
            </p:cNvSpPr>
            <p:nvPr/>
          </p:nvSpPr>
          <p:spPr bwMode="auto">
            <a:xfrm flipH="1">
              <a:off x="8919962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1" name="Rectangle 112"/>
            <p:cNvSpPr>
              <a:spLocks noChangeArrowheads="1"/>
            </p:cNvSpPr>
            <p:nvPr/>
          </p:nvSpPr>
          <p:spPr bwMode="auto">
            <a:xfrm flipH="1">
              <a:off x="9141690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2" name="Rectangle 113"/>
            <p:cNvSpPr>
              <a:spLocks noChangeArrowheads="1"/>
            </p:cNvSpPr>
            <p:nvPr/>
          </p:nvSpPr>
          <p:spPr bwMode="auto">
            <a:xfrm flipH="1">
              <a:off x="9109228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3" name="Rectangle 114"/>
            <p:cNvSpPr>
              <a:spLocks noChangeArrowheads="1"/>
            </p:cNvSpPr>
            <p:nvPr/>
          </p:nvSpPr>
          <p:spPr bwMode="auto">
            <a:xfrm flipH="1">
              <a:off x="9076766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4" name="Rectangle 115"/>
            <p:cNvSpPr>
              <a:spLocks noChangeArrowheads="1"/>
            </p:cNvSpPr>
            <p:nvPr/>
          </p:nvSpPr>
          <p:spPr bwMode="auto">
            <a:xfrm flipH="1">
              <a:off x="9044593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5" name="Rectangle 116"/>
            <p:cNvSpPr>
              <a:spLocks noChangeArrowheads="1"/>
            </p:cNvSpPr>
            <p:nvPr/>
          </p:nvSpPr>
          <p:spPr bwMode="auto">
            <a:xfrm flipH="1">
              <a:off x="9012131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6" name="Rectangle 117"/>
            <p:cNvSpPr>
              <a:spLocks noChangeArrowheads="1"/>
            </p:cNvSpPr>
            <p:nvPr/>
          </p:nvSpPr>
          <p:spPr bwMode="auto">
            <a:xfrm flipH="1">
              <a:off x="8979669" y="-841526"/>
              <a:ext cx="1420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7" name="Rectangle 118"/>
            <p:cNvSpPr>
              <a:spLocks noChangeArrowheads="1"/>
            </p:cNvSpPr>
            <p:nvPr/>
          </p:nvSpPr>
          <p:spPr bwMode="auto">
            <a:xfrm flipH="1">
              <a:off x="8947207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8" name="Rectangle 119"/>
            <p:cNvSpPr>
              <a:spLocks noChangeArrowheads="1"/>
            </p:cNvSpPr>
            <p:nvPr/>
          </p:nvSpPr>
          <p:spPr bwMode="auto">
            <a:xfrm flipH="1">
              <a:off x="9128937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9" name="Rectangle 120"/>
            <p:cNvSpPr>
              <a:spLocks noChangeArrowheads="1"/>
            </p:cNvSpPr>
            <p:nvPr/>
          </p:nvSpPr>
          <p:spPr bwMode="auto">
            <a:xfrm flipH="1">
              <a:off x="9105170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0" name="Rectangle 121"/>
            <p:cNvSpPr>
              <a:spLocks noChangeArrowheads="1"/>
            </p:cNvSpPr>
            <p:nvPr/>
          </p:nvSpPr>
          <p:spPr bwMode="auto">
            <a:xfrm flipH="1">
              <a:off x="9081693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1" name="Rectangle 122"/>
            <p:cNvSpPr>
              <a:spLocks noChangeArrowheads="1"/>
            </p:cNvSpPr>
            <p:nvPr/>
          </p:nvSpPr>
          <p:spPr bwMode="auto">
            <a:xfrm flipH="1">
              <a:off x="9057926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2" name="Rectangle 123"/>
            <p:cNvSpPr>
              <a:spLocks noChangeArrowheads="1"/>
            </p:cNvSpPr>
            <p:nvPr/>
          </p:nvSpPr>
          <p:spPr bwMode="auto">
            <a:xfrm flipH="1">
              <a:off x="9034159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3" name="Rectangle 124"/>
            <p:cNvSpPr>
              <a:spLocks noChangeArrowheads="1"/>
            </p:cNvSpPr>
            <p:nvPr/>
          </p:nvSpPr>
          <p:spPr bwMode="auto">
            <a:xfrm flipH="1">
              <a:off x="9010682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4" name="Rectangle 125"/>
            <p:cNvSpPr>
              <a:spLocks noChangeArrowheads="1"/>
            </p:cNvSpPr>
            <p:nvPr/>
          </p:nvSpPr>
          <p:spPr bwMode="auto">
            <a:xfrm flipH="1">
              <a:off x="8986915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5" name="Rectangle 126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44056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6" name="Rectangle 127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11884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7" name="Rectangle 128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37100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8" name="Rectangle 129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9855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9" name="Freeform 130"/>
            <p:cNvSpPr>
              <a:spLocks/>
            </p:cNvSpPr>
            <p:nvPr/>
          </p:nvSpPr>
          <p:spPr bwMode="auto">
            <a:xfrm flipH="1">
              <a:off x="9762821" y="-780369"/>
              <a:ext cx="100285" cy="4058"/>
            </a:xfrm>
            <a:custGeom>
              <a:avLst/>
              <a:gdLst>
                <a:gd name="T0" fmla="*/ 1034 w 1039"/>
                <a:gd name="T1" fmla="*/ 42 h 42"/>
                <a:gd name="T2" fmla="*/ 5 w 1039"/>
                <a:gd name="T3" fmla="*/ 42 h 42"/>
                <a:gd name="T4" fmla="*/ 2 w 1039"/>
                <a:gd name="T5" fmla="*/ 41 h 42"/>
                <a:gd name="T6" fmla="*/ 0 w 1039"/>
                <a:gd name="T7" fmla="*/ 36 h 42"/>
                <a:gd name="T8" fmla="*/ 0 w 1039"/>
                <a:gd name="T9" fmla="*/ 6 h 42"/>
                <a:gd name="T10" fmla="*/ 2 w 1039"/>
                <a:gd name="T11" fmla="*/ 2 h 42"/>
                <a:gd name="T12" fmla="*/ 5 w 1039"/>
                <a:gd name="T13" fmla="*/ 0 h 42"/>
                <a:gd name="T14" fmla="*/ 1033 w 1039"/>
                <a:gd name="T15" fmla="*/ 0 h 42"/>
                <a:gd name="T16" fmla="*/ 1036 w 1039"/>
                <a:gd name="T17" fmla="*/ 2 h 42"/>
                <a:gd name="T18" fmla="*/ 1037 w 1039"/>
                <a:gd name="T19" fmla="*/ 6 h 42"/>
                <a:gd name="T20" fmla="*/ 1037 w 1039"/>
                <a:gd name="T21" fmla="*/ 36 h 42"/>
                <a:gd name="T22" fmla="*/ 1039 w 1039"/>
                <a:gd name="T23" fmla="*/ 41 h 42"/>
                <a:gd name="T24" fmla="*/ 1034 w 1039"/>
                <a:gd name="T25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39" h="42">
                  <a:moveTo>
                    <a:pt x="1034" y="42"/>
                  </a:moveTo>
                  <a:lnTo>
                    <a:pt x="5" y="42"/>
                  </a:lnTo>
                  <a:lnTo>
                    <a:pt x="2" y="41"/>
                  </a:lnTo>
                  <a:lnTo>
                    <a:pt x="0" y="36"/>
                  </a:lnTo>
                  <a:lnTo>
                    <a:pt x="0" y="6"/>
                  </a:lnTo>
                  <a:lnTo>
                    <a:pt x="2" y="2"/>
                  </a:lnTo>
                  <a:lnTo>
                    <a:pt x="5" y="0"/>
                  </a:lnTo>
                  <a:lnTo>
                    <a:pt x="1033" y="0"/>
                  </a:lnTo>
                  <a:lnTo>
                    <a:pt x="1036" y="2"/>
                  </a:lnTo>
                  <a:lnTo>
                    <a:pt x="1037" y="6"/>
                  </a:lnTo>
                  <a:lnTo>
                    <a:pt x="1037" y="36"/>
                  </a:lnTo>
                  <a:lnTo>
                    <a:pt x="1039" y="41"/>
                  </a:lnTo>
                  <a:lnTo>
                    <a:pt x="1034" y="42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0" y="711591"/>
            <a:ext cx="12200772" cy="6146409"/>
            <a:chOff x="1" y="711592"/>
            <a:chExt cx="12200772" cy="6146409"/>
          </a:xfrm>
        </p:grpSpPr>
        <p:sp>
          <p:nvSpPr>
            <p:cNvPr id="164" name="자유형 163"/>
            <p:cNvSpPr/>
            <p:nvPr/>
          </p:nvSpPr>
          <p:spPr>
            <a:xfrm rot="16200000">
              <a:off x="3027182" y="-2315589"/>
              <a:ext cx="6146409" cy="12200772"/>
            </a:xfrm>
            <a:custGeom>
              <a:avLst/>
              <a:gdLst>
                <a:gd name="connsiteX0" fmla="*/ 6146409 w 6146409"/>
                <a:gd name="connsiteY0" fmla="*/ 2222 h 12200772"/>
                <a:gd name="connsiteX1" fmla="*/ 6065629 w 6146409"/>
                <a:gd name="connsiteY1" fmla="*/ 164558 h 12200772"/>
                <a:gd name="connsiteX2" fmla="*/ 6114959 w 6146409"/>
                <a:gd name="connsiteY2" fmla="*/ 314135 h 12200772"/>
                <a:gd name="connsiteX3" fmla="*/ 6138200 w 6146409"/>
                <a:gd name="connsiteY3" fmla="*/ 323564 h 12200772"/>
                <a:gd name="connsiteX4" fmla="*/ 6146409 w 6146409"/>
                <a:gd name="connsiteY4" fmla="*/ 323564 h 12200772"/>
                <a:gd name="connsiteX5" fmla="*/ 6142304 w 6146409"/>
                <a:gd name="connsiteY5" fmla="*/ 325229 h 12200772"/>
                <a:gd name="connsiteX6" fmla="*/ 6146409 w 6146409"/>
                <a:gd name="connsiteY6" fmla="*/ 326894 h 12200772"/>
                <a:gd name="connsiteX7" fmla="*/ 6138200 w 6146409"/>
                <a:gd name="connsiteY7" fmla="*/ 326894 h 12200772"/>
                <a:gd name="connsiteX8" fmla="*/ 6114958 w 6146409"/>
                <a:gd name="connsiteY8" fmla="*/ 336323 h 12200772"/>
                <a:gd name="connsiteX9" fmla="*/ 6065628 w 6146409"/>
                <a:gd name="connsiteY9" fmla="*/ 485900 h 12200772"/>
                <a:gd name="connsiteX10" fmla="*/ 6114958 w 6146409"/>
                <a:gd name="connsiteY10" fmla="*/ 635477 h 12200772"/>
                <a:gd name="connsiteX11" fmla="*/ 6138200 w 6146409"/>
                <a:gd name="connsiteY11" fmla="*/ 644906 h 12200772"/>
                <a:gd name="connsiteX12" fmla="*/ 6146408 w 6146409"/>
                <a:gd name="connsiteY12" fmla="*/ 644906 h 12200772"/>
                <a:gd name="connsiteX13" fmla="*/ 6142304 w 6146409"/>
                <a:gd name="connsiteY13" fmla="*/ 646571 h 12200772"/>
                <a:gd name="connsiteX14" fmla="*/ 6146409 w 6146409"/>
                <a:gd name="connsiteY14" fmla="*/ 648235 h 12200772"/>
                <a:gd name="connsiteX15" fmla="*/ 6138200 w 6146409"/>
                <a:gd name="connsiteY15" fmla="*/ 648235 h 12200772"/>
                <a:gd name="connsiteX16" fmla="*/ 6114958 w 6146409"/>
                <a:gd name="connsiteY16" fmla="*/ 657664 h 12200772"/>
                <a:gd name="connsiteX17" fmla="*/ 6065628 w 6146409"/>
                <a:gd name="connsiteY17" fmla="*/ 807242 h 12200772"/>
                <a:gd name="connsiteX18" fmla="*/ 6114958 w 6146409"/>
                <a:gd name="connsiteY18" fmla="*/ 956818 h 12200772"/>
                <a:gd name="connsiteX19" fmla="*/ 6138200 w 6146409"/>
                <a:gd name="connsiteY19" fmla="*/ 966247 h 12200772"/>
                <a:gd name="connsiteX20" fmla="*/ 6146408 w 6146409"/>
                <a:gd name="connsiteY20" fmla="*/ 966247 h 12200772"/>
                <a:gd name="connsiteX21" fmla="*/ 6142304 w 6146409"/>
                <a:gd name="connsiteY21" fmla="*/ 967912 h 12200772"/>
                <a:gd name="connsiteX22" fmla="*/ 6146408 w 6146409"/>
                <a:gd name="connsiteY22" fmla="*/ 969577 h 12200772"/>
                <a:gd name="connsiteX23" fmla="*/ 6138200 w 6146409"/>
                <a:gd name="connsiteY23" fmla="*/ 969577 h 12200772"/>
                <a:gd name="connsiteX24" fmla="*/ 6114958 w 6146409"/>
                <a:gd name="connsiteY24" fmla="*/ 979006 h 12200772"/>
                <a:gd name="connsiteX25" fmla="*/ 6065628 w 6146409"/>
                <a:gd name="connsiteY25" fmla="*/ 1128583 h 12200772"/>
                <a:gd name="connsiteX26" fmla="*/ 6114958 w 6146409"/>
                <a:gd name="connsiteY26" fmla="*/ 1278160 h 12200772"/>
                <a:gd name="connsiteX27" fmla="*/ 6138200 w 6146409"/>
                <a:gd name="connsiteY27" fmla="*/ 1287589 h 12200772"/>
                <a:gd name="connsiteX28" fmla="*/ 6146408 w 6146409"/>
                <a:gd name="connsiteY28" fmla="*/ 1287589 h 12200772"/>
                <a:gd name="connsiteX29" fmla="*/ 6142304 w 6146409"/>
                <a:gd name="connsiteY29" fmla="*/ 1289254 h 12200772"/>
                <a:gd name="connsiteX30" fmla="*/ 6146408 w 6146409"/>
                <a:gd name="connsiteY30" fmla="*/ 1290919 h 12200772"/>
                <a:gd name="connsiteX31" fmla="*/ 6138199 w 6146409"/>
                <a:gd name="connsiteY31" fmla="*/ 1290919 h 12200772"/>
                <a:gd name="connsiteX32" fmla="*/ 6114958 w 6146409"/>
                <a:gd name="connsiteY32" fmla="*/ 1300348 h 12200772"/>
                <a:gd name="connsiteX33" fmla="*/ 6065628 w 6146409"/>
                <a:gd name="connsiteY33" fmla="*/ 1449925 h 12200772"/>
                <a:gd name="connsiteX34" fmla="*/ 6114958 w 6146409"/>
                <a:gd name="connsiteY34" fmla="*/ 1599502 h 12200772"/>
                <a:gd name="connsiteX35" fmla="*/ 6138199 w 6146409"/>
                <a:gd name="connsiteY35" fmla="*/ 1608931 h 12200772"/>
                <a:gd name="connsiteX36" fmla="*/ 6146408 w 6146409"/>
                <a:gd name="connsiteY36" fmla="*/ 1608931 h 12200772"/>
                <a:gd name="connsiteX37" fmla="*/ 6142304 w 6146409"/>
                <a:gd name="connsiteY37" fmla="*/ 1610596 h 12200772"/>
                <a:gd name="connsiteX38" fmla="*/ 6146408 w 6146409"/>
                <a:gd name="connsiteY38" fmla="*/ 1612261 h 12200772"/>
                <a:gd name="connsiteX39" fmla="*/ 6138199 w 6146409"/>
                <a:gd name="connsiteY39" fmla="*/ 1612261 h 12200772"/>
                <a:gd name="connsiteX40" fmla="*/ 6114958 w 6146409"/>
                <a:gd name="connsiteY40" fmla="*/ 1621690 h 12200772"/>
                <a:gd name="connsiteX41" fmla="*/ 6065628 w 6146409"/>
                <a:gd name="connsiteY41" fmla="*/ 1771267 h 12200772"/>
                <a:gd name="connsiteX42" fmla="*/ 6114958 w 6146409"/>
                <a:gd name="connsiteY42" fmla="*/ 1920843 h 12200772"/>
                <a:gd name="connsiteX43" fmla="*/ 6138199 w 6146409"/>
                <a:gd name="connsiteY43" fmla="*/ 1930273 h 12200772"/>
                <a:gd name="connsiteX44" fmla="*/ 6146408 w 6146409"/>
                <a:gd name="connsiteY44" fmla="*/ 1930273 h 12200772"/>
                <a:gd name="connsiteX45" fmla="*/ 6142303 w 6146409"/>
                <a:gd name="connsiteY45" fmla="*/ 1931938 h 12200772"/>
                <a:gd name="connsiteX46" fmla="*/ 6146408 w 6146409"/>
                <a:gd name="connsiteY46" fmla="*/ 1933603 h 12200772"/>
                <a:gd name="connsiteX47" fmla="*/ 6138199 w 6146409"/>
                <a:gd name="connsiteY47" fmla="*/ 1933603 h 12200772"/>
                <a:gd name="connsiteX48" fmla="*/ 6114957 w 6146409"/>
                <a:gd name="connsiteY48" fmla="*/ 1943032 h 12200772"/>
                <a:gd name="connsiteX49" fmla="*/ 6065627 w 6146409"/>
                <a:gd name="connsiteY49" fmla="*/ 2092608 h 12200772"/>
                <a:gd name="connsiteX50" fmla="*/ 6114957 w 6146409"/>
                <a:gd name="connsiteY50" fmla="*/ 2242185 h 12200772"/>
                <a:gd name="connsiteX51" fmla="*/ 6138199 w 6146409"/>
                <a:gd name="connsiteY51" fmla="*/ 2251614 h 12200772"/>
                <a:gd name="connsiteX52" fmla="*/ 6146407 w 6146409"/>
                <a:gd name="connsiteY52" fmla="*/ 2251614 h 12200772"/>
                <a:gd name="connsiteX53" fmla="*/ 6142303 w 6146409"/>
                <a:gd name="connsiteY53" fmla="*/ 2253279 h 12200772"/>
                <a:gd name="connsiteX54" fmla="*/ 6146408 w 6146409"/>
                <a:gd name="connsiteY54" fmla="*/ 2254944 h 12200772"/>
                <a:gd name="connsiteX55" fmla="*/ 6138199 w 6146409"/>
                <a:gd name="connsiteY55" fmla="*/ 2254944 h 12200772"/>
                <a:gd name="connsiteX56" fmla="*/ 6114957 w 6146409"/>
                <a:gd name="connsiteY56" fmla="*/ 2264374 h 12200772"/>
                <a:gd name="connsiteX57" fmla="*/ 6065627 w 6146409"/>
                <a:gd name="connsiteY57" fmla="*/ 2413950 h 12200772"/>
                <a:gd name="connsiteX58" fmla="*/ 6114957 w 6146409"/>
                <a:gd name="connsiteY58" fmla="*/ 2563526 h 12200772"/>
                <a:gd name="connsiteX59" fmla="*/ 6138199 w 6146409"/>
                <a:gd name="connsiteY59" fmla="*/ 2572956 h 12200772"/>
                <a:gd name="connsiteX60" fmla="*/ 6146407 w 6146409"/>
                <a:gd name="connsiteY60" fmla="*/ 2572956 h 12200772"/>
                <a:gd name="connsiteX61" fmla="*/ 6142303 w 6146409"/>
                <a:gd name="connsiteY61" fmla="*/ 2574620 h 12200772"/>
                <a:gd name="connsiteX62" fmla="*/ 6146407 w 6146409"/>
                <a:gd name="connsiteY62" fmla="*/ 2576286 h 12200772"/>
                <a:gd name="connsiteX63" fmla="*/ 6138199 w 6146409"/>
                <a:gd name="connsiteY63" fmla="*/ 2576286 h 12200772"/>
                <a:gd name="connsiteX64" fmla="*/ 6114957 w 6146409"/>
                <a:gd name="connsiteY64" fmla="*/ 2585714 h 12200772"/>
                <a:gd name="connsiteX65" fmla="*/ 6065627 w 6146409"/>
                <a:gd name="connsiteY65" fmla="*/ 2735292 h 12200772"/>
                <a:gd name="connsiteX66" fmla="*/ 6114957 w 6146409"/>
                <a:gd name="connsiteY66" fmla="*/ 2884868 h 12200772"/>
                <a:gd name="connsiteX67" fmla="*/ 6138199 w 6146409"/>
                <a:gd name="connsiteY67" fmla="*/ 2894298 h 12200772"/>
                <a:gd name="connsiteX68" fmla="*/ 6146407 w 6146409"/>
                <a:gd name="connsiteY68" fmla="*/ 2894298 h 12200772"/>
                <a:gd name="connsiteX69" fmla="*/ 6142303 w 6146409"/>
                <a:gd name="connsiteY69" fmla="*/ 2895963 h 12200772"/>
                <a:gd name="connsiteX70" fmla="*/ 6146407 w 6146409"/>
                <a:gd name="connsiteY70" fmla="*/ 2897627 h 12200772"/>
                <a:gd name="connsiteX71" fmla="*/ 6138199 w 6146409"/>
                <a:gd name="connsiteY71" fmla="*/ 2897627 h 12200772"/>
                <a:gd name="connsiteX72" fmla="*/ 6114957 w 6146409"/>
                <a:gd name="connsiteY72" fmla="*/ 2907056 h 12200772"/>
                <a:gd name="connsiteX73" fmla="*/ 6065627 w 6146409"/>
                <a:gd name="connsiteY73" fmla="*/ 3056633 h 12200772"/>
                <a:gd name="connsiteX74" fmla="*/ 6114957 w 6146409"/>
                <a:gd name="connsiteY74" fmla="*/ 3206209 h 12200772"/>
                <a:gd name="connsiteX75" fmla="*/ 6138199 w 6146409"/>
                <a:gd name="connsiteY75" fmla="*/ 3215638 h 12200772"/>
                <a:gd name="connsiteX76" fmla="*/ 6146407 w 6146409"/>
                <a:gd name="connsiteY76" fmla="*/ 3215638 h 12200772"/>
                <a:gd name="connsiteX77" fmla="*/ 6142303 w 6146409"/>
                <a:gd name="connsiteY77" fmla="*/ 3217303 h 12200772"/>
                <a:gd name="connsiteX78" fmla="*/ 6146407 w 6146409"/>
                <a:gd name="connsiteY78" fmla="*/ 3218969 h 12200772"/>
                <a:gd name="connsiteX79" fmla="*/ 6138198 w 6146409"/>
                <a:gd name="connsiteY79" fmla="*/ 3218969 h 12200772"/>
                <a:gd name="connsiteX80" fmla="*/ 6114956 w 6146409"/>
                <a:gd name="connsiteY80" fmla="*/ 3228397 h 12200772"/>
                <a:gd name="connsiteX81" fmla="*/ 6065626 w 6146409"/>
                <a:gd name="connsiteY81" fmla="*/ 3377975 h 12200772"/>
                <a:gd name="connsiteX82" fmla="*/ 6114956 w 6146409"/>
                <a:gd name="connsiteY82" fmla="*/ 3527551 h 12200772"/>
                <a:gd name="connsiteX83" fmla="*/ 6138198 w 6146409"/>
                <a:gd name="connsiteY83" fmla="*/ 3536980 h 12200772"/>
                <a:gd name="connsiteX84" fmla="*/ 6146407 w 6146409"/>
                <a:gd name="connsiteY84" fmla="*/ 3536980 h 12200772"/>
                <a:gd name="connsiteX85" fmla="*/ 6142303 w 6146409"/>
                <a:gd name="connsiteY85" fmla="*/ 3538645 h 12200772"/>
                <a:gd name="connsiteX86" fmla="*/ 6146407 w 6146409"/>
                <a:gd name="connsiteY86" fmla="*/ 3540310 h 12200772"/>
                <a:gd name="connsiteX87" fmla="*/ 6138198 w 6146409"/>
                <a:gd name="connsiteY87" fmla="*/ 3540310 h 12200772"/>
                <a:gd name="connsiteX88" fmla="*/ 6114956 w 6146409"/>
                <a:gd name="connsiteY88" fmla="*/ 3549739 h 12200772"/>
                <a:gd name="connsiteX89" fmla="*/ 6065626 w 6146409"/>
                <a:gd name="connsiteY89" fmla="*/ 3699316 h 12200772"/>
                <a:gd name="connsiteX90" fmla="*/ 6114956 w 6146409"/>
                <a:gd name="connsiteY90" fmla="*/ 3848893 h 12200772"/>
                <a:gd name="connsiteX91" fmla="*/ 6138198 w 6146409"/>
                <a:gd name="connsiteY91" fmla="*/ 3858322 h 12200772"/>
                <a:gd name="connsiteX92" fmla="*/ 6146406 w 6146409"/>
                <a:gd name="connsiteY92" fmla="*/ 3858322 h 12200772"/>
                <a:gd name="connsiteX93" fmla="*/ 6142302 w 6146409"/>
                <a:gd name="connsiteY93" fmla="*/ 3859987 h 12200772"/>
                <a:gd name="connsiteX94" fmla="*/ 6146407 w 6146409"/>
                <a:gd name="connsiteY94" fmla="*/ 3861652 h 12200772"/>
                <a:gd name="connsiteX95" fmla="*/ 6138198 w 6146409"/>
                <a:gd name="connsiteY95" fmla="*/ 3861652 h 12200772"/>
                <a:gd name="connsiteX96" fmla="*/ 6114956 w 6146409"/>
                <a:gd name="connsiteY96" fmla="*/ 3871081 h 12200772"/>
                <a:gd name="connsiteX97" fmla="*/ 6065626 w 6146409"/>
                <a:gd name="connsiteY97" fmla="*/ 4020658 h 12200772"/>
                <a:gd name="connsiteX98" fmla="*/ 6114956 w 6146409"/>
                <a:gd name="connsiteY98" fmla="*/ 4170234 h 12200772"/>
                <a:gd name="connsiteX99" fmla="*/ 6138198 w 6146409"/>
                <a:gd name="connsiteY99" fmla="*/ 4179664 h 12200772"/>
                <a:gd name="connsiteX100" fmla="*/ 6146406 w 6146409"/>
                <a:gd name="connsiteY100" fmla="*/ 4179664 h 12200772"/>
                <a:gd name="connsiteX101" fmla="*/ 6142302 w 6146409"/>
                <a:gd name="connsiteY101" fmla="*/ 4181329 h 12200772"/>
                <a:gd name="connsiteX102" fmla="*/ 6146406 w 6146409"/>
                <a:gd name="connsiteY102" fmla="*/ 4182993 h 12200772"/>
                <a:gd name="connsiteX103" fmla="*/ 6138198 w 6146409"/>
                <a:gd name="connsiteY103" fmla="*/ 4182993 h 12200772"/>
                <a:gd name="connsiteX104" fmla="*/ 6114956 w 6146409"/>
                <a:gd name="connsiteY104" fmla="*/ 4192423 h 12200772"/>
                <a:gd name="connsiteX105" fmla="*/ 6065626 w 6146409"/>
                <a:gd name="connsiteY105" fmla="*/ 4342000 h 12200772"/>
                <a:gd name="connsiteX106" fmla="*/ 6114956 w 6146409"/>
                <a:gd name="connsiteY106" fmla="*/ 4491576 h 12200772"/>
                <a:gd name="connsiteX107" fmla="*/ 6138198 w 6146409"/>
                <a:gd name="connsiteY107" fmla="*/ 4501005 h 12200772"/>
                <a:gd name="connsiteX108" fmla="*/ 6146406 w 6146409"/>
                <a:gd name="connsiteY108" fmla="*/ 4501005 h 12200772"/>
                <a:gd name="connsiteX109" fmla="*/ 6142302 w 6146409"/>
                <a:gd name="connsiteY109" fmla="*/ 4502670 h 12200772"/>
                <a:gd name="connsiteX110" fmla="*/ 6146406 w 6146409"/>
                <a:gd name="connsiteY110" fmla="*/ 4504335 h 12200772"/>
                <a:gd name="connsiteX111" fmla="*/ 6138198 w 6146409"/>
                <a:gd name="connsiteY111" fmla="*/ 4504335 h 12200772"/>
                <a:gd name="connsiteX112" fmla="*/ 6114956 w 6146409"/>
                <a:gd name="connsiteY112" fmla="*/ 4513765 h 12200772"/>
                <a:gd name="connsiteX113" fmla="*/ 6065626 w 6146409"/>
                <a:gd name="connsiteY113" fmla="*/ 4663342 h 12200772"/>
                <a:gd name="connsiteX114" fmla="*/ 6114956 w 6146409"/>
                <a:gd name="connsiteY114" fmla="*/ 4812918 h 12200772"/>
                <a:gd name="connsiteX115" fmla="*/ 6138197 w 6146409"/>
                <a:gd name="connsiteY115" fmla="*/ 4822348 h 12200772"/>
                <a:gd name="connsiteX116" fmla="*/ 6146406 w 6146409"/>
                <a:gd name="connsiteY116" fmla="*/ 4822348 h 12200772"/>
                <a:gd name="connsiteX117" fmla="*/ 6142302 w 6146409"/>
                <a:gd name="connsiteY117" fmla="*/ 4824012 h 12200772"/>
                <a:gd name="connsiteX118" fmla="*/ 6146406 w 6146409"/>
                <a:gd name="connsiteY118" fmla="*/ 4825677 h 12200772"/>
                <a:gd name="connsiteX119" fmla="*/ 6138197 w 6146409"/>
                <a:gd name="connsiteY119" fmla="*/ 4825677 h 12200772"/>
                <a:gd name="connsiteX120" fmla="*/ 6114955 w 6146409"/>
                <a:gd name="connsiteY120" fmla="*/ 4835106 h 12200772"/>
                <a:gd name="connsiteX121" fmla="*/ 6065625 w 6146409"/>
                <a:gd name="connsiteY121" fmla="*/ 4984683 h 12200772"/>
                <a:gd name="connsiteX122" fmla="*/ 6114955 w 6146409"/>
                <a:gd name="connsiteY122" fmla="*/ 5134260 h 12200772"/>
                <a:gd name="connsiteX123" fmla="*/ 6138197 w 6146409"/>
                <a:gd name="connsiteY123" fmla="*/ 5143689 h 12200772"/>
                <a:gd name="connsiteX124" fmla="*/ 6146405 w 6146409"/>
                <a:gd name="connsiteY124" fmla="*/ 5143689 h 12200772"/>
                <a:gd name="connsiteX125" fmla="*/ 6142301 w 6146409"/>
                <a:gd name="connsiteY125" fmla="*/ 5145354 h 12200772"/>
                <a:gd name="connsiteX126" fmla="*/ 6146406 w 6146409"/>
                <a:gd name="connsiteY126" fmla="*/ 5147018 h 12200772"/>
                <a:gd name="connsiteX127" fmla="*/ 6138197 w 6146409"/>
                <a:gd name="connsiteY127" fmla="*/ 5147018 h 12200772"/>
                <a:gd name="connsiteX128" fmla="*/ 6114955 w 6146409"/>
                <a:gd name="connsiteY128" fmla="*/ 5156448 h 12200772"/>
                <a:gd name="connsiteX129" fmla="*/ 6065625 w 6146409"/>
                <a:gd name="connsiteY129" fmla="*/ 5306025 h 12200772"/>
                <a:gd name="connsiteX130" fmla="*/ 6114955 w 6146409"/>
                <a:gd name="connsiteY130" fmla="*/ 5455601 h 12200772"/>
                <a:gd name="connsiteX131" fmla="*/ 6138197 w 6146409"/>
                <a:gd name="connsiteY131" fmla="*/ 5465031 h 12200772"/>
                <a:gd name="connsiteX132" fmla="*/ 6146405 w 6146409"/>
                <a:gd name="connsiteY132" fmla="*/ 5465031 h 12200772"/>
                <a:gd name="connsiteX133" fmla="*/ 6142301 w 6146409"/>
                <a:gd name="connsiteY133" fmla="*/ 5466695 h 12200772"/>
                <a:gd name="connsiteX134" fmla="*/ 6146405 w 6146409"/>
                <a:gd name="connsiteY134" fmla="*/ 5468361 h 12200772"/>
                <a:gd name="connsiteX135" fmla="*/ 6138197 w 6146409"/>
                <a:gd name="connsiteY135" fmla="*/ 5468361 h 12200772"/>
                <a:gd name="connsiteX136" fmla="*/ 6114955 w 6146409"/>
                <a:gd name="connsiteY136" fmla="*/ 5477790 h 12200772"/>
                <a:gd name="connsiteX137" fmla="*/ 6065625 w 6146409"/>
                <a:gd name="connsiteY137" fmla="*/ 5627367 h 12200772"/>
                <a:gd name="connsiteX138" fmla="*/ 6114955 w 6146409"/>
                <a:gd name="connsiteY138" fmla="*/ 5776943 h 12200772"/>
                <a:gd name="connsiteX139" fmla="*/ 6138197 w 6146409"/>
                <a:gd name="connsiteY139" fmla="*/ 5786373 h 12200772"/>
                <a:gd name="connsiteX140" fmla="*/ 6146405 w 6146409"/>
                <a:gd name="connsiteY140" fmla="*/ 5786373 h 12200772"/>
                <a:gd name="connsiteX141" fmla="*/ 6142301 w 6146409"/>
                <a:gd name="connsiteY141" fmla="*/ 5788037 h 12200772"/>
                <a:gd name="connsiteX142" fmla="*/ 6146405 w 6146409"/>
                <a:gd name="connsiteY142" fmla="*/ 5789702 h 12200772"/>
                <a:gd name="connsiteX143" fmla="*/ 6138197 w 6146409"/>
                <a:gd name="connsiteY143" fmla="*/ 5789702 h 12200772"/>
                <a:gd name="connsiteX144" fmla="*/ 6114955 w 6146409"/>
                <a:gd name="connsiteY144" fmla="*/ 5799131 h 12200772"/>
                <a:gd name="connsiteX145" fmla="*/ 6065625 w 6146409"/>
                <a:gd name="connsiteY145" fmla="*/ 5948709 h 12200772"/>
                <a:gd name="connsiteX146" fmla="*/ 6089279 w 6146409"/>
                <a:gd name="connsiteY146" fmla="*/ 6063492 h 12200772"/>
                <a:gd name="connsiteX147" fmla="*/ 6110280 w 6146409"/>
                <a:gd name="connsiteY147" fmla="*/ 6091951 h 12200772"/>
                <a:gd name="connsiteX148" fmla="*/ 6146409 w 6146409"/>
                <a:gd name="connsiteY148" fmla="*/ 6091951 h 12200772"/>
                <a:gd name="connsiteX149" fmla="*/ 6122875 w 6146409"/>
                <a:gd name="connsiteY149" fmla="*/ 6101498 h 12200772"/>
                <a:gd name="connsiteX150" fmla="*/ 6146405 w 6146409"/>
                <a:gd name="connsiteY150" fmla="*/ 6111044 h 12200772"/>
                <a:gd name="connsiteX151" fmla="*/ 6110284 w 6146409"/>
                <a:gd name="connsiteY151" fmla="*/ 6111044 h 12200772"/>
                <a:gd name="connsiteX152" fmla="*/ 6089282 w 6146409"/>
                <a:gd name="connsiteY152" fmla="*/ 6139503 h 12200772"/>
                <a:gd name="connsiteX153" fmla="*/ 6065629 w 6146409"/>
                <a:gd name="connsiteY153" fmla="*/ 6254286 h 12200772"/>
                <a:gd name="connsiteX154" fmla="*/ 6114959 w 6146409"/>
                <a:gd name="connsiteY154" fmla="*/ 6403863 h 12200772"/>
                <a:gd name="connsiteX155" fmla="*/ 6138200 w 6146409"/>
                <a:gd name="connsiteY155" fmla="*/ 6413292 h 12200772"/>
                <a:gd name="connsiteX156" fmla="*/ 6146409 w 6146409"/>
                <a:gd name="connsiteY156" fmla="*/ 6413292 h 12200772"/>
                <a:gd name="connsiteX157" fmla="*/ 6142304 w 6146409"/>
                <a:gd name="connsiteY157" fmla="*/ 6414957 h 12200772"/>
                <a:gd name="connsiteX158" fmla="*/ 6146409 w 6146409"/>
                <a:gd name="connsiteY158" fmla="*/ 6416622 h 12200772"/>
                <a:gd name="connsiteX159" fmla="*/ 6138200 w 6146409"/>
                <a:gd name="connsiteY159" fmla="*/ 6416622 h 12200772"/>
                <a:gd name="connsiteX160" fmla="*/ 6114958 w 6146409"/>
                <a:gd name="connsiteY160" fmla="*/ 6426051 h 12200772"/>
                <a:gd name="connsiteX161" fmla="*/ 6065628 w 6146409"/>
                <a:gd name="connsiteY161" fmla="*/ 6575628 h 12200772"/>
                <a:gd name="connsiteX162" fmla="*/ 6114958 w 6146409"/>
                <a:gd name="connsiteY162" fmla="*/ 6725204 h 12200772"/>
                <a:gd name="connsiteX163" fmla="*/ 6138200 w 6146409"/>
                <a:gd name="connsiteY163" fmla="*/ 6734633 h 12200772"/>
                <a:gd name="connsiteX164" fmla="*/ 6146408 w 6146409"/>
                <a:gd name="connsiteY164" fmla="*/ 6734633 h 12200772"/>
                <a:gd name="connsiteX165" fmla="*/ 6142304 w 6146409"/>
                <a:gd name="connsiteY165" fmla="*/ 6736299 h 12200772"/>
                <a:gd name="connsiteX166" fmla="*/ 6146409 w 6146409"/>
                <a:gd name="connsiteY166" fmla="*/ 6737963 h 12200772"/>
                <a:gd name="connsiteX167" fmla="*/ 6138200 w 6146409"/>
                <a:gd name="connsiteY167" fmla="*/ 6737963 h 12200772"/>
                <a:gd name="connsiteX168" fmla="*/ 6114958 w 6146409"/>
                <a:gd name="connsiteY168" fmla="*/ 6747392 h 12200772"/>
                <a:gd name="connsiteX169" fmla="*/ 6065628 w 6146409"/>
                <a:gd name="connsiteY169" fmla="*/ 6896970 h 12200772"/>
                <a:gd name="connsiteX170" fmla="*/ 6114958 w 6146409"/>
                <a:gd name="connsiteY170" fmla="*/ 7046546 h 12200772"/>
                <a:gd name="connsiteX171" fmla="*/ 6138200 w 6146409"/>
                <a:gd name="connsiteY171" fmla="*/ 7055975 h 12200772"/>
                <a:gd name="connsiteX172" fmla="*/ 6146408 w 6146409"/>
                <a:gd name="connsiteY172" fmla="*/ 7055975 h 12200772"/>
                <a:gd name="connsiteX173" fmla="*/ 6142304 w 6146409"/>
                <a:gd name="connsiteY173" fmla="*/ 7057640 h 12200772"/>
                <a:gd name="connsiteX174" fmla="*/ 6146408 w 6146409"/>
                <a:gd name="connsiteY174" fmla="*/ 7059305 h 12200772"/>
                <a:gd name="connsiteX175" fmla="*/ 6138200 w 6146409"/>
                <a:gd name="connsiteY175" fmla="*/ 7059305 h 12200772"/>
                <a:gd name="connsiteX176" fmla="*/ 6114958 w 6146409"/>
                <a:gd name="connsiteY176" fmla="*/ 7068734 h 12200772"/>
                <a:gd name="connsiteX177" fmla="*/ 6065628 w 6146409"/>
                <a:gd name="connsiteY177" fmla="*/ 7218311 h 12200772"/>
                <a:gd name="connsiteX178" fmla="*/ 6114958 w 6146409"/>
                <a:gd name="connsiteY178" fmla="*/ 7367888 h 12200772"/>
                <a:gd name="connsiteX179" fmla="*/ 6138200 w 6146409"/>
                <a:gd name="connsiteY179" fmla="*/ 7377317 h 12200772"/>
                <a:gd name="connsiteX180" fmla="*/ 6146408 w 6146409"/>
                <a:gd name="connsiteY180" fmla="*/ 7377317 h 12200772"/>
                <a:gd name="connsiteX181" fmla="*/ 6142304 w 6146409"/>
                <a:gd name="connsiteY181" fmla="*/ 7378982 h 12200772"/>
                <a:gd name="connsiteX182" fmla="*/ 6146408 w 6146409"/>
                <a:gd name="connsiteY182" fmla="*/ 7380647 h 12200772"/>
                <a:gd name="connsiteX183" fmla="*/ 6138199 w 6146409"/>
                <a:gd name="connsiteY183" fmla="*/ 7380647 h 12200772"/>
                <a:gd name="connsiteX184" fmla="*/ 6114958 w 6146409"/>
                <a:gd name="connsiteY184" fmla="*/ 7390076 h 12200772"/>
                <a:gd name="connsiteX185" fmla="*/ 6065628 w 6146409"/>
                <a:gd name="connsiteY185" fmla="*/ 7539653 h 12200772"/>
                <a:gd name="connsiteX186" fmla="*/ 6114958 w 6146409"/>
                <a:gd name="connsiteY186" fmla="*/ 7689230 h 12200772"/>
                <a:gd name="connsiteX187" fmla="*/ 6138199 w 6146409"/>
                <a:gd name="connsiteY187" fmla="*/ 7698659 h 12200772"/>
                <a:gd name="connsiteX188" fmla="*/ 6146408 w 6146409"/>
                <a:gd name="connsiteY188" fmla="*/ 7698659 h 12200772"/>
                <a:gd name="connsiteX189" fmla="*/ 6142304 w 6146409"/>
                <a:gd name="connsiteY189" fmla="*/ 7700324 h 12200772"/>
                <a:gd name="connsiteX190" fmla="*/ 6146408 w 6146409"/>
                <a:gd name="connsiteY190" fmla="*/ 7701989 h 12200772"/>
                <a:gd name="connsiteX191" fmla="*/ 6138199 w 6146409"/>
                <a:gd name="connsiteY191" fmla="*/ 7701989 h 12200772"/>
                <a:gd name="connsiteX192" fmla="*/ 6114958 w 6146409"/>
                <a:gd name="connsiteY192" fmla="*/ 7711418 h 12200772"/>
                <a:gd name="connsiteX193" fmla="*/ 6065628 w 6146409"/>
                <a:gd name="connsiteY193" fmla="*/ 7860994 h 12200772"/>
                <a:gd name="connsiteX194" fmla="*/ 6114958 w 6146409"/>
                <a:gd name="connsiteY194" fmla="*/ 8010571 h 12200772"/>
                <a:gd name="connsiteX195" fmla="*/ 6138199 w 6146409"/>
                <a:gd name="connsiteY195" fmla="*/ 8020001 h 12200772"/>
                <a:gd name="connsiteX196" fmla="*/ 6146408 w 6146409"/>
                <a:gd name="connsiteY196" fmla="*/ 8020001 h 12200772"/>
                <a:gd name="connsiteX197" fmla="*/ 6142303 w 6146409"/>
                <a:gd name="connsiteY197" fmla="*/ 8021666 h 12200772"/>
                <a:gd name="connsiteX198" fmla="*/ 6146408 w 6146409"/>
                <a:gd name="connsiteY198" fmla="*/ 8023331 h 12200772"/>
                <a:gd name="connsiteX199" fmla="*/ 6138199 w 6146409"/>
                <a:gd name="connsiteY199" fmla="*/ 8023331 h 12200772"/>
                <a:gd name="connsiteX200" fmla="*/ 6114957 w 6146409"/>
                <a:gd name="connsiteY200" fmla="*/ 8032759 h 12200772"/>
                <a:gd name="connsiteX201" fmla="*/ 6065627 w 6146409"/>
                <a:gd name="connsiteY201" fmla="*/ 8182336 h 12200772"/>
                <a:gd name="connsiteX202" fmla="*/ 6114957 w 6146409"/>
                <a:gd name="connsiteY202" fmla="*/ 8331913 h 12200772"/>
                <a:gd name="connsiteX203" fmla="*/ 6138199 w 6146409"/>
                <a:gd name="connsiteY203" fmla="*/ 8341342 h 12200772"/>
                <a:gd name="connsiteX204" fmla="*/ 6146407 w 6146409"/>
                <a:gd name="connsiteY204" fmla="*/ 8341342 h 12200772"/>
                <a:gd name="connsiteX205" fmla="*/ 6142303 w 6146409"/>
                <a:gd name="connsiteY205" fmla="*/ 8343007 h 12200772"/>
                <a:gd name="connsiteX206" fmla="*/ 6146408 w 6146409"/>
                <a:gd name="connsiteY206" fmla="*/ 8344672 h 12200772"/>
                <a:gd name="connsiteX207" fmla="*/ 6138199 w 6146409"/>
                <a:gd name="connsiteY207" fmla="*/ 8344672 h 12200772"/>
                <a:gd name="connsiteX208" fmla="*/ 6114957 w 6146409"/>
                <a:gd name="connsiteY208" fmla="*/ 8354101 h 12200772"/>
                <a:gd name="connsiteX209" fmla="*/ 6065627 w 6146409"/>
                <a:gd name="connsiteY209" fmla="*/ 8503678 h 12200772"/>
                <a:gd name="connsiteX210" fmla="*/ 6114957 w 6146409"/>
                <a:gd name="connsiteY210" fmla="*/ 8653254 h 12200772"/>
                <a:gd name="connsiteX211" fmla="*/ 6138199 w 6146409"/>
                <a:gd name="connsiteY211" fmla="*/ 8662684 h 12200772"/>
                <a:gd name="connsiteX212" fmla="*/ 6146407 w 6146409"/>
                <a:gd name="connsiteY212" fmla="*/ 8662684 h 12200772"/>
                <a:gd name="connsiteX213" fmla="*/ 6142303 w 6146409"/>
                <a:gd name="connsiteY213" fmla="*/ 8664348 h 12200772"/>
                <a:gd name="connsiteX214" fmla="*/ 6146407 w 6146409"/>
                <a:gd name="connsiteY214" fmla="*/ 8666014 h 12200772"/>
                <a:gd name="connsiteX215" fmla="*/ 6138199 w 6146409"/>
                <a:gd name="connsiteY215" fmla="*/ 8666014 h 12200772"/>
                <a:gd name="connsiteX216" fmla="*/ 6114957 w 6146409"/>
                <a:gd name="connsiteY216" fmla="*/ 8675442 h 12200772"/>
                <a:gd name="connsiteX217" fmla="*/ 6065627 w 6146409"/>
                <a:gd name="connsiteY217" fmla="*/ 8825020 h 12200772"/>
                <a:gd name="connsiteX218" fmla="*/ 6114957 w 6146409"/>
                <a:gd name="connsiteY218" fmla="*/ 8974596 h 12200772"/>
                <a:gd name="connsiteX219" fmla="*/ 6138199 w 6146409"/>
                <a:gd name="connsiteY219" fmla="*/ 8984026 h 12200772"/>
                <a:gd name="connsiteX220" fmla="*/ 6146407 w 6146409"/>
                <a:gd name="connsiteY220" fmla="*/ 8984026 h 12200772"/>
                <a:gd name="connsiteX221" fmla="*/ 6142303 w 6146409"/>
                <a:gd name="connsiteY221" fmla="*/ 8985690 h 12200772"/>
                <a:gd name="connsiteX222" fmla="*/ 6146407 w 6146409"/>
                <a:gd name="connsiteY222" fmla="*/ 8987354 h 12200772"/>
                <a:gd name="connsiteX223" fmla="*/ 6138199 w 6146409"/>
                <a:gd name="connsiteY223" fmla="*/ 8987354 h 12200772"/>
                <a:gd name="connsiteX224" fmla="*/ 6114957 w 6146409"/>
                <a:gd name="connsiteY224" fmla="*/ 8996784 h 12200772"/>
                <a:gd name="connsiteX225" fmla="*/ 6065627 w 6146409"/>
                <a:gd name="connsiteY225" fmla="*/ 9146360 h 12200772"/>
                <a:gd name="connsiteX226" fmla="*/ 6114957 w 6146409"/>
                <a:gd name="connsiteY226" fmla="*/ 9295936 h 12200772"/>
                <a:gd name="connsiteX227" fmla="*/ 6138199 w 6146409"/>
                <a:gd name="connsiteY227" fmla="*/ 9305366 h 12200772"/>
                <a:gd name="connsiteX228" fmla="*/ 6146407 w 6146409"/>
                <a:gd name="connsiteY228" fmla="*/ 9305366 h 12200772"/>
                <a:gd name="connsiteX229" fmla="*/ 6142303 w 6146409"/>
                <a:gd name="connsiteY229" fmla="*/ 9307030 h 12200772"/>
                <a:gd name="connsiteX230" fmla="*/ 6146407 w 6146409"/>
                <a:gd name="connsiteY230" fmla="*/ 9308696 h 12200772"/>
                <a:gd name="connsiteX231" fmla="*/ 6138198 w 6146409"/>
                <a:gd name="connsiteY231" fmla="*/ 9308696 h 12200772"/>
                <a:gd name="connsiteX232" fmla="*/ 6114956 w 6146409"/>
                <a:gd name="connsiteY232" fmla="*/ 9318126 h 12200772"/>
                <a:gd name="connsiteX233" fmla="*/ 6065626 w 6146409"/>
                <a:gd name="connsiteY233" fmla="*/ 9467702 h 12200772"/>
                <a:gd name="connsiteX234" fmla="*/ 6114956 w 6146409"/>
                <a:gd name="connsiteY234" fmla="*/ 9617278 h 12200772"/>
                <a:gd name="connsiteX235" fmla="*/ 6138198 w 6146409"/>
                <a:gd name="connsiteY235" fmla="*/ 9626708 h 12200772"/>
                <a:gd name="connsiteX236" fmla="*/ 6146407 w 6146409"/>
                <a:gd name="connsiteY236" fmla="*/ 9626708 h 12200772"/>
                <a:gd name="connsiteX237" fmla="*/ 6142303 w 6146409"/>
                <a:gd name="connsiteY237" fmla="*/ 9628372 h 12200772"/>
                <a:gd name="connsiteX238" fmla="*/ 6146407 w 6146409"/>
                <a:gd name="connsiteY238" fmla="*/ 9630038 h 12200772"/>
                <a:gd name="connsiteX239" fmla="*/ 6138198 w 6146409"/>
                <a:gd name="connsiteY239" fmla="*/ 9630038 h 12200772"/>
                <a:gd name="connsiteX240" fmla="*/ 6114956 w 6146409"/>
                <a:gd name="connsiteY240" fmla="*/ 9639466 h 12200772"/>
                <a:gd name="connsiteX241" fmla="*/ 6065626 w 6146409"/>
                <a:gd name="connsiteY241" fmla="*/ 9789044 h 12200772"/>
                <a:gd name="connsiteX242" fmla="*/ 6114956 w 6146409"/>
                <a:gd name="connsiteY242" fmla="*/ 9938620 h 12200772"/>
                <a:gd name="connsiteX243" fmla="*/ 6138198 w 6146409"/>
                <a:gd name="connsiteY243" fmla="*/ 9948050 h 12200772"/>
                <a:gd name="connsiteX244" fmla="*/ 6146406 w 6146409"/>
                <a:gd name="connsiteY244" fmla="*/ 9948050 h 12200772"/>
                <a:gd name="connsiteX245" fmla="*/ 6142302 w 6146409"/>
                <a:gd name="connsiteY245" fmla="*/ 9949714 h 12200772"/>
                <a:gd name="connsiteX246" fmla="*/ 6146407 w 6146409"/>
                <a:gd name="connsiteY246" fmla="*/ 9951380 h 12200772"/>
                <a:gd name="connsiteX247" fmla="*/ 6138198 w 6146409"/>
                <a:gd name="connsiteY247" fmla="*/ 9951380 h 12200772"/>
                <a:gd name="connsiteX248" fmla="*/ 6114956 w 6146409"/>
                <a:gd name="connsiteY248" fmla="*/ 9960808 h 12200772"/>
                <a:gd name="connsiteX249" fmla="*/ 6065626 w 6146409"/>
                <a:gd name="connsiteY249" fmla="*/ 10110386 h 12200772"/>
                <a:gd name="connsiteX250" fmla="*/ 6114956 w 6146409"/>
                <a:gd name="connsiteY250" fmla="*/ 10259962 h 12200772"/>
                <a:gd name="connsiteX251" fmla="*/ 6138198 w 6146409"/>
                <a:gd name="connsiteY251" fmla="*/ 10269392 h 12200772"/>
                <a:gd name="connsiteX252" fmla="*/ 6146406 w 6146409"/>
                <a:gd name="connsiteY252" fmla="*/ 10269392 h 12200772"/>
                <a:gd name="connsiteX253" fmla="*/ 6142302 w 6146409"/>
                <a:gd name="connsiteY253" fmla="*/ 10271056 h 12200772"/>
                <a:gd name="connsiteX254" fmla="*/ 6146406 w 6146409"/>
                <a:gd name="connsiteY254" fmla="*/ 10272722 h 12200772"/>
                <a:gd name="connsiteX255" fmla="*/ 6138198 w 6146409"/>
                <a:gd name="connsiteY255" fmla="*/ 10272722 h 12200772"/>
                <a:gd name="connsiteX256" fmla="*/ 6114956 w 6146409"/>
                <a:gd name="connsiteY256" fmla="*/ 10282150 h 12200772"/>
                <a:gd name="connsiteX257" fmla="*/ 6065626 w 6146409"/>
                <a:gd name="connsiteY257" fmla="*/ 10431728 h 12200772"/>
                <a:gd name="connsiteX258" fmla="*/ 6114956 w 6146409"/>
                <a:gd name="connsiteY258" fmla="*/ 10581304 h 12200772"/>
                <a:gd name="connsiteX259" fmla="*/ 6138198 w 6146409"/>
                <a:gd name="connsiteY259" fmla="*/ 10590734 h 12200772"/>
                <a:gd name="connsiteX260" fmla="*/ 6146406 w 6146409"/>
                <a:gd name="connsiteY260" fmla="*/ 10590734 h 12200772"/>
                <a:gd name="connsiteX261" fmla="*/ 6142302 w 6146409"/>
                <a:gd name="connsiteY261" fmla="*/ 10592398 h 12200772"/>
                <a:gd name="connsiteX262" fmla="*/ 6146406 w 6146409"/>
                <a:gd name="connsiteY262" fmla="*/ 10594062 h 12200772"/>
                <a:gd name="connsiteX263" fmla="*/ 6138198 w 6146409"/>
                <a:gd name="connsiteY263" fmla="*/ 10594062 h 12200772"/>
                <a:gd name="connsiteX264" fmla="*/ 6114956 w 6146409"/>
                <a:gd name="connsiteY264" fmla="*/ 10603492 h 12200772"/>
                <a:gd name="connsiteX265" fmla="*/ 6065626 w 6146409"/>
                <a:gd name="connsiteY265" fmla="*/ 10753070 h 12200772"/>
                <a:gd name="connsiteX266" fmla="*/ 6114956 w 6146409"/>
                <a:gd name="connsiteY266" fmla="*/ 10902646 h 12200772"/>
                <a:gd name="connsiteX267" fmla="*/ 6138197 w 6146409"/>
                <a:gd name="connsiteY267" fmla="*/ 10912076 h 12200772"/>
                <a:gd name="connsiteX268" fmla="*/ 6146406 w 6146409"/>
                <a:gd name="connsiteY268" fmla="*/ 10912076 h 12200772"/>
                <a:gd name="connsiteX269" fmla="*/ 6142302 w 6146409"/>
                <a:gd name="connsiteY269" fmla="*/ 10913740 h 12200772"/>
                <a:gd name="connsiteX270" fmla="*/ 6146406 w 6146409"/>
                <a:gd name="connsiteY270" fmla="*/ 10915404 h 12200772"/>
                <a:gd name="connsiteX271" fmla="*/ 6138197 w 6146409"/>
                <a:gd name="connsiteY271" fmla="*/ 10915404 h 12200772"/>
                <a:gd name="connsiteX272" fmla="*/ 6114955 w 6146409"/>
                <a:gd name="connsiteY272" fmla="*/ 10924834 h 12200772"/>
                <a:gd name="connsiteX273" fmla="*/ 6065625 w 6146409"/>
                <a:gd name="connsiteY273" fmla="*/ 11074412 h 12200772"/>
                <a:gd name="connsiteX274" fmla="*/ 6114955 w 6146409"/>
                <a:gd name="connsiteY274" fmla="*/ 11223988 h 12200772"/>
                <a:gd name="connsiteX275" fmla="*/ 6138197 w 6146409"/>
                <a:gd name="connsiteY275" fmla="*/ 11233416 h 12200772"/>
                <a:gd name="connsiteX276" fmla="*/ 6146405 w 6146409"/>
                <a:gd name="connsiteY276" fmla="*/ 11233416 h 12200772"/>
                <a:gd name="connsiteX277" fmla="*/ 6142301 w 6146409"/>
                <a:gd name="connsiteY277" fmla="*/ 11235082 h 12200772"/>
                <a:gd name="connsiteX278" fmla="*/ 6146406 w 6146409"/>
                <a:gd name="connsiteY278" fmla="*/ 11236746 h 12200772"/>
                <a:gd name="connsiteX279" fmla="*/ 6138197 w 6146409"/>
                <a:gd name="connsiteY279" fmla="*/ 11236746 h 12200772"/>
                <a:gd name="connsiteX280" fmla="*/ 6114955 w 6146409"/>
                <a:gd name="connsiteY280" fmla="*/ 11246176 h 12200772"/>
                <a:gd name="connsiteX281" fmla="*/ 6065625 w 6146409"/>
                <a:gd name="connsiteY281" fmla="*/ 11395752 h 12200772"/>
                <a:gd name="connsiteX282" fmla="*/ 6114955 w 6146409"/>
                <a:gd name="connsiteY282" fmla="*/ 11545330 h 12200772"/>
                <a:gd name="connsiteX283" fmla="*/ 6138197 w 6146409"/>
                <a:gd name="connsiteY283" fmla="*/ 11554758 h 12200772"/>
                <a:gd name="connsiteX284" fmla="*/ 6146405 w 6146409"/>
                <a:gd name="connsiteY284" fmla="*/ 11554758 h 12200772"/>
                <a:gd name="connsiteX285" fmla="*/ 6142301 w 6146409"/>
                <a:gd name="connsiteY285" fmla="*/ 11556424 h 12200772"/>
                <a:gd name="connsiteX286" fmla="*/ 6146405 w 6146409"/>
                <a:gd name="connsiteY286" fmla="*/ 11558088 h 12200772"/>
                <a:gd name="connsiteX287" fmla="*/ 6138197 w 6146409"/>
                <a:gd name="connsiteY287" fmla="*/ 11558088 h 12200772"/>
                <a:gd name="connsiteX288" fmla="*/ 6114955 w 6146409"/>
                <a:gd name="connsiteY288" fmla="*/ 11567518 h 12200772"/>
                <a:gd name="connsiteX289" fmla="*/ 6065625 w 6146409"/>
                <a:gd name="connsiteY289" fmla="*/ 11717094 h 12200772"/>
                <a:gd name="connsiteX290" fmla="*/ 6114955 w 6146409"/>
                <a:gd name="connsiteY290" fmla="*/ 11866672 h 12200772"/>
                <a:gd name="connsiteX291" fmla="*/ 6138197 w 6146409"/>
                <a:gd name="connsiteY291" fmla="*/ 11876100 h 12200772"/>
                <a:gd name="connsiteX292" fmla="*/ 6146405 w 6146409"/>
                <a:gd name="connsiteY292" fmla="*/ 11876100 h 12200772"/>
                <a:gd name="connsiteX293" fmla="*/ 6142301 w 6146409"/>
                <a:gd name="connsiteY293" fmla="*/ 11877766 h 12200772"/>
                <a:gd name="connsiteX294" fmla="*/ 6146405 w 6146409"/>
                <a:gd name="connsiteY294" fmla="*/ 11879430 h 12200772"/>
                <a:gd name="connsiteX295" fmla="*/ 6138197 w 6146409"/>
                <a:gd name="connsiteY295" fmla="*/ 11879430 h 12200772"/>
                <a:gd name="connsiteX296" fmla="*/ 6114955 w 6146409"/>
                <a:gd name="connsiteY296" fmla="*/ 11888860 h 12200772"/>
                <a:gd name="connsiteX297" fmla="*/ 6065625 w 6146409"/>
                <a:gd name="connsiteY297" fmla="*/ 12038436 h 12200772"/>
                <a:gd name="connsiteX298" fmla="*/ 6146405 w 6146409"/>
                <a:gd name="connsiteY298" fmla="*/ 12200772 h 12200772"/>
                <a:gd name="connsiteX299" fmla="*/ 5742600 w 6146409"/>
                <a:gd name="connsiteY299" fmla="*/ 12200772 h 12200772"/>
                <a:gd name="connsiteX300" fmla="*/ 5720978 w 6146409"/>
                <a:gd name="connsiteY300" fmla="*/ 12192000 h 12200772"/>
                <a:gd name="connsiteX301" fmla="*/ 0 w 6146409"/>
                <a:gd name="connsiteY301" fmla="*/ 12191999 h 12200772"/>
                <a:gd name="connsiteX302" fmla="*/ 0 w 6146409"/>
                <a:gd name="connsiteY302" fmla="*/ 0 h 12200772"/>
                <a:gd name="connsiteX303" fmla="*/ 6001104 w 6146409"/>
                <a:gd name="connsiteY303" fmla="*/ 0 h 12200772"/>
                <a:gd name="connsiteX304" fmla="*/ 6001104 w 6146409"/>
                <a:gd name="connsiteY304" fmla="*/ 2222 h 12200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</a:cxnLst>
              <a:rect l="l" t="t" r="r" b="b"/>
              <a:pathLst>
                <a:path w="6146409" h="12200772">
                  <a:moveTo>
                    <a:pt x="6146409" y="2222"/>
                  </a:moveTo>
                  <a:cubicBezTo>
                    <a:pt x="6101779" y="2222"/>
                    <a:pt x="6065629" y="74917"/>
                    <a:pt x="6065629" y="164558"/>
                  </a:cubicBezTo>
                  <a:cubicBezTo>
                    <a:pt x="6065629" y="231790"/>
                    <a:pt x="6085963" y="289488"/>
                    <a:pt x="6114959" y="314135"/>
                  </a:cubicBezTo>
                  <a:lnTo>
                    <a:pt x="6138200" y="323564"/>
                  </a:lnTo>
                  <a:lnTo>
                    <a:pt x="6146409" y="323564"/>
                  </a:lnTo>
                  <a:lnTo>
                    <a:pt x="6142304" y="325229"/>
                  </a:lnTo>
                  <a:lnTo>
                    <a:pt x="6146409" y="326894"/>
                  </a:lnTo>
                  <a:lnTo>
                    <a:pt x="6138200" y="326894"/>
                  </a:lnTo>
                  <a:lnTo>
                    <a:pt x="6114958" y="336323"/>
                  </a:lnTo>
                  <a:cubicBezTo>
                    <a:pt x="6085963" y="360970"/>
                    <a:pt x="6065628" y="418668"/>
                    <a:pt x="6065628" y="485900"/>
                  </a:cubicBezTo>
                  <a:cubicBezTo>
                    <a:pt x="6065628" y="553131"/>
                    <a:pt x="6085963" y="610829"/>
                    <a:pt x="6114958" y="635477"/>
                  </a:cubicBezTo>
                  <a:lnTo>
                    <a:pt x="6138200" y="644906"/>
                  </a:lnTo>
                  <a:lnTo>
                    <a:pt x="6146408" y="644906"/>
                  </a:lnTo>
                  <a:lnTo>
                    <a:pt x="6142304" y="646571"/>
                  </a:lnTo>
                  <a:lnTo>
                    <a:pt x="6146409" y="648235"/>
                  </a:lnTo>
                  <a:lnTo>
                    <a:pt x="6138200" y="648235"/>
                  </a:lnTo>
                  <a:lnTo>
                    <a:pt x="6114958" y="657664"/>
                  </a:lnTo>
                  <a:cubicBezTo>
                    <a:pt x="6085963" y="682312"/>
                    <a:pt x="6065628" y="740010"/>
                    <a:pt x="6065628" y="807242"/>
                  </a:cubicBezTo>
                  <a:cubicBezTo>
                    <a:pt x="6065628" y="874473"/>
                    <a:pt x="6085963" y="932171"/>
                    <a:pt x="6114958" y="956818"/>
                  </a:cubicBezTo>
                  <a:lnTo>
                    <a:pt x="6138200" y="966247"/>
                  </a:lnTo>
                  <a:lnTo>
                    <a:pt x="6146408" y="966247"/>
                  </a:lnTo>
                  <a:lnTo>
                    <a:pt x="6142304" y="967912"/>
                  </a:lnTo>
                  <a:lnTo>
                    <a:pt x="6146408" y="969577"/>
                  </a:lnTo>
                  <a:lnTo>
                    <a:pt x="6138200" y="969577"/>
                  </a:lnTo>
                  <a:lnTo>
                    <a:pt x="6114958" y="979006"/>
                  </a:lnTo>
                  <a:cubicBezTo>
                    <a:pt x="6085962" y="1003653"/>
                    <a:pt x="6065628" y="1061352"/>
                    <a:pt x="6065628" y="1128583"/>
                  </a:cubicBezTo>
                  <a:cubicBezTo>
                    <a:pt x="6065628" y="1195815"/>
                    <a:pt x="6085962" y="1253513"/>
                    <a:pt x="6114958" y="1278160"/>
                  </a:cubicBezTo>
                  <a:lnTo>
                    <a:pt x="6138200" y="1287589"/>
                  </a:lnTo>
                  <a:lnTo>
                    <a:pt x="6146408" y="1287589"/>
                  </a:lnTo>
                  <a:lnTo>
                    <a:pt x="6142304" y="1289254"/>
                  </a:lnTo>
                  <a:lnTo>
                    <a:pt x="6146408" y="1290919"/>
                  </a:lnTo>
                  <a:lnTo>
                    <a:pt x="6138199" y="1290919"/>
                  </a:lnTo>
                  <a:lnTo>
                    <a:pt x="6114958" y="1300348"/>
                  </a:lnTo>
                  <a:cubicBezTo>
                    <a:pt x="6085962" y="1324995"/>
                    <a:pt x="6065628" y="1382693"/>
                    <a:pt x="6065628" y="1449925"/>
                  </a:cubicBezTo>
                  <a:cubicBezTo>
                    <a:pt x="6065628" y="1517157"/>
                    <a:pt x="6085962" y="1574854"/>
                    <a:pt x="6114958" y="1599502"/>
                  </a:cubicBezTo>
                  <a:lnTo>
                    <a:pt x="6138199" y="1608931"/>
                  </a:lnTo>
                  <a:lnTo>
                    <a:pt x="6146408" y="1608931"/>
                  </a:lnTo>
                  <a:lnTo>
                    <a:pt x="6142304" y="1610596"/>
                  </a:lnTo>
                  <a:lnTo>
                    <a:pt x="6146408" y="1612261"/>
                  </a:lnTo>
                  <a:lnTo>
                    <a:pt x="6138199" y="1612261"/>
                  </a:lnTo>
                  <a:lnTo>
                    <a:pt x="6114958" y="1621690"/>
                  </a:lnTo>
                  <a:cubicBezTo>
                    <a:pt x="6085962" y="1646337"/>
                    <a:pt x="6065628" y="1704036"/>
                    <a:pt x="6065628" y="1771267"/>
                  </a:cubicBezTo>
                  <a:cubicBezTo>
                    <a:pt x="6065628" y="1838498"/>
                    <a:pt x="6085962" y="1896196"/>
                    <a:pt x="6114958" y="1920843"/>
                  </a:cubicBezTo>
                  <a:lnTo>
                    <a:pt x="6138199" y="1930273"/>
                  </a:lnTo>
                  <a:lnTo>
                    <a:pt x="6146408" y="1930273"/>
                  </a:lnTo>
                  <a:lnTo>
                    <a:pt x="6142303" y="1931938"/>
                  </a:lnTo>
                  <a:lnTo>
                    <a:pt x="6146408" y="1933603"/>
                  </a:lnTo>
                  <a:lnTo>
                    <a:pt x="6138199" y="1933603"/>
                  </a:lnTo>
                  <a:lnTo>
                    <a:pt x="6114957" y="1943032"/>
                  </a:lnTo>
                  <a:cubicBezTo>
                    <a:pt x="6085962" y="1967679"/>
                    <a:pt x="6065627" y="2025377"/>
                    <a:pt x="6065627" y="2092608"/>
                  </a:cubicBezTo>
                  <a:cubicBezTo>
                    <a:pt x="6065627" y="2159840"/>
                    <a:pt x="6085962" y="2217538"/>
                    <a:pt x="6114957" y="2242185"/>
                  </a:cubicBezTo>
                  <a:lnTo>
                    <a:pt x="6138199" y="2251614"/>
                  </a:lnTo>
                  <a:lnTo>
                    <a:pt x="6146407" y="2251614"/>
                  </a:lnTo>
                  <a:lnTo>
                    <a:pt x="6142303" y="2253279"/>
                  </a:lnTo>
                  <a:lnTo>
                    <a:pt x="6146408" y="2254944"/>
                  </a:lnTo>
                  <a:lnTo>
                    <a:pt x="6138199" y="2254944"/>
                  </a:lnTo>
                  <a:lnTo>
                    <a:pt x="6114957" y="2264374"/>
                  </a:lnTo>
                  <a:cubicBezTo>
                    <a:pt x="6085962" y="2289020"/>
                    <a:pt x="6065627" y="2346718"/>
                    <a:pt x="6065627" y="2413950"/>
                  </a:cubicBezTo>
                  <a:cubicBezTo>
                    <a:pt x="6065627" y="2481182"/>
                    <a:pt x="6085962" y="2538879"/>
                    <a:pt x="6114957" y="2563526"/>
                  </a:cubicBezTo>
                  <a:lnTo>
                    <a:pt x="6138199" y="2572956"/>
                  </a:lnTo>
                  <a:lnTo>
                    <a:pt x="6146407" y="2572956"/>
                  </a:lnTo>
                  <a:lnTo>
                    <a:pt x="6142303" y="2574620"/>
                  </a:lnTo>
                  <a:lnTo>
                    <a:pt x="6146407" y="2576286"/>
                  </a:lnTo>
                  <a:lnTo>
                    <a:pt x="6138199" y="2576286"/>
                  </a:lnTo>
                  <a:lnTo>
                    <a:pt x="6114957" y="2585714"/>
                  </a:lnTo>
                  <a:cubicBezTo>
                    <a:pt x="6085961" y="2610362"/>
                    <a:pt x="6065627" y="2668060"/>
                    <a:pt x="6065627" y="2735292"/>
                  </a:cubicBezTo>
                  <a:cubicBezTo>
                    <a:pt x="6065627" y="2802523"/>
                    <a:pt x="6085961" y="2860222"/>
                    <a:pt x="6114957" y="2884868"/>
                  </a:cubicBezTo>
                  <a:lnTo>
                    <a:pt x="6138199" y="2894298"/>
                  </a:lnTo>
                  <a:lnTo>
                    <a:pt x="6146407" y="2894298"/>
                  </a:lnTo>
                  <a:lnTo>
                    <a:pt x="6142303" y="2895963"/>
                  </a:lnTo>
                  <a:lnTo>
                    <a:pt x="6146407" y="2897627"/>
                  </a:lnTo>
                  <a:lnTo>
                    <a:pt x="6138199" y="2897627"/>
                  </a:lnTo>
                  <a:lnTo>
                    <a:pt x="6114957" y="2907056"/>
                  </a:lnTo>
                  <a:cubicBezTo>
                    <a:pt x="6085961" y="2931704"/>
                    <a:pt x="6065627" y="2989402"/>
                    <a:pt x="6065627" y="3056633"/>
                  </a:cubicBezTo>
                  <a:cubicBezTo>
                    <a:pt x="6065627" y="3123864"/>
                    <a:pt x="6085961" y="3181562"/>
                    <a:pt x="6114957" y="3206209"/>
                  </a:cubicBezTo>
                  <a:lnTo>
                    <a:pt x="6138199" y="3215638"/>
                  </a:lnTo>
                  <a:lnTo>
                    <a:pt x="6146407" y="3215638"/>
                  </a:lnTo>
                  <a:lnTo>
                    <a:pt x="6142303" y="3217303"/>
                  </a:lnTo>
                  <a:lnTo>
                    <a:pt x="6146407" y="3218969"/>
                  </a:lnTo>
                  <a:lnTo>
                    <a:pt x="6138198" y="3218969"/>
                  </a:lnTo>
                  <a:lnTo>
                    <a:pt x="6114956" y="3228397"/>
                  </a:lnTo>
                  <a:cubicBezTo>
                    <a:pt x="6085961" y="3253044"/>
                    <a:pt x="6065626" y="3310743"/>
                    <a:pt x="6065626" y="3377975"/>
                  </a:cubicBezTo>
                  <a:cubicBezTo>
                    <a:pt x="6065626" y="3445206"/>
                    <a:pt x="6085961" y="3502904"/>
                    <a:pt x="6114956" y="3527551"/>
                  </a:cubicBezTo>
                  <a:lnTo>
                    <a:pt x="6138198" y="3536980"/>
                  </a:lnTo>
                  <a:lnTo>
                    <a:pt x="6146407" y="3536980"/>
                  </a:lnTo>
                  <a:lnTo>
                    <a:pt x="6142303" y="3538645"/>
                  </a:lnTo>
                  <a:lnTo>
                    <a:pt x="6146407" y="3540310"/>
                  </a:lnTo>
                  <a:lnTo>
                    <a:pt x="6138198" y="3540310"/>
                  </a:lnTo>
                  <a:lnTo>
                    <a:pt x="6114956" y="3549739"/>
                  </a:lnTo>
                  <a:cubicBezTo>
                    <a:pt x="6085961" y="3574386"/>
                    <a:pt x="6065626" y="3632084"/>
                    <a:pt x="6065626" y="3699316"/>
                  </a:cubicBezTo>
                  <a:cubicBezTo>
                    <a:pt x="6065626" y="3766548"/>
                    <a:pt x="6085961" y="3824246"/>
                    <a:pt x="6114956" y="3848893"/>
                  </a:cubicBezTo>
                  <a:lnTo>
                    <a:pt x="6138198" y="3858322"/>
                  </a:lnTo>
                  <a:lnTo>
                    <a:pt x="6146406" y="3858322"/>
                  </a:lnTo>
                  <a:lnTo>
                    <a:pt x="6142302" y="3859987"/>
                  </a:lnTo>
                  <a:lnTo>
                    <a:pt x="6146407" y="3861652"/>
                  </a:lnTo>
                  <a:lnTo>
                    <a:pt x="6138198" y="3861652"/>
                  </a:lnTo>
                  <a:lnTo>
                    <a:pt x="6114956" y="3871081"/>
                  </a:lnTo>
                  <a:cubicBezTo>
                    <a:pt x="6085961" y="3895728"/>
                    <a:pt x="6065626" y="3953426"/>
                    <a:pt x="6065626" y="4020658"/>
                  </a:cubicBezTo>
                  <a:cubicBezTo>
                    <a:pt x="6065626" y="4087889"/>
                    <a:pt x="6085961" y="4145588"/>
                    <a:pt x="6114956" y="4170234"/>
                  </a:cubicBezTo>
                  <a:lnTo>
                    <a:pt x="6138198" y="4179664"/>
                  </a:lnTo>
                  <a:lnTo>
                    <a:pt x="6146406" y="4179664"/>
                  </a:lnTo>
                  <a:lnTo>
                    <a:pt x="6142302" y="4181329"/>
                  </a:lnTo>
                  <a:lnTo>
                    <a:pt x="6146406" y="4182993"/>
                  </a:lnTo>
                  <a:lnTo>
                    <a:pt x="6138198" y="4182993"/>
                  </a:lnTo>
                  <a:lnTo>
                    <a:pt x="6114956" y="4192423"/>
                  </a:lnTo>
                  <a:cubicBezTo>
                    <a:pt x="6085960" y="4217070"/>
                    <a:pt x="6065626" y="4274768"/>
                    <a:pt x="6065626" y="4342000"/>
                  </a:cubicBezTo>
                  <a:cubicBezTo>
                    <a:pt x="6065626" y="4409231"/>
                    <a:pt x="6085960" y="4466929"/>
                    <a:pt x="6114956" y="4491576"/>
                  </a:cubicBezTo>
                  <a:lnTo>
                    <a:pt x="6138198" y="4501005"/>
                  </a:lnTo>
                  <a:lnTo>
                    <a:pt x="6146406" y="4501005"/>
                  </a:lnTo>
                  <a:lnTo>
                    <a:pt x="6142302" y="4502670"/>
                  </a:lnTo>
                  <a:lnTo>
                    <a:pt x="6146406" y="4504335"/>
                  </a:lnTo>
                  <a:lnTo>
                    <a:pt x="6138198" y="4504335"/>
                  </a:lnTo>
                  <a:lnTo>
                    <a:pt x="6114956" y="4513765"/>
                  </a:lnTo>
                  <a:cubicBezTo>
                    <a:pt x="6085960" y="4538412"/>
                    <a:pt x="6065626" y="4596110"/>
                    <a:pt x="6065626" y="4663342"/>
                  </a:cubicBezTo>
                  <a:cubicBezTo>
                    <a:pt x="6065626" y="4730572"/>
                    <a:pt x="6085960" y="4788272"/>
                    <a:pt x="6114956" y="4812918"/>
                  </a:cubicBezTo>
                  <a:lnTo>
                    <a:pt x="6138197" y="4822348"/>
                  </a:lnTo>
                  <a:lnTo>
                    <a:pt x="6146406" y="4822348"/>
                  </a:lnTo>
                  <a:lnTo>
                    <a:pt x="6142302" y="4824012"/>
                  </a:lnTo>
                  <a:lnTo>
                    <a:pt x="6146406" y="4825677"/>
                  </a:lnTo>
                  <a:lnTo>
                    <a:pt x="6138197" y="4825677"/>
                  </a:lnTo>
                  <a:lnTo>
                    <a:pt x="6114955" y="4835106"/>
                  </a:lnTo>
                  <a:cubicBezTo>
                    <a:pt x="6085960" y="4859754"/>
                    <a:pt x="6065625" y="4917452"/>
                    <a:pt x="6065625" y="4984683"/>
                  </a:cubicBezTo>
                  <a:cubicBezTo>
                    <a:pt x="6065625" y="5051915"/>
                    <a:pt x="6085960" y="5109613"/>
                    <a:pt x="6114955" y="5134260"/>
                  </a:cubicBezTo>
                  <a:lnTo>
                    <a:pt x="6138197" y="5143689"/>
                  </a:lnTo>
                  <a:lnTo>
                    <a:pt x="6146405" y="5143689"/>
                  </a:lnTo>
                  <a:lnTo>
                    <a:pt x="6142301" y="5145354"/>
                  </a:lnTo>
                  <a:lnTo>
                    <a:pt x="6146406" y="5147018"/>
                  </a:lnTo>
                  <a:lnTo>
                    <a:pt x="6138197" y="5147018"/>
                  </a:lnTo>
                  <a:lnTo>
                    <a:pt x="6114955" y="5156448"/>
                  </a:lnTo>
                  <a:cubicBezTo>
                    <a:pt x="6085960" y="5181095"/>
                    <a:pt x="6065625" y="5238793"/>
                    <a:pt x="6065625" y="5306025"/>
                  </a:cubicBezTo>
                  <a:cubicBezTo>
                    <a:pt x="6065625" y="5373257"/>
                    <a:pt x="6085960" y="5430955"/>
                    <a:pt x="6114955" y="5455601"/>
                  </a:cubicBezTo>
                  <a:lnTo>
                    <a:pt x="6138197" y="5465031"/>
                  </a:lnTo>
                  <a:lnTo>
                    <a:pt x="6146405" y="5465031"/>
                  </a:lnTo>
                  <a:lnTo>
                    <a:pt x="6142301" y="5466695"/>
                  </a:lnTo>
                  <a:lnTo>
                    <a:pt x="6146405" y="5468361"/>
                  </a:lnTo>
                  <a:lnTo>
                    <a:pt x="6138197" y="5468361"/>
                  </a:lnTo>
                  <a:lnTo>
                    <a:pt x="6114955" y="5477790"/>
                  </a:lnTo>
                  <a:cubicBezTo>
                    <a:pt x="6085959" y="5502437"/>
                    <a:pt x="6065625" y="5560135"/>
                    <a:pt x="6065625" y="5627367"/>
                  </a:cubicBezTo>
                  <a:cubicBezTo>
                    <a:pt x="6065625" y="5694598"/>
                    <a:pt x="6085959" y="5752297"/>
                    <a:pt x="6114955" y="5776943"/>
                  </a:cubicBezTo>
                  <a:lnTo>
                    <a:pt x="6138197" y="5786373"/>
                  </a:lnTo>
                  <a:lnTo>
                    <a:pt x="6146405" y="5786373"/>
                  </a:lnTo>
                  <a:lnTo>
                    <a:pt x="6142301" y="5788037"/>
                  </a:lnTo>
                  <a:lnTo>
                    <a:pt x="6146405" y="5789702"/>
                  </a:lnTo>
                  <a:lnTo>
                    <a:pt x="6138197" y="5789702"/>
                  </a:lnTo>
                  <a:lnTo>
                    <a:pt x="6114955" y="5799131"/>
                  </a:lnTo>
                  <a:cubicBezTo>
                    <a:pt x="6085959" y="5823779"/>
                    <a:pt x="6065625" y="5881477"/>
                    <a:pt x="6065625" y="5948709"/>
                  </a:cubicBezTo>
                  <a:cubicBezTo>
                    <a:pt x="6065625" y="5993530"/>
                    <a:pt x="6074662" y="6034114"/>
                    <a:pt x="6089279" y="6063492"/>
                  </a:cubicBezTo>
                  <a:lnTo>
                    <a:pt x="6110280" y="6091951"/>
                  </a:lnTo>
                  <a:lnTo>
                    <a:pt x="6146409" y="6091951"/>
                  </a:lnTo>
                  <a:lnTo>
                    <a:pt x="6122875" y="6101498"/>
                  </a:lnTo>
                  <a:lnTo>
                    <a:pt x="6146405" y="6111044"/>
                  </a:lnTo>
                  <a:lnTo>
                    <a:pt x="6110284" y="6111044"/>
                  </a:lnTo>
                  <a:lnTo>
                    <a:pt x="6089282" y="6139503"/>
                  </a:lnTo>
                  <a:cubicBezTo>
                    <a:pt x="6074666" y="6168881"/>
                    <a:pt x="6065629" y="6209465"/>
                    <a:pt x="6065629" y="6254286"/>
                  </a:cubicBezTo>
                  <a:cubicBezTo>
                    <a:pt x="6065629" y="6321517"/>
                    <a:pt x="6085963" y="6379216"/>
                    <a:pt x="6114959" y="6403863"/>
                  </a:cubicBezTo>
                  <a:lnTo>
                    <a:pt x="6138200" y="6413292"/>
                  </a:lnTo>
                  <a:lnTo>
                    <a:pt x="6146409" y="6413292"/>
                  </a:lnTo>
                  <a:lnTo>
                    <a:pt x="6142304" y="6414957"/>
                  </a:lnTo>
                  <a:lnTo>
                    <a:pt x="6146409" y="6416622"/>
                  </a:lnTo>
                  <a:lnTo>
                    <a:pt x="6138200" y="6416622"/>
                  </a:lnTo>
                  <a:lnTo>
                    <a:pt x="6114958" y="6426051"/>
                  </a:lnTo>
                  <a:cubicBezTo>
                    <a:pt x="6085963" y="6450698"/>
                    <a:pt x="6065628" y="6508396"/>
                    <a:pt x="6065628" y="6575628"/>
                  </a:cubicBezTo>
                  <a:cubicBezTo>
                    <a:pt x="6065628" y="6642859"/>
                    <a:pt x="6085963" y="6700557"/>
                    <a:pt x="6114958" y="6725204"/>
                  </a:cubicBezTo>
                  <a:lnTo>
                    <a:pt x="6138200" y="6734633"/>
                  </a:lnTo>
                  <a:lnTo>
                    <a:pt x="6146408" y="6734633"/>
                  </a:lnTo>
                  <a:lnTo>
                    <a:pt x="6142304" y="6736299"/>
                  </a:lnTo>
                  <a:lnTo>
                    <a:pt x="6146409" y="6737963"/>
                  </a:lnTo>
                  <a:lnTo>
                    <a:pt x="6138200" y="6737963"/>
                  </a:lnTo>
                  <a:lnTo>
                    <a:pt x="6114958" y="6747392"/>
                  </a:lnTo>
                  <a:cubicBezTo>
                    <a:pt x="6085963" y="6772040"/>
                    <a:pt x="6065628" y="6829738"/>
                    <a:pt x="6065628" y="6896970"/>
                  </a:cubicBezTo>
                  <a:cubicBezTo>
                    <a:pt x="6065628" y="6964201"/>
                    <a:pt x="6085963" y="7021899"/>
                    <a:pt x="6114958" y="7046546"/>
                  </a:cubicBezTo>
                  <a:lnTo>
                    <a:pt x="6138200" y="7055975"/>
                  </a:lnTo>
                  <a:lnTo>
                    <a:pt x="6146408" y="7055975"/>
                  </a:lnTo>
                  <a:lnTo>
                    <a:pt x="6142304" y="7057640"/>
                  </a:lnTo>
                  <a:lnTo>
                    <a:pt x="6146408" y="7059305"/>
                  </a:lnTo>
                  <a:lnTo>
                    <a:pt x="6138200" y="7059305"/>
                  </a:lnTo>
                  <a:lnTo>
                    <a:pt x="6114958" y="7068734"/>
                  </a:lnTo>
                  <a:cubicBezTo>
                    <a:pt x="6085962" y="7093381"/>
                    <a:pt x="6065628" y="7151080"/>
                    <a:pt x="6065628" y="7218311"/>
                  </a:cubicBezTo>
                  <a:cubicBezTo>
                    <a:pt x="6065628" y="7285542"/>
                    <a:pt x="6085962" y="7343241"/>
                    <a:pt x="6114958" y="7367888"/>
                  </a:cubicBezTo>
                  <a:lnTo>
                    <a:pt x="6138200" y="7377317"/>
                  </a:lnTo>
                  <a:lnTo>
                    <a:pt x="6146408" y="7377317"/>
                  </a:lnTo>
                  <a:lnTo>
                    <a:pt x="6142304" y="7378982"/>
                  </a:lnTo>
                  <a:lnTo>
                    <a:pt x="6146408" y="7380647"/>
                  </a:lnTo>
                  <a:lnTo>
                    <a:pt x="6138199" y="7380647"/>
                  </a:lnTo>
                  <a:lnTo>
                    <a:pt x="6114958" y="7390076"/>
                  </a:lnTo>
                  <a:cubicBezTo>
                    <a:pt x="6085962" y="7414723"/>
                    <a:pt x="6065628" y="7472421"/>
                    <a:pt x="6065628" y="7539653"/>
                  </a:cubicBezTo>
                  <a:cubicBezTo>
                    <a:pt x="6065628" y="7606885"/>
                    <a:pt x="6085962" y="7664582"/>
                    <a:pt x="6114958" y="7689230"/>
                  </a:cubicBezTo>
                  <a:lnTo>
                    <a:pt x="6138199" y="7698659"/>
                  </a:lnTo>
                  <a:lnTo>
                    <a:pt x="6146408" y="7698659"/>
                  </a:lnTo>
                  <a:lnTo>
                    <a:pt x="6142304" y="7700324"/>
                  </a:lnTo>
                  <a:lnTo>
                    <a:pt x="6146408" y="7701989"/>
                  </a:lnTo>
                  <a:lnTo>
                    <a:pt x="6138199" y="7701989"/>
                  </a:lnTo>
                  <a:lnTo>
                    <a:pt x="6114958" y="7711418"/>
                  </a:lnTo>
                  <a:cubicBezTo>
                    <a:pt x="6085962" y="7736065"/>
                    <a:pt x="6065628" y="7793763"/>
                    <a:pt x="6065628" y="7860994"/>
                  </a:cubicBezTo>
                  <a:cubicBezTo>
                    <a:pt x="6065628" y="7928226"/>
                    <a:pt x="6085962" y="7985924"/>
                    <a:pt x="6114958" y="8010571"/>
                  </a:cubicBezTo>
                  <a:lnTo>
                    <a:pt x="6138199" y="8020001"/>
                  </a:lnTo>
                  <a:lnTo>
                    <a:pt x="6146408" y="8020001"/>
                  </a:lnTo>
                  <a:lnTo>
                    <a:pt x="6142303" y="8021666"/>
                  </a:lnTo>
                  <a:lnTo>
                    <a:pt x="6146408" y="8023331"/>
                  </a:lnTo>
                  <a:lnTo>
                    <a:pt x="6138199" y="8023331"/>
                  </a:lnTo>
                  <a:lnTo>
                    <a:pt x="6114957" y="8032759"/>
                  </a:lnTo>
                  <a:cubicBezTo>
                    <a:pt x="6085962" y="8057407"/>
                    <a:pt x="6065627" y="8115105"/>
                    <a:pt x="6065627" y="8182336"/>
                  </a:cubicBezTo>
                  <a:cubicBezTo>
                    <a:pt x="6065627" y="8249568"/>
                    <a:pt x="6085962" y="8307266"/>
                    <a:pt x="6114957" y="8331913"/>
                  </a:cubicBezTo>
                  <a:lnTo>
                    <a:pt x="6138199" y="8341342"/>
                  </a:lnTo>
                  <a:lnTo>
                    <a:pt x="6146407" y="8341342"/>
                  </a:lnTo>
                  <a:lnTo>
                    <a:pt x="6142303" y="8343007"/>
                  </a:lnTo>
                  <a:lnTo>
                    <a:pt x="6146408" y="8344672"/>
                  </a:lnTo>
                  <a:lnTo>
                    <a:pt x="6138199" y="8344672"/>
                  </a:lnTo>
                  <a:lnTo>
                    <a:pt x="6114957" y="8354101"/>
                  </a:lnTo>
                  <a:cubicBezTo>
                    <a:pt x="6085962" y="8378748"/>
                    <a:pt x="6065627" y="8436446"/>
                    <a:pt x="6065627" y="8503678"/>
                  </a:cubicBezTo>
                  <a:cubicBezTo>
                    <a:pt x="6065627" y="8570910"/>
                    <a:pt x="6085962" y="8628606"/>
                    <a:pt x="6114957" y="8653254"/>
                  </a:cubicBezTo>
                  <a:lnTo>
                    <a:pt x="6138199" y="8662684"/>
                  </a:lnTo>
                  <a:lnTo>
                    <a:pt x="6146407" y="8662684"/>
                  </a:lnTo>
                  <a:lnTo>
                    <a:pt x="6142303" y="8664348"/>
                  </a:lnTo>
                  <a:lnTo>
                    <a:pt x="6146407" y="8666014"/>
                  </a:lnTo>
                  <a:lnTo>
                    <a:pt x="6138199" y="8666014"/>
                  </a:lnTo>
                  <a:lnTo>
                    <a:pt x="6114957" y="8675442"/>
                  </a:lnTo>
                  <a:cubicBezTo>
                    <a:pt x="6085961" y="8700090"/>
                    <a:pt x="6065627" y="8757788"/>
                    <a:pt x="6065627" y="8825020"/>
                  </a:cubicBezTo>
                  <a:cubicBezTo>
                    <a:pt x="6065627" y="8892250"/>
                    <a:pt x="6085961" y="8949950"/>
                    <a:pt x="6114957" y="8974596"/>
                  </a:cubicBezTo>
                  <a:lnTo>
                    <a:pt x="6138199" y="8984026"/>
                  </a:lnTo>
                  <a:lnTo>
                    <a:pt x="6146407" y="8984026"/>
                  </a:lnTo>
                  <a:lnTo>
                    <a:pt x="6142303" y="8985690"/>
                  </a:lnTo>
                  <a:lnTo>
                    <a:pt x="6146407" y="8987354"/>
                  </a:lnTo>
                  <a:lnTo>
                    <a:pt x="6138199" y="8987354"/>
                  </a:lnTo>
                  <a:lnTo>
                    <a:pt x="6114957" y="8996784"/>
                  </a:lnTo>
                  <a:cubicBezTo>
                    <a:pt x="6085961" y="9021432"/>
                    <a:pt x="6065627" y="9079130"/>
                    <a:pt x="6065627" y="9146360"/>
                  </a:cubicBezTo>
                  <a:cubicBezTo>
                    <a:pt x="6065627" y="9213592"/>
                    <a:pt x="6085961" y="9271290"/>
                    <a:pt x="6114957" y="9295936"/>
                  </a:cubicBezTo>
                  <a:lnTo>
                    <a:pt x="6138199" y="9305366"/>
                  </a:lnTo>
                  <a:lnTo>
                    <a:pt x="6146407" y="9305366"/>
                  </a:lnTo>
                  <a:lnTo>
                    <a:pt x="6142303" y="9307030"/>
                  </a:lnTo>
                  <a:lnTo>
                    <a:pt x="6146407" y="9308696"/>
                  </a:lnTo>
                  <a:lnTo>
                    <a:pt x="6138198" y="9308696"/>
                  </a:lnTo>
                  <a:lnTo>
                    <a:pt x="6114956" y="9318126"/>
                  </a:lnTo>
                  <a:cubicBezTo>
                    <a:pt x="6085961" y="9342772"/>
                    <a:pt x="6065626" y="9400470"/>
                    <a:pt x="6065626" y="9467702"/>
                  </a:cubicBezTo>
                  <a:cubicBezTo>
                    <a:pt x="6065626" y="9534934"/>
                    <a:pt x="6085961" y="9592632"/>
                    <a:pt x="6114956" y="9617278"/>
                  </a:cubicBezTo>
                  <a:lnTo>
                    <a:pt x="6138198" y="9626708"/>
                  </a:lnTo>
                  <a:lnTo>
                    <a:pt x="6146407" y="9626708"/>
                  </a:lnTo>
                  <a:lnTo>
                    <a:pt x="6142303" y="9628372"/>
                  </a:lnTo>
                  <a:lnTo>
                    <a:pt x="6146407" y="9630038"/>
                  </a:lnTo>
                  <a:lnTo>
                    <a:pt x="6138198" y="9630038"/>
                  </a:lnTo>
                  <a:lnTo>
                    <a:pt x="6114956" y="9639466"/>
                  </a:lnTo>
                  <a:cubicBezTo>
                    <a:pt x="6085961" y="9664114"/>
                    <a:pt x="6065626" y="9721812"/>
                    <a:pt x="6065626" y="9789044"/>
                  </a:cubicBezTo>
                  <a:cubicBezTo>
                    <a:pt x="6065626" y="9856276"/>
                    <a:pt x="6085961" y="9913974"/>
                    <a:pt x="6114956" y="9938620"/>
                  </a:cubicBezTo>
                  <a:lnTo>
                    <a:pt x="6138198" y="9948050"/>
                  </a:lnTo>
                  <a:lnTo>
                    <a:pt x="6146406" y="9948050"/>
                  </a:lnTo>
                  <a:lnTo>
                    <a:pt x="6142302" y="9949714"/>
                  </a:lnTo>
                  <a:lnTo>
                    <a:pt x="6146407" y="9951380"/>
                  </a:lnTo>
                  <a:lnTo>
                    <a:pt x="6138198" y="9951380"/>
                  </a:lnTo>
                  <a:lnTo>
                    <a:pt x="6114956" y="9960808"/>
                  </a:lnTo>
                  <a:cubicBezTo>
                    <a:pt x="6085961" y="9985456"/>
                    <a:pt x="6065626" y="10043154"/>
                    <a:pt x="6065626" y="10110386"/>
                  </a:cubicBezTo>
                  <a:cubicBezTo>
                    <a:pt x="6065626" y="10177616"/>
                    <a:pt x="6085961" y="10235316"/>
                    <a:pt x="6114956" y="10259962"/>
                  </a:cubicBezTo>
                  <a:lnTo>
                    <a:pt x="6138198" y="10269392"/>
                  </a:lnTo>
                  <a:lnTo>
                    <a:pt x="6146406" y="10269392"/>
                  </a:lnTo>
                  <a:lnTo>
                    <a:pt x="6142302" y="10271056"/>
                  </a:lnTo>
                  <a:lnTo>
                    <a:pt x="6146406" y="10272722"/>
                  </a:lnTo>
                  <a:lnTo>
                    <a:pt x="6138198" y="10272722"/>
                  </a:lnTo>
                  <a:lnTo>
                    <a:pt x="6114956" y="10282150"/>
                  </a:lnTo>
                  <a:cubicBezTo>
                    <a:pt x="6085960" y="10306798"/>
                    <a:pt x="6065626" y="10364496"/>
                    <a:pt x="6065626" y="10431728"/>
                  </a:cubicBezTo>
                  <a:cubicBezTo>
                    <a:pt x="6065626" y="10498958"/>
                    <a:pt x="6085960" y="10556658"/>
                    <a:pt x="6114956" y="10581304"/>
                  </a:cubicBezTo>
                  <a:lnTo>
                    <a:pt x="6138198" y="10590734"/>
                  </a:lnTo>
                  <a:lnTo>
                    <a:pt x="6146406" y="10590734"/>
                  </a:lnTo>
                  <a:lnTo>
                    <a:pt x="6142302" y="10592398"/>
                  </a:lnTo>
                  <a:lnTo>
                    <a:pt x="6146406" y="10594062"/>
                  </a:lnTo>
                  <a:lnTo>
                    <a:pt x="6138198" y="10594062"/>
                  </a:lnTo>
                  <a:lnTo>
                    <a:pt x="6114956" y="10603492"/>
                  </a:lnTo>
                  <a:cubicBezTo>
                    <a:pt x="6085960" y="10628140"/>
                    <a:pt x="6065626" y="10685838"/>
                    <a:pt x="6065626" y="10753070"/>
                  </a:cubicBezTo>
                  <a:cubicBezTo>
                    <a:pt x="6065626" y="10820300"/>
                    <a:pt x="6085960" y="10878000"/>
                    <a:pt x="6114956" y="10902646"/>
                  </a:cubicBezTo>
                  <a:lnTo>
                    <a:pt x="6138197" y="10912076"/>
                  </a:lnTo>
                  <a:lnTo>
                    <a:pt x="6146406" y="10912076"/>
                  </a:lnTo>
                  <a:lnTo>
                    <a:pt x="6142302" y="10913740"/>
                  </a:lnTo>
                  <a:lnTo>
                    <a:pt x="6146406" y="10915404"/>
                  </a:lnTo>
                  <a:lnTo>
                    <a:pt x="6138197" y="10915404"/>
                  </a:lnTo>
                  <a:lnTo>
                    <a:pt x="6114955" y="10924834"/>
                  </a:lnTo>
                  <a:cubicBezTo>
                    <a:pt x="6085960" y="10949482"/>
                    <a:pt x="6065625" y="11007180"/>
                    <a:pt x="6065625" y="11074412"/>
                  </a:cubicBezTo>
                  <a:cubicBezTo>
                    <a:pt x="6065625" y="11141642"/>
                    <a:pt x="6085960" y="11199340"/>
                    <a:pt x="6114955" y="11223988"/>
                  </a:cubicBezTo>
                  <a:lnTo>
                    <a:pt x="6138197" y="11233416"/>
                  </a:lnTo>
                  <a:lnTo>
                    <a:pt x="6146405" y="11233416"/>
                  </a:lnTo>
                  <a:lnTo>
                    <a:pt x="6142301" y="11235082"/>
                  </a:lnTo>
                  <a:lnTo>
                    <a:pt x="6146406" y="11236746"/>
                  </a:lnTo>
                  <a:lnTo>
                    <a:pt x="6138197" y="11236746"/>
                  </a:lnTo>
                  <a:lnTo>
                    <a:pt x="6114955" y="11246176"/>
                  </a:lnTo>
                  <a:cubicBezTo>
                    <a:pt x="6085960" y="11270824"/>
                    <a:pt x="6065625" y="11328522"/>
                    <a:pt x="6065625" y="11395752"/>
                  </a:cubicBezTo>
                  <a:cubicBezTo>
                    <a:pt x="6065625" y="11462984"/>
                    <a:pt x="6085960" y="11520682"/>
                    <a:pt x="6114955" y="11545330"/>
                  </a:cubicBezTo>
                  <a:lnTo>
                    <a:pt x="6138197" y="11554758"/>
                  </a:lnTo>
                  <a:lnTo>
                    <a:pt x="6146405" y="11554758"/>
                  </a:lnTo>
                  <a:lnTo>
                    <a:pt x="6142301" y="11556424"/>
                  </a:lnTo>
                  <a:lnTo>
                    <a:pt x="6146405" y="11558088"/>
                  </a:lnTo>
                  <a:lnTo>
                    <a:pt x="6138197" y="11558088"/>
                  </a:lnTo>
                  <a:lnTo>
                    <a:pt x="6114955" y="11567518"/>
                  </a:lnTo>
                  <a:cubicBezTo>
                    <a:pt x="6085959" y="11592166"/>
                    <a:pt x="6065625" y="11649862"/>
                    <a:pt x="6065625" y="11717094"/>
                  </a:cubicBezTo>
                  <a:cubicBezTo>
                    <a:pt x="6065625" y="11784326"/>
                    <a:pt x="6085959" y="11842024"/>
                    <a:pt x="6114955" y="11866672"/>
                  </a:cubicBezTo>
                  <a:lnTo>
                    <a:pt x="6138197" y="11876100"/>
                  </a:lnTo>
                  <a:lnTo>
                    <a:pt x="6146405" y="11876100"/>
                  </a:lnTo>
                  <a:lnTo>
                    <a:pt x="6142301" y="11877766"/>
                  </a:lnTo>
                  <a:lnTo>
                    <a:pt x="6146405" y="11879430"/>
                  </a:lnTo>
                  <a:lnTo>
                    <a:pt x="6138197" y="11879430"/>
                  </a:lnTo>
                  <a:lnTo>
                    <a:pt x="6114955" y="11888860"/>
                  </a:lnTo>
                  <a:cubicBezTo>
                    <a:pt x="6085959" y="11913506"/>
                    <a:pt x="6065625" y="11971206"/>
                    <a:pt x="6065625" y="12038436"/>
                  </a:cubicBezTo>
                  <a:cubicBezTo>
                    <a:pt x="6065625" y="12128078"/>
                    <a:pt x="6101775" y="12200772"/>
                    <a:pt x="6146405" y="12200772"/>
                  </a:cubicBezTo>
                  <a:lnTo>
                    <a:pt x="5742600" y="12200772"/>
                  </a:lnTo>
                  <a:lnTo>
                    <a:pt x="5720978" y="12192000"/>
                  </a:lnTo>
                  <a:lnTo>
                    <a:pt x="0" y="12191999"/>
                  </a:lnTo>
                  <a:lnTo>
                    <a:pt x="0" y="0"/>
                  </a:lnTo>
                  <a:lnTo>
                    <a:pt x="6001104" y="0"/>
                  </a:lnTo>
                  <a:lnTo>
                    <a:pt x="6001104" y="2222"/>
                  </a:lnTo>
                  <a:close/>
                </a:path>
              </a:pathLst>
            </a:custGeom>
            <a:solidFill>
              <a:srgbClr val="8FDAE1"/>
            </a:solidFill>
            <a:ln>
              <a:noFill/>
            </a:ln>
            <a:effectLst>
              <a:outerShdw dist="25400" dir="16200000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65" name="자유형 164"/>
            <p:cNvSpPr/>
            <p:nvPr/>
          </p:nvSpPr>
          <p:spPr>
            <a:xfrm>
              <a:off x="220080" y="850900"/>
              <a:ext cx="11971920" cy="6007101"/>
            </a:xfrm>
            <a:custGeom>
              <a:avLst/>
              <a:gdLst>
                <a:gd name="connsiteX0" fmla="*/ 11959246 w 11971920"/>
                <a:gd name="connsiteY0" fmla="*/ 3886200 h 6007101"/>
                <a:gd name="connsiteX1" fmla="*/ 11971920 w 11971920"/>
                <a:gd name="connsiteY1" fmla="*/ 6007100 h 6007101"/>
                <a:gd name="connsiteX2" fmla="*/ 11959246 w 11971920"/>
                <a:gd name="connsiteY2" fmla="*/ 5998962 h 6007101"/>
                <a:gd name="connsiteX3" fmla="*/ 6826440 w 11971920"/>
                <a:gd name="connsiteY3" fmla="*/ 0 h 6007101"/>
                <a:gd name="connsiteX4" fmla="*/ 9031646 w 11971920"/>
                <a:gd name="connsiteY4" fmla="*/ 393700 h 6007101"/>
                <a:gd name="connsiteX5" fmla="*/ 10527130 w 11971920"/>
                <a:gd name="connsiteY5" fmla="*/ 495300 h 6007101"/>
                <a:gd name="connsiteX6" fmla="*/ 11502997 w 11971920"/>
                <a:gd name="connsiteY6" fmla="*/ 1498600 h 6007101"/>
                <a:gd name="connsiteX7" fmla="*/ 11528344 w 11971920"/>
                <a:gd name="connsiteY7" fmla="*/ 2654300 h 6007101"/>
                <a:gd name="connsiteX8" fmla="*/ 11794490 w 11971920"/>
                <a:gd name="connsiteY8" fmla="*/ 3022600 h 6007101"/>
                <a:gd name="connsiteX9" fmla="*/ 11944756 w 11971920"/>
                <a:gd name="connsiteY9" fmla="*/ 3810247 h 6007101"/>
                <a:gd name="connsiteX10" fmla="*/ 11528344 w 11971920"/>
                <a:gd name="connsiteY10" fmla="*/ 6007100 h 6007101"/>
                <a:gd name="connsiteX11" fmla="*/ 11946572 w 11971920"/>
                <a:gd name="connsiteY11" fmla="*/ 6007100 h 6007101"/>
                <a:gd name="connsiteX12" fmla="*/ 11946573 w 11971920"/>
                <a:gd name="connsiteY12" fmla="*/ 6007101 h 6007101"/>
                <a:gd name="connsiteX13" fmla="*/ 707963 w 11971920"/>
                <a:gd name="connsiteY13" fmla="*/ 6007101 h 6007101"/>
                <a:gd name="connsiteX14" fmla="*/ 64959 w 11971920"/>
                <a:gd name="connsiteY14" fmla="*/ 5114460 h 6007101"/>
                <a:gd name="connsiteX15" fmla="*/ 0 w 11971920"/>
                <a:gd name="connsiteY15" fmla="*/ 5012032 h 6007101"/>
                <a:gd name="connsiteX16" fmla="*/ 161520 w 11971920"/>
                <a:gd name="connsiteY16" fmla="*/ 4241816 h 6007101"/>
                <a:gd name="connsiteX17" fmla="*/ 85479 w 11971920"/>
                <a:gd name="connsiteY17" fmla="*/ 2120916 h 6007101"/>
                <a:gd name="connsiteX18" fmla="*/ 516381 w 11971920"/>
                <a:gd name="connsiteY18" fmla="*/ 1130316 h 6007101"/>
                <a:gd name="connsiteX19" fmla="*/ 2227317 w 11971920"/>
                <a:gd name="connsiteY19" fmla="*/ 431816 h 6007101"/>
                <a:gd name="connsiteX20" fmla="*/ 4900006 w 11971920"/>
                <a:gd name="connsiteY20" fmla="*/ 27551 h 6007101"/>
                <a:gd name="connsiteX21" fmla="*/ 4912695 w 11971920"/>
                <a:gd name="connsiteY21" fmla="*/ 12732 h 6007101"/>
                <a:gd name="connsiteX22" fmla="*/ 6813798 w 11971920"/>
                <a:gd name="connsiteY22" fmla="*/ 12732 h 6007101"/>
                <a:gd name="connsiteX23" fmla="*/ 6822424 w 11971920"/>
                <a:gd name="connsiteY23" fmla="*/ 22806 h 600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971920" h="6007101">
                  <a:moveTo>
                    <a:pt x="11959246" y="3886200"/>
                  </a:moveTo>
                  <a:cubicBezTo>
                    <a:pt x="11963471" y="4593167"/>
                    <a:pt x="11967696" y="5300133"/>
                    <a:pt x="11971920" y="6007100"/>
                  </a:cubicBezTo>
                  <a:lnTo>
                    <a:pt x="11959246" y="5998962"/>
                  </a:lnTo>
                  <a:close/>
                  <a:moveTo>
                    <a:pt x="6826440" y="0"/>
                  </a:moveTo>
                  <a:cubicBezTo>
                    <a:pt x="7561509" y="131233"/>
                    <a:pt x="8414864" y="311150"/>
                    <a:pt x="9031646" y="393700"/>
                  </a:cubicBezTo>
                  <a:cubicBezTo>
                    <a:pt x="9648428" y="476250"/>
                    <a:pt x="10028636" y="461433"/>
                    <a:pt x="10527130" y="495300"/>
                  </a:cubicBezTo>
                  <a:lnTo>
                    <a:pt x="11502997" y="1498600"/>
                  </a:lnTo>
                  <a:lnTo>
                    <a:pt x="11528344" y="2654300"/>
                  </a:lnTo>
                  <a:lnTo>
                    <a:pt x="11794490" y="3022600"/>
                  </a:lnTo>
                  <a:lnTo>
                    <a:pt x="11944756" y="3810247"/>
                  </a:lnTo>
                  <a:lnTo>
                    <a:pt x="11528344" y="6007100"/>
                  </a:lnTo>
                  <a:lnTo>
                    <a:pt x="11946572" y="6007100"/>
                  </a:lnTo>
                  <a:lnTo>
                    <a:pt x="11946573" y="6007101"/>
                  </a:lnTo>
                  <a:lnTo>
                    <a:pt x="707963" y="6007101"/>
                  </a:lnTo>
                  <a:lnTo>
                    <a:pt x="64959" y="5114460"/>
                  </a:lnTo>
                  <a:lnTo>
                    <a:pt x="0" y="5012032"/>
                  </a:lnTo>
                  <a:lnTo>
                    <a:pt x="161520" y="4241816"/>
                  </a:lnTo>
                  <a:lnTo>
                    <a:pt x="85479" y="2120916"/>
                  </a:lnTo>
                  <a:lnTo>
                    <a:pt x="516381" y="1130316"/>
                  </a:lnTo>
                  <a:lnTo>
                    <a:pt x="2227317" y="431816"/>
                  </a:lnTo>
                  <a:lnTo>
                    <a:pt x="4900006" y="27551"/>
                  </a:lnTo>
                  <a:lnTo>
                    <a:pt x="4912695" y="12732"/>
                  </a:lnTo>
                  <a:lnTo>
                    <a:pt x="6813798" y="12732"/>
                  </a:lnTo>
                  <a:lnTo>
                    <a:pt x="6822424" y="228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dist="63500" dir="16200000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5165786" y="150816"/>
            <a:ext cx="1860427" cy="715878"/>
            <a:chOff x="3684588" y="1674813"/>
            <a:chExt cx="4822825" cy="1855787"/>
          </a:xfrm>
        </p:grpSpPr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3684588" y="2152650"/>
              <a:ext cx="4822825" cy="1370013"/>
            </a:xfrm>
            <a:custGeom>
              <a:avLst/>
              <a:gdLst>
                <a:gd name="T0" fmla="*/ 1495 w 9115"/>
                <a:gd name="T1" fmla="*/ 0 h 2589"/>
                <a:gd name="T2" fmla="*/ 0 w 9115"/>
                <a:gd name="T3" fmla="*/ 2589 h 2589"/>
                <a:gd name="T4" fmla="*/ 9115 w 9115"/>
                <a:gd name="T5" fmla="*/ 2589 h 2589"/>
                <a:gd name="T6" fmla="*/ 7527 w 9115"/>
                <a:gd name="T7" fmla="*/ 27 h 2589"/>
                <a:gd name="T8" fmla="*/ 5881 w 9115"/>
                <a:gd name="T9" fmla="*/ 1824 h 2589"/>
                <a:gd name="T10" fmla="*/ 2706 w 9115"/>
                <a:gd name="T11" fmla="*/ 1794 h 2589"/>
                <a:gd name="T12" fmla="*/ 1495 w 9115"/>
                <a:gd name="T13" fmla="*/ 0 h 2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115" h="2589">
                  <a:moveTo>
                    <a:pt x="1495" y="0"/>
                  </a:moveTo>
                  <a:lnTo>
                    <a:pt x="0" y="2589"/>
                  </a:lnTo>
                  <a:lnTo>
                    <a:pt x="9115" y="2589"/>
                  </a:lnTo>
                  <a:lnTo>
                    <a:pt x="7527" y="27"/>
                  </a:lnTo>
                  <a:lnTo>
                    <a:pt x="5881" y="1824"/>
                  </a:lnTo>
                  <a:lnTo>
                    <a:pt x="2706" y="1794"/>
                  </a:lnTo>
                  <a:lnTo>
                    <a:pt x="1495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15"/>
            <p:cNvSpPr>
              <a:spLocks/>
            </p:cNvSpPr>
            <p:nvPr/>
          </p:nvSpPr>
          <p:spPr bwMode="auto">
            <a:xfrm>
              <a:off x="4878388" y="1803400"/>
              <a:ext cx="2557463" cy="1719263"/>
            </a:xfrm>
            <a:custGeom>
              <a:avLst/>
              <a:gdLst>
                <a:gd name="T0" fmla="*/ 0 w 4833"/>
                <a:gd name="T1" fmla="*/ 3250 h 3250"/>
                <a:gd name="T2" fmla="*/ 976 w 4833"/>
                <a:gd name="T3" fmla="*/ 1536 h 3250"/>
                <a:gd name="T4" fmla="*/ 1211 w 4833"/>
                <a:gd name="T5" fmla="*/ 1997 h 3250"/>
                <a:gd name="T6" fmla="*/ 2359 w 4833"/>
                <a:gd name="T7" fmla="*/ 0 h 3250"/>
                <a:gd name="T8" fmla="*/ 3441 w 4833"/>
                <a:gd name="T9" fmla="*/ 2125 h 3250"/>
                <a:gd name="T10" fmla="*/ 4090 w 4833"/>
                <a:gd name="T11" fmla="*/ 992 h 3250"/>
                <a:gd name="T12" fmla="*/ 4833 w 4833"/>
                <a:gd name="T13" fmla="*/ 2451 h 3250"/>
                <a:gd name="T14" fmla="*/ 4761 w 4833"/>
                <a:gd name="T15" fmla="*/ 2565 h 3250"/>
                <a:gd name="T16" fmla="*/ 4603 w 4833"/>
                <a:gd name="T17" fmla="*/ 2781 h 3250"/>
                <a:gd name="T18" fmla="*/ 4426 w 4833"/>
                <a:gd name="T19" fmla="*/ 2981 h 3250"/>
                <a:gd name="T20" fmla="*/ 4231 w 4833"/>
                <a:gd name="T21" fmla="*/ 3165 h 3250"/>
                <a:gd name="T22" fmla="*/ 4128 w 4833"/>
                <a:gd name="T23" fmla="*/ 3250 h 3250"/>
                <a:gd name="T24" fmla="*/ 377 w 4833"/>
                <a:gd name="T25" fmla="*/ 3250 h 3250"/>
                <a:gd name="T26" fmla="*/ 0 w 4833"/>
                <a:gd name="T27" fmla="*/ 325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33" h="3250">
                  <a:moveTo>
                    <a:pt x="0" y="3250"/>
                  </a:moveTo>
                  <a:lnTo>
                    <a:pt x="976" y="1536"/>
                  </a:lnTo>
                  <a:lnTo>
                    <a:pt x="1211" y="1997"/>
                  </a:lnTo>
                  <a:lnTo>
                    <a:pt x="2359" y="0"/>
                  </a:lnTo>
                  <a:lnTo>
                    <a:pt x="3441" y="2125"/>
                  </a:lnTo>
                  <a:lnTo>
                    <a:pt x="4090" y="992"/>
                  </a:lnTo>
                  <a:lnTo>
                    <a:pt x="4833" y="2451"/>
                  </a:lnTo>
                  <a:lnTo>
                    <a:pt x="4761" y="2565"/>
                  </a:lnTo>
                  <a:lnTo>
                    <a:pt x="4603" y="2781"/>
                  </a:lnTo>
                  <a:lnTo>
                    <a:pt x="4426" y="2981"/>
                  </a:lnTo>
                  <a:lnTo>
                    <a:pt x="4231" y="3165"/>
                  </a:lnTo>
                  <a:lnTo>
                    <a:pt x="4128" y="3250"/>
                  </a:lnTo>
                  <a:lnTo>
                    <a:pt x="377" y="3250"/>
                  </a:lnTo>
                  <a:lnTo>
                    <a:pt x="0" y="32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16"/>
            <p:cNvSpPr>
              <a:spLocks/>
            </p:cNvSpPr>
            <p:nvPr/>
          </p:nvSpPr>
          <p:spPr bwMode="auto">
            <a:xfrm>
              <a:off x="5911850" y="1803400"/>
              <a:ext cx="1746250" cy="1719263"/>
            </a:xfrm>
            <a:custGeom>
              <a:avLst/>
              <a:gdLst>
                <a:gd name="T0" fmla="*/ 406 w 3299"/>
                <a:gd name="T1" fmla="*/ 0 h 3250"/>
                <a:gd name="T2" fmla="*/ 1671 w 3299"/>
                <a:gd name="T3" fmla="*/ 2485 h 3250"/>
                <a:gd name="T4" fmla="*/ 2137 w 3299"/>
                <a:gd name="T5" fmla="*/ 992 h 3250"/>
                <a:gd name="T6" fmla="*/ 3299 w 3299"/>
                <a:gd name="T7" fmla="*/ 3250 h 3250"/>
                <a:gd name="T8" fmla="*/ 374 w 3299"/>
                <a:gd name="T9" fmla="*/ 3250 h 3250"/>
                <a:gd name="T10" fmla="*/ 644 w 3299"/>
                <a:gd name="T11" fmla="*/ 3008 h 3250"/>
                <a:gd name="T12" fmla="*/ 0 w 3299"/>
                <a:gd name="T13" fmla="*/ 2681 h 3250"/>
                <a:gd name="T14" fmla="*/ 811 w 3299"/>
                <a:gd name="T15" fmla="*/ 2232 h 3250"/>
                <a:gd name="T16" fmla="*/ 406 w 3299"/>
                <a:gd name="T17" fmla="*/ 2007 h 3250"/>
                <a:gd name="T18" fmla="*/ 406 w 3299"/>
                <a:gd name="T19" fmla="*/ 1774 h 3250"/>
                <a:gd name="T20" fmla="*/ 406 w 3299"/>
                <a:gd name="T21" fmla="*/ 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99" h="3250">
                  <a:moveTo>
                    <a:pt x="406" y="0"/>
                  </a:moveTo>
                  <a:lnTo>
                    <a:pt x="1671" y="2485"/>
                  </a:lnTo>
                  <a:lnTo>
                    <a:pt x="2137" y="992"/>
                  </a:lnTo>
                  <a:lnTo>
                    <a:pt x="3299" y="3250"/>
                  </a:lnTo>
                  <a:lnTo>
                    <a:pt x="374" y="3250"/>
                  </a:lnTo>
                  <a:lnTo>
                    <a:pt x="644" y="3008"/>
                  </a:lnTo>
                  <a:lnTo>
                    <a:pt x="0" y="2681"/>
                  </a:lnTo>
                  <a:lnTo>
                    <a:pt x="811" y="2232"/>
                  </a:lnTo>
                  <a:lnTo>
                    <a:pt x="406" y="2007"/>
                  </a:lnTo>
                  <a:lnTo>
                    <a:pt x="406" y="1774"/>
                  </a:lnTo>
                  <a:lnTo>
                    <a:pt x="406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17"/>
            <p:cNvSpPr>
              <a:spLocks/>
            </p:cNvSpPr>
            <p:nvPr/>
          </p:nvSpPr>
          <p:spPr bwMode="auto">
            <a:xfrm>
              <a:off x="3694113" y="1674813"/>
              <a:ext cx="1595438" cy="1847850"/>
            </a:xfrm>
            <a:custGeom>
              <a:avLst/>
              <a:gdLst>
                <a:gd name="T0" fmla="*/ 1476 w 3014"/>
                <a:gd name="T1" fmla="*/ 902 h 3491"/>
                <a:gd name="T2" fmla="*/ 1974 w 3014"/>
                <a:gd name="T3" fmla="*/ 0 h 3491"/>
                <a:gd name="T4" fmla="*/ 3014 w 3014"/>
                <a:gd name="T5" fmla="*/ 2127 h 3491"/>
                <a:gd name="T6" fmla="*/ 2238 w 3014"/>
                <a:gd name="T7" fmla="*/ 3491 h 3491"/>
                <a:gd name="T8" fmla="*/ 0 w 3014"/>
                <a:gd name="T9" fmla="*/ 3459 h 3491"/>
                <a:gd name="T10" fmla="*/ 1476 w 3014"/>
                <a:gd name="T11" fmla="*/ 902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14" h="3491">
                  <a:moveTo>
                    <a:pt x="1476" y="902"/>
                  </a:moveTo>
                  <a:lnTo>
                    <a:pt x="1974" y="0"/>
                  </a:lnTo>
                  <a:lnTo>
                    <a:pt x="3014" y="2127"/>
                  </a:lnTo>
                  <a:lnTo>
                    <a:pt x="2238" y="3491"/>
                  </a:lnTo>
                  <a:lnTo>
                    <a:pt x="0" y="3459"/>
                  </a:lnTo>
                  <a:lnTo>
                    <a:pt x="1476" y="9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18"/>
            <p:cNvSpPr>
              <a:spLocks/>
            </p:cNvSpPr>
            <p:nvPr/>
          </p:nvSpPr>
          <p:spPr bwMode="auto">
            <a:xfrm>
              <a:off x="4572000" y="1674813"/>
              <a:ext cx="717550" cy="1847850"/>
            </a:xfrm>
            <a:custGeom>
              <a:avLst/>
              <a:gdLst>
                <a:gd name="T0" fmla="*/ 315 w 1355"/>
                <a:gd name="T1" fmla="*/ 0 h 3491"/>
                <a:gd name="T2" fmla="*/ 1355 w 1355"/>
                <a:gd name="T3" fmla="*/ 2127 h 3491"/>
                <a:gd name="T4" fmla="*/ 579 w 1355"/>
                <a:gd name="T5" fmla="*/ 3491 h 3491"/>
                <a:gd name="T6" fmla="*/ 547 w 1355"/>
                <a:gd name="T7" fmla="*/ 3457 h 3491"/>
                <a:gd name="T8" fmla="*/ 493 w 1355"/>
                <a:gd name="T9" fmla="*/ 3370 h 3491"/>
                <a:gd name="T10" fmla="*/ 448 w 1355"/>
                <a:gd name="T11" fmla="*/ 3268 h 3491"/>
                <a:gd name="T12" fmla="*/ 409 w 1355"/>
                <a:gd name="T13" fmla="*/ 3157 h 3491"/>
                <a:gd name="T14" fmla="*/ 359 w 1355"/>
                <a:gd name="T15" fmla="*/ 2983 h 3491"/>
                <a:gd name="T16" fmla="*/ 305 w 1355"/>
                <a:gd name="T17" fmla="*/ 2817 h 3491"/>
                <a:gd name="T18" fmla="*/ 265 w 1355"/>
                <a:gd name="T19" fmla="*/ 2719 h 3491"/>
                <a:gd name="T20" fmla="*/ 241 w 1355"/>
                <a:gd name="T21" fmla="*/ 2677 h 3491"/>
                <a:gd name="T22" fmla="*/ 500 w 1355"/>
                <a:gd name="T23" fmla="*/ 2435 h 3491"/>
                <a:gd name="T24" fmla="*/ 0 w 1355"/>
                <a:gd name="T25" fmla="*/ 2169 h 3491"/>
                <a:gd name="T26" fmla="*/ 631 w 1355"/>
                <a:gd name="T27" fmla="*/ 1806 h 3491"/>
                <a:gd name="T28" fmla="*/ 315 w 1355"/>
                <a:gd name="T29" fmla="*/ 1625 h 3491"/>
                <a:gd name="T30" fmla="*/ 315 w 1355"/>
                <a:gd name="T31" fmla="*/ 1436 h 3491"/>
                <a:gd name="T32" fmla="*/ 315 w 1355"/>
                <a:gd name="T33" fmla="*/ 0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55" h="3491">
                  <a:moveTo>
                    <a:pt x="315" y="0"/>
                  </a:moveTo>
                  <a:lnTo>
                    <a:pt x="1355" y="2127"/>
                  </a:lnTo>
                  <a:lnTo>
                    <a:pt x="579" y="3491"/>
                  </a:lnTo>
                  <a:lnTo>
                    <a:pt x="547" y="3457"/>
                  </a:lnTo>
                  <a:lnTo>
                    <a:pt x="493" y="3370"/>
                  </a:lnTo>
                  <a:lnTo>
                    <a:pt x="448" y="3268"/>
                  </a:lnTo>
                  <a:lnTo>
                    <a:pt x="409" y="3157"/>
                  </a:lnTo>
                  <a:lnTo>
                    <a:pt x="359" y="2983"/>
                  </a:lnTo>
                  <a:lnTo>
                    <a:pt x="305" y="2817"/>
                  </a:lnTo>
                  <a:lnTo>
                    <a:pt x="265" y="2719"/>
                  </a:lnTo>
                  <a:lnTo>
                    <a:pt x="241" y="2677"/>
                  </a:lnTo>
                  <a:lnTo>
                    <a:pt x="500" y="2435"/>
                  </a:lnTo>
                  <a:lnTo>
                    <a:pt x="0" y="2169"/>
                  </a:lnTo>
                  <a:lnTo>
                    <a:pt x="631" y="1806"/>
                  </a:lnTo>
                  <a:lnTo>
                    <a:pt x="315" y="1625"/>
                  </a:lnTo>
                  <a:lnTo>
                    <a:pt x="315" y="1436"/>
                  </a:lnTo>
                  <a:lnTo>
                    <a:pt x="315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19"/>
            <p:cNvSpPr>
              <a:spLocks/>
            </p:cNvSpPr>
            <p:nvPr/>
          </p:nvSpPr>
          <p:spPr bwMode="auto">
            <a:xfrm>
              <a:off x="7059613" y="1679575"/>
              <a:ext cx="1447800" cy="1843088"/>
            </a:xfrm>
            <a:custGeom>
              <a:avLst/>
              <a:gdLst>
                <a:gd name="T0" fmla="*/ 1148 w 2736"/>
                <a:gd name="T1" fmla="*/ 922 h 3484"/>
                <a:gd name="T2" fmla="*/ 628 w 2736"/>
                <a:gd name="T3" fmla="*/ 0 h 3484"/>
                <a:gd name="T4" fmla="*/ 0 w 2736"/>
                <a:gd name="T5" fmla="*/ 1286 h 3484"/>
                <a:gd name="T6" fmla="*/ 711 w 2736"/>
                <a:gd name="T7" fmla="*/ 2685 h 3484"/>
                <a:gd name="T8" fmla="*/ 1130 w 2736"/>
                <a:gd name="T9" fmla="*/ 3484 h 3484"/>
                <a:gd name="T10" fmla="*/ 2736 w 2736"/>
                <a:gd name="T11" fmla="*/ 3484 h 3484"/>
                <a:gd name="T12" fmla="*/ 1148 w 2736"/>
                <a:gd name="T13" fmla="*/ 922 h 3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36" h="3484">
                  <a:moveTo>
                    <a:pt x="1148" y="922"/>
                  </a:moveTo>
                  <a:lnTo>
                    <a:pt x="628" y="0"/>
                  </a:lnTo>
                  <a:lnTo>
                    <a:pt x="0" y="1286"/>
                  </a:lnTo>
                  <a:lnTo>
                    <a:pt x="711" y="2685"/>
                  </a:lnTo>
                  <a:lnTo>
                    <a:pt x="1130" y="3484"/>
                  </a:lnTo>
                  <a:lnTo>
                    <a:pt x="2736" y="3484"/>
                  </a:lnTo>
                  <a:lnTo>
                    <a:pt x="1148" y="922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20"/>
            <p:cNvSpPr>
              <a:spLocks/>
            </p:cNvSpPr>
            <p:nvPr/>
          </p:nvSpPr>
          <p:spPr bwMode="auto">
            <a:xfrm>
              <a:off x="7059613" y="1679575"/>
              <a:ext cx="393700" cy="1257300"/>
            </a:xfrm>
            <a:custGeom>
              <a:avLst/>
              <a:gdLst>
                <a:gd name="T0" fmla="*/ 628 w 743"/>
                <a:gd name="T1" fmla="*/ 0 h 2377"/>
                <a:gd name="T2" fmla="*/ 0 w 743"/>
                <a:gd name="T3" fmla="*/ 1286 h 2377"/>
                <a:gd name="T4" fmla="*/ 554 w 743"/>
                <a:gd name="T5" fmla="*/ 2377 h 2377"/>
                <a:gd name="T6" fmla="*/ 743 w 743"/>
                <a:gd name="T7" fmla="*/ 2078 h 2377"/>
                <a:gd name="T8" fmla="*/ 517 w 743"/>
                <a:gd name="T9" fmla="*/ 1707 h 2377"/>
                <a:gd name="T10" fmla="*/ 716 w 743"/>
                <a:gd name="T11" fmla="*/ 1497 h 2377"/>
                <a:gd name="T12" fmla="*/ 482 w 743"/>
                <a:gd name="T13" fmla="*/ 1331 h 2377"/>
                <a:gd name="T14" fmla="*/ 628 w 743"/>
                <a:gd name="T15" fmla="*/ 0 h 2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43" h="2377">
                  <a:moveTo>
                    <a:pt x="628" y="0"/>
                  </a:moveTo>
                  <a:lnTo>
                    <a:pt x="0" y="1286"/>
                  </a:lnTo>
                  <a:lnTo>
                    <a:pt x="554" y="2377"/>
                  </a:lnTo>
                  <a:lnTo>
                    <a:pt x="743" y="2078"/>
                  </a:lnTo>
                  <a:lnTo>
                    <a:pt x="517" y="1707"/>
                  </a:lnTo>
                  <a:lnTo>
                    <a:pt x="716" y="1497"/>
                  </a:lnTo>
                  <a:lnTo>
                    <a:pt x="482" y="1331"/>
                  </a:lnTo>
                  <a:lnTo>
                    <a:pt x="6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" name="Rectangle 33"/>
            <p:cNvSpPr>
              <a:spLocks noChangeArrowheads="1"/>
            </p:cNvSpPr>
            <p:nvPr/>
          </p:nvSpPr>
          <p:spPr bwMode="auto">
            <a:xfrm>
              <a:off x="3694113" y="3505200"/>
              <a:ext cx="4813300" cy="25400"/>
            </a:xfrm>
            <a:prstGeom prst="rect">
              <a:avLst/>
            </a:prstGeom>
            <a:solidFill>
              <a:srgbClr val="B1B1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86" name="Freeform 10"/>
          <p:cNvSpPr>
            <a:spLocks/>
          </p:cNvSpPr>
          <p:nvPr/>
        </p:nvSpPr>
        <p:spPr bwMode="auto">
          <a:xfrm>
            <a:off x="6987944" y="259097"/>
            <a:ext cx="376918" cy="145971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7" name="Freeform 10"/>
          <p:cNvSpPr>
            <a:spLocks/>
          </p:cNvSpPr>
          <p:nvPr/>
        </p:nvSpPr>
        <p:spPr bwMode="auto">
          <a:xfrm>
            <a:off x="7520563" y="460158"/>
            <a:ext cx="280412" cy="108597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841" y="-127402"/>
            <a:ext cx="1565671" cy="91780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B0EF55E-E7CD-C143-AE03-CF7A17794A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4303" y="2079710"/>
            <a:ext cx="9519745" cy="3817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1982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" name="그룹 159"/>
          <p:cNvGrpSpPr/>
          <p:nvPr/>
        </p:nvGrpSpPr>
        <p:grpSpPr>
          <a:xfrm>
            <a:off x="10045331" y="465336"/>
            <a:ext cx="1015315" cy="268103"/>
            <a:chOff x="8847791" y="-932246"/>
            <a:chExt cx="1015315" cy="268103"/>
          </a:xfrm>
        </p:grpSpPr>
        <p:sp>
          <p:nvSpPr>
            <p:cNvPr id="42" name="Rectangle 13"/>
            <p:cNvSpPr>
              <a:spLocks noChangeArrowheads="1"/>
            </p:cNvSpPr>
            <p:nvPr/>
          </p:nvSpPr>
          <p:spPr bwMode="auto">
            <a:xfrm flipH="1">
              <a:off x="9765140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Rectangle 14"/>
            <p:cNvSpPr>
              <a:spLocks noChangeArrowheads="1"/>
            </p:cNvSpPr>
            <p:nvPr/>
          </p:nvSpPr>
          <p:spPr bwMode="auto">
            <a:xfrm flipH="1">
              <a:off x="977151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Rectangle 15"/>
            <p:cNvSpPr>
              <a:spLocks noChangeArrowheads="1"/>
            </p:cNvSpPr>
            <p:nvPr/>
          </p:nvSpPr>
          <p:spPr bwMode="auto">
            <a:xfrm flipH="1">
              <a:off x="9777893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Rectangle 16"/>
            <p:cNvSpPr>
              <a:spLocks noChangeArrowheads="1"/>
            </p:cNvSpPr>
            <p:nvPr/>
          </p:nvSpPr>
          <p:spPr bwMode="auto">
            <a:xfrm flipH="1">
              <a:off x="9784269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Rectangle 17"/>
            <p:cNvSpPr>
              <a:spLocks noChangeArrowheads="1"/>
            </p:cNvSpPr>
            <p:nvPr/>
          </p:nvSpPr>
          <p:spPr bwMode="auto">
            <a:xfrm flipH="1">
              <a:off x="979035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Rectangle 18"/>
            <p:cNvSpPr>
              <a:spLocks noChangeArrowheads="1"/>
            </p:cNvSpPr>
            <p:nvPr/>
          </p:nvSpPr>
          <p:spPr bwMode="auto">
            <a:xfrm flipH="1">
              <a:off x="979673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Rectangle 19"/>
            <p:cNvSpPr>
              <a:spLocks noChangeArrowheads="1"/>
            </p:cNvSpPr>
            <p:nvPr/>
          </p:nvSpPr>
          <p:spPr bwMode="auto">
            <a:xfrm flipH="1">
              <a:off x="980281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" name="Rectangle 20"/>
            <p:cNvSpPr>
              <a:spLocks noChangeArrowheads="1"/>
            </p:cNvSpPr>
            <p:nvPr/>
          </p:nvSpPr>
          <p:spPr bwMode="auto">
            <a:xfrm flipH="1">
              <a:off x="980919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" name="Rectangle 21"/>
            <p:cNvSpPr>
              <a:spLocks noChangeArrowheads="1"/>
            </p:cNvSpPr>
            <p:nvPr/>
          </p:nvSpPr>
          <p:spPr bwMode="auto">
            <a:xfrm flipH="1">
              <a:off x="9815572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" name="Rectangle 22"/>
            <p:cNvSpPr>
              <a:spLocks noChangeArrowheads="1"/>
            </p:cNvSpPr>
            <p:nvPr/>
          </p:nvSpPr>
          <p:spPr bwMode="auto">
            <a:xfrm flipH="1">
              <a:off x="982165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" name="Rectangle 23"/>
            <p:cNvSpPr>
              <a:spLocks noChangeArrowheads="1"/>
            </p:cNvSpPr>
            <p:nvPr/>
          </p:nvSpPr>
          <p:spPr bwMode="auto">
            <a:xfrm flipH="1">
              <a:off x="982803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" name="Rectangle 24"/>
            <p:cNvSpPr>
              <a:spLocks noChangeArrowheads="1"/>
            </p:cNvSpPr>
            <p:nvPr/>
          </p:nvSpPr>
          <p:spPr bwMode="auto">
            <a:xfrm flipH="1">
              <a:off x="983441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" name="Rectangle 25"/>
            <p:cNvSpPr>
              <a:spLocks noChangeArrowheads="1"/>
            </p:cNvSpPr>
            <p:nvPr/>
          </p:nvSpPr>
          <p:spPr bwMode="auto">
            <a:xfrm flipH="1">
              <a:off x="984049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" name="Rectangle 26"/>
            <p:cNvSpPr>
              <a:spLocks noChangeArrowheads="1"/>
            </p:cNvSpPr>
            <p:nvPr/>
          </p:nvSpPr>
          <p:spPr bwMode="auto">
            <a:xfrm flipH="1">
              <a:off x="984687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6" name="Rectangle 27"/>
            <p:cNvSpPr>
              <a:spLocks noChangeArrowheads="1"/>
            </p:cNvSpPr>
            <p:nvPr/>
          </p:nvSpPr>
          <p:spPr bwMode="auto">
            <a:xfrm flipH="1">
              <a:off x="9853251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7" name="Rectangle 28"/>
            <p:cNvSpPr>
              <a:spLocks noChangeArrowheads="1"/>
            </p:cNvSpPr>
            <p:nvPr/>
          </p:nvSpPr>
          <p:spPr bwMode="auto">
            <a:xfrm flipH="1">
              <a:off x="985933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8" name="Freeform 29"/>
            <p:cNvSpPr>
              <a:spLocks/>
            </p:cNvSpPr>
            <p:nvPr/>
          </p:nvSpPr>
          <p:spPr bwMode="auto">
            <a:xfrm flipH="1">
              <a:off x="8865181" y="-804716"/>
              <a:ext cx="320855" cy="53911"/>
            </a:xfrm>
            <a:custGeom>
              <a:avLst/>
              <a:gdLst>
                <a:gd name="T0" fmla="*/ 0 w 3320"/>
                <a:gd name="T1" fmla="*/ 559 h 559"/>
                <a:gd name="T2" fmla="*/ 3320 w 3320"/>
                <a:gd name="T3" fmla="*/ 559 h 559"/>
                <a:gd name="T4" fmla="*/ 3314 w 3320"/>
                <a:gd name="T5" fmla="*/ 521 h 559"/>
                <a:gd name="T6" fmla="*/ 3297 w 3320"/>
                <a:gd name="T7" fmla="*/ 446 h 559"/>
                <a:gd name="T8" fmla="*/ 3268 w 3320"/>
                <a:gd name="T9" fmla="*/ 373 h 559"/>
                <a:gd name="T10" fmla="*/ 3231 w 3320"/>
                <a:gd name="T11" fmla="*/ 302 h 559"/>
                <a:gd name="T12" fmla="*/ 3185 w 3320"/>
                <a:gd name="T13" fmla="*/ 232 h 559"/>
                <a:gd name="T14" fmla="*/ 3130 w 3320"/>
                <a:gd name="T15" fmla="*/ 162 h 559"/>
                <a:gd name="T16" fmla="*/ 3065 w 3320"/>
                <a:gd name="T17" fmla="*/ 96 h 559"/>
                <a:gd name="T18" fmla="*/ 2992 w 3320"/>
                <a:gd name="T19" fmla="*/ 31 h 559"/>
                <a:gd name="T20" fmla="*/ 2953 w 3320"/>
                <a:gd name="T21" fmla="*/ 0 h 559"/>
                <a:gd name="T22" fmla="*/ 0 w 3320"/>
                <a:gd name="T23" fmla="*/ 0 h 559"/>
                <a:gd name="T24" fmla="*/ 0 w 3320"/>
                <a:gd name="T25" fmla="*/ 559 h 559"/>
                <a:gd name="T26" fmla="*/ 0 w 3320"/>
                <a:gd name="T27" fmla="*/ 559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20" h="559">
                  <a:moveTo>
                    <a:pt x="0" y="559"/>
                  </a:moveTo>
                  <a:lnTo>
                    <a:pt x="3320" y="559"/>
                  </a:lnTo>
                  <a:lnTo>
                    <a:pt x="3314" y="521"/>
                  </a:lnTo>
                  <a:lnTo>
                    <a:pt x="3297" y="446"/>
                  </a:lnTo>
                  <a:lnTo>
                    <a:pt x="3268" y="373"/>
                  </a:lnTo>
                  <a:lnTo>
                    <a:pt x="3231" y="302"/>
                  </a:lnTo>
                  <a:lnTo>
                    <a:pt x="3185" y="232"/>
                  </a:lnTo>
                  <a:lnTo>
                    <a:pt x="3130" y="162"/>
                  </a:lnTo>
                  <a:lnTo>
                    <a:pt x="3065" y="96"/>
                  </a:lnTo>
                  <a:lnTo>
                    <a:pt x="2992" y="31"/>
                  </a:lnTo>
                  <a:lnTo>
                    <a:pt x="2953" y="0"/>
                  </a:lnTo>
                  <a:lnTo>
                    <a:pt x="0" y="0"/>
                  </a:lnTo>
                  <a:lnTo>
                    <a:pt x="0" y="559"/>
                  </a:lnTo>
                  <a:lnTo>
                    <a:pt x="0" y="559"/>
                  </a:lnTo>
                  <a:close/>
                </a:path>
              </a:pathLst>
            </a:custGeom>
            <a:solidFill>
              <a:srgbClr val="ABB1B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9" name="Freeform 30"/>
            <p:cNvSpPr>
              <a:spLocks/>
            </p:cNvSpPr>
            <p:nvPr/>
          </p:nvSpPr>
          <p:spPr bwMode="auto">
            <a:xfrm flipH="1">
              <a:off x="8914744" y="-850511"/>
              <a:ext cx="250423" cy="45795"/>
            </a:xfrm>
            <a:custGeom>
              <a:avLst/>
              <a:gdLst>
                <a:gd name="T0" fmla="*/ 0 w 2592"/>
                <a:gd name="T1" fmla="*/ 474 h 474"/>
                <a:gd name="T2" fmla="*/ 2592 w 2592"/>
                <a:gd name="T3" fmla="*/ 474 h 474"/>
                <a:gd name="T4" fmla="*/ 2587 w 2592"/>
                <a:gd name="T5" fmla="*/ 442 h 474"/>
                <a:gd name="T6" fmla="*/ 2573 w 2592"/>
                <a:gd name="T7" fmla="*/ 379 h 474"/>
                <a:gd name="T8" fmla="*/ 2551 w 2592"/>
                <a:gd name="T9" fmla="*/ 317 h 474"/>
                <a:gd name="T10" fmla="*/ 2523 w 2592"/>
                <a:gd name="T11" fmla="*/ 256 h 474"/>
                <a:gd name="T12" fmla="*/ 2466 w 2592"/>
                <a:gd name="T13" fmla="*/ 167 h 474"/>
                <a:gd name="T14" fmla="*/ 2367 w 2592"/>
                <a:gd name="T15" fmla="*/ 55 h 474"/>
                <a:gd name="T16" fmla="*/ 2305 w 2592"/>
                <a:gd name="T17" fmla="*/ 0 h 474"/>
                <a:gd name="T18" fmla="*/ 0 w 2592"/>
                <a:gd name="T19" fmla="*/ 0 h 474"/>
                <a:gd name="T20" fmla="*/ 0 w 2592"/>
                <a:gd name="T21" fmla="*/ 474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92" h="474">
                  <a:moveTo>
                    <a:pt x="0" y="474"/>
                  </a:moveTo>
                  <a:lnTo>
                    <a:pt x="2592" y="474"/>
                  </a:lnTo>
                  <a:lnTo>
                    <a:pt x="2587" y="442"/>
                  </a:lnTo>
                  <a:lnTo>
                    <a:pt x="2573" y="379"/>
                  </a:lnTo>
                  <a:lnTo>
                    <a:pt x="2551" y="317"/>
                  </a:lnTo>
                  <a:lnTo>
                    <a:pt x="2523" y="256"/>
                  </a:lnTo>
                  <a:lnTo>
                    <a:pt x="2466" y="167"/>
                  </a:lnTo>
                  <a:lnTo>
                    <a:pt x="2367" y="55"/>
                  </a:lnTo>
                  <a:lnTo>
                    <a:pt x="2305" y="0"/>
                  </a:lnTo>
                  <a:lnTo>
                    <a:pt x="0" y="0"/>
                  </a:lnTo>
                  <a:lnTo>
                    <a:pt x="0" y="474"/>
                  </a:lnTo>
                  <a:close/>
                </a:path>
              </a:pathLst>
            </a:custGeom>
            <a:solidFill>
              <a:srgbClr val="D1D7E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Freeform 31"/>
            <p:cNvSpPr>
              <a:spLocks/>
            </p:cNvSpPr>
            <p:nvPr/>
          </p:nvSpPr>
          <p:spPr bwMode="auto">
            <a:xfrm flipH="1">
              <a:off x="8958221" y="-888190"/>
              <a:ext cx="189846" cy="37679"/>
            </a:xfrm>
            <a:custGeom>
              <a:avLst/>
              <a:gdLst>
                <a:gd name="T0" fmla="*/ 0 w 1963"/>
                <a:gd name="T1" fmla="*/ 389 h 389"/>
                <a:gd name="T2" fmla="*/ 1963 w 1963"/>
                <a:gd name="T3" fmla="*/ 389 h 389"/>
                <a:gd name="T4" fmla="*/ 1957 w 1963"/>
                <a:gd name="T5" fmla="*/ 337 h 389"/>
                <a:gd name="T6" fmla="*/ 1924 w 1963"/>
                <a:gd name="T7" fmla="*/ 235 h 389"/>
                <a:gd name="T8" fmla="*/ 1869 w 1963"/>
                <a:gd name="T9" fmla="*/ 137 h 389"/>
                <a:gd name="T10" fmla="*/ 1793 w 1963"/>
                <a:gd name="T11" fmla="*/ 45 h 389"/>
                <a:gd name="T12" fmla="*/ 1747 w 1963"/>
                <a:gd name="T13" fmla="*/ 0 h 389"/>
                <a:gd name="T14" fmla="*/ 0 w 1963"/>
                <a:gd name="T15" fmla="*/ 0 h 389"/>
                <a:gd name="T16" fmla="*/ 0 w 1963"/>
                <a:gd name="T17" fmla="*/ 389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3" h="389">
                  <a:moveTo>
                    <a:pt x="0" y="389"/>
                  </a:moveTo>
                  <a:lnTo>
                    <a:pt x="1963" y="389"/>
                  </a:lnTo>
                  <a:lnTo>
                    <a:pt x="1957" y="337"/>
                  </a:lnTo>
                  <a:lnTo>
                    <a:pt x="1924" y="235"/>
                  </a:lnTo>
                  <a:lnTo>
                    <a:pt x="1869" y="137"/>
                  </a:lnTo>
                  <a:lnTo>
                    <a:pt x="1793" y="45"/>
                  </a:lnTo>
                  <a:lnTo>
                    <a:pt x="1747" y="0"/>
                  </a:lnTo>
                  <a:lnTo>
                    <a:pt x="0" y="0"/>
                  </a:lnTo>
                  <a:lnTo>
                    <a:pt x="0" y="389"/>
                  </a:lnTo>
                  <a:close/>
                </a:path>
              </a:pathLst>
            </a:custGeom>
            <a:solidFill>
              <a:srgbClr val="E9ECF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Rectangle 32"/>
            <p:cNvSpPr>
              <a:spLocks noChangeArrowheads="1"/>
            </p:cNvSpPr>
            <p:nvPr/>
          </p:nvSpPr>
          <p:spPr bwMode="auto">
            <a:xfrm flipH="1">
              <a:off x="9602828" y="-783847"/>
              <a:ext cx="125501" cy="62896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" name="Rectangle 33"/>
            <p:cNvSpPr>
              <a:spLocks noChangeArrowheads="1"/>
            </p:cNvSpPr>
            <p:nvPr/>
          </p:nvSpPr>
          <p:spPr bwMode="auto">
            <a:xfrm flipH="1">
              <a:off x="9226034" y="-783847"/>
              <a:ext cx="125501" cy="62896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" name="Rectangle 34"/>
            <p:cNvSpPr>
              <a:spLocks noChangeArrowheads="1"/>
            </p:cNvSpPr>
            <p:nvPr/>
          </p:nvSpPr>
          <p:spPr bwMode="auto">
            <a:xfrm flipH="1">
              <a:off x="9711229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4" name="Rectangle 35"/>
            <p:cNvSpPr>
              <a:spLocks noChangeArrowheads="1"/>
            </p:cNvSpPr>
            <p:nvPr/>
          </p:nvSpPr>
          <p:spPr bwMode="auto">
            <a:xfrm flipH="1">
              <a:off x="9694998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" name="Rectangle 36"/>
            <p:cNvSpPr>
              <a:spLocks noChangeArrowheads="1"/>
            </p:cNvSpPr>
            <p:nvPr/>
          </p:nvSpPr>
          <p:spPr bwMode="auto">
            <a:xfrm flipH="1">
              <a:off x="9678477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" name="Rectangle 37"/>
            <p:cNvSpPr>
              <a:spLocks noChangeArrowheads="1"/>
            </p:cNvSpPr>
            <p:nvPr/>
          </p:nvSpPr>
          <p:spPr bwMode="auto">
            <a:xfrm flipH="1">
              <a:off x="9662246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7" name="Rectangle 38"/>
            <p:cNvSpPr>
              <a:spLocks noChangeArrowheads="1"/>
            </p:cNvSpPr>
            <p:nvPr/>
          </p:nvSpPr>
          <p:spPr bwMode="auto">
            <a:xfrm flipH="1">
              <a:off x="9645725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8" name="Rectangle 39"/>
            <p:cNvSpPr>
              <a:spLocks noChangeArrowheads="1"/>
            </p:cNvSpPr>
            <p:nvPr/>
          </p:nvSpPr>
          <p:spPr bwMode="auto">
            <a:xfrm flipH="1">
              <a:off x="9629204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9" name="Rectangle 40"/>
            <p:cNvSpPr>
              <a:spLocks noChangeArrowheads="1"/>
            </p:cNvSpPr>
            <p:nvPr/>
          </p:nvSpPr>
          <p:spPr bwMode="auto">
            <a:xfrm flipH="1">
              <a:off x="9612973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0" name="Rectangle 41"/>
            <p:cNvSpPr>
              <a:spLocks noChangeArrowheads="1"/>
            </p:cNvSpPr>
            <p:nvPr/>
          </p:nvSpPr>
          <p:spPr bwMode="auto">
            <a:xfrm flipH="1">
              <a:off x="9414141" y="-847033"/>
              <a:ext cx="125501" cy="63185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1" name="Rectangle 42"/>
            <p:cNvSpPr>
              <a:spLocks noChangeArrowheads="1"/>
            </p:cNvSpPr>
            <p:nvPr/>
          </p:nvSpPr>
          <p:spPr bwMode="auto">
            <a:xfrm flipH="1">
              <a:off x="9522832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2" name="Rectangle 43"/>
            <p:cNvSpPr>
              <a:spLocks noChangeArrowheads="1"/>
            </p:cNvSpPr>
            <p:nvPr/>
          </p:nvSpPr>
          <p:spPr bwMode="auto">
            <a:xfrm flipH="1">
              <a:off x="9506601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3" name="Rectangle 44"/>
            <p:cNvSpPr>
              <a:spLocks noChangeArrowheads="1"/>
            </p:cNvSpPr>
            <p:nvPr/>
          </p:nvSpPr>
          <p:spPr bwMode="auto">
            <a:xfrm flipH="1">
              <a:off x="9490370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4" name="Rectangle 45"/>
            <p:cNvSpPr>
              <a:spLocks noChangeArrowheads="1"/>
            </p:cNvSpPr>
            <p:nvPr/>
          </p:nvSpPr>
          <p:spPr bwMode="auto">
            <a:xfrm flipH="1">
              <a:off x="9473849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5" name="Rectangle 46"/>
            <p:cNvSpPr>
              <a:spLocks noChangeArrowheads="1"/>
            </p:cNvSpPr>
            <p:nvPr/>
          </p:nvSpPr>
          <p:spPr bwMode="auto">
            <a:xfrm flipH="1">
              <a:off x="9457328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6" name="Rectangle 47"/>
            <p:cNvSpPr>
              <a:spLocks noChangeArrowheads="1"/>
            </p:cNvSpPr>
            <p:nvPr/>
          </p:nvSpPr>
          <p:spPr bwMode="auto">
            <a:xfrm flipH="1">
              <a:off x="9440807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7" name="Rectangle 48"/>
            <p:cNvSpPr>
              <a:spLocks noChangeArrowheads="1"/>
            </p:cNvSpPr>
            <p:nvPr/>
          </p:nvSpPr>
          <p:spPr bwMode="auto">
            <a:xfrm flipH="1">
              <a:off x="9424576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8" name="Rectangle 49"/>
            <p:cNvSpPr>
              <a:spLocks noChangeArrowheads="1"/>
            </p:cNvSpPr>
            <p:nvPr/>
          </p:nvSpPr>
          <p:spPr bwMode="auto">
            <a:xfrm flipH="1">
              <a:off x="9477037" y="-783847"/>
              <a:ext cx="125501" cy="62896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9" name="Rectangle 50"/>
            <p:cNvSpPr>
              <a:spLocks noChangeArrowheads="1"/>
            </p:cNvSpPr>
            <p:nvPr/>
          </p:nvSpPr>
          <p:spPr bwMode="auto">
            <a:xfrm flipH="1">
              <a:off x="9585728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0" name="Rectangle 51"/>
            <p:cNvSpPr>
              <a:spLocks noChangeArrowheads="1"/>
            </p:cNvSpPr>
            <p:nvPr/>
          </p:nvSpPr>
          <p:spPr bwMode="auto">
            <a:xfrm flipH="1">
              <a:off x="9569207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1" name="Rectangle 52"/>
            <p:cNvSpPr>
              <a:spLocks noChangeArrowheads="1"/>
            </p:cNvSpPr>
            <p:nvPr/>
          </p:nvSpPr>
          <p:spPr bwMode="auto">
            <a:xfrm flipH="1">
              <a:off x="9552976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2" name="Rectangle 53"/>
            <p:cNvSpPr>
              <a:spLocks noChangeArrowheads="1"/>
            </p:cNvSpPr>
            <p:nvPr/>
          </p:nvSpPr>
          <p:spPr bwMode="auto">
            <a:xfrm flipH="1">
              <a:off x="9536744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3" name="Rectangle 54"/>
            <p:cNvSpPr>
              <a:spLocks noChangeArrowheads="1"/>
            </p:cNvSpPr>
            <p:nvPr/>
          </p:nvSpPr>
          <p:spPr bwMode="auto">
            <a:xfrm flipH="1">
              <a:off x="9520223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4" name="Rectangle 55"/>
            <p:cNvSpPr>
              <a:spLocks noChangeArrowheads="1"/>
            </p:cNvSpPr>
            <p:nvPr/>
          </p:nvSpPr>
          <p:spPr bwMode="auto">
            <a:xfrm flipH="1">
              <a:off x="9503702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5" name="Rectangle 56"/>
            <p:cNvSpPr>
              <a:spLocks noChangeArrowheads="1"/>
            </p:cNvSpPr>
            <p:nvPr/>
          </p:nvSpPr>
          <p:spPr bwMode="auto">
            <a:xfrm flipH="1">
              <a:off x="9487181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6" name="Rectangle 57"/>
            <p:cNvSpPr>
              <a:spLocks noChangeArrowheads="1"/>
            </p:cNvSpPr>
            <p:nvPr/>
          </p:nvSpPr>
          <p:spPr bwMode="auto">
            <a:xfrm flipH="1">
              <a:off x="9288930" y="-847033"/>
              <a:ext cx="125212" cy="63185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7" name="Rectangle 58"/>
            <p:cNvSpPr>
              <a:spLocks noChangeArrowheads="1"/>
            </p:cNvSpPr>
            <p:nvPr/>
          </p:nvSpPr>
          <p:spPr bwMode="auto">
            <a:xfrm flipH="1">
              <a:off x="9397331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8" name="Rectangle 59"/>
            <p:cNvSpPr>
              <a:spLocks noChangeArrowheads="1"/>
            </p:cNvSpPr>
            <p:nvPr/>
          </p:nvSpPr>
          <p:spPr bwMode="auto">
            <a:xfrm flipH="1">
              <a:off x="938109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9" name="Rectangle 60"/>
            <p:cNvSpPr>
              <a:spLocks noChangeArrowheads="1"/>
            </p:cNvSpPr>
            <p:nvPr/>
          </p:nvSpPr>
          <p:spPr bwMode="auto">
            <a:xfrm flipH="1">
              <a:off x="936457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0" name="Rectangle 61"/>
            <p:cNvSpPr>
              <a:spLocks noChangeArrowheads="1"/>
            </p:cNvSpPr>
            <p:nvPr/>
          </p:nvSpPr>
          <p:spPr bwMode="auto">
            <a:xfrm flipH="1">
              <a:off x="9348058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1" name="Rectangle 62"/>
            <p:cNvSpPr>
              <a:spLocks noChangeArrowheads="1"/>
            </p:cNvSpPr>
            <p:nvPr/>
          </p:nvSpPr>
          <p:spPr bwMode="auto">
            <a:xfrm flipH="1">
              <a:off x="9331826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" name="Rectangle 63"/>
            <p:cNvSpPr>
              <a:spLocks noChangeArrowheads="1"/>
            </p:cNvSpPr>
            <p:nvPr/>
          </p:nvSpPr>
          <p:spPr bwMode="auto">
            <a:xfrm flipH="1">
              <a:off x="9315305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3" name="Rectangle 64"/>
            <p:cNvSpPr>
              <a:spLocks noChangeArrowheads="1"/>
            </p:cNvSpPr>
            <p:nvPr/>
          </p:nvSpPr>
          <p:spPr bwMode="auto">
            <a:xfrm flipH="1">
              <a:off x="9299074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4" name="Rectangle 65"/>
            <p:cNvSpPr>
              <a:spLocks noChangeArrowheads="1"/>
            </p:cNvSpPr>
            <p:nvPr/>
          </p:nvSpPr>
          <p:spPr bwMode="auto">
            <a:xfrm flipH="1">
              <a:off x="9351536" y="-783847"/>
              <a:ext cx="125501" cy="62896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5" name="Rectangle 66"/>
            <p:cNvSpPr>
              <a:spLocks noChangeArrowheads="1"/>
            </p:cNvSpPr>
            <p:nvPr/>
          </p:nvSpPr>
          <p:spPr bwMode="auto">
            <a:xfrm flipH="1">
              <a:off x="9460226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6" name="Rectangle 67"/>
            <p:cNvSpPr>
              <a:spLocks noChangeArrowheads="1"/>
            </p:cNvSpPr>
            <p:nvPr/>
          </p:nvSpPr>
          <p:spPr bwMode="auto">
            <a:xfrm flipH="1">
              <a:off x="9443995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7" name="Rectangle 68"/>
            <p:cNvSpPr>
              <a:spLocks noChangeArrowheads="1"/>
            </p:cNvSpPr>
            <p:nvPr/>
          </p:nvSpPr>
          <p:spPr bwMode="auto">
            <a:xfrm flipH="1">
              <a:off x="9427474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8" name="Rectangle 69"/>
            <p:cNvSpPr>
              <a:spLocks noChangeArrowheads="1"/>
            </p:cNvSpPr>
            <p:nvPr/>
          </p:nvSpPr>
          <p:spPr bwMode="auto">
            <a:xfrm flipH="1">
              <a:off x="9410953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9" name="Rectangle 70"/>
            <p:cNvSpPr>
              <a:spLocks noChangeArrowheads="1"/>
            </p:cNvSpPr>
            <p:nvPr/>
          </p:nvSpPr>
          <p:spPr bwMode="auto">
            <a:xfrm flipH="1">
              <a:off x="9394432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0" name="Rectangle 71"/>
            <p:cNvSpPr>
              <a:spLocks noChangeArrowheads="1"/>
            </p:cNvSpPr>
            <p:nvPr/>
          </p:nvSpPr>
          <p:spPr bwMode="auto">
            <a:xfrm flipH="1">
              <a:off x="9377911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1" name="Rectangle 72"/>
            <p:cNvSpPr>
              <a:spLocks noChangeArrowheads="1"/>
            </p:cNvSpPr>
            <p:nvPr/>
          </p:nvSpPr>
          <p:spPr bwMode="auto">
            <a:xfrm flipH="1">
              <a:off x="9361970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2" name="Rectangle 73"/>
            <p:cNvSpPr>
              <a:spLocks noChangeArrowheads="1"/>
            </p:cNvSpPr>
            <p:nvPr/>
          </p:nvSpPr>
          <p:spPr bwMode="auto">
            <a:xfrm flipH="1">
              <a:off x="9477037" y="-910218"/>
              <a:ext cx="125501" cy="63185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3" name="Rectangle 74"/>
            <p:cNvSpPr>
              <a:spLocks noChangeArrowheads="1"/>
            </p:cNvSpPr>
            <p:nvPr/>
          </p:nvSpPr>
          <p:spPr bwMode="auto">
            <a:xfrm flipH="1">
              <a:off x="9585728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4" name="Rectangle 75"/>
            <p:cNvSpPr>
              <a:spLocks noChangeArrowheads="1"/>
            </p:cNvSpPr>
            <p:nvPr/>
          </p:nvSpPr>
          <p:spPr bwMode="auto">
            <a:xfrm flipH="1">
              <a:off x="9569207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5" name="Rectangle 76"/>
            <p:cNvSpPr>
              <a:spLocks noChangeArrowheads="1"/>
            </p:cNvSpPr>
            <p:nvPr/>
          </p:nvSpPr>
          <p:spPr bwMode="auto">
            <a:xfrm flipH="1">
              <a:off x="9552976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6" name="Rectangle 77"/>
            <p:cNvSpPr>
              <a:spLocks noChangeArrowheads="1"/>
            </p:cNvSpPr>
            <p:nvPr/>
          </p:nvSpPr>
          <p:spPr bwMode="auto">
            <a:xfrm flipH="1">
              <a:off x="9536744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7" name="Rectangle 78"/>
            <p:cNvSpPr>
              <a:spLocks noChangeArrowheads="1"/>
            </p:cNvSpPr>
            <p:nvPr/>
          </p:nvSpPr>
          <p:spPr bwMode="auto">
            <a:xfrm flipH="1">
              <a:off x="9520223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8" name="Rectangle 79"/>
            <p:cNvSpPr>
              <a:spLocks noChangeArrowheads="1"/>
            </p:cNvSpPr>
            <p:nvPr/>
          </p:nvSpPr>
          <p:spPr bwMode="auto">
            <a:xfrm flipH="1">
              <a:off x="9503702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9" name="Rectangle 80"/>
            <p:cNvSpPr>
              <a:spLocks noChangeArrowheads="1"/>
            </p:cNvSpPr>
            <p:nvPr/>
          </p:nvSpPr>
          <p:spPr bwMode="auto">
            <a:xfrm flipH="1">
              <a:off x="9487181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0" name="Rectangle 81"/>
            <p:cNvSpPr>
              <a:spLocks noChangeArrowheads="1"/>
            </p:cNvSpPr>
            <p:nvPr/>
          </p:nvSpPr>
          <p:spPr bwMode="auto">
            <a:xfrm flipH="1">
              <a:off x="9334725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1" name="Rectangle 82"/>
            <p:cNvSpPr>
              <a:spLocks noChangeArrowheads="1"/>
            </p:cNvSpPr>
            <p:nvPr/>
          </p:nvSpPr>
          <p:spPr bwMode="auto">
            <a:xfrm flipH="1">
              <a:off x="9318204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2" name="Rectangle 83"/>
            <p:cNvSpPr>
              <a:spLocks noChangeArrowheads="1"/>
            </p:cNvSpPr>
            <p:nvPr/>
          </p:nvSpPr>
          <p:spPr bwMode="auto">
            <a:xfrm flipH="1">
              <a:off x="9301683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3" name="Rectangle 84"/>
            <p:cNvSpPr>
              <a:spLocks noChangeArrowheads="1"/>
            </p:cNvSpPr>
            <p:nvPr/>
          </p:nvSpPr>
          <p:spPr bwMode="auto">
            <a:xfrm flipH="1">
              <a:off x="9285452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4" name="Rectangle 85"/>
            <p:cNvSpPr>
              <a:spLocks noChangeArrowheads="1"/>
            </p:cNvSpPr>
            <p:nvPr/>
          </p:nvSpPr>
          <p:spPr bwMode="auto">
            <a:xfrm flipH="1">
              <a:off x="9268931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5" name="Rectangle 86"/>
            <p:cNvSpPr>
              <a:spLocks noChangeArrowheads="1"/>
            </p:cNvSpPr>
            <p:nvPr/>
          </p:nvSpPr>
          <p:spPr bwMode="auto">
            <a:xfrm flipH="1">
              <a:off x="9252700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6" name="Rectangle 87"/>
            <p:cNvSpPr>
              <a:spLocks noChangeArrowheads="1"/>
            </p:cNvSpPr>
            <p:nvPr/>
          </p:nvSpPr>
          <p:spPr bwMode="auto">
            <a:xfrm flipH="1">
              <a:off x="9236179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7" name="Rectangle 88"/>
            <p:cNvSpPr>
              <a:spLocks noChangeArrowheads="1"/>
            </p:cNvSpPr>
            <p:nvPr/>
          </p:nvSpPr>
          <p:spPr bwMode="auto">
            <a:xfrm flipH="1">
              <a:off x="9539933" y="-847033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8" name="Rectangle 89"/>
            <p:cNvSpPr>
              <a:spLocks noChangeArrowheads="1"/>
            </p:cNvSpPr>
            <p:nvPr/>
          </p:nvSpPr>
          <p:spPr bwMode="auto">
            <a:xfrm flipH="1">
              <a:off x="9648623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9" name="Rectangle 90"/>
            <p:cNvSpPr>
              <a:spLocks noChangeArrowheads="1"/>
            </p:cNvSpPr>
            <p:nvPr/>
          </p:nvSpPr>
          <p:spPr bwMode="auto">
            <a:xfrm flipH="1">
              <a:off x="9632102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0" name="Rectangle 91"/>
            <p:cNvSpPr>
              <a:spLocks noChangeArrowheads="1"/>
            </p:cNvSpPr>
            <p:nvPr/>
          </p:nvSpPr>
          <p:spPr bwMode="auto">
            <a:xfrm flipH="1">
              <a:off x="9615871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1" name="Rectangle 92"/>
            <p:cNvSpPr>
              <a:spLocks noChangeArrowheads="1"/>
            </p:cNvSpPr>
            <p:nvPr/>
          </p:nvSpPr>
          <p:spPr bwMode="auto">
            <a:xfrm flipH="1">
              <a:off x="9599350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2" name="Rectangle 93"/>
            <p:cNvSpPr>
              <a:spLocks noChangeArrowheads="1"/>
            </p:cNvSpPr>
            <p:nvPr/>
          </p:nvSpPr>
          <p:spPr bwMode="auto">
            <a:xfrm flipH="1">
              <a:off x="9582829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3" name="Rectangle 94"/>
            <p:cNvSpPr>
              <a:spLocks noChangeArrowheads="1"/>
            </p:cNvSpPr>
            <p:nvPr/>
          </p:nvSpPr>
          <p:spPr bwMode="auto">
            <a:xfrm flipH="1">
              <a:off x="9566598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4" name="Rectangle 95"/>
            <p:cNvSpPr>
              <a:spLocks noChangeArrowheads="1"/>
            </p:cNvSpPr>
            <p:nvPr/>
          </p:nvSpPr>
          <p:spPr bwMode="auto">
            <a:xfrm flipH="1">
              <a:off x="9550077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5" name="Rectangle 96"/>
            <p:cNvSpPr>
              <a:spLocks noChangeArrowheads="1"/>
            </p:cNvSpPr>
            <p:nvPr/>
          </p:nvSpPr>
          <p:spPr bwMode="auto">
            <a:xfrm flipH="1">
              <a:off x="9351536" y="-910218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6" name="Rectangle 97"/>
            <p:cNvSpPr>
              <a:spLocks noChangeArrowheads="1"/>
            </p:cNvSpPr>
            <p:nvPr/>
          </p:nvSpPr>
          <p:spPr bwMode="auto">
            <a:xfrm flipH="1">
              <a:off x="9460226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7" name="Rectangle 98"/>
            <p:cNvSpPr>
              <a:spLocks noChangeArrowheads="1"/>
            </p:cNvSpPr>
            <p:nvPr/>
          </p:nvSpPr>
          <p:spPr bwMode="auto">
            <a:xfrm flipH="1">
              <a:off x="9443995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8" name="Rectangle 99"/>
            <p:cNvSpPr>
              <a:spLocks noChangeArrowheads="1"/>
            </p:cNvSpPr>
            <p:nvPr/>
          </p:nvSpPr>
          <p:spPr bwMode="auto">
            <a:xfrm flipH="1">
              <a:off x="9427474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9" name="Rectangle 100"/>
            <p:cNvSpPr>
              <a:spLocks noChangeArrowheads="1"/>
            </p:cNvSpPr>
            <p:nvPr/>
          </p:nvSpPr>
          <p:spPr bwMode="auto">
            <a:xfrm flipH="1">
              <a:off x="9410953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0" name="Rectangle 101"/>
            <p:cNvSpPr>
              <a:spLocks noChangeArrowheads="1"/>
            </p:cNvSpPr>
            <p:nvPr/>
          </p:nvSpPr>
          <p:spPr bwMode="auto">
            <a:xfrm flipH="1">
              <a:off x="9394432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1" name="Rectangle 102"/>
            <p:cNvSpPr>
              <a:spLocks noChangeArrowheads="1"/>
            </p:cNvSpPr>
            <p:nvPr/>
          </p:nvSpPr>
          <p:spPr bwMode="auto">
            <a:xfrm flipH="1">
              <a:off x="9377911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2" name="Rectangle 103"/>
            <p:cNvSpPr>
              <a:spLocks noChangeArrowheads="1"/>
            </p:cNvSpPr>
            <p:nvPr/>
          </p:nvSpPr>
          <p:spPr bwMode="auto">
            <a:xfrm flipH="1">
              <a:off x="9361970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3" name="Freeform 104"/>
            <p:cNvSpPr>
              <a:spLocks/>
            </p:cNvSpPr>
            <p:nvPr/>
          </p:nvSpPr>
          <p:spPr bwMode="auto">
            <a:xfrm flipH="1">
              <a:off x="8847791" y="-771674"/>
              <a:ext cx="1015315" cy="107531"/>
            </a:xfrm>
            <a:custGeom>
              <a:avLst/>
              <a:gdLst>
                <a:gd name="T0" fmla="*/ 6766 w 10509"/>
                <a:gd name="T1" fmla="*/ 168 h 1111"/>
                <a:gd name="T2" fmla="*/ 6546 w 10509"/>
                <a:gd name="T3" fmla="*/ 542 h 1111"/>
                <a:gd name="T4" fmla="*/ 6135 w 10509"/>
                <a:gd name="T5" fmla="*/ 537 h 1111"/>
                <a:gd name="T6" fmla="*/ 3988 w 10509"/>
                <a:gd name="T7" fmla="*/ 509 h 1111"/>
                <a:gd name="T8" fmla="*/ 2528 w 10509"/>
                <a:gd name="T9" fmla="*/ 495 h 1111"/>
                <a:gd name="T10" fmla="*/ 1988 w 10509"/>
                <a:gd name="T11" fmla="*/ 493 h 1111"/>
                <a:gd name="T12" fmla="*/ 1906 w 10509"/>
                <a:gd name="T13" fmla="*/ 493 h 1111"/>
                <a:gd name="T14" fmla="*/ 1757 w 10509"/>
                <a:gd name="T15" fmla="*/ 483 h 1111"/>
                <a:gd name="T16" fmla="*/ 1628 w 10509"/>
                <a:gd name="T17" fmla="*/ 466 h 1111"/>
                <a:gd name="T18" fmla="*/ 1514 w 10509"/>
                <a:gd name="T19" fmla="*/ 440 h 1111"/>
                <a:gd name="T20" fmla="*/ 1416 w 10509"/>
                <a:gd name="T21" fmla="*/ 408 h 1111"/>
                <a:gd name="T22" fmla="*/ 1334 w 10509"/>
                <a:gd name="T23" fmla="*/ 372 h 1111"/>
                <a:gd name="T24" fmla="*/ 1263 w 10509"/>
                <a:gd name="T25" fmla="*/ 334 h 1111"/>
                <a:gd name="T26" fmla="*/ 1206 w 10509"/>
                <a:gd name="T27" fmla="*/ 290 h 1111"/>
                <a:gd name="T28" fmla="*/ 1160 w 10509"/>
                <a:gd name="T29" fmla="*/ 247 h 1111"/>
                <a:gd name="T30" fmla="*/ 1124 w 10509"/>
                <a:gd name="T31" fmla="*/ 204 h 1111"/>
                <a:gd name="T32" fmla="*/ 1083 w 10509"/>
                <a:gd name="T33" fmla="*/ 141 h 1111"/>
                <a:gd name="T34" fmla="*/ 1055 w 10509"/>
                <a:gd name="T35" fmla="*/ 67 h 1111"/>
                <a:gd name="T36" fmla="*/ 1046 w 10509"/>
                <a:gd name="T37" fmla="*/ 14 h 1111"/>
                <a:gd name="T38" fmla="*/ 1045 w 10509"/>
                <a:gd name="T39" fmla="*/ 0 h 1111"/>
                <a:gd name="T40" fmla="*/ 0 w 10509"/>
                <a:gd name="T41" fmla="*/ 0 h 1111"/>
                <a:gd name="T42" fmla="*/ 16 w 10509"/>
                <a:gd name="T43" fmla="*/ 40 h 1111"/>
                <a:gd name="T44" fmla="*/ 64 w 10509"/>
                <a:gd name="T45" fmla="*/ 136 h 1111"/>
                <a:gd name="T46" fmla="*/ 162 w 10509"/>
                <a:gd name="T47" fmla="*/ 295 h 1111"/>
                <a:gd name="T48" fmla="*/ 372 w 10509"/>
                <a:gd name="T49" fmla="*/ 589 h 1111"/>
                <a:gd name="T50" fmla="*/ 415 w 10509"/>
                <a:gd name="T51" fmla="*/ 643 h 1111"/>
                <a:gd name="T52" fmla="*/ 350 w 10509"/>
                <a:gd name="T53" fmla="*/ 697 h 1111"/>
                <a:gd name="T54" fmla="*/ 252 w 10509"/>
                <a:gd name="T55" fmla="*/ 793 h 1111"/>
                <a:gd name="T56" fmla="*/ 192 w 10509"/>
                <a:gd name="T57" fmla="*/ 879 h 1111"/>
                <a:gd name="T58" fmla="*/ 159 w 10509"/>
                <a:gd name="T59" fmla="*/ 953 h 1111"/>
                <a:gd name="T60" fmla="*/ 147 w 10509"/>
                <a:gd name="T61" fmla="*/ 1013 h 1111"/>
                <a:gd name="T62" fmla="*/ 149 w 10509"/>
                <a:gd name="T63" fmla="*/ 1061 h 1111"/>
                <a:gd name="T64" fmla="*/ 162 w 10509"/>
                <a:gd name="T65" fmla="*/ 1106 h 1111"/>
                <a:gd name="T66" fmla="*/ 166 w 10509"/>
                <a:gd name="T67" fmla="*/ 1111 h 1111"/>
                <a:gd name="T68" fmla="*/ 9805 w 10509"/>
                <a:gd name="T69" fmla="*/ 1111 h 1111"/>
                <a:gd name="T70" fmla="*/ 9861 w 10509"/>
                <a:gd name="T71" fmla="*/ 1107 h 1111"/>
                <a:gd name="T72" fmla="*/ 9963 w 10509"/>
                <a:gd name="T73" fmla="*/ 1088 h 1111"/>
                <a:gd name="T74" fmla="*/ 10054 w 10509"/>
                <a:gd name="T75" fmla="*/ 1057 h 1111"/>
                <a:gd name="T76" fmla="*/ 10135 w 10509"/>
                <a:gd name="T77" fmla="*/ 1012 h 1111"/>
                <a:gd name="T78" fmla="*/ 10204 w 10509"/>
                <a:gd name="T79" fmla="*/ 959 h 1111"/>
                <a:gd name="T80" fmla="*/ 10266 w 10509"/>
                <a:gd name="T81" fmla="*/ 895 h 1111"/>
                <a:gd name="T82" fmla="*/ 10317 w 10509"/>
                <a:gd name="T83" fmla="*/ 826 h 1111"/>
                <a:gd name="T84" fmla="*/ 10362 w 10509"/>
                <a:gd name="T85" fmla="*/ 753 h 1111"/>
                <a:gd name="T86" fmla="*/ 10415 w 10509"/>
                <a:gd name="T87" fmla="*/ 637 h 1111"/>
                <a:gd name="T88" fmla="*/ 10464 w 10509"/>
                <a:gd name="T89" fmla="*/ 480 h 1111"/>
                <a:gd name="T90" fmla="*/ 10493 w 10509"/>
                <a:gd name="T91" fmla="*/ 335 h 1111"/>
                <a:gd name="T92" fmla="*/ 10506 w 10509"/>
                <a:gd name="T93" fmla="*/ 213 h 1111"/>
                <a:gd name="T94" fmla="*/ 10509 w 10509"/>
                <a:gd name="T95" fmla="*/ 168 h 1111"/>
                <a:gd name="T96" fmla="*/ 6766 w 10509"/>
                <a:gd name="T97" fmla="*/ 168 h 1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0509" h="1111">
                  <a:moveTo>
                    <a:pt x="6766" y="168"/>
                  </a:moveTo>
                  <a:lnTo>
                    <a:pt x="6546" y="542"/>
                  </a:lnTo>
                  <a:lnTo>
                    <a:pt x="6135" y="537"/>
                  </a:lnTo>
                  <a:lnTo>
                    <a:pt x="3988" y="509"/>
                  </a:lnTo>
                  <a:lnTo>
                    <a:pt x="2528" y="495"/>
                  </a:lnTo>
                  <a:lnTo>
                    <a:pt x="1988" y="493"/>
                  </a:lnTo>
                  <a:lnTo>
                    <a:pt x="1906" y="493"/>
                  </a:lnTo>
                  <a:lnTo>
                    <a:pt x="1757" y="483"/>
                  </a:lnTo>
                  <a:lnTo>
                    <a:pt x="1628" y="466"/>
                  </a:lnTo>
                  <a:lnTo>
                    <a:pt x="1514" y="440"/>
                  </a:lnTo>
                  <a:lnTo>
                    <a:pt x="1416" y="408"/>
                  </a:lnTo>
                  <a:lnTo>
                    <a:pt x="1334" y="372"/>
                  </a:lnTo>
                  <a:lnTo>
                    <a:pt x="1263" y="334"/>
                  </a:lnTo>
                  <a:lnTo>
                    <a:pt x="1206" y="290"/>
                  </a:lnTo>
                  <a:lnTo>
                    <a:pt x="1160" y="247"/>
                  </a:lnTo>
                  <a:lnTo>
                    <a:pt x="1124" y="204"/>
                  </a:lnTo>
                  <a:lnTo>
                    <a:pt x="1083" y="141"/>
                  </a:lnTo>
                  <a:lnTo>
                    <a:pt x="1055" y="67"/>
                  </a:lnTo>
                  <a:lnTo>
                    <a:pt x="1046" y="14"/>
                  </a:lnTo>
                  <a:lnTo>
                    <a:pt x="1045" y="0"/>
                  </a:lnTo>
                  <a:lnTo>
                    <a:pt x="0" y="0"/>
                  </a:lnTo>
                  <a:lnTo>
                    <a:pt x="16" y="40"/>
                  </a:lnTo>
                  <a:lnTo>
                    <a:pt x="64" y="136"/>
                  </a:lnTo>
                  <a:lnTo>
                    <a:pt x="162" y="295"/>
                  </a:lnTo>
                  <a:lnTo>
                    <a:pt x="372" y="589"/>
                  </a:lnTo>
                  <a:lnTo>
                    <a:pt x="415" y="643"/>
                  </a:lnTo>
                  <a:lnTo>
                    <a:pt x="350" y="697"/>
                  </a:lnTo>
                  <a:lnTo>
                    <a:pt x="252" y="793"/>
                  </a:lnTo>
                  <a:lnTo>
                    <a:pt x="192" y="879"/>
                  </a:lnTo>
                  <a:lnTo>
                    <a:pt x="159" y="953"/>
                  </a:lnTo>
                  <a:lnTo>
                    <a:pt x="147" y="1013"/>
                  </a:lnTo>
                  <a:lnTo>
                    <a:pt x="149" y="1061"/>
                  </a:lnTo>
                  <a:lnTo>
                    <a:pt x="162" y="1106"/>
                  </a:lnTo>
                  <a:lnTo>
                    <a:pt x="166" y="1111"/>
                  </a:lnTo>
                  <a:lnTo>
                    <a:pt x="9805" y="1111"/>
                  </a:lnTo>
                  <a:lnTo>
                    <a:pt x="9861" y="1107"/>
                  </a:lnTo>
                  <a:lnTo>
                    <a:pt x="9963" y="1088"/>
                  </a:lnTo>
                  <a:lnTo>
                    <a:pt x="10054" y="1057"/>
                  </a:lnTo>
                  <a:lnTo>
                    <a:pt x="10135" y="1012"/>
                  </a:lnTo>
                  <a:lnTo>
                    <a:pt x="10204" y="959"/>
                  </a:lnTo>
                  <a:lnTo>
                    <a:pt x="10266" y="895"/>
                  </a:lnTo>
                  <a:lnTo>
                    <a:pt x="10317" y="826"/>
                  </a:lnTo>
                  <a:lnTo>
                    <a:pt x="10362" y="753"/>
                  </a:lnTo>
                  <a:lnTo>
                    <a:pt x="10415" y="637"/>
                  </a:lnTo>
                  <a:lnTo>
                    <a:pt x="10464" y="480"/>
                  </a:lnTo>
                  <a:lnTo>
                    <a:pt x="10493" y="335"/>
                  </a:lnTo>
                  <a:lnTo>
                    <a:pt x="10506" y="213"/>
                  </a:lnTo>
                  <a:lnTo>
                    <a:pt x="10509" y="168"/>
                  </a:lnTo>
                  <a:lnTo>
                    <a:pt x="6766" y="168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4" name="Rectangle 105"/>
            <p:cNvSpPr>
              <a:spLocks noChangeArrowheads="1"/>
            </p:cNvSpPr>
            <p:nvPr/>
          </p:nvSpPr>
          <p:spPr bwMode="auto">
            <a:xfrm flipH="1">
              <a:off x="9150096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5" name="Rectangle 106"/>
            <p:cNvSpPr>
              <a:spLocks noChangeArrowheads="1"/>
            </p:cNvSpPr>
            <p:nvPr/>
          </p:nvSpPr>
          <p:spPr bwMode="auto">
            <a:xfrm flipH="1">
              <a:off x="9111837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6" name="Rectangle 107"/>
            <p:cNvSpPr>
              <a:spLocks noChangeArrowheads="1"/>
            </p:cNvSpPr>
            <p:nvPr/>
          </p:nvSpPr>
          <p:spPr bwMode="auto">
            <a:xfrm flipH="1">
              <a:off x="9073578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7" name="Rectangle 108"/>
            <p:cNvSpPr>
              <a:spLocks noChangeArrowheads="1"/>
            </p:cNvSpPr>
            <p:nvPr/>
          </p:nvSpPr>
          <p:spPr bwMode="auto">
            <a:xfrm flipH="1">
              <a:off x="9035029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8" name="Rectangle 109"/>
            <p:cNvSpPr>
              <a:spLocks noChangeArrowheads="1"/>
            </p:cNvSpPr>
            <p:nvPr/>
          </p:nvSpPr>
          <p:spPr bwMode="auto">
            <a:xfrm flipH="1">
              <a:off x="8996770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9" name="Rectangle 110"/>
            <p:cNvSpPr>
              <a:spLocks noChangeArrowheads="1"/>
            </p:cNvSpPr>
            <p:nvPr/>
          </p:nvSpPr>
          <p:spPr bwMode="auto">
            <a:xfrm flipH="1">
              <a:off x="8958221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0" name="Rectangle 111"/>
            <p:cNvSpPr>
              <a:spLocks noChangeArrowheads="1"/>
            </p:cNvSpPr>
            <p:nvPr/>
          </p:nvSpPr>
          <p:spPr bwMode="auto">
            <a:xfrm flipH="1">
              <a:off x="8919962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1" name="Rectangle 112"/>
            <p:cNvSpPr>
              <a:spLocks noChangeArrowheads="1"/>
            </p:cNvSpPr>
            <p:nvPr/>
          </p:nvSpPr>
          <p:spPr bwMode="auto">
            <a:xfrm flipH="1">
              <a:off x="9141690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2" name="Rectangle 113"/>
            <p:cNvSpPr>
              <a:spLocks noChangeArrowheads="1"/>
            </p:cNvSpPr>
            <p:nvPr/>
          </p:nvSpPr>
          <p:spPr bwMode="auto">
            <a:xfrm flipH="1">
              <a:off x="9109228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3" name="Rectangle 114"/>
            <p:cNvSpPr>
              <a:spLocks noChangeArrowheads="1"/>
            </p:cNvSpPr>
            <p:nvPr/>
          </p:nvSpPr>
          <p:spPr bwMode="auto">
            <a:xfrm flipH="1">
              <a:off x="9076766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4" name="Rectangle 115"/>
            <p:cNvSpPr>
              <a:spLocks noChangeArrowheads="1"/>
            </p:cNvSpPr>
            <p:nvPr/>
          </p:nvSpPr>
          <p:spPr bwMode="auto">
            <a:xfrm flipH="1">
              <a:off x="9044593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5" name="Rectangle 116"/>
            <p:cNvSpPr>
              <a:spLocks noChangeArrowheads="1"/>
            </p:cNvSpPr>
            <p:nvPr/>
          </p:nvSpPr>
          <p:spPr bwMode="auto">
            <a:xfrm flipH="1">
              <a:off x="9012131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6" name="Rectangle 117"/>
            <p:cNvSpPr>
              <a:spLocks noChangeArrowheads="1"/>
            </p:cNvSpPr>
            <p:nvPr/>
          </p:nvSpPr>
          <p:spPr bwMode="auto">
            <a:xfrm flipH="1">
              <a:off x="8979669" y="-841526"/>
              <a:ext cx="1420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7" name="Rectangle 118"/>
            <p:cNvSpPr>
              <a:spLocks noChangeArrowheads="1"/>
            </p:cNvSpPr>
            <p:nvPr/>
          </p:nvSpPr>
          <p:spPr bwMode="auto">
            <a:xfrm flipH="1">
              <a:off x="8947207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8" name="Rectangle 119"/>
            <p:cNvSpPr>
              <a:spLocks noChangeArrowheads="1"/>
            </p:cNvSpPr>
            <p:nvPr/>
          </p:nvSpPr>
          <p:spPr bwMode="auto">
            <a:xfrm flipH="1">
              <a:off x="9128937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9" name="Rectangle 120"/>
            <p:cNvSpPr>
              <a:spLocks noChangeArrowheads="1"/>
            </p:cNvSpPr>
            <p:nvPr/>
          </p:nvSpPr>
          <p:spPr bwMode="auto">
            <a:xfrm flipH="1">
              <a:off x="9105170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0" name="Rectangle 121"/>
            <p:cNvSpPr>
              <a:spLocks noChangeArrowheads="1"/>
            </p:cNvSpPr>
            <p:nvPr/>
          </p:nvSpPr>
          <p:spPr bwMode="auto">
            <a:xfrm flipH="1">
              <a:off x="9081693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1" name="Rectangle 122"/>
            <p:cNvSpPr>
              <a:spLocks noChangeArrowheads="1"/>
            </p:cNvSpPr>
            <p:nvPr/>
          </p:nvSpPr>
          <p:spPr bwMode="auto">
            <a:xfrm flipH="1">
              <a:off x="9057926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2" name="Rectangle 123"/>
            <p:cNvSpPr>
              <a:spLocks noChangeArrowheads="1"/>
            </p:cNvSpPr>
            <p:nvPr/>
          </p:nvSpPr>
          <p:spPr bwMode="auto">
            <a:xfrm flipH="1">
              <a:off x="9034159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3" name="Rectangle 124"/>
            <p:cNvSpPr>
              <a:spLocks noChangeArrowheads="1"/>
            </p:cNvSpPr>
            <p:nvPr/>
          </p:nvSpPr>
          <p:spPr bwMode="auto">
            <a:xfrm flipH="1">
              <a:off x="9010682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4" name="Rectangle 125"/>
            <p:cNvSpPr>
              <a:spLocks noChangeArrowheads="1"/>
            </p:cNvSpPr>
            <p:nvPr/>
          </p:nvSpPr>
          <p:spPr bwMode="auto">
            <a:xfrm flipH="1">
              <a:off x="8986915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5" name="Rectangle 126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44056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6" name="Rectangle 127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11884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7" name="Rectangle 128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37100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8" name="Rectangle 129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9855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9" name="Freeform 130"/>
            <p:cNvSpPr>
              <a:spLocks/>
            </p:cNvSpPr>
            <p:nvPr/>
          </p:nvSpPr>
          <p:spPr bwMode="auto">
            <a:xfrm flipH="1">
              <a:off x="9762821" y="-780369"/>
              <a:ext cx="100285" cy="4058"/>
            </a:xfrm>
            <a:custGeom>
              <a:avLst/>
              <a:gdLst>
                <a:gd name="T0" fmla="*/ 1034 w 1039"/>
                <a:gd name="T1" fmla="*/ 42 h 42"/>
                <a:gd name="T2" fmla="*/ 5 w 1039"/>
                <a:gd name="T3" fmla="*/ 42 h 42"/>
                <a:gd name="T4" fmla="*/ 2 w 1039"/>
                <a:gd name="T5" fmla="*/ 41 h 42"/>
                <a:gd name="T6" fmla="*/ 0 w 1039"/>
                <a:gd name="T7" fmla="*/ 36 h 42"/>
                <a:gd name="T8" fmla="*/ 0 w 1039"/>
                <a:gd name="T9" fmla="*/ 6 h 42"/>
                <a:gd name="T10" fmla="*/ 2 w 1039"/>
                <a:gd name="T11" fmla="*/ 2 h 42"/>
                <a:gd name="T12" fmla="*/ 5 w 1039"/>
                <a:gd name="T13" fmla="*/ 0 h 42"/>
                <a:gd name="T14" fmla="*/ 1033 w 1039"/>
                <a:gd name="T15" fmla="*/ 0 h 42"/>
                <a:gd name="T16" fmla="*/ 1036 w 1039"/>
                <a:gd name="T17" fmla="*/ 2 h 42"/>
                <a:gd name="T18" fmla="*/ 1037 w 1039"/>
                <a:gd name="T19" fmla="*/ 6 h 42"/>
                <a:gd name="T20" fmla="*/ 1037 w 1039"/>
                <a:gd name="T21" fmla="*/ 36 h 42"/>
                <a:gd name="T22" fmla="*/ 1039 w 1039"/>
                <a:gd name="T23" fmla="*/ 41 h 42"/>
                <a:gd name="T24" fmla="*/ 1034 w 1039"/>
                <a:gd name="T25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39" h="42">
                  <a:moveTo>
                    <a:pt x="1034" y="42"/>
                  </a:moveTo>
                  <a:lnTo>
                    <a:pt x="5" y="42"/>
                  </a:lnTo>
                  <a:lnTo>
                    <a:pt x="2" y="41"/>
                  </a:lnTo>
                  <a:lnTo>
                    <a:pt x="0" y="36"/>
                  </a:lnTo>
                  <a:lnTo>
                    <a:pt x="0" y="6"/>
                  </a:lnTo>
                  <a:lnTo>
                    <a:pt x="2" y="2"/>
                  </a:lnTo>
                  <a:lnTo>
                    <a:pt x="5" y="0"/>
                  </a:lnTo>
                  <a:lnTo>
                    <a:pt x="1033" y="0"/>
                  </a:lnTo>
                  <a:lnTo>
                    <a:pt x="1036" y="2"/>
                  </a:lnTo>
                  <a:lnTo>
                    <a:pt x="1037" y="6"/>
                  </a:lnTo>
                  <a:lnTo>
                    <a:pt x="1037" y="36"/>
                  </a:lnTo>
                  <a:lnTo>
                    <a:pt x="1039" y="41"/>
                  </a:lnTo>
                  <a:lnTo>
                    <a:pt x="1034" y="42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0" y="711591"/>
            <a:ext cx="12200772" cy="6146409"/>
            <a:chOff x="1" y="711592"/>
            <a:chExt cx="12200772" cy="6146409"/>
          </a:xfrm>
        </p:grpSpPr>
        <p:sp>
          <p:nvSpPr>
            <p:cNvPr id="164" name="자유형 163"/>
            <p:cNvSpPr/>
            <p:nvPr/>
          </p:nvSpPr>
          <p:spPr>
            <a:xfrm rot="16200000">
              <a:off x="3027182" y="-2315589"/>
              <a:ext cx="6146409" cy="12200772"/>
            </a:xfrm>
            <a:custGeom>
              <a:avLst/>
              <a:gdLst>
                <a:gd name="connsiteX0" fmla="*/ 6146409 w 6146409"/>
                <a:gd name="connsiteY0" fmla="*/ 2222 h 12200772"/>
                <a:gd name="connsiteX1" fmla="*/ 6065629 w 6146409"/>
                <a:gd name="connsiteY1" fmla="*/ 164558 h 12200772"/>
                <a:gd name="connsiteX2" fmla="*/ 6114959 w 6146409"/>
                <a:gd name="connsiteY2" fmla="*/ 314135 h 12200772"/>
                <a:gd name="connsiteX3" fmla="*/ 6138200 w 6146409"/>
                <a:gd name="connsiteY3" fmla="*/ 323564 h 12200772"/>
                <a:gd name="connsiteX4" fmla="*/ 6146409 w 6146409"/>
                <a:gd name="connsiteY4" fmla="*/ 323564 h 12200772"/>
                <a:gd name="connsiteX5" fmla="*/ 6142304 w 6146409"/>
                <a:gd name="connsiteY5" fmla="*/ 325229 h 12200772"/>
                <a:gd name="connsiteX6" fmla="*/ 6146409 w 6146409"/>
                <a:gd name="connsiteY6" fmla="*/ 326894 h 12200772"/>
                <a:gd name="connsiteX7" fmla="*/ 6138200 w 6146409"/>
                <a:gd name="connsiteY7" fmla="*/ 326894 h 12200772"/>
                <a:gd name="connsiteX8" fmla="*/ 6114958 w 6146409"/>
                <a:gd name="connsiteY8" fmla="*/ 336323 h 12200772"/>
                <a:gd name="connsiteX9" fmla="*/ 6065628 w 6146409"/>
                <a:gd name="connsiteY9" fmla="*/ 485900 h 12200772"/>
                <a:gd name="connsiteX10" fmla="*/ 6114958 w 6146409"/>
                <a:gd name="connsiteY10" fmla="*/ 635477 h 12200772"/>
                <a:gd name="connsiteX11" fmla="*/ 6138200 w 6146409"/>
                <a:gd name="connsiteY11" fmla="*/ 644906 h 12200772"/>
                <a:gd name="connsiteX12" fmla="*/ 6146408 w 6146409"/>
                <a:gd name="connsiteY12" fmla="*/ 644906 h 12200772"/>
                <a:gd name="connsiteX13" fmla="*/ 6142304 w 6146409"/>
                <a:gd name="connsiteY13" fmla="*/ 646571 h 12200772"/>
                <a:gd name="connsiteX14" fmla="*/ 6146409 w 6146409"/>
                <a:gd name="connsiteY14" fmla="*/ 648235 h 12200772"/>
                <a:gd name="connsiteX15" fmla="*/ 6138200 w 6146409"/>
                <a:gd name="connsiteY15" fmla="*/ 648235 h 12200772"/>
                <a:gd name="connsiteX16" fmla="*/ 6114958 w 6146409"/>
                <a:gd name="connsiteY16" fmla="*/ 657664 h 12200772"/>
                <a:gd name="connsiteX17" fmla="*/ 6065628 w 6146409"/>
                <a:gd name="connsiteY17" fmla="*/ 807242 h 12200772"/>
                <a:gd name="connsiteX18" fmla="*/ 6114958 w 6146409"/>
                <a:gd name="connsiteY18" fmla="*/ 956818 h 12200772"/>
                <a:gd name="connsiteX19" fmla="*/ 6138200 w 6146409"/>
                <a:gd name="connsiteY19" fmla="*/ 966247 h 12200772"/>
                <a:gd name="connsiteX20" fmla="*/ 6146408 w 6146409"/>
                <a:gd name="connsiteY20" fmla="*/ 966247 h 12200772"/>
                <a:gd name="connsiteX21" fmla="*/ 6142304 w 6146409"/>
                <a:gd name="connsiteY21" fmla="*/ 967912 h 12200772"/>
                <a:gd name="connsiteX22" fmla="*/ 6146408 w 6146409"/>
                <a:gd name="connsiteY22" fmla="*/ 969577 h 12200772"/>
                <a:gd name="connsiteX23" fmla="*/ 6138200 w 6146409"/>
                <a:gd name="connsiteY23" fmla="*/ 969577 h 12200772"/>
                <a:gd name="connsiteX24" fmla="*/ 6114958 w 6146409"/>
                <a:gd name="connsiteY24" fmla="*/ 979006 h 12200772"/>
                <a:gd name="connsiteX25" fmla="*/ 6065628 w 6146409"/>
                <a:gd name="connsiteY25" fmla="*/ 1128583 h 12200772"/>
                <a:gd name="connsiteX26" fmla="*/ 6114958 w 6146409"/>
                <a:gd name="connsiteY26" fmla="*/ 1278160 h 12200772"/>
                <a:gd name="connsiteX27" fmla="*/ 6138200 w 6146409"/>
                <a:gd name="connsiteY27" fmla="*/ 1287589 h 12200772"/>
                <a:gd name="connsiteX28" fmla="*/ 6146408 w 6146409"/>
                <a:gd name="connsiteY28" fmla="*/ 1287589 h 12200772"/>
                <a:gd name="connsiteX29" fmla="*/ 6142304 w 6146409"/>
                <a:gd name="connsiteY29" fmla="*/ 1289254 h 12200772"/>
                <a:gd name="connsiteX30" fmla="*/ 6146408 w 6146409"/>
                <a:gd name="connsiteY30" fmla="*/ 1290919 h 12200772"/>
                <a:gd name="connsiteX31" fmla="*/ 6138199 w 6146409"/>
                <a:gd name="connsiteY31" fmla="*/ 1290919 h 12200772"/>
                <a:gd name="connsiteX32" fmla="*/ 6114958 w 6146409"/>
                <a:gd name="connsiteY32" fmla="*/ 1300348 h 12200772"/>
                <a:gd name="connsiteX33" fmla="*/ 6065628 w 6146409"/>
                <a:gd name="connsiteY33" fmla="*/ 1449925 h 12200772"/>
                <a:gd name="connsiteX34" fmla="*/ 6114958 w 6146409"/>
                <a:gd name="connsiteY34" fmla="*/ 1599502 h 12200772"/>
                <a:gd name="connsiteX35" fmla="*/ 6138199 w 6146409"/>
                <a:gd name="connsiteY35" fmla="*/ 1608931 h 12200772"/>
                <a:gd name="connsiteX36" fmla="*/ 6146408 w 6146409"/>
                <a:gd name="connsiteY36" fmla="*/ 1608931 h 12200772"/>
                <a:gd name="connsiteX37" fmla="*/ 6142304 w 6146409"/>
                <a:gd name="connsiteY37" fmla="*/ 1610596 h 12200772"/>
                <a:gd name="connsiteX38" fmla="*/ 6146408 w 6146409"/>
                <a:gd name="connsiteY38" fmla="*/ 1612261 h 12200772"/>
                <a:gd name="connsiteX39" fmla="*/ 6138199 w 6146409"/>
                <a:gd name="connsiteY39" fmla="*/ 1612261 h 12200772"/>
                <a:gd name="connsiteX40" fmla="*/ 6114958 w 6146409"/>
                <a:gd name="connsiteY40" fmla="*/ 1621690 h 12200772"/>
                <a:gd name="connsiteX41" fmla="*/ 6065628 w 6146409"/>
                <a:gd name="connsiteY41" fmla="*/ 1771267 h 12200772"/>
                <a:gd name="connsiteX42" fmla="*/ 6114958 w 6146409"/>
                <a:gd name="connsiteY42" fmla="*/ 1920843 h 12200772"/>
                <a:gd name="connsiteX43" fmla="*/ 6138199 w 6146409"/>
                <a:gd name="connsiteY43" fmla="*/ 1930273 h 12200772"/>
                <a:gd name="connsiteX44" fmla="*/ 6146408 w 6146409"/>
                <a:gd name="connsiteY44" fmla="*/ 1930273 h 12200772"/>
                <a:gd name="connsiteX45" fmla="*/ 6142303 w 6146409"/>
                <a:gd name="connsiteY45" fmla="*/ 1931938 h 12200772"/>
                <a:gd name="connsiteX46" fmla="*/ 6146408 w 6146409"/>
                <a:gd name="connsiteY46" fmla="*/ 1933603 h 12200772"/>
                <a:gd name="connsiteX47" fmla="*/ 6138199 w 6146409"/>
                <a:gd name="connsiteY47" fmla="*/ 1933603 h 12200772"/>
                <a:gd name="connsiteX48" fmla="*/ 6114957 w 6146409"/>
                <a:gd name="connsiteY48" fmla="*/ 1943032 h 12200772"/>
                <a:gd name="connsiteX49" fmla="*/ 6065627 w 6146409"/>
                <a:gd name="connsiteY49" fmla="*/ 2092608 h 12200772"/>
                <a:gd name="connsiteX50" fmla="*/ 6114957 w 6146409"/>
                <a:gd name="connsiteY50" fmla="*/ 2242185 h 12200772"/>
                <a:gd name="connsiteX51" fmla="*/ 6138199 w 6146409"/>
                <a:gd name="connsiteY51" fmla="*/ 2251614 h 12200772"/>
                <a:gd name="connsiteX52" fmla="*/ 6146407 w 6146409"/>
                <a:gd name="connsiteY52" fmla="*/ 2251614 h 12200772"/>
                <a:gd name="connsiteX53" fmla="*/ 6142303 w 6146409"/>
                <a:gd name="connsiteY53" fmla="*/ 2253279 h 12200772"/>
                <a:gd name="connsiteX54" fmla="*/ 6146408 w 6146409"/>
                <a:gd name="connsiteY54" fmla="*/ 2254944 h 12200772"/>
                <a:gd name="connsiteX55" fmla="*/ 6138199 w 6146409"/>
                <a:gd name="connsiteY55" fmla="*/ 2254944 h 12200772"/>
                <a:gd name="connsiteX56" fmla="*/ 6114957 w 6146409"/>
                <a:gd name="connsiteY56" fmla="*/ 2264374 h 12200772"/>
                <a:gd name="connsiteX57" fmla="*/ 6065627 w 6146409"/>
                <a:gd name="connsiteY57" fmla="*/ 2413950 h 12200772"/>
                <a:gd name="connsiteX58" fmla="*/ 6114957 w 6146409"/>
                <a:gd name="connsiteY58" fmla="*/ 2563526 h 12200772"/>
                <a:gd name="connsiteX59" fmla="*/ 6138199 w 6146409"/>
                <a:gd name="connsiteY59" fmla="*/ 2572956 h 12200772"/>
                <a:gd name="connsiteX60" fmla="*/ 6146407 w 6146409"/>
                <a:gd name="connsiteY60" fmla="*/ 2572956 h 12200772"/>
                <a:gd name="connsiteX61" fmla="*/ 6142303 w 6146409"/>
                <a:gd name="connsiteY61" fmla="*/ 2574620 h 12200772"/>
                <a:gd name="connsiteX62" fmla="*/ 6146407 w 6146409"/>
                <a:gd name="connsiteY62" fmla="*/ 2576286 h 12200772"/>
                <a:gd name="connsiteX63" fmla="*/ 6138199 w 6146409"/>
                <a:gd name="connsiteY63" fmla="*/ 2576286 h 12200772"/>
                <a:gd name="connsiteX64" fmla="*/ 6114957 w 6146409"/>
                <a:gd name="connsiteY64" fmla="*/ 2585714 h 12200772"/>
                <a:gd name="connsiteX65" fmla="*/ 6065627 w 6146409"/>
                <a:gd name="connsiteY65" fmla="*/ 2735292 h 12200772"/>
                <a:gd name="connsiteX66" fmla="*/ 6114957 w 6146409"/>
                <a:gd name="connsiteY66" fmla="*/ 2884868 h 12200772"/>
                <a:gd name="connsiteX67" fmla="*/ 6138199 w 6146409"/>
                <a:gd name="connsiteY67" fmla="*/ 2894298 h 12200772"/>
                <a:gd name="connsiteX68" fmla="*/ 6146407 w 6146409"/>
                <a:gd name="connsiteY68" fmla="*/ 2894298 h 12200772"/>
                <a:gd name="connsiteX69" fmla="*/ 6142303 w 6146409"/>
                <a:gd name="connsiteY69" fmla="*/ 2895963 h 12200772"/>
                <a:gd name="connsiteX70" fmla="*/ 6146407 w 6146409"/>
                <a:gd name="connsiteY70" fmla="*/ 2897627 h 12200772"/>
                <a:gd name="connsiteX71" fmla="*/ 6138199 w 6146409"/>
                <a:gd name="connsiteY71" fmla="*/ 2897627 h 12200772"/>
                <a:gd name="connsiteX72" fmla="*/ 6114957 w 6146409"/>
                <a:gd name="connsiteY72" fmla="*/ 2907056 h 12200772"/>
                <a:gd name="connsiteX73" fmla="*/ 6065627 w 6146409"/>
                <a:gd name="connsiteY73" fmla="*/ 3056633 h 12200772"/>
                <a:gd name="connsiteX74" fmla="*/ 6114957 w 6146409"/>
                <a:gd name="connsiteY74" fmla="*/ 3206209 h 12200772"/>
                <a:gd name="connsiteX75" fmla="*/ 6138199 w 6146409"/>
                <a:gd name="connsiteY75" fmla="*/ 3215638 h 12200772"/>
                <a:gd name="connsiteX76" fmla="*/ 6146407 w 6146409"/>
                <a:gd name="connsiteY76" fmla="*/ 3215638 h 12200772"/>
                <a:gd name="connsiteX77" fmla="*/ 6142303 w 6146409"/>
                <a:gd name="connsiteY77" fmla="*/ 3217303 h 12200772"/>
                <a:gd name="connsiteX78" fmla="*/ 6146407 w 6146409"/>
                <a:gd name="connsiteY78" fmla="*/ 3218969 h 12200772"/>
                <a:gd name="connsiteX79" fmla="*/ 6138198 w 6146409"/>
                <a:gd name="connsiteY79" fmla="*/ 3218969 h 12200772"/>
                <a:gd name="connsiteX80" fmla="*/ 6114956 w 6146409"/>
                <a:gd name="connsiteY80" fmla="*/ 3228397 h 12200772"/>
                <a:gd name="connsiteX81" fmla="*/ 6065626 w 6146409"/>
                <a:gd name="connsiteY81" fmla="*/ 3377975 h 12200772"/>
                <a:gd name="connsiteX82" fmla="*/ 6114956 w 6146409"/>
                <a:gd name="connsiteY82" fmla="*/ 3527551 h 12200772"/>
                <a:gd name="connsiteX83" fmla="*/ 6138198 w 6146409"/>
                <a:gd name="connsiteY83" fmla="*/ 3536980 h 12200772"/>
                <a:gd name="connsiteX84" fmla="*/ 6146407 w 6146409"/>
                <a:gd name="connsiteY84" fmla="*/ 3536980 h 12200772"/>
                <a:gd name="connsiteX85" fmla="*/ 6142303 w 6146409"/>
                <a:gd name="connsiteY85" fmla="*/ 3538645 h 12200772"/>
                <a:gd name="connsiteX86" fmla="*/ 6146407 w 6146409"/>
                <a:gd name="connsiteY86" fmla="*/ 3540310 h 12200772"/>
                <a:gd name="connsiteX87" fmla="*/ 6138198 w 6146409"/>
                <a:gd name="connsiteY87" fmla="*/ 3540310 h 12200772"/>
                <a:gd name="connsiteX88" fmla="*/ 6114956 w 6146409"/>
                <a:gd name="connsiteY88" fmla="*/ 3549739 h 12200772"/>
                <a:gd name="connsiteX89" fmla="*/ 6065626 w 6146409"/>
                <a:gd name="connsiteY89" fmla="*/ 3699316 h 12200772"/>
                <a:gd name="connsiteX90" fmla="*/ 6114956 w 6146409"/>
                <a:gd name="connsiteY90" fmla="*/ 3848893 h 12200772"/>
                <a:gd name="connsiteX91" fmla="*/ 6138198 w 6146409"/>
                <a:gd name="connsiteY91" fmla="*/ 3858322 h 12200772"/>
                <a:gd name="connsiteX92" fmla="*/ 6146406 w 6146409"/>
                <a:gd name="connsiteY92" fmla="*/ 3858322 h 12200772"/>
                <a:gd name="connsiteX93" fmla="*/ 6142302 w 6146409"/>
                <a:gd name="connsiteY93" fmla="*/ 3859987 h 12200772"/>
                <a:gd name="connsiteX94" fmla="*/ 6146407 w 6146409"/>
                <a:gd name="connsiteY94" fmla="*/ 3861652 h 12200772"/>
                <a:gd name="connsiteX95" fmla="*/ 6138198 w 6146409"/>
                <a:gd name="connsiteY95" fmla="*/ 3861652 h 12200772"/>
                <a:gd name="connsiteX96" fmla="*/ 6114956 w 6146409"/>
                <a:gd name="connsiteY96" fmla="*/ 3871081 h 12200772"/>
                <a:gd name="connsiteX97" fmla="*/ 6065626 w 6146409"/>
                <a:gd name="connsiteY97" fmla="*/ 4020658 h 12200772"/>
                <a:gd name="connsiteX98" fmla="*/ 6114956 w 6146409"/>
                <a:gd name="connsiteY98" fmla="*/ 4170234 h 12200772"/>
                <a:gd name="connsiteX99" fmla="*/ 6138198 w 6146409"/>
                <a:gd name="connsiteY99" fmla="*/ 4179664 h 12200772"/>
                <a:gd name="connsiteX100" fmla="*/ 6146406 w 6146409"/>
                <a:gd name="connsiteY100" fmla="*/ 4179664 h 12200772"/>
                <a:gd name="connsiteX101" fmla="*/ 6142302 w 6146409"/>
                <a:gd name="connsiteY101" fmla="*/ 4181329 h 12200772"/>
                <a:gd name="connsiteX102" fmla="*/ 6146406 w 6146409"/>
                <a:gd name="connsiteY102" fmla="*/ 4182993 h 12200772"/>
                <a:gd name="connsiteX103" fmla="*/ 6138198 w 6146409"/>
                <a:gd name="connsiteY103" fmla="*/ 4182993 h 12200772"/>
                <a:gd name="connsiteX104" fmla="*/ 6114956 w 6146409"/>
                <a:gd name="connsiteY104" fmla="*/ 4192423 h 12200772"/>
                <a:gd name="connsiteX105" fmla="*/ 6065626 w 6146409"/>
                <a:gd name="connsiteY105" fmla="*/ 4342000 h 12200772"/>
                <a:gd name="connsiteX106" fmla="*/ 6114956 w 6146409"/>
                <a:gd name="connsiteY106" fmla="*/ 4491576 h 12200772"/>
                <a:gd name="connsiteX107" fmla="*/ 6138198 w 6146409"/>
                <a:gd name="connsiteY107" fmla="*/ 4501005 h 12200772"/>
                <a:gd name="connsiteX108" fmla="*/ 6146406 w 6146409"/>
                <a:gd name="connsiteY108" fmla="*/ 4501005 h 12200772"/>
                <a:gd name="connsiteX109" fmla="*/ 6142302 w 6146409"/>
                <a:gd name="connsiteY109" fmla="*/ 4502670 h 12200772"/>
                <a:gd name="connsiteX110" fmla="*/ 6146406 w 6146409"/>
                <a:gd name="connsiteY110" fmla="*/ 4504335 h 12200772"/>
                <a:gd name="connsiteX111" fmla="*/ 6138198 w 6146409"/>
                <a:gd name="connsiteY111" fmla="*/ 4504335 h 12200772"/>
                <a:gd name="connsiteX112" fmla="*/ 6114956 w 6146409"/>
                <a:gd name="connsiteY112" fmla="*/ 4513765 h 12200772"/>
                <a:gd name="connsiteX113" fmla="*/ 6065626 w 6146409"/>
                <a:gd name="connsiteY113" fmla="*/ 4663342 h 12200772"/>
                <a:gd name="connsiteX114" fmla="*/ 6114956 w 6146409"/>
                <a:gd name="connsiteY114" fmla="*/ 4812918 h 12200772"/>
                <a:gd name="connsiteX115" fmla="*/ 6138197 w 6146409"/>
                <a:gd name="connsiteY115" fmla="*/ 4822348 h 12200772"/>
                <a:gd name="connsiteX116" fmla="*/ 6146406 w 6146409"/>
                <a:gd name="connsiteY116" fmla="*/ 4822348 h 12200772"/>
                <a:gd name="connsiteX117" fmla="*/ 6142302 w 6146409"/>
                <a:gd name="connsiteY117" fmla="*/ 4824012 h 12200772"/>
                <a:gd name="connsiteX118" fmla="*/ 6146406 w 6146409"/>
                <a:gd name="connsiteY118" fmla="*/ 4825677 h 12200772"/>
                <a:gd name="connsiteX119" fmla="*/ 6138197 w 6146409"/>
                <a:gd name="connsiteY119" fmla="*/ 4825677 h 12200772"/>
                <a:gd name="connsiteX120" fmla="*/ 6114955 w 6146409"/>
                <a:gd name="connsiteY120" fmla="*/ 4835106 h 12200772"/>
                <a:gd name="connsiteX121" fmla="*/ 6065625 w 6146409"/>
                <a:gd name="connsiteY121" fmla="*/ 4984683 h 12200772"/>
                <a:gd name="connsiteX122" fmla="*/ 6114955 w 6146409"/>
                <a:gd name="connsiteY122" fmla="*/ 5134260 h 12200772"/>
                <a:gd name="connsiteX123" fmla="*/ 6138197 w 6146409"/>
                <a:gd name="connsiteY123" fmla="*/ 5143689 h 12200772"/>
                <a:gd name="connsiteX124" fmla="*/ 6146405 w 6146409"/>
                <a:gd name="connsiteY124" fmla="*/ 5143689 h 12200772"/>
                <a:gd name="connsiteX125" fmla="*/ 6142301 w 6146409"/>
                <a:gd name="connsiteY125" fmla="*/ 5145354 h 12200772"/>
                <a:gd name="connsiteX126" fmla="*/ 6146406 w 6146409"/>
                <a:gd name="connsiteY126" fmla="*/ 5147018 h 12200772"/>
                <a:gd name="connsiteX127" fmla="*/ 6138197 w 6146409"/>
                <a:gd name="connsiteY127" fmla="*/ 5147018 h 12200772"/>
                <a:gd name="connsiteX128" fmla="*/ 6114955 w 6146409"/>
                <a:gd name="connsiteY128" fmla="*/ 5156448 h 12200772"/>
                <a:gd name="connsiteX129" fmla="*/ 6065625 w 6146409"/>
                <a:gd name="connsiteY129" fmla="*/ 5306025 h 12200772"/>
                <a:gd name="connsiteX130" fmla="*/ 6114955 w 6146409"/>
                <a:gd name="connsiteY130" fmla="*/ 5455601 h 12200772"/>
                <a:gd name="connsiteX131" fmla="*/ 6138197 w 6146409"/>
                <a:gd name="connsiteY131" fmla="*/ 5465031 h 12200772"/>
                <a:gd name="connsiteX132" fmla="*/ 6146405 w 6146409"/>
                <a:gd name="connsiteY132" fmla="*/ 5465031 h 12200772"/>
                <a:gd name="connsiteX133" fmla="*/ 6142301 w 6146409"/>
                <a:gd name="connsiteY133" fmla="*/ 5466695 h 12200772"/>
                <a:gd name="connsiteX134" fmla="*/ 6146405 w 6146409"/>
                <a:gd name="connsiteY134" fmla="*/ 5468361 h 12200772"/>
                <a:gd name="connsiteX135" fmla="*/ 6138197 w 6146409"/>
                <a:gd name="connsiteY135" fmla="*/ 5468361 h 12200772"/>
                <a:gd name="connsiteX136" fmla="*/ 6114955 w 6146409"/>
                <a:gd name="connsiteY136" fmla="*/ 5477790 h 12200772"/>
                <a:gd name="connsiteX137" fmla="*/ 6065625 w 6146409"/>
                <a:gd name="connsiteY137" fmla="*/ 5627367 h 12200772"/>
                <a:gd name="connsiteX138" fmla="*/ 6114955 w 6146409"/>
                <a:gd name="connsiteY138" fmla="*/ 5776943 h 12200772"/>
                <a:gd name="connsiteX139" fmla="*/ 6138197 w 6146409"/>
                <a:gd name="connsiteY139" fmla="*/ 5786373 h 12200772"/>
                <a:gd name="connsiteX140" fmla="*/ 6146405 w 6146409"/>
                <a:gd name="connsiteY140" fmla="*/ 5786373 h 12200772"/>
                <a:gd name="connsiteX141" fmla="*/ 6142301 w 6146409"/>
                <a:gd name="connsiteY141" fmla="*/ 5788037 h 12200772"/>
                <a:gd name="connsiteX142" fmla="*/ 6146405 w 6146409"/>
                <a:gd name="connsiteY142" fmla="*/ 5789702 h 12200772"/>
                <a:gd name="connsiteX143" fmla="*/ 6138197 w 6146409"/>
                <a:gd name="connsiteY143" fmla="*/ 5789702 h 12200772"/>
                <a:gd name="connsiteX144" fmla="*/ 6114955 w 6146409"/>
                <a:gd name="connsiteY144" fmla="*/ 5799131 h 12200772"/>
                <a:gd name="connsiteX145" fmla="*/ 6065625 w 6146409"/>
                <a:gd name="connsiteY145" fmla="*/ 5948709 h 12200772"/>
                <a:gd name="connsiteX146" fmla="*/ 6089279 w 6146409"/>
                <a:gd name="connsiteY146" fmla="*/ 6063492 h 12200772"/>
                <a:gd name="connsiteX147" fmla="*/ 6110280 w 6146409"/>
                <a:gd name="connsiteY147" fmla="*/ 6091951 h 12200772"/>
                <a:gd name="connsiteX148" fmla="*/ 6146409 w 6146409"/>
                <a:gd name="connsiteY148" fmla="*/ 6091951 h 12200772"/>
                <a:gd name="connsiteX149" fmla="*/ 6122875 w 6146409"/>
                <a:gd name="connsiteY149" fmla="*/ 6101498 h 12200772"/>
                <a:gd name="connsiteX150" fmla="*/ 6146405 w 6146409"/>
                <a:gd name="connsiteY150" fmla="*/ 6111044 h 12200772"/>
                <a:gd name="connsiteX151" fmla="*/ 6110284 w 6146409"/>
                <a:gd name="connsiteY151" fmla="*/ 6111044 h 12200772"/>
                <a:gd name="connsiteX152" fmla="*/ 6089282 w 6146409"/>
                <a:gd name="connsiteY152" fmla="*/ 6139503 h 12200772"/>
                <a:gd name="connsiteX153" fmla="*/ 6065629 w 6146409"/>
                <a:gd name="connsiteY153" fmla="*/ 6254286 h 12200772"/>
                <a:gd name="connsiteX154" fmla="*/ 6114959 w 6146409"/>
                <a:gd name="connsiteY154" fmla="*/ 6403863 h 12200772"/>
                <a:gd name="connsiteX155" fmla="*/ 6138200 w 6146409"/>
                <a:gd name="connsiteY155" fmla="*/ 6413292 h 12200772"/>
                <a:gd name="connsiteX156" fmla="*/ 6146409 w 6146409"/>
                <a:gd name="connsiteY156" fmla="*/ 6413292 h 12200772"/>
                <a:gd name="connsiteX157" fmla="*/ 6142304 w 6146409"/>
                <a:gd name="connsiteY157" fmla="*/ 6414957 h 12200772"/>
                <a:gd name="connsiteX158" fmla="*/ 6146409 w 6146409"/>
                <a:gd name="connsiteY158" fmla="*/ 6416622 h 12200772"/>
                <a:gd name="connsiteX159" fmla="*/ 6138200 w 6146409"/>
                <a:gd name="connsiteY159" fmla="*/ 6416622 h 12200772"/>
                <a:gd name="connsiteX160" fmla="*/ 6114958 w 6146409"/>
                <a:gd name="connsiteY160" fmla="*/ 6426051 h 12200772"/>
                <a:gd name="connsiteX161" fmla="*/ 6065628 w 6146409"/>
                <a:gd name="connsiteY161" fmla="*/ 6575628 h 12200772"/>
                <a:gd name="connsiteX162" fmla="*/ 6114958 w 6146409"/>
                <a:gd name="connsiteY162" fmla="*/ 6725204 h 12200772"/>
                <a:gd name="connsiteX163" fmla="*/ 6138200 w 6146409"/>
                <a:gd name="connsiteY163" fmla="*/ 6734633 h 12200772"/>
                <a:gd name="connsiteX164" fmla="*/ 6146408 w 6146409"/>
                <a:gd name="connsiteY164" fmla="*/ 6734633 h 12200772"/>
                <a:gd name="connsiteX165" fmla="*/ 6142304 w 6146409"/>
                <a:gd name="connsiteY165" fmla="*/ 6736299 h 12200772"/>
                <a:gd name="connsiteX166" fmla="*/ 6146409 w 6146409"/>
                <a:gd name="connsiteY166" fmla="*/ 6737963 h 12200772"/>
                <a:gd name="connsiteX167" fmla="*/ 6138200 w 6146409"/>
                <a:gd name="connsiteY167" fmla="*/ 6737963 h 12200772"/>
                <a:gd name="connsiteX168" fmla="*/ 6114958 w 6146409"/>
                <a:gd name="connsiteY168" fmla="*/ 6747392 h 12200772"/>
                <a:gd name="connsiteX169" fmla="*/ 6065628 w 6146409"/>
                <a:gd name="connsiteY169" fmla="*/ 6896970 h 12200772"/>
                <a:gd name="connsiteX170" fmla="*/ 6114958 w 6146409"/>
                <a:gd name="connsiteY170" fmla="*/ 7046546 h 12200772"/>
                <a:gd name="connsiteX171" fmla="*/ 6138200 w 6146409"/>
                <a:gd name="connsiteY171" fmla="*/ 7055975 h 12200772"/>
                <a:gd name="connsiteX172" fmla="*/ 6146408 w 6146409"/>
                <a:gd name="connsiteY172" fmla="*/ 7055975 h 12200772"/>
                <a:gd name="connsiteX173" fmla="*/ 6142304 w 6146409"/>
                <a:gd name="connsiteY173" fmla="*/ 7057640 h 12200772"/>
                <a:gd name="connsiteX174" fmla="*/ 6146408 w 6146409"/>
                <a:gd name="connsiteY174" fmla="*/ 7059305 h 12200772"/>
                <a:gd name="connsiteX175" fmla="*/ 6138200 w 6146409"/>
                <a:gd name="connsiteY175" fmla="*/ 7059305 h 12200772"/>
                <a:gd name="connsiteX176" fmla="*/ 6114958 w 6146409"/>
                <a:gd name="connsiteY176" fmla="*/ 7068734 h 12200772"/>
                <a:gd name="connsiteX177" fmla="*/ 6065628 w 6146409"/>
                <a:gd name="connsiteY177" fmla="*/ 7218311 h 12200772"/>
                <a:gd name="connsiteX178" fmla="*/ 6114958 w 6146409"/>
                <a:gd name="connsiteY178" fmla="*/ 7367888 h 12200772"/>
                <a:gd name="connsiteX179" fmla="*/ 6138200 w 6146409"/>
                <a:gd name="connsiteY179" fmla="*/ 7377317 h 12200772"/>
                <a:gd name="connsiteX180" fmla="*/ 6146408 w 6146409"/>
                <a:gd name="connsiteY180" fmla="*/ 7377317 h 12200772"/>
                <a:gd name="connsiteX181" fmla="*/ 6142304 w 6146409"/>
                <a:gd name="connsiteY181" fmla="*/ 7378982 h 12200772"/>
                <a:gd name="connsiteX182" fmla="*/ 6146408 w 6146409"/>
                <a:gd name="connsiteY182" fmla="*/ 7380647 h 12200772"/>
                <a:gd name="connsiteX183" fmla="*/ 6138199 w 6146409"/>
                <a:gd name="connsiteY183" fmla="*/ 7380647 h 12200772"/>
                <a:gd name="connsiteX184" fmla="*/ 6114958 w 6146409"/>
                <a:gd name="connsiteY184" fmla="*/ 7390076 h 12200772"/>
                <a:gd name="connsiteX185" fmla="*/ 6065628 w 6146409"/>
                <a:gd name="connsiteY185" fmla="*/ 7539653 h 12200772"/>
                <a:gd name="connsiteX186" fmla="*/ 6114958 w 6146409"/>
                <a:gd name="connsiteY186" fmla="*/ 7689230 h 12200772"/>
                <a:gd name="connsiteX187" fmla="*/ 6138199 w 6146409"/>
                <a:gd name="connsiteY187" fmla="*/ 7698659 h 12200772"/>
                <a:gd name="connsiteX188" fmla="*/ 6146408 w 6146409"/>
                <a:gd name="connsiteY188" fmla="*/ 7698659 h 12200772"/>
                <a:gd name="connsiteX189" fmla="*/ 6142304 w 6146409"/>
                <a:gd name="connsiteY189" fmla="*/ 7700324 h 12200772"/>
                <a:gd name="connsiteX190" fmla="*/ 6146408 w 6146409"/>
                <a:gd name="connsiteY190" fmla="*/ 7701989 h 12200772"/>
                <a:gd name="connsiteX191" fmla="*/ 6138199 w 6146409"/>
                <a:gd name="connsiteY191" fmla="*/ 7701989 h 12200772"/>
                <a:gd name="connsiteX192" fmla="*/ 6114958 w 6146409"/>
                <a:gd name="connsiteY192" fmla="*/ 7711418 h 12200772"/>
                <a:gd name="connsiteX193" fmla="*/ 6065628 w 6146409"/>
                <a:gd name="connsiteY193" fmla="*/ 7860994 h 12200772"/>
                <a:gd name="connsiteX194" fmla="*/ 6114958 w 6146409"/>
                <a:gd name="connsiteY194" fmla="*/ 8010571 h 12200772"/>
                <a:gd name="connsiteX195" fmla="*/ 6138199 w 6146409"/>
                <a:gd name="connsiteY195" fmla="*/ 8020001 h 12200772"/>
                <a:gd name="connsiteX196" fmla="*/ 6146408 w 6146409"/>
                <a:gd name="connsiteY196" fmla="*/ 8020001 h 12200772"/>
                <a:gd name="connsiteX197" fmla="*/ 6142303 w 6146409"/>
                <a:gd name="connsiteY197" fmla="*/ 8021666 h 12200772"/>
                <a:gd name="connsiteX198" fmla="*/ 6146408 w 6146409"/>
                <a:gd name="connsiteY198" fmla="*/ 8023331 h 12200772"/>
                <a:gd name="connsiteX199" fmla="*/ 6138199 w 6146409"/>
                <a:gd name="connsiteY199" fmla="*/ 8023331 h 12200772"/>
                <a:gd name="connsiteX200" fmla="*/ 6114957 w 6146409"/>
                <a:gd name="connsiteY200" fmla="*/ 8032759 h 12200772"/>
                <a:gd name="connsiteX201" fmla="*/ 6065627 w 6146409"/>
                <a:gd name="connsiteY201" fmla="*/ 8182336 h 12200772"/>
                <a:gd name="connsiteX202" fmla="*/ 6114957 w 6146409"/>
                <a:gd name="connsiteY202" fmla="*/ 8331913 h 12200772"/>
                <a:gd name="connsiteX203" fmla="*/ 6138199 w 6146409"/>
                <a:gd name="connsiteY203" fmla="*/ 8341342 h 12200772"/>
                <a:gd name="connsiteX204" fmla="*/ 6146407 w 6146409"/>
                <a:gd name="connsiteY204" fmla="*/ 8341342 h 12200772"/>
                <a:gd name="connsiteX205" fmla="*/ 6142303 w 6146409"/>
                <a:gd name="connsiteY205" fmla="*/ 8343007 h 12200772"/>
                <a:gd name="connsiteX206" fmla="*/ 6146408 w 6146409"/>
                <a:gd name="connsiteY206" fmla="*/ 8344672 h 12200772"/>
                <a:gd name="connsiteX207" fmla="*/ 6138199 w 6146409"/>
                <a:gd name="connsiteY207" fmla="*/ 8344672 h 12200772"/>
                <a:gd name="connsiteX208" fmla="*/ 6114957 w 6146409"/>
                <a:gd name="connsiteY208" fmla="*/ 8354101 h 12200772"/>
                <a:gd name="connsiteX209" fmla="*/ 6065627 w 6146409"/>
                <a:gd name="connsiteY209" fmla="*/ 8503678 h 12200772"/>
                <a:gd name="connsiteX210" fmla="*/ 6114957 w 6146409"/>
                <a:gd name="connsiteY210" fmla="*/ 8653254 h 12200772"/>
                <a:gd name="connsiteX211" fmla="*/ 6138199 w 6146409"/>
                <a:gd name="connsiteY211" fmla="*/ 8662684 h 12200772"/>
                <a:gd name="connsiteX212" fmla="*/ 6146407 w 6146409"/>
                <a:gd name="connsiteY212" fmla="*/ 8662684 h 12200772"/>
                <a:gd name="connsiteX213" fmla="*/ 6142303 w 6146409"/>
                <a:gd name="connsiteY213" fmla="*/ 8664348 h 12200772"/>
                <a:gd name="connsiteX214" fmla="*/ 6146407 w 6146409"/>
                <a:gd name="connsiteY214" fmla="*/ 8666014 h 12200772"/>
                <a:gd name="connsiteX215" fmla="*/ 6138199 w 6146409"/>
                <a:gd name="connsiteY215" fmla="*/ 8666014 h 12200772"/>
                <a:gd name="connsiteX216" fmla="*/ 6114957 w 6146409"/>
                <a:gd name="connsiteY216" fmla="*/ 8675442 h 12200772"/>
                <a:gd name="connsiteX217" fmla="*/ 6065627 w 6146409"/>
                <a:gd name="connsiteY217" fmla="*/ 8825020 h 12200772"/>
                <a:gd name="connsiteX218" fmla="*/ 6114957 w 6146409"/>
                <a:gd name="connsiteY218" fmla="*/ 8974596 h 12200772"/>
                <a:gd name="connsiteX219" fmla="*/ 6138199 w 6146409"/>
                <a:gd name="connsiteY219" fmla="*/ 8984026 h 12200772"/>
                <a:gd name="connsiteX220" fmla="*/ 6146407 w 6146409"/>
                <a:gd name="connsiteY220" fmla="*/ 8984026 h 12200772"/>
                <a:gd name="connsiteX221" fmla="*/ 6142303 w 6146409"/>
                <a:gd name="connsiteY221" fmla="*/ 8985690 h 12200772"/>
                <a:gd name="connsiteX222" fmla="*/ 6146407 w 6146409"/>
                <a:gd name="connsiteY222" fmla="*/ 8987354 h 12200772"/>
                <a:gd name="connsiteX223" fmla="*/ 6138199 w 6146409"/>
                <a:gd name="connsiteY223" fmla="*/ 8987354 h 12200772"/>
                <a:gd name="connsiteX224" fmla="*/ 6114957 w 6146409"/>
                <a:gd name="connsiteY224" fmla="*/ 8996784 h 12200772"/>
                <a:gd name="connsiteX225" fmla="*/ 6065627 w 6146409"/>
                <a:gd name="connsiteY225" fmla="*/ 9146360 h 12200772"/>
                <a:gd name="connsiteX226" fmla="*/ 6114957 w 6146409"/>
                <a:gd name="connsiteY226" fmla="*/ 9295936 h 12200772"/>
                <a:gd name="connsiteX227" fmla="*/ 6138199 w 6146409"/>
                <a:gd name="connsiteY227" fmla="*/ 9305366 h 12200772"/>
                <a:gd name="connsiteX228" fmla="*/ 6146407 w 6146409"/>
                <a:gd name="connsiteY228" fmla="*/ 9305366 h 12200772"/>
                <a:gd name="connsiteX229" fmla="*/ 6142303 w 6146409"/>
                <a:gd name="connsiteY229" fmla="*/ 9307030 h 12200772"/>
                <a:gd name="connsiteX230" fmla="*/ 6146407 w 6146409"/>
                <a:gd name="connsiteY230" fmla="*/ 9308696 h 12200772"/>
                <a:gd name="connsiteX231" fmla="*/ 6138198 w 6146409"/>
                <a:gd name="connsiteY231" fmla="*/ 9308696 h 12200772"/>
                <a:gd name="connsiteX232" fmla="*/ 6114956 w 6146409"/>
                <a:gd name="connsiteY232" fmla="*/ 9318126 h 12200772"/>
                <a:gd name="connsiteX233" fmla="*/ 6065626 w 6146409"/>
                <a:gd name="connsiteY233" fmla="*/ 9467702 h 12200772"/>
                <a:gd name="connsiteX234" fmla="*/ 6114956 w 6146409"/>
                <a:gd name="connsiteY234" fmla="*/ 9617278 h 12200772"/>
                <a:gd name="connsiteX235" fmla="*/ 6138198 w 6146409"/>
                <a:gd name="connsiteY235" fmla="*/ 9626708 h 12200772"/>
                <a:gd name="connsiteX236" fmla="*/ 6146407 w 6146409"/>
                <a:gd name="connsiteY236" fmla="*/ 9626708 h 12200772"/>
                <a:gd name="connsiteX237" fmla="*/ 6142303 w 6146409"/>
                <a:gd name="connsiteY237" fmla="*/ 9628372 h 12200772"/>
                <a:gd name="connsiteX238" fmla="*/ 6146407 w 6146409"/>
                <a:gd name="connsiteY238" fmla="*/ 9630038 h 12200772"/>
                <a:gd name="connsiteX239" fmla="*/ 6138198 w 6146409"/>
                <a:gd name="connsiteY239" fmla="*/ 9630038 h 12200772"/>
                <a:gd name="connsiteX240" fmla="*/ 6114956 w 6146409"/>
                <a:gd name="connsiteY240" fmla="*/ 9639466 h 12200772"/>
                <a:gd name="connsiteX241" fmla="*/ 6065626 w 6146409"/>
                <a:gd name="connsiteY241" fmla="*/ 9789044 h 12200772"/>
                <a:gd name="connsiteX242" fmla="*/ 6114956 w 6146409"/>
                <a:gd name="connsiteY242" fmla="*/ 9938620 h 12200772"/>
                <a:gd name="connsiteX243" fmla="*/ 6138198 w 6146409"/>
                <a:gd name="connsiteY243" fmla="*/ 9948050 h 12200772"/>
                <a:gd name="connsiteX244" fmla="*/ 6146406 w 6146409"/>
                <a:gd name="connsiteY244" fmla="*/ 9948050 h 12200772"/>
                <a:gd name="connsiteX245" fmla="*/ 6142302 w 6146409"/>
                <a:gd name="connsiteY245" fmla="*/ 9949714 h 12200772"/>
                <a:gd name="connsiteX246" fmla="*/ 6146407 w 6146409"/>
                <a:gd name="connsiteY246" fmla="*/ 9951380 h 12200772"/>
                <a:gd name="connsiteX247" fmla="*/ 6138198 w 6146409"/>
                <a:gd name="connsiteY247" fmla="*/ 9951380 h 12200772"/>
                <a:gd name="connsiteX248" fmla="*/ 6114956 w 6146409"/>
                <a:gd name="connsiteY248" fmla="*/ 9960808 h 12200772"/>
                <a:gd name="connsiteX249" fmla="*/ 6065626 w 6146409"/>
                <a:gd name="connsiteY249" fmla="*/ 10110386 h 12200772"/>
                <a:gd name="connsiteX250" fmla="*/ 6114956 w 6146409"/>
                <a:gd name="connsiteY250" fmla="*/ 10259962 h 12200772"/>
                <a:gd name="connsiteX251" fmla="*/ 6138198 w 6146409"/>
                <a:gd name="connsiteY251" fmla="*/ 10269392 h 12200772"/>
                <a:gd name="connsiteX252" fmla="*/ 6146406 w 6146409"/>
                <a:gd name="connsiteY252" fmla="*/ 10269392 h 12200772"/>
                <a:gd name="connsiteX253" fmla="*/ 6142302 w 6146409"/>
                <a:gd name="connsiteY253" fmla="*/ 10271056 h 12200772"/>
                <a:gd name="connsiteX254" fmla="*/ 6146406 w 6146409"/>
                <a:gd name="connsiteY254" fmla="*/ 10272722 h 12200772"/>
                <a:gd name="connsiteX255" fmla="*/ 6138198 w 6146409"/>
                <a:gd name="connsiteY255" fmla="*/ 10272722 h 12200772"/>
                <a:gd name="connsiteX256" fmla="*/ 6114956 w 6146409"/>
                <a:gd name="connsiteY256" fmla="*/ 10282150 h 12200772"/>
                <a:gd name="connsiteX257" fmla="*/ 6065626 w 6146409"/>
                <a:gd name="connsiteY257" fmla="*/ 10431728 h 12200772"/>
                <a:gd name="connsiteX258" fmla="*/ 6114956 w 6146409"/>
                <a:gd name="connsiteY258" fmla="*/ 10581304 h 12200772"/>
                <a:gd name="connsiteX259" fmla="*/ 6138198 w 6146409"/>
                <a:gd name="connsiteY259" fmla="*/ 10590734 h 12200772"/>
                <a:gd name="connsiteX260" fmla="*/ 6146406 w 6146409"/>
                <a:gd name="connsiteY260" fmla="*/ 10590734 h 12200772"/>
                <a:gd name="connsiteX261" fmla="*/ 6142302 w 6146409"/>
                <a:gd name="connsiteY261" fmla="*/ 10592398 h 12200772"/>
                <a:gd name="connsiteX262" fmla="*/ 6146406 w 6146409"/>
                <a:gd name="connsiteY262" fmla="*/ 10594062 h 12200772"/>
                <a:gd name="connsiteX263" fmla="*/ 6138198 w 6146409"/>
                <a:gd name="connsiteY263" fmla="*/ 10594062 h 12200772"/>
                <a:gd name="connsiteX264" fmla="*/ 6114956 w 6146409"/>
                <a:gd name="connsiteY264" fmla="*/ 10603492 h 12200772"/>
                <a:gd name="connsiteX265" fmla="*/ 6065626 w 6146409"/>
                <a:gd name="connsiteY265" fmla="*/ 10753070 h 12200772"/>
                <a:gd name="connsiteX266" fmla="*/ 6114956 w 6146409"/>
                <a:gd name="connsiteY266" fmla="*/ 10902646 h 12200772"/>
                <a:gd name="connsiteX267" fmla="*/ 6138197 w 6146409"/>
                <a:gd name="connsiteY267" fmla="*/ 10912076 h 12200772"/>
                <a:gd name="connsiteX268" fmla="*/ 6146406 w 6146409"/>
                <a:gd name="connsiteY268" fmla="*/ 10912076 h 12200772"/>
                <a:gd name="connsiteX269" fmla="*/ 6142302 w 6146409"/>
                <a:gd name="connsiteY269" fmla="*/ 10913740 h 12200772"/>
                <a:gd name="connsiteX270" fmla="*/ 6146406 w 6146409"/>
                <a:gd name="connsiteY270" fmla="*/ 10915404 h 12200772"/>
                <a:gd name="connsiteX271" fmla="*/ 6138197 w 6146409"/>
                <a:gd name="connsiteY271" fmla="*/ 10915404 h 12200772"/>
                <a:gd name="connsiteX272" fmla="*/ 6114955 w 6146409"/>
                <a:gd name="connsiteY272" fmla="*/ 10924834 h 12200772"/>
                <a:gd name="connsiteX273" fmla="*/ 6065625 w 6146409"/>
                <a:gd name="connsiteY273" fmla="*/ 11074412 h 12200772"/>
                <a:gd name="connsiteX274" fmla="*/ 6114955 w 6146409"/>
                <a:gd name="connsiteY274" fmla="*/ 11223988 h 12200772"/>
                <a:gd name="connsiteX275" fmla="*/ 6138197 w 6146409"/>
                <a:gd name="connsiteY275" fmla="*/ 11233416 h 12200772"/>
                <a:gd name="connsiteX276" fmla="*/ 6146405 w 6146409"/>
                <a:gd name="connsiteY276" fmla="*/ 11233416 h 12200772"/>
                <a:gd name="connsiteX277" fmla="*/ 6142301 w 6146409"/>
                <a:gd name="connsiteY277" fmla="*/ 11235082 h 12200772"/>
                <a:gd name="connsiteX278" fmla="*/ 6146406 w 6146409"/>
                <a:gd name="connsiteY278" fmla="*/ 11236746 h 12200772"/>
                <a:gd name="connsiteX279" fmla="*/ 6138197 w 6146409"/>
                <a:gd name="connsiteY279" fmla="*/ 11236746 h 12200772"/>
                <a:gd name="connsiteX280" fmla="*/ 6114955 w 6146409"/>
                <a:gd name="connsiteY280" fmla="*/ 11246176 h 12200772"/>
                <a:gd name="connsiteX281" fmla="*/ 6065625 w 6146409"/>
                <a:gd name="connsiteY281" fmla="*/ 11395752 h 12200772"/>
                <a:gd name="connsiteX282" fmla="*/ 6114955 w 6146409"/>
                <a:gd name="connsiteY282" fmla="*/ 11545330 h 12200772"/>
                <a:gd name="connsiteX283" fmla="*/ 6138197 w 6146409"/>
                <a:gd name="connsiteY283" fmla="*/ 11554758 h 12200772"/>
                <a:gd name="connsiteX284" fmla="*/ 6146405 w 6146409"/>
                <a:gd name="connsiteY284" fmla="*/ 11554758 h 12200772"/>
                <a:gd name="connsiteX285" fmla="*/ 6142301 w 6146409"/>
                <a:gd name="connsiteY285" fmla="*/ 11556424 h 12200772"/>
                <a:gd name="connsiteX286" fmla="*/ 6146405 w 6146409"/>
                <a:gd name="connsiteY286" fmla="*/ 11558088 h 12200772"/>
                <a:gd name="connsiteX287" fmla="*/ 6138197 w 6146409"/>
                <a:gd name="connsiteY287" fmla="*/ 11558088 h 12200772"/>
                <a:gd name="connsiteX288" fmla="*/ 6114955 w 6146409"/>
                <a:gd name="connsiteY288" fmla="*/ 11567518 h 12200772"/>
                <a:gd name="connsiteX289" fmla="*/ 6065625 w 6146409"/>
                <a:gd name="connsiteY289" fmla="*/ 11717094 h 12200772"/>
                <a:gd name="connsiteX290" fmla="*/ 6114955 w 6146409"/>
                <a:gd name="connsiteY290" fmla="*/ 11866672 h 12200772"/>
                <a:gd name="connsiteX291" fmla="*/ 6138197 w 6146409"/>
                <a:gd name="connsiteY291" fmla="*/ 11876100 h 12200772"/>
                <a:gd name="connsiteX292" fmla="*/ 6146405 w 6146409"/>
                <a:gd name="connsiteY292" fmla="*/ 11876100 h 12200772"/>
                <a:gd name="connsiteX293" fmla="*/ 6142301 w 6146409"/>
                <a:gd name="connsiteY293" fmla="*/ 11877766 h 12200772"/>
                <a:gd name="connsiteX294" fmla="*/ 6146405 w 6146409"/>
                <a:gd name="connsiteY294" fmla="*/ 11879430 h 12200772"/>
                <a:gd name="connsiteX295" fmla="*/ 6138197 w 6146409"/>
                <a:gd name="connsiteY295" fmla="*/ 11879430 h 12200772"/>
                <a:gd name="connsiteX296" fmla="*/ 6114955 w 6146409"/>
                <a:gd name="connsiteY296" fmla="*/ 11888860 h 12200772"/>
                <a:gd name="connsiteX297" fmla="*/ 6065625 w 6146409"/>
                <a:gd name="connsiteY297" fmla="*/ 12038436 h 12200772"/>
                <a:gd name="connsiteX298" fmla="*/ 6146405 w 6146409"/>
                <a:gd name="connsiteY298" fmla="*/ 12200772 h 12200772"/>
                <a:gd name="connsiteX299" fmla="*/ 5742600 w 6146409"/>
                <a:gd name="connsiteY299" fmla="*/ 12200772 h 12200772"/>
                <a:gd name="connsiteX300" fmla="*/ 5720978 w 6146409"/>
                <a:gd name="connsiteY300" fmla="*/ 12192000 h 12200772"/>
                <a:gd name="connsiteX301" fmla="*/ 0 w 6146409"/>
                <a:gd name="connsiteY301" fmla="*/ 12191999 h 12200772"/>
                <a:gd name="connsiteX302" fmla="*/ 0 w 6146409"/>
                <a:gd name="connsiteY302" fmla="*/ 0 h 12200772"/>
                <a:gd name="connsiteX303" fmla="*/ 6001104 w 6146409"/>
                <a:gd name="connsiteY303" fmla="*/ 0 h 12200772"/>
                <a:gd name="connsiteX304" fmla="*/ 6001104 w 6146409"/>
                <a:gd name="connsiteY304" fmla="*/ 2222 h 12200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</a:cxnLst>
              <a:rect l="l" t="t" r="r" b="b"/>
              <a:pathLst>
                <a:path w="6146409" h="12200772">
                  <a:moveTo>
                    <a:pt x="6146409" y="2222"/>
                  </a:moveTo>
                  <a:cubicBezTo>
                    <a:pt x="6101779" y="2222"/>
                    <a:pt x="6065629" y="74917"/>
                    <a:pt x="6065629" y="164558"/>
                  </a:cubicBezTo>
                  <a:cubicBezTo>
                    <a:pt x="6065629" y="231790"/>
                    <a:pt x="6085963" y="289488"/>
                    <a:pt x="6114959" y="314135"/>
                  </a:cubicBezTo>
                  <a:lnTo>
                    <a:pt x="6138200" y="323564"/>
                  </a:lnTo>
                  <a:lnTo>
                    <a:pt x="6146409" y="323564"/>
                  </a:lnTo>
                  <a:lnTo>
                    <a:pt x="6142304" y="325229"/>
                  </a:lnTo>
                  <a:lnTo>
                    <a:pt x="6146409" y="326894"/>
                  </a:lnTo>
                  <a:lnTo>
                    <a:pt x="6138200" y="326894"/>
                  </a:lnTo>
                  <a:lnTo>
                    <a:pt x="6114958" y="336323"/>
                  </a:lnTo>
                  <a:cubicBezTo>
                    <a:pt x="6085963" y="360970"/>
                    <a:pt x="6065628" y="418668"/>
                    <a:pt x="6065628" y="485900"/>
                  </a:cubicBezTo>
                  <a:cubicBezTo>
                    <a:pt x="6065628" y="553131"/>
                    <a:pt x="6085963" y="610829"/>
                    <a:pt x="6114958" y="635477"/>
                  </a:cubicBezTo>
                  <a:lnTo>
                    <a:pt x="6138200" y="644906"/>
                  </a:lnTo>
                  <a:lnTo>
                    <a:pt x="6146408" y="644906"/>
                  </a:lnTo>
                  <a:lnTo>
                    <a:pt x="6142304" y="646571"/>
                  </a:lnTo>
                  <a:lnTo>
                    <a:pt x="6146409" y="648235"/>
                  </a:lnTo>
                  <a:lnTo>
                    <a:pt x="6138200" y="648235"/>
                  </a:lnTo>
                  <a:lnTo>
                    <a:pt x="6114958" y="657664"/>
                  </a:lnTo>
                  <a:cubicBezTo>
                    <a:pt x="6085963" y="682312"/>
                    <a:pt x="6065628" y="740010"/>
                    <a:pt x="6065628" y="807242"/>
                  </a:cubicBezTo>
                  <a:cubicBezTo>
                    <a:pt x="6065628" y="874473"/>
                    <a:pt x="6085963" y="932171"/>
                    <a:pt x="6114958" y="956818"/>
                  </a:cubicBezTo>
                  <a:lnTo>
                    <a:pt x="6138200" y="966247"/>
                  </a:lnTo>
                  <a:lnTo>
                    <a:pt x="6146408" y="966247"/>
                  </a:lnTo>
                  <a:lnTo>
                    <a:pt x="6142304" y="967912"/>
                  </a:lnTo>
                  <a:lnTo>
                    <a:pt x="6146408" y="969577"/>
                  </a:lnTo>
                  <a:lnTo>
                    <a:pt x="6138200" y="969577"/>
                  </a:lnTo>
                  <a:lnTo>
                    <a:pt x="6114958" y="979006"/>
                  </a:lnTo>
                  <a:cubicBezTo>
                    <a:pt x="6085962" y="1003653"/>
                    <a:pt x="6065628" y="1061352"/>
                    <a:pt x="6065628" y="1128583"/>
                  </a:cubicBezTo>
                  <a:cubicBezTo>
                    <a:pt x="6065628" y="1195815"/>
                    <a:pt x="6085962" y="1253513"/>
                    <a:pt x="6114958" y="1278160"/>
                  </a:cubicBezTo>
                  <a:lnTo>
                    <a:pt x="6138200" y="1287589"/>
                  </a:lnTo>
                  <a:lnTo>
                    <a:pt x="6146408" y="1287589"/>
                  </a:lnTo>
                  <a:lnTo>
                    <a:pt x="6142304" y="1289254"/>
                  </a:lnTo>
                  <a:lnTo>
                    <a:pt x="6146408" y="1290919"/>
                  </a:lnTo>
                  <a:lnTo>
                    <a:pt x="6138199" y="1290919"/>
                  </a:lnTo>
                  <a:lnTo>
                    <a:pt x="6114958" y="1300348"/>
                  </a:lnTo>
                  <a:cubicBezTo>
                    <a:pt x="6085962" y="1324995"/>
                    <a:pt x="6065628" y="1382693"/>
                    <a:pt x="6065628" y="1449925"/>
                  </a:cubicBezTo>
                  <a:cubicBezTo>
                    <a:pt x="6065628" y="1517157"/>
                    <a:pt x="6085962" y="1574854"/>
                    <a:pt x="6114958" y="1599502"/>
                  </a:cubicBezTo>
                  <a:lnTo>
                    <a:pt x="6138199" y="1608931"/>
                  </a:lnTo>
                  <a:lnTo>
                    <a:pt x="6146408" y="1608931"/>
                  </a:lnTo>
                  <a:lnTo>
                    <a:pt x="6142304" y="1610596"/>
                  </a:lnTo>
                  <a:lnTo>
                    <a:pt x="6146408" y="1612261"/>
                  </a:lnTo>
                  <a:lnTo>
                    <a:pt x="6138199" y="1612261"/>
                  </a:lnTo>
                  <a:lnTo>
                    <a:pt x="6114958" y="1621690"/>
                  </a:lnTo>
                  <a:cubicBezTo>
                    <a:pt x="6085962" y="1646337"/>
                    <a:pt x="6065628" y="1704036"/>
                    <a:pt x="6065628" y="1771267"/>
                  </a:cubicBezTo>
                  <a:cubicBezTo>
                    <a:pt x="6065628" y="1838498"/>
                    <a:pt x="6085962" y="1896196"/>
                    <a:pt x="6114958" y="1920843"/>
                  </a:cubicBezTo>
                  <a:lnTo>
                    <a:pt x="6138199" y="1930273"/>
                  </a:lnTo>
                  <a:lnTo>
                    <a:pt x="6146408" y="1930273"/>
                  </a:lnTo>
                  <a:lnTo>
                    <a:pt x="6142303" y="1931938"/>
                  </a:lnTo>
                  <a:lnTo>
                    <a:pt x="6146408" y="1933603"/>
                  </a:lnTo>
                  <a:lnTo>
                    <a:pt x="6138199" y="1933603"/>
                  </a:lnTo>
                  <a:lnTo>
                    <a:pt x="6114957" y="1943032"/>
                  </a:lnTo>
                  <a:cubicBezTo>
                    <a:pt x="6085962" y="1967679"/>
                    <a:pt x="6065627" y="2025377"/>
                    <a:pt x="6065627" y="2092608"/>
                  </a:cubicBezTo>
                  <a:cubicBezTo>
                    <a:pt x="6065627" y="2159840"/>
                    <a:pt x="6085962" y="2217538"/>
                    <a:pt x="6114957" y="2242185"/>
                  </a:cubicBezTo>
                  <a:lnTo>
                    <a:pt x="6138199" y="2251614"/>
                  </a:lnTo>
                  <a:lnTo>
                    <a:pt x="6146407" y="2251614"/>
                  </a:lnTo>
                  <a:lnTo>
                    <a:pt x="6142303" y="2253279"/>
                  </a:lnTo>
                  <a:lnTo>
                    <a:pt x="6146408" y="2254944"/>
                  </a:lnTo>
                  <a:lnTo>
                    <a:pt x="6138199" y="2254944"/>
                  </a:lnTo>
                  <a:lnTo>
                    <a:pt x="6114957" y="2264374"/>
                  </a:lnTo>
                  <a:cubicBezTo>
                    <a:pt x="6085962" y="2289020"/>
                    <a:pt x="6065627" y="2346718"/>
                    <a:pt x="6065627" y="2413950"/>
                  </a:cubicBezTo>
                  <a:cubicBezTo>
                    <a:pt x="6065627" y="2481182"/>
                    <a:pt x="6085962" y="2538879"/>
                    <a:pt x="6114957" y="2563526"/>
                  </a:cubicBezTo>
                  <a:lnTo>
                    <a:pt x="6138199" y="2572956"/>
                  </a:lnTo>
                  <a:lnTo>
                    <a:pt x="6146407" y="2572956"/>
                  </a:lnTo>
                  <a:lnTo>
                    <a:pt x="6142303" y="2574620"/>
                  </a:lnTo>
                  <a:lnTo>
                    <a:pt x="6146407" y="2576286"/>
                  </a:lnTo>
                  <a:lnTo>
                    <a:pt x="6138199" y="2576286"/>
                  </a:lnTo>
                  <a:lnTo>
                    <a:pt x="6114957" y="2585714"/>
                  </a:lnTo>
                  <a:cubicBezTo>
                    <a:pt x="6085961" y="2610362"/>
                    <a:pt x="6065627" y="2668060"/>
                    <a:pt x="6065627" y="2735292"/>
                  </a:cubicBezTo>
                  <a:cubicBezTo>
                    <a:pt x="6065627" y="2802523"/>
                    <a:pt x="6085961" y="2860222"/>
                    <a:pt x="6114957" y="2884868"/>
                  </a:cubicBezTo>
                  <a:lnTo>
                    <a:pt x="6138199" y="2894298"/>
                  </a:lnTo>
                  <a:lnTo>
                    <a:pt x="6146407" y="2894298"/>
                  </a:lnTo>
                  <a:lnTo>
                    <a:pt x="6142303" y="2895963"/>
                  </a:lnTo>
                  <a:lnTo>
                    <a:pt x="6146407" y="2897627"/>
                  </a:lnTo>
                  <a:lnTo>
                    <a:pt x="6138199" y="2897627"/>
                  </a:lnTo>
                  <a:lnTo>
                    <a:pt x="6114957" y="2907056"/>
                  </a:lnTo>
                  <a:cubicBezTo>
                    <a:pt x="6085961" y="2931704"/>
                    <a:pt x="6065627" y="2989402"/>
                    <a:pt x="6065627" y="3056633"/>
                  </a:cubicBezTo>
                  <a:cubicBezTo>
                    <a:pt x="6065627" y="3123864"/>
                    <a:pt x="6085961" y="3181562"/>
                    <a:pt x="6114957" y="3206209"/>
                  </a:cubicBezTo>
                  <a:lnTo>
                    <a:pt x="6138199" y="3215638"/>
                  </a:lnTo>
                  <a:lnTo>
                    <a:pt x="6146407" y="3215638"/>
                  </a:lnTo>
                  <a:lnTo>
                    <a:pt x="6142303" y="3217303"/>
                  </a:lnTo>
                  <a:lnTo>
                    <a:pt x="6146407" y="3218969"/>
                  </a:lnTo>
                  <a:lnTo>
                    <a:pt x="6138198" y="3218969"/>
                  </a:lnTo>
                  <a:lnTo>
                    <a:pt x="6114956" y="3228397"/>
                  </a:lnTo>
                  <a:cubicBezTo>
                    <a:pt x="6085961" y="3253044"/>
                    <a:pt x="6065626" y="3310743"/>
                    <a:pt x="6065626" y="3377975"/>
                  </a:cubicBezTo>
                  <a:cubicBezTo>
                    <a:pt x="6065626" y="3445206"/>
                    <a:pt x="6085961" y="3502904"/>
                    <a:pt x="6114956" y="3527551"/>
                  </a:cubicBezTo>
                  <a:lnTo>
                    <a:pt x="6138198" y="3536980"/>
                  </a:lnTo>
                  <a:lnTo>
                    <a:pt x="6146407" y="3536980"/>
                  </a:lnTo>
                  <a:lnTo>
                    <a:pt x="6142303" y="3538645"/>
                  </a:lnTo>
                  <a:lnTo>
                    <a:pt x="6146407" y="3540310"/>
                  </a:lnTo>
                  <a:lnTo>
                    <a:pt x="6138198" y="3540310"/>
                  </a:lnTo>
                  <a:lnTo>
                    <a:pt x="6114956" y="3549739"/>
                  </a:lnTo>
                  <a:cubicBezTo>
                    <a:pt x="6085961" y="3574386"/>
                    <a:pt x="6065626" y="3632084"/>
                    <a:pt x="6065626" y="3699316"/>
                  </a:cubicBezTo>
                  <a:cubicBezTo>
                    <a:pt x="6065626" y="3766548"/>
                    <a:pt x="6085961" y="3824246"/>
                    <a:pt x="6114956" y="3848893"/>
                  </a:cubicBezTo>
                  <a:lnTo>
                    <a:pt x="6138198" y="3858322"/>
                  </a:lnTo>
                  <a:lnTo>
                    <a:pt x="6146406" y="3858322"/>
                  </a:lnTo>
                  <a:lnTo>
                    <a:pt x="6142302" y="3859987"/>
                  </a:lnTo>
                  <a:lnTo>
                    <a:pt x="6146407" y="3861652"/>
                  </a:lnTo>
                  <a:lnTo>
                    <a:pt x="6138198" y="3861652"/>
                  </a:lnTo>
                  <a:lnTo>
                    <a:pt x="6114956" y="3871081"/>
                  </a:lnTo>
                  <a:cubicBezTo>
                    <a:pt x="6085961" y="3895728"/>
                    <a:pt x="6065626" y="3953426"/>
                    <a:pt x="6065626" y="4020658"/>
                  </a:cubicBezTo>
                  <a:cubicBezTo>
                    <a:pt x="6065626" y="4087889"/>
                    <a:pt x="6085961" y="4145588"/>
                    <a:pt x="6114956" y="4170234"/>
                  </a:cubicBezTo>
                  <a:lnTo>
                    <a:pt x="6138198" y="4179664"/>
                  </a:lnTo>
                  <a:lnTo>
                    <a:pt x="6146406" y="4179664"/>
                  </a:lnTo>
                  <a:lnTo>
                    <a:pt x="6142302" y="4181329"/>
                  </a:lnTo>
                  <a:lnTo>
                    <a:pt x="6146406" y="4182993"/>
                  </a:lnTo>
                  <a:lnTo>
                    <a:pt x="6138198" y="4182993"/>
                  </a:lnTo>
                  <a:lnTo>
                    <a:pt x="6114956" y="4192423"/>
                  </a:lnTo>
                  <a:cubicBezTo>
                    <a:pt x="6085960" y="4217070"/>
                    <a:pt x="6065626" y="4274768"/>
                    <a:pt x="6065626" y="4342000"/>
                  </a:cubicBezTo>
                  <a:cubicBezTo>
                    <a:pt x="6065626" y="4409231"/>
                    <a:pt x="6085960" y="4466929"/>
                    <a:pt x="6114956" y="4491576"/>
                  </a:cubicBezTo>
                  <a:lnTo>
                    <a:pt x="6138198" y="4501005"/>
                  </a:lnTo>
                  <a:lnTo>
                    <a:pt x="6146406" y="4501005"/>
                  </a:lnTo>
                  <a:lnTo>
                    <a:pt x="6142302" y="4502670"/>
                  </a:lnTo>
                  <a:lnTo>
                    <a:pt x="6146406" y="4504335"/>
                  </a:lnTo>
                  <a:lnTo>
                    <a:pt x="6138198" y="4504335"/>
                  </a:lnTo>
                  <a:lnTo>
                    <a:pt x="6114956" y="4513765"/>
                  </a:lnTo>
                  <a:cubicBezTo>
                    <a:pt x="6085960" y="4538412"/>
                    <a:pt x="6065626" y="4596110"/>
                    <a:pt x="6065626" y="4663342"/>
                  </a:cubicBezTo>
                  <a:cubicBezTo>
                    <a:pt x="6065626" y="4730572"/>
                    <a:pt x="6085960" y="4788272"/>
                    <a:pt x="6114956" y="4812918"/>
                  </a:cubicBezTo>
                  <a:lnTo>
                    <a:pt x="6138197" y="4822348"/>
                  </a:lnTo>
                  <a:lnTo>
                    <a:pt x="6146406" y="4822348"/>
                  </a:lnTo>
                  <a:lnTo>
                    <a:pt x="6142302" y="4824012"/>
                  </a:lnTo>
                  <a:lnTo>
                    <a:pt x="6146406" y="4825677"/>
                  </a:lnTo>
                  <a:lnTo>
                    <a:pt x="6138197" y="4825677"/>
                  </a:lnTo>
                  <a:lnTo>
                    <a:pt x="6114955" y="4835106"/>
                  </a:lnTo>
                  <a:cubicBezTo>
                    <a:pt x="6085960" y="4859754"/>
                    <a:pt x="6065625" y="4917452"/>
                    <a:pt x="6065625" y="4984683"/>
                  </a:cubicBezTo>
                  <a:cubicBezTo>
                    <a:pt x="6065625" y="5051915"/>
                    <a:pt x="6085960" y="5109613"/>
                    <a:pt x="6114955" y="5134260"/>
                  </a:cubicBezTo>
                  <a:lnTo>
                    <a:pt x="6138197" y="5143689"/>
                  </a:lnTo>
                  <a:lnTo>
                    <a:pt x="6146405" y="5143689"/>
                  </a:lnTo>
                  <a:lnTo>
                    <a:pt x="6142301" y="5145354"/>
                  </a:lnTo>
                  <a:lnTo>
                    <a:pt x="6146406" y="5147018"/>
                  </a:lnTo>
                  <a:lnTo>
                    <a:pt x="6138197" y="5147018"/>
                  </a:lnTo>
                  <a:lnTo>
                    <a:pt x="6114955" y="5156448"/>
                  </a:lnTo>
                  <a:cubicBezTo>
                    <a:pt x="6085960" y="5181095"/>
                    <a:pt x="6065625" y="5238793"/>
                    <a:pt x="6065625" y="5306025"/>
                  </a:cubicBezTo>
                  <a:cubicBezTo>
                    <a:pt x="6065625" y="5373257"/>
                    <a:pt x="6085960" y="5430955"/>
                    <a:pt x="6114955" y="5455601"/>
                  </a:cubicBezTo>
                  <a:lnTo>
                    <a:pt x="6138197" y="5465031"/>
                  </a:lnTo>
                  <a:lnTo>
                    <a:pt x="6146405" y="5465031"/>
                  </a:lnTo>
                  <a:lnTo>
                    <a:pt x="6142301" y="5466695"/>
                  </a:lnTo>
                  <a:lnTo>
                    <a:pt x="6146405" y="5468361"/>
                  </a:lnTo>
                  <a:lnTo>
                    <a:pt x="6138197" y="5468361"/>
                  </a:lnTo>
                  <a:lnTo>
                    <a:pt x="6114955" y="5477790"/>
                  </a:lnTo>
                  <a:cubicBezTo>
                    <a:pt x="6085959" y="5502437"/>
                    <a:pt x="6065625" y="5560135"/>
                    <a:pt x="6065625" y="5627367"/>
                  </a:cubicBezTo>
                  <a:cubicBezTo>
                    <a:pt x="6065625" y="5694598"/>
                    <a:pt x="6085959" y="5752297"/>
                    <a:pt x="6114955" y="5776943"/>
                  </a:cubicBezTo>
                  <a:lnTo>
                    <a:pt x="6138197" y="5786373"/>
                  </a:lnTo>
                  <a:lnTo>
                    <a:pt x="6146405" y="5786373"/>
                  </a:lnTo>
                  <a:lnTo>
                    <a:pt x="6142301" y="5788037"/>
                  </a:lnTo>
                  <a:lnTo>
                    <a:pt x="6146405" y="5789702"/>
                  </a:lnTo>
                  <a:lnTo>
                    <a:pt x="6138197" y="5789702"/>
                  </a:lnTo>
                  <a:lnTo>
                    <a:pt x="6114955" y="5799131"/>
                  </a:lnTo>
                  <a:cubicBezTo>
                    <a:pt x="6085959" y="5823779"/>
                    <a:pt x="6065625" y="5881477"/>
                    <a:pt x="6065625" y="5948709"/>
                  </a:cubicBezTo>
                  <a:cubicBezTo>
                    <a:pt x="6065625" y="5993530"/>
                    <a:pt x="6074662" y="6034114"/>
                    <a:pt x="6089279" y="6063492"/>
                  </a:cubicBezTo>
                  <a:lnTo>
                    <a:pt x="6110280" y="6091951"/>
                  </a:lnTo>
                  <a:lnTo>
                    <a:pt x="6146409" y="6091951"/>
                  </a:lnTo>
                  <a:lnTo>
                    <a:pt x="6122875" y="6101498"/>
                  </a:lnTo>
                  <a:lnTo>
                    <a:pt x="6146405" y="6111044"/>
                  </a:lnTo>
                  <a:lnTo>
                    <a:pt x="6110284" y="6111044"/>
                  </a:lnTo>
                  <a:lnTo>
                    <a:pt x="6089282" y="6139503"/>
                  </a:lnTo>
                  <a:cubicBezTo>
                    <a:pt x="6074666" y="6168881"/>
                    <a:pt x="6065629" y="6209465"/>
                    <a:pt x="6065629" y="6254286"/>
                  </a:cubicBezTo>
                  <a:cubicBezTo>
                    <a:pt x="6065629" y="6321517"/>
                    <a:pt x="6085963" y="6379216"/>
                    <a:pt x="6114959" y="6403863"/>
                  </a:cubicBezTo>
                  <a:lnTo>
                    <a:pt x="6138200" y="6413292"/>
                  </a:lnTo>
                  <a:lnTo>
                    <a:pt x="6146409" y="6413292"/>
                  </a:lnTo>
                  <a:lnTo>
                    <a:pt x="6142304" y="6414957"/>
                  </a:lnTo>
                  <a:lnTo>
                    <a:pt x="6146409" y="6416622"/>
                  </a:lnTo>
                  <a:lnTo>
                    <a:pt x="6138200" y="6416622"/>
                  </a:lnTo>
                  <a:lnTo>
                    <a:pt x="6114958" y="6426051"/>
                  </a:lnTo>
                  <a:cubicBezTo>
                    <a:pt x="6085963" y="6450698"/>
                    <a:pt x="6065628" y="6508396"/>
                    <a:pt x="6065628" y="6575628"/>
                  </a:cubicBezTo>
                  <a:cubicBezTo>
                    <a:pt x="6065628" y="6642859"/>
                    <a:pt x="6085963" y="6700557"/>
                    <a:pt x="6114958" y="6725204"/>
                  </a:cubicBezTo>
                  <a:lnTo>
                    <a:pt x="6138200" y="6734633"/>
                  </a:lnTo>
                  <a:lnTo>
                    <a:pt x="6146408" y="6734633"/>
                  </a:lnTo>
                  <a:lnTo>
                    <a:pt x="6142304" y="6736299"/>
                  </a:lnTo>
                  <a:lnTo>
                    <a:pt x="6146409" y="6737963"/>
                  </a:lnTo>
                  <a:lnTo>
                    <a:pt x="6138200" y="6737963"/>
                  </a:lnTo>
                  <a:lnTo>
                    <a:pt x="6114958" y="6747392"/>
                  </a:lnTo>
                  <a:cubicBezTo>
                    <a:pt x="6085963" y="6772040"/>
                    <a:pt x="6065628" y="6829738"/>
                    <a:pt x="6065628" y="6896970"/>
                  </a:cubicBezTo>
                  <a:cubicBezTo>
                    <a:pt x="6065628" y="6964201"/>
                    <a:pt x="6085963" y="7021899"/>
                    <a:pt x="6114958" y="7046546"/>
                  </a:cubicBezTo>
                  <a:lnTo>
                    <a:pt x="6138200" y="7055975"/>
                  </a:lnTo>
                  <a:lnTo>
                    <a:pt x="6146408" y="7055975"/>
                  </a:lnTo>
                  <a:lnTo>
                    <a:pt x="6142304" y="7057640"/>
                  </a:lnTo>
                  <a:lnTo>
                    <a:pt x="6146408" y="7059305"/>
                  </a:lnTo>
                  <a:lnTo>
                    <a:pt x="6138200" y="7059305"/>
                  </a:lnTo>
                  <a:lnTo>
                    <a:pt x="6114958" y="7068734"/>
                  </a:lnTo>
                  <a:cubicBezTo>
                    <a:pt x="6085962" y="7093381"/>
                    <a:pt x="6065628" y="7151080"/>
                    <a:pt x="6065628" y="7218311"/>
                  </a:cubicBezTo>
                  <a:cubicBezTo>
                    <a:pt x="6065628" y="7285542"/>
                    <a:pt x="6085962" y="7343241"/>
                    <a:pt x="6114958" y="7367888"/>
                  </a:cubicBezTo>
                  <a:lnTo>
                    <a:pt x="6138200" y="7377317"/>
                  </a:lnTo>
                  <a:lnTo>
                    <a:pt x="6146408" y="7377317"/>
                  </a:lnTo>
                  <a:lnTo>
                    <a:pt x="6142304" y="7378982"/>
                  </a:lnTo>
                  <a:lnTo>
                    <a:pt x="6146408" y="7380647"/>
                  </a:lnTo>
                  <a:lnTo>
                    <a:pt x="6138199" y="7380647"/>
                  </a:lnTo>
                  <a:lnTo>
                    <a:pt x="6114958" y="7390076"/>
                  </a:lnTo>
                  <a:cubicBezTo>
                    <a:pt x="6085962" y="7414723"/>
                    <a:pt x="6065628" y="7472421"/>
                    <a:pt x="6065628" y="7539653"/>
                  </a:cubicBezTo>
                  <a:cubicBezTo>
                    <a:pt x="6065628" y="7606885"/>
                    <a:pt x="6085962" y="7664582"/>
                    <a:pt x="6114958" y="7689230"/>
                  </a:cubicBezTo>
                  <a:lnTo>
                    <a:pt x="6138199" y="7698659"/>
                  </a:lnTo>
                  <a:lnTo>
                    <a:pt x="6146408" y="7698659"/>
                  </a:lnTo>
                  <a:lnTo>
                    <a:pt x="6142304" y="7700324"/>
                  </a:lnTo>
                  <a:lnTo>
                    <a:pt x="6146408" y="7701989"/>
                  </a:lnTo>
                  <a:lnTo>
                    <a:pt x="6138199" y="7701989"/>
                  </a:lnTo>
                  <a:lnTo>
                    <a:pt x="6114958" y="7711418"/>
                  </a:lnTo>
                  <a:cubicBezTo>
                    <a:pt x="6085962" y="7736065"/>
                    <a:pt x="6065628" y="7793763"/>
                    <a:pt x="6065628" y="7860994"/>
                  </a:cubicBezTo>
                  <a:cubicBezTo>
                    <a:pt x="6065628" y="7928226"/>
                    <a:pt x="6085962" y="7985924"/>
                    <a:pt x="6114958" y="8010571"/>
                  </a:cubicBezTo>
                  <a:lnTo>
                    <a:pt x="6138199" y="8020001"/>
                  </a:lnTo>
                  <a:lnTo>
                    <a:pt x="6146408" y="8020001"/>
                  </a:lnTo>
                  <a:lnTo>
                    <a:pt x="6142303" y="8021666"/>
                  </a:lnTo>
                  <a:lnTo>
                    <a:pt x="6146408" y="8023331"/>
                  </a:lnTo>
                  <a:lnTo>
                    <a:pt x="6138199" y="8023331"/>
                  </a:lnTo>
                  <a:lnTo>
                    <a:pt x="6114957" y="8032759"/>
                  </a:lnTo>
                  <a:cubicBezTo>
                    <a:pt x="6085962" y="8057407"/>
                    <a:pt x="6065627" y="8115105"/>
                    <a:pt x="6065627" y="8182336"/>
                  </a:cubicBezTo>
                  <a:cubicBezTo>
                    <a:pt x="6065627" y="8249568"/>
                    <a:pt x="6085962" y="8307266"/>
                    <a:pt x="6114957" y="8331913"/>
                  </a:cubicBezTo>
                  <a:lnTo>
                    <a:pt x="6138199" y="8341342"/>
                  </a:lnTo>
                  <a:lnTo>
                    <a:pt x="6146407" y="8341342"/>
                  </a:lnTo>
                  <a:lnTo>
                    <a:pt x="6142303" y="8343007"/>
                  </a:lnTo>
                  <a:lnTo>
                    <a:pt x="6146408" y="8344672"/>
                  </a:lnTo>
                  <a:lnTo>
                    <a:pt x="6138199" y="8344672"/>
                  </a:lnTo>
                  <a:lnTo>
                    <a:pt x="6114957" y="8354101"/>
                  </a:lnTo>
                  <a:cubicBezTo>
                    <a:pt x="6085962" y="8378748"/>
                    <a:pt x="6065627" y="8436446"/>
                    <a:pt x="6065627" y="8503678"/>
                  </a:cubicBezTo>
                  <a:cubicBezTo>
                    <a:pt x="6065627" y="8570910"/>
                    <a:pt x="6085962" y="8628606"/>
                    <a:pt x="6114957" y="8653254"/>
                  </a:cubicBezTo>
                  <a:lnTo>
                    <a:pt x="6138199" y="8662684"/>
                  </a:lnTo>
                  <a:lnTo>
                    <a:pt x="6146407" y="8662684"/>
                  </a:lnTo>
                  <a:lnTo>
                    <a:pt x="6142303" y="8664348"/>
                  </a:lnTo>
                  <a:lnTo>
                    <a:pt x="6146407" y="8666014"/>
                  </a:lnTo>
                  <a:lnTo>
                    <a:pt x="6138199" y="8666014"/>
                  </a:lnTo>
                  <a:lnTo>
                    <a:pt x="6114957" y="8675442"/>
                  </a:lnTo>
                  <a:cubicBezTo>
                    <a:pt x="6085961" y="8700090"/>
                    <a:pt x="6065627" y="8757788"/>
                    <a:pt x="6065627" y="8825020"/>
                  </a:cubicBezTo>
                  <a:cubicBezTo>
                    <a:pt x="6065627" y="8892250"/>
                    <a:pt x="6085961" y="8949950"/>
                    <a:pt x="6114957" y="8974596"/>
                  </a:cubicBezTo>
                  <a:lnTo>
                    <a:pt x="6138199" y="8984026"/>
                  </a:lnTo>
                  <a:lnTo>
                    <a:pt x="6146407" y="8984026"/>
                  </a:lnTo>
                  <a:lnTo>
                    <a:pt x="6142303" y="8985690"/>
                  </a:lnTo>
                  <a:lnTo>
                    <a:pt x="6146407" y="8987354"/>
                  </a:lnTo>
                  <a:lnTo>
                    <a:pt x="6138199" y="8987354"/>
                  </a:lnTo>
                  <a:lnTo>
                    <a:pt x="6114957" y="8996784"/>
                  </a:lnTo>
                  <a:cubicBezTo>
                    <a:pt x="6085961" y="9021432"/>
                    <a:pt x="6065627" y="9079130"/>
                    <a:pt x="6065627" y="9146360"/>
                  </a:cubicBezTo>
                  <a:cubicBezTo>
                    <a:pt x="6065627" y="9213592"/>
                    <a:pt x="6085961" y="9271290"/>
                    <a:pt x="6114957" y="9295936"/>
                  </a:cubicBezTo>
                  <a:lnTo>
                    <a:pt x="6138199" y="9305366"/>
                  </a:lnTo>
                  <a:lnTo>
                    <a:pt x="6146407" y="9305366"/>
                  </a:lnTo>
                  <a:lnTo>
                    <a:pt x="6142303" y="9307030"/>
                  </a:lnTo>
                  <a:lnTo>
                    <a:pt x="6146407" y="9308696"/>
                  </a:lnTo>
                  <a:lnTo>
                    <a:pt x="6138198" y="9308696"/>
                  </a:lnTo>
                  <a:lnTo>
                    <a:pt x="6114956" y="9318126"/>
                  </a:lnTo>
                  <a:cubicBezTo>
                    <a:pt x="6085961" y="9342772"/>
                    <a:pt x="6065626" y="9400470"/>
                    <a:pt x="6065626" y="9467702"/>
                  </a:cubicBezTo>
                  <a:cubicBezTo>
                    <a:pt x="6065626" y="9534934"/>
                    <a:pt x="6085961" y="9592632"/>
                    <a:pt x="6114956" y="9617278"/>
                  </a:cubicBezTo>
                  <a:lnTo>
                    <a:pt x="6138198" y="9626708"/>
                  </a:lnTo>
                  <a:lnTo>
                    <a:pt x="6146407" y="9626708"/>
                  </a:lnTo>
                  <a:lnTo>
                    <a:pt x="6142303" y="9628372"/>
                  </a:lnTo>
                  <a:lnTo>
                    <a:pt x="6146407" y="9630038"/>
                  </a:lnTo>
                  <a:lnTo>
                    <a:pt x="6138198" y="9630038"/>
                  </a:lnTo>
                  <a:lnTo>
                    <a:pt x="6114956" y="9639466"/>
                  </a:lnTo>
                  <a:cubicBezTo>
                    <a:pt x="6085961" y="9664114"/>
                    <a:pt x="6065626" y="9721812"/>
                    <a:pt x="6065626" y="9789044"/>
                  </a:cubicBezTo>
                  <a:cubicBezTo>
                    <a:pt x="6065626" y="9856276"/>
                    <a:pt x="6085961" y="9913974"/>
                    <a:pt x="6114956" y="9938620"/>
                  </a:cubicBezTo>
                  <a:lnTo>
                    <a:pt x="6138198" y="9948050"/>
                  </a:lnTo>
                  <a:lnTo>
                    <a:pt x="6146406" y="9948050"/>
                  </a:lnTo>
                  <a:lnTo>
                    <a:pt x="6142302" y="9949714"/>
                  </a:lnTo>
                  <a:lnTo>
                    <a:pt x="6146407" y="9951380"/>
                  </a:lnTo>
                  <a:lnTo>
                    <a:pt x="6138198" y="9951380"/>
                  </a:lnTo>
                  <a:lnTo>
                    <a:pt x="6114956" y="9960808"/>
                  </a:lnTo>
                  <a:cubicBezTo>
                    <a:pt x="6085961" y="9985456"/>
                    <a:pt x="6065626" y="10043154"/>
                    <a:pt x="6065626" y="10110386"/>
                  </a:cubicBezTo>
                  <a:cubicBezTo>
                    <a:pt x="6065626" y="10177616"/>
                    <a:pt x="6085961" y="10235316"/>
                    <a:pt x="6114956" y="10259962"/>
                  </a:cubicBezTo>
                  <a:lnTo>
                    <a:pt x="6138198" y="10269392"/>
                  </a:lnTo>
                  <a:lnTo>
                    <a:pt x="6146406" y="10269392"/>
                  </a:lnTo>
                  <a:lnTo>
                    <a:pt x="6142302" y="10271056"/>
                  </a:lnTo>
                  <a:lnTo>
                    <a:pt x="6146406" y="10272722"/>
                  </a:lnTo>
                  <a:lnTo>
                    <a:pt x="6138198" y="10272722"/>
                  </a:lnTo>
                  <a:lnTo>
                    <a:pt x="6114956" y="10282150"/>
                  </a:lnTo>
                  <a:cubicBezTo>
                    <a:pt x="6085960" y="10306798"/>
                    <a:pt x="6065626" y="10364496"/>
                    <a:pt x="6065626" y="10431728"/>
                  </a:cubicBezTo>
                  <a:cubicBezTo>
                    <a:pt x="6065626" y="10498958"/>
                    <a:pt x="6085960" y="10556658"/>
                    <a:pt x="6114956" y="10581304"/>
                  </a:cubicBezTo>
                  <a:lnTo>
                    <a:pt x="6138198" y="10590734"/>
                  </a:lnTo>
                  <a:lnTo>
                    <a:pt x="6146406" y="10590734"/>
                  </a:lnTo>
                  <a:lnTo>
                    <a:pt x="6142302" y="10592398"/>
                  </a:lnTo>
                  <a:lnTo>
                    <a:pt x="6146406" y="10594062"/>
                  </a:lnTo>
                  <a:lnTo>
                    <a:pt x="6138198" y="10594062"/>
                  </a:lnTo>
                  <a:lnTo>
                    <a:pt x="6114956" y="10603492"/>
                  </a:lnTo>
                  <a:cubicBezTo>
                    <a:pt x="6085960" y="10628140"/>
                    <a:pt x="6065626" y="10685838"/>
                    <a:pt x="6065626" y="10753070"/>
                  </a:cubicBezTo>
                  <a:cubicBezTo>
                    <a:pt x="6065626" y="10820300"/>
                    <a:pt x="6085960" y="10878000"/>
                    <a:pt x="6114956" y="10902646"/>
                  </a:cubicBezTo>
                  <a:lnTo>
                    <a:pt x="6138197" y="10912076"/>
                  </a:lnTo>
                  <a:lnTo>
                    <a:pt x="6146406" y="10912076"/>
                  </a:lnTo>
                  <a:lnTo>
                    <a:pt x="6142302" y="10913740"/>
                  </a:lnTo>
                  <a:lnTo>
                    <a:pt x="6146406" y="10915404"/>
                  </a:lnTo>
                  <a:lnTo>
                    <a:pt x="6138197" y="10915404"/>
                  </a:lnTo>
                  <a:lnTo>
                    <a:pt x="6114955" y="10924834"/>
                  </a:lnTo>
                  <a:cubicBezTo>
                    <a:pt x="6085960" y="10949482"/>
                    <a:pt x="6065625" y="11007180"/>
                    <a:pt x="6065625" y="11074412"/>
                  </a:cubicBezTo>
                  <a:cubicBezTo>
                    <a:pt x="6065625" y="11141642"/>
                    <a:pt x="6085960" y="11199340"/>
                    <a:pt x="6114955" y="11223988"/>
                  </a:cubicBezTo>
                  <a:lnTo>
                    <a:pt x="6138197" y="11233416"/>
                  </a:lnTo>
                  <a:lnTo>
                    <a:pt x="6146405" y="11233416"/>
                  </a:lnTo>
                  <a:lnTo>
                    <a:pt x="6142301" y="11235082"/>
                  </a:lnTo>
                  <a:lnTo>
                    <a:pt x="6146406" y="11236746"/>
                  </a:lnTo>
                  <a:lnTo>
                    <a:pt x="6138197" y="11236746"/>
                  </a:lnTo>
                  <a:lnTo>
                    <a:pt x="6114955" y="11246176"/>
                  </a:lnTo>
                  <a:cubicBezTo>
                    <a:pt x="6085960" y="11270824"/>
                    <a:pt x="6065625" y="11328522"/>
                    <a:pt x="6065625" y="11395752"/>
                  </a:cubicBezTo>
                  <a:cubicBezTo>
                    <a:pt x="6065625" y="11462984"/>
                    <a:pt x="6085960" y="11520682"/>
                    <a:pt x="6114955" y="11545330"/>
                  </a:cubicBezTo>
                  <a:lnTo>
                    <a:pt x="6138197" y="11554758"/>
                  </a:lnTo>
                  <a:lnTo>
                    <a:pt x="6146405" y="11554758"/>
                  </a:lnTo>
                  <a:lnTo>
                    <a:pt x="6142301" y="11556424"/>
                  </a:lnTo>
                  <a:lnTo>
                    <a:pt x="6146405" y="11558088"/>
                  </a:lnTo>
                  <a:lnTo>
                    <a:pt x="6138197" y="11558088"/>
                  </a:lnTo>
                  <a:lnTo>
                    <a:pt x="6114955" y="11567518"/>
                  </a:lnTo>
                  <a:cubicBezTo>
                    <a:pt x="6085959" y="11592166"/>
                    <a:pt x="6065625" y="11649862"/>
                    <a:pt x="6065625" y="11717094"/>
                  </a:cubicBezTo>
                  <a:cubicBezTo>
                    <a:pt x="6065625" y="11784326"/>
                    <a:pt x="6085959" y="11842024"/>
                    <a:pt x="6114955" y="11866672"/>
                  </a:cubicBezTo>
                  <a:lnTo>
                    <a:pt x="6138197" y="11876100"/>
                  </a:lnTo>
                  <a:lnTo>
                    <a:pt x="6146405" y="11876100"/>
                  </a:lnTo>
                  <a:lnTo>
                    <a:pt x="6142301" y="11877766"/>
                  </a:lnTo>
                  <a:lnTo>
                    <a:pt x="6146405" y="11879430"/>
                  </a:lnTo>
                  <a:lnTo>
                    <a:pt x="6138197" y="11879430"/>
                  </a:lnTo>
                  <a:lnTo>
                    <a:pt x="6114955" y="11888860"/>
                  </a:lnTo>
                  <a:cubicBezTo>
                    <a:pt x="6085959" y="11913506"/>
                    <a:pt x="6065625" y="11971206"/>
                    <a:pt x="6065625" y="12038436"/>
                  </a:cubicBezTo>
                  <a:cubicBezTo>
                    <a:pt x="6065625" y="12128078"/>
                    <a:pt x="6101775" y="12200772"/>
                    <a:pt x="6146405" y="12200772"/>
                  </a:cubicBezTo>
                  <a:lnTo>
                    <a:pt x="5742600" y="12200772"/>
                  </a:lnTo>
                  <a:lnTo>
                    <a:pt x="5720978" y="12192000"/>
                  </a:lnTo>
                  <a:lnTo>
                    <a:pt x="0" y="12191999"/>
                  </a:lnTo>
                  <a:lnTo>
                    <a:pt x="0" y="0"/>
                  </a:lnTo>
                  <a:lnTo>
                    <a:pt x="6001104" y="0"/>
                  </a:lnTo>
                  <a:lnTo>
                    <a:pt x="6001104" y="2222"/>
                  </a:lnTo>
                  <a:close/>
                </a:path>
              </a:pathLst>
            </a:custGeom>
            <a:solidFill>
              <a:srgbClr val="8FDAE1"/>
            </a:solidFill>
            <a:ln>
              <a:noFill/>
            </a:ln>
            <a:effectLst>
              <a:outerShdw dist="25400" dir="16200000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65" name="자유형 164"/>
            <p:cNvSpPr/>
            <p:nvPr/>
          </p:nvSpPr>
          <p:spPr>
            <a:xfrm>
              <a:off x="220080" y="850900"/>
              <a:ext cx="11971920" cy="6007101"/>
            </a:xfrm>
            <a:custGeom>
              <a:avLst/>
              <a:gdLst>
                <a:gd name="connsiteX0" fmla="*/ 11959246 w 11971920"/>
                <a:gd name="connsiteY0" fmla="*/ 3886200 h 6007101"/>
                <a:gd name="connsiteX1" fmla="*/ 11971920 w 11971920"/>
                <a:gd name="connsiteY1" fmla="*/ 6007100 h 6007101"/>
                <a:gd name="connsiteX2" fmla="*/ 11959246 w 11971920"/>
                <a:gd name="connsiteY2" fmla="*/ 5998962 h 6007101"/>
                <a:gd name="connsiteX3" fmla="*/ 6826440 w 11971920"/>
                <a:gd name="connsiteY3" fmla="*/ 0 h 6007101"/>
                <a:gd name="connsiteX4" fmla="*/ 9031646 w 11971920"/>
                <a:gd name="connsiteY4" fmla="*/ 393700 h 6007101"/>
                <a:gd name="connsiteX5" fmla="*/ 10527130 w 11971920"/>
                <a:gd name="connsiteY5" fmla="*/ 495300 h 6007101"/>
                <a:gd name="connsiteX6" fmla="*/ 11502997 w 11971920"/>
                <a:gd name="connsiteY6" fmla="*/ 1498600 h 6007101"/>
                <a:gd name="connsiteX7" fmla="*/ 11528344 w 11971920"/>
                <a:gd name="connsiteY7" fmla="*/ 2654300 h 6007101"/>
                <a:gd name="connsiteX8" fmla="*/ 11794490 w 11971920"/>
                <a:gd name="connsiteY8" fmla="*/ 3022600 h 6007101"/>
                <a:gd name="connsiteX9" fmla="*/ 11944756 w 11971920"/>
                <a:gd name="connsiteY9" fmla="*/ 3810247 h 6007101"/>
                <a:gd name="connsiteX10" fmla="*/ 11528344 w 11971920"/>
                <a:gd name="connsiteY10" fmla="*/ 6007100 h 6007101"/>
                <a:gd name="connsiteX11" fmla="*/ 11946572 w 11971920"/>
                <a:gd name="connsiteY11" fmla="*/ 6007100 h 6007101"/>
                <a:gd name="connsiteX12" fmla="*/ 11946573 w 11971920"/>
                <a:gd name="connsiteY12" fmla="*/ 6007101 h 6007101"/>
                <a:gd name="connsiteX13" fmla="*/ 707963 w 11971920"/>
                <a:gd name="connsiteY13" fmla="*/ 6007101 h 6007101"/>
                <a:gd name="connsiteX14" fmla="*/ 64959 w 11971920"/>
                <a:gd name="connsiteY14" fmla="*/ 5114460 h 6007101"/>
                <a:gd name="connsiteX15" fmla="*/ 0 w 11971920"/>
                <a:gd name="connsiteY15" fmla="*/ 5012032 h 6007101"/>
                <a:gd name="connsiteX16" fmla="*/ 161520 w 11971920"/>
                <a:gd name="connsiteY16" fmla="*/ 4241816 h 6007101"/>
                <a:gd name="connsiteX17" fmla="*/ 85479 w 11971920"/>
                <a:gd name="connsiteY17" fmla="*/ 2120916 h 6007101"/>
                <a:gd name="connsiteX18" fmla="*/ 516381 w 11971920"/>
                <a:gd name="connsiteY18" fmla="*/ 1130316 h 6007101"/>
                <a:gd name="connsiteX19" fmla="*/ 2227317 w 11971920"/>
                <a:gd name="connsiteY19" fmla="*/ 431816 h 6007101"/>
                <a:gd name="connsiteX20" fmla="*/ 4900006 w 11971920"/>
                <a:gd name="connsiteY20" fmla="*/ 27551 h 6007101"/>
                <a:gd name="connsiteX21" fmla="*/ 4912695 w 11971920"/>
                <a:gd name="connsiteY21" fmla="*/ 12732 h 6007101"/>
                <a:gd name="connsiteX22" fmla="*/ 6813798 w 11971920"/>
                <a:gd name="connsiteY22" fmla="*/ 12732 h 6007101"/>
                <a:gd name="connsiteX23" fmla="*/ 6822424 w 11971920"/>
                <a:gd name="connsiteY23" fmla="*/ 22806 h 600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971920" h="6007101">
                  <a:moveTo>
                    <a:pt x="11959246" y="3886200"/>
                  </a:moveTo>
                  <a:cubicBezTo>
                    <a:pt x="11963471" y="4593167"/>
                    <a:pt x="11967696" y="5300133"/>
                    <a:pt x="11971920" y="6007100"/>
                  </a:cubicBezTo>
                  <a:lnTo>
                    <a:pt x="11959246" y="5998962"/>
                  </a:lnTo>
                  <a:close/>
                  <a:moveTo>
                    <a:pt x="6826440" y="0"/>
                  </a:moveTo>
                  <a:cubicBezTo>
                    <a:pt x="7561509" y="131233"/>
                    <a:pt x="8414864" y="311150"/>
                    <a:pt x="9031646" y="393700"/>
                  </a:cubicBezTo>
                  <a:cubicBezTo>
                    <a:pt x="9648428" y="476250"/>
                    <a:pt x="10028636" y="461433"/>
                    <a:pt x="10527130" y="495300"/>
                  </a:cubicBezTo>
                  <a:lnTo>
                    <a:pt x="11502997" y="1498600"/>
                  </a:lnTo>
                  <a:lnTo>
                    <a:pt x="11528344" y="2654300"/>
                  </a:lnTo>
                  <a:lnTo>
                    <a:pt x="11794490" y="3022600"/>
                  </a:lnTo>
                  <a:lnTo>
                    <a:pt x="11944756" y="3810247"/>
                  </a:lnTo>
                  <a:lnTo>
                    <a:pt x="11528344" y="6007100"/>
                  </a:lnTo>
                  <a:lnTo>
                    <a:pt x="11946572" y="6007100"/>
                  </a:lnTo>
                  <a:lnTo>
                    <a:pt x="11946573" y="6007101"/>
                  </a:lnTo>
                  <a:lnTo>
                    <a:pt x="707963" y="6007101"/>
                  </a:lnTo>
                  <a:lnTo>
                    <a:pt x="64959" y="5114460"/>
                  </a:lnTo>
                  <a:lnTo>
                    <a:pt x="0" y="5012032"/>
                  </a:lnTo>
                  <a:lnTo>
                    <a:pt x="161520" y="4241816"/>
                  </a:lnTo>
                  <a:lnTo>
                    <a:pt x="85479" y="2120916"/>
                  </a:lnTo>
                  <a:lnTo>
                    <a:pt x="516381" y="1130316"/>
                  </a:lnTo>
                  <a:lnTo>
                    <a:pt x="2227317" y="431816"/>
                  </a:lnTo>
                  <a:lnTo>
                    <a:pt x="4900006" y="27551"/>
                  </a:lnTo>
                  <a:lnTo>
                    <a:pt x="4912695" y="12732"/>
                  </a:lnTo>
                  <a:lnTo>
                    <a:pt x="6813798" y="12732"/>
                  </a:lnTo>
                  <a:lnTo>
                    <a:pt x="6822424" y="228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dist="63500" dir="16200000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5165786" y="150816"/>
            <a:ext cx="1860427" cy="715878"/>
            <a:chOff x="3684588" y="1674813"/>
            <a:chExt cx="4822825" cy="1855787"/>
          </a:xfrm>
        </p:grpSpPr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3684588" y="2152650"/>
              <a:ext cx="4822825" cy="1370013"/>
            </a:xfrm>
            <a:custGeom>
              <a:avLst/>
              <a:gdLst>
                <a:gd name="T0" fmla="*/ 1495 w 9115"/>
                <a:gd name="T1" fmla="*/ 0 h 2589"/>
                <a:gd name="T2" fmla="*/ 0 w 9115"/>
                <a:gd name="T3" fmla="*/ 2589 h 2589"/>
                <a:gd name="T4" fmla="*/ 9115 w 9115"/>
                <a:gd name="T5" fmla="*/ 2589 h 2589"/>
                <a:gd name="T6" fmla="*/ 7527 w 9115"/>
                <a:gd name="T7" fmla="*/ 27 h 2589"/>
                <a:gd name="T8" fmla="*/ 5881 w 9115"/>
                <a:gd name="T9" fmla="*/ 1824 h 2589"/>
                <a:gd name="T10" fmla="*/ 2706 w 9115"/>
                <a:gd name="T11" fmla="*/ 1794 h 2589"/>
                <a:gd name="T12" fmla="*/ 1495 w 9115"/>
                <a:gd name="T13" fmla="*/ 0 h 2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115" h="2589">
                  <a:moveTo>
                    <a:pt x="1495" y="0"/>
                  </a:moveTo>
                  <a:lnTo>
                    <a:pt x="0" y="2589"/>
                  </a:lnTo>
                  <a:lnTo>
                    <a:pt x="9115" y="2589"/>
                  </a:lnTo>
                  <a:lnTo>
                    <a:pt x="7527" y="27"/>
                  </a:lnTo>
                  <a:lnTo>
                    <a:pt x="5881" y="1824"/>
                  </a:lnTo>
                  <a:lnTo>
                    <a:pt x="2706" y="1794"/>
                  </a:lnTo>
                  <a:lnTo>
                    <a:pt x="1495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15"/>
            <p:cNvSpPr>
              <a:spLocks/>
            </p:cNvSpPr>
            <p:nvPr/>
          </p:nvSpPr>
          <p:spPr bwMode="auto">
            <a:xfrm>
              <a:off x="4878388" y="1803400"/>
              <a:ext cx="2557463" cy="1719263"/>
            </a:xfrm>
            <a:custGeom>
              <a:avLst/>
              <a:gdLst>
                <a:gd name="T0" fmla="*/ 0 w 4833"/>
                <a:gd name="T1" fmla="*/ 3250 h 3250"/>
                <a:gd name="T2" fmla="*/ 976 w 4833"/>
                <a:gd name="T3" fmla="*/ 1536 h 3250"/>
                <a:gd name="T4" fmla="*/ 1211 w 4833"/>
                <a:gd name="T5" fmla="*/ 1997 h 3250"/>
                <a:gd name="T6" fmla="*/ 2359 w 4833"/>
                <a:gd name="T7" fmla="*/ 0 h 3250"/>
                <a:gd name="T8" fmla="*/ 3441 w 4833"/>
                <a:gd name="T9" fmla="*/ 2125 h 3250"/>
                <a:gd name="T10" fmla="*/ 4090 w 4833"/>
                <a:gd name="T11" fmla="*/ 992 h 3250"/>
                <a:gd name="T12" fmla="*/ 4833 w 4833"/>
                <a:gd name="T13" fmla="*/ 2451 h 3250"/>
                <a:gd name="T14" fmla="*/ 4761 w 4833"/>
                <a:gd name="T15" fmla="*/ 2565 h 3250"/>
                <a:gd name="T16" fmla="*/ 4603 w 4833"/>
                <a:gd name="T17" fmla="*/ 2781 h 3250"/>
                <a:gd name="T18" fmla="*/ 4426 w 4833"/>
                <a:gd name="T19" fmla="*/ 2981 h 3250"/>
                <a:gd name="T20" fmla="*/ 4231 w 4833"/>
                <a:gd name="T21" fmla="*/ 3165 h 3250"/>
                <a:gd name="T22" fmla="*/ 4128 w 4833"/>
                <a:gd name="T23" fmla="*/ 3250 h 3250"/>
                <a:gd name="T24" fmla="*/ 377 w 4833"/>
                <a:gd name="T25" fmla="*/ 3250 h 3250"/>
                <a:gd name="T26" fmla="*/ 0 w 4833"/>
                <a:gd name="T27" fmla="*/ 325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33" h="3250">
                  <a:moveTo>
                    <a:pt x="0" y="3250"/>
                  </a:moveTo>
                  <a:lnTo>
                    <a:pt x="976" y="1536"/>
                  </a:lnTo>
                  <a:lnTo>
                    <a:pt x="1211" y="1997"/>
                  </a:lnTo>
                  <a:lnTo>
                    <a:pt x="2359" y="0"/>
                  </a:lnTo>
                  <a:lnTo>
                    <a:pt x="3441" y="2125"/>
                  </a:lnTo>
                  <a:lnTo>
                    <a:pt x="4090" y="992"/>
                  </a:lnTo>
                  <a:lnTo>
                    <a:pt x="4833" y="2451"/>
                  </a:lnTo>
                  <a:lnTo>
                    <a:pt x="4761" y="2565"/>
                  </a:lnTo>
                  <a:lnTo>
                    <a:pt x="4603" y="2781"/>
                  </a:lnTo>
                  <a:lnTo>
                    <a:pt x="4426" y="2981"/>
                  </a:lnTo>
                  <a:lnTo>
                    <a:pt x="4231" y="3165"/>
                  </a:lnTo>
                  <a:lnTo>
                    <a:pt x="4128" y="3250"/>
                  </a:lnTo>
                  <a:lnTo>
                    <a:pt x="377" y="3250"/>
                  </a:lnTo>
                  <a:lnTo>
                    <a:pt x="0" y="32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16"/>
            <p:cNvSpPr>
              <a:spLocks/>
            </p:cNvSpPr>
            <p:nvPr/>
          </p:nvSpPr>
          <p:spPr bwMode="auto">
            <a:xfrm>
              <a:off x="5911850" y="1803400"/>
              <a:ext cx="1746250" cy="1719263"/>
            </a:xfrm>
            <a:custGeom>
              <a:avLst/>
              <a:gdLst>
                <a:gd name="T0" fmla="*/ 406 w 3299"/>
                <a:gd name="T1" fmla="*/ 0 h 3250"/>
                <a:gd name="T2" fmla="*/ 1671 w 3299"/>
                <a:gd name="T3" fmla="*/ 2485 h 3250"/>
                <a:gd name="T4" fmla="*/ 2137 w 3299"/>
                <a:gd name="T5" fmla="*/ 992 h 3250"/>
                <a:gd name="T6" fmla="*/ 3299 w 3299"/>
                <a:gd name="T7" fmla="*/ 3250 h 3250"/>
                <a:gd name="T8" fmla="*/ 374 w 3299"/>
                <a:gd name="T9" fmla="*/ 3250 h 3250"/>
                <a:gd name="T10" fmla="*/ 644 w 3299"/>
                <a:gd name="T11" fmla="*/ 3008 h 3250"/>
                <a:gd name="T12" fmla="*/ 0 w 3299"/>
                <a:gd name="T13" fmla="*/ 2681 h 3250"/>
                <a:gd name="T14" fmla="*/ 811 w 3299"/>
                <a:gd name="T15" fmla="*/ 2232 h 3250"/>
                <a:gd name="T16" fmla="*/ 406 w 3299"/>
                <a:gd name="T17" fmla="*/ 2007 h 3250"/>
                <a:gd name="T18" fmla="*/ 406 w 3299"/>
                <a:gd name="T19" fmla="*/ 1774 h 3250"/>
                <a:gd name="T20" fmla="*/ 406 w 3299"/>
                <a:gd name="T21" fmla="*/ 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99" h="3250">
                  <a:moveTo>
                    <a:pt x="406" y="0"/>
                  </a:moveTo>
                  <a:lnTo>
                    <a:pt x="1671" y="2485"/>
                  </a:lnTo>
                  <a:lnTo>
                    <a:pt x="2137" y="992"/>
                  </a:lnTo>
                  <a:lnTo>
                    <a:pt x="3299" y="3250"/>
                  </a:lnTo>
                  <a:lnTo>
                    <a:pt x="374" y="3250"/>
                  </a:lnTo>
                  <a:lnTo>
                    <a:pt x="644" y="3008"/>
                  </a:lnTo>
                  <a:lnTo>
                    <a:pt x="0" y="2681"/>
                  </a:lnTo>
                  <a:lnTo>
                    <a:pt x="811" y="2232"/>
                  </a:lnTo>
                  <a:lnTo>
                    <a:pt x="406" y="2007"/>
                  </a:lnTo>
                  <a:lnTo>
                    <a:pt x="406" y="1774"/>
                  </a:lnTo>
                  <a:lnTo>
                    <a:pt x="406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17"/>
            <p:cNvSpPr>
              <a:spLocks/>
            </p:cNvSpPr>
            <p:nvPr/>
          </p:nvSpPr>
          <p:spPr bwMode="auto">
            <a:xfrm>
              <a:off x="3694113" y="1674813"/>
              <a:ext cx="1595438" cy="1847850"/>
            </a:xfrm>
            <a:custGeom>
              <a:avLst/>
              <a:gdLst>
                <a:gd name="T0" fmla="*/ 1476 w 3014"/>
                <a:gd name="T1" fmla="*/ 902 h 3491"/>
                <a:gd name="T2" fmla="*/ 1974 w 3014"/>
                <a:gd name="T3" fmla="*/ 0 h 3491"/>
                <a:gd name="T4" fmla="*/ 3014 w 3014"/>
                <a:gd name="T5" fmla="*/ 2127 h 3491"/>
                <a:gd name="T6" fmla="*/ 2238 w 3014"/>
                <a:gd name="T7" fmla="*/ 3491 h 3491"/>
                <a:gd name="T8" fmla="*/ 0 w 3014"/>
                <a:gd name="T9" fmla="*/ 3459 h 3491"/>
                <a:gd name="T10" fmla="*/ 1476 w 3014"/>
                <a:gd name="T11" fmla="*/ 902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14" h="3491">
                  <a:moveTo>
                    <a:pt x="1476" y="902"/>
                  </a:moveTo>
                  <a:lnTo>
                    <a:pt x="1974" y="0"/>
                  </a:lnTo>
                  <a:lnTo>
                    <a:pt x="3014" y="2127"/>
                  </a:lnTo>
                  <a:lnTo>
                    <a:pt x="2238" y="3491"/>
                  </a:lnTo>
                  <a:lnTo>
                    <a:pt x="0" y="3459"/>
                  </a:lnTo>
                  <a:lnTo>
                    <a:pt x="1476" y="9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18"/>
            <p:cNvSpPr>
              <a:spLocks/>
            </p:cNvSpPr>
            <p:nvPr/>
          </p:nvSpPr>
          <p:spPr bwMode="auto">
            <a:xfrm>
              <a:off x="4572000" y="1674813"/>
              <a:ext cx="717550" cy="1847850"/>
            </a:xfrm>
            <a:custGeom>
              <a:avLst/>
              <a:gdLst>
                <a:gd name="T0" fmla="*/ 315 w 1355"/>
                <a:gd name="T1" fmla="*/ 0 h 3491"/>
                <a:gd name="T2" fmla="*/ 1355 w 1355"/>
                <a:gd name="T3" fmla="*/ 2127 h 3491"/>
                <a:gd name="T4" fmla="*/ 579 w 1355"/>
                <a:gd name="T5" fmla="*/ 3491 h 3491"/>
                <a:gd name="T6" fmla="*/ 547 w 1355"/>
                <a:gd name="T7" fmla="*/ 3457 h 3491"/>
                <a:gd name="T8" fmla="*/ 493 w 1355"/>
                <a:gd name="T9" fmla="*/ 3370 h 3491"/>
                <a:gd name="T10" fmla="*/ 448 w 1355"/>
                <a:gd name="T11" fmla="*/ 3268 h 3491"/>
                <a:gd name="T12" fmla="*/ 409 w 1355"/>
                <a:gd name="T13" fmla="*/ 3157 h 3491"/>
                <a:gd name="T14" fmla="*/ 359 w 1355"/>
                <a:gd name="T15" fmla="*/ 2983 h 3491"/>
                <a:gd name="T16" fmla="*/ 305 w 1355"/>
                <a:gd name="T17" fmla="*/ 2817 h 3491"/>
                <a:gd name="T18" fmla="*/ 265 w 1355"/>
                <a:gd name="T19" fmla="*/ 2719 h 3491"/>
                <a:gd name="T20" fmla="*/ 241 w 1355"/>
                <a:gd name="T21" fmla="*/ 2677 h 3491"/>
                <a:gd name="T22" fmla="*/ 500 w 1355"/>
                <a:gd name="T23" fmla="*/ 2435 h 3491"/>
                <a:gd name="T24" fmla="*/ 0 w 1355"/>
                <a:gd name="T25" fmla="*/ 2169 h 3491"/>
                <a:gd name="T26" fmla="*/ 631 w 1355"/>
                <a:gd name="T27" fmla="*/ 1806 h 3491"/>
                <a:gd name="T28" fmla="*/ 315 w 1355"/>
                <a:gd name="T29" fmla="*/ 1625 h 3491"/>
                <a:gd name="T30" fmla="*/ 315 w 1355"/>
                <a:gd name="T31" fmla="*/ 1436 h 3491"/>
                <a:gd name="T32" fmla="*/ 315 w 1355"/>
                <a:gd name="T33" fmla="*/ 0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55" h="3491">
                  <a:moveTo>
                    <a:pt x="315" y="0"/>
                  </a:moveTo>
                  <a:lnTo>
                    <a:pt x="1355" y="2127"/>
                  </a:lnTo>
                  <a:lnTo>
                    <a:pt x="579" y="3491"/>
                  </a:lnTo>
                  <a:lnTo>
                    <a:pt x="547" y="3457"/>
                  </a:lnTo>
                  <a:lnTo>
                    <a:pt x="493" y="3370"/>
                  </a:lnTo>
                  <a:lnTo>
                    <a:pt x="448" y="3268"/>
                  </a:lnTo>
                  <a:lnTo>
                    <a:pt x="409" y="3157"/>
                  </a:lnTo>
                  <a:lnTo>
                    <a:pt x="359" y="2983"/>
                  </a:lnTo>
                  <a:lnTo>
                    <a:pt x="305" y="2817"/>
                  </a:lnTo>
                  <a:lnTo>
                    <a:pt x="265" y="2719"/>
                  </a:lnTo>
                  <a:lnTo>
                    <a:pt x="241" y="2677"/>
                  </a:lnTo>
                  <a:lnTo>
                    <a:pt x="500" y="2435"/>
                  </a:lnTo>
                  <a:lnTo>
                    <a:pt x="0" y="2169"/>
                  </a:lnTo>
                  <a:lnTo>
                    <a:pt x="631" y="1806"/>
                  </a:lnTo>
                  <a:lnTo>
                    <a:pt x="315" y="1625"/>
                  </a:lnTo>
                  <a:lnTo>
                    <a:pt x="315" y="1436"/>
                  </a:lnTo>
                  <a:lnTo>
                    <a:pt x="315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19"/>
            <p:cNvSpPr>
              <a:spLocks/>
            </p:cNvSpPr>
            <p:nvPr/>
          </p:nvSpPr>
          <p:spPr bwMode="auto">
            <a:xfrm>
              <a:off x="7059613" y="1679575"/>
              <a:ext cx="1447800" cy="1843088"/>
            </a:xfrm>
            <a:custGeom>
              <a:avLst/>
              <a:gdLst>
                <a:gd name="T0" fmla="*/ 1148 w 2736"/>
                <a:gd name="T1" fmla="*/ 922 h 3484"/>
                <a:gd name="T2" fmla="*/ 628 w 2736"/>
                <a:gd name="T3" fmla="*/ 0 h 3484"/>
                <a:gd name="T4" fmla="*/ 0 w 2736"/>
                <a:gd name="T5" fmla="*/ 1286 h 3484"/>
                <a:gd name="T6" fmla="*/ 711 w 2736"/>
                <a:gd name="T7" fmla="*/ 2685 h 3484"/>
                <a:gd name="T8" fmla="*/ 1130 w 2736"/>
                <a:gd name="T9" fmla="*/ 3484 h 3484"/>
                <a:gd name="T10" fmla="*/ 2736 w 2736"/>
                <a:gd name="T11" fmla="*/ 3484 h 3484"/>
                <a:gd name="T12" fmla="*/ 1148 w 2736"/>
                <a:gd name="T13" fmla="*/ 922 h 3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36" h="3484">
                  <a:moveTo>
                    <a:pt x="1148" y="922"/>
                  </a:moveTo>
                  <a:lnTo>
                    <a:pt x="628" y="0"/>
                  </a:lnTo>
                  <a:lnTo>
                    <a:pt x="0" y="1286"/>
                  </a:lnTo>
                  <a:lnTo>
                    <a:pt x="711" y="2685"/>
                  </a:lnTo>
                  <a:lnTo>
                    <a:pt x="1130" y="3484"/>
                  </a:lnTo>
                  <a:lnTo>
                    <a:pt x="2736" y="3484"/>
                  </a:lnTo>
                  <a:lnTo>
                    <a:pt x="1148" y="922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20"/>
            <p:cNvSpPr>
              <a:spLocks/>
            </p:cNvSpPr>
            <p:nvPr/>
          </p:nvSpPr>
          <p:spPr bwMode="auto">
            <a:xfrm>
              <a:off x="7059613" y="1679575"/>
              <a:ext cx="393700" cy="1257300"/>
            </a:xfrm>
            <a:custGeom>
              <a:avLst/>
              <a:gdLst>
                <a:gd name="T0" fmla="*/ 628 w 743"/>
                <a:gd name="T1" fmla="*/ 0 h 2377"/>
                <a:gd name="T2" fmla="*/ 0 w 743"/>
                <a:gd name="T3" fmla="*/ 1286 h 2377"/>
                <a:gd name="T4" fmla="*/ 554 w 743"/>
                <a:gd name="T5" fmla="*/ 2377 h 2377"/>
                <a:gd name="T6" fmla="*/ 743 w 743"/>
                <a:gd name="T7" fmla="*/ 2078 h 2377"/>
                <a:gd name="T8" fmla="*/ 517 w 743"/>
                <a:gd name="T9" fmla="*/ 1707 h 2377"/>
                <a:gd name="T10" fmla="*/ 716 w 743"/>
                <a:gd name="T11" fmla="*/ 1497 h 2377"/>
                <a:gd name="T12" fmla="*/ 482 w 743"/>
                <a:gd name="T13" fmla="*/ 1331 h 2377"/>
                <a:gd name="T14" fmla="*/ 628 w 743"/>
                <a:gd name="T15" fmla="*/ 0 h 2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43" h="2377">
                  <a:moveTo>
                    <a:pt x="628" y="0"/>
                  </a:moveTo>
                  <a:lnTo>
                    <a:pt x="0" y="1286"/>
                  </a:lnTo>
                  <a:lnTo>
                    <a:pt x="554" y="2377"/>
                  </a:lnTo>
                  <a:lnTo>
                    <a:pt x="743" y="2078"/>
                  </a:lnTo>
                  <a:lnTo>
                    <a:pt x="517" y="1707"/>
                  </a:lnTo>
                  <a:lnTo>
                    <a:pt x="716" y="1497"/>
                  </a:lnTo>
                  <a:lnTo>
                    <a:pt x="482" y="1331"/>
                  </a:lnTo>
                  <a:lnTo>
                    <a:pt x="6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" name="Rectangle 33"/>
            <p:cNvSpPr>
              <a:spLocks noChangeArrowheads="1"/>
            </p:cNvSpPr>
            <p:nvPr/>
          </p:nvSpPr>
          <p:spPr bwMode="auto">
            <a:xfrm>
              <a:off x="3694113" y="3505200"/>
              <a:ext cx="4813300" cy="25400"/>
            </a:xfrm>
            <a:prstGeom prst="rect">
              <a:avLst/>
            </a:prstGeom>
            <a:solidFill>
              <a:srgbClr val="B1B1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86" name="Freeform 10"/>
          <p:cNvSpPr>
            <a:spLocks/>
          </p:cNvSpPr>
          <p:nvPr/>
        </p:nvSpPr>
        <p:spPr bwMode="auto">
          <a:xfrm>
            <a:off x="6987944" y="259097"/>
            <a:ext cx="376918" cy="145971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7" name="Freeform 10"/>
          <p:cNvSpPr>
            <a:spLocks/>
          </p:cNvSpPr>
          <p:nvPr/>
        </p:nvSpPr>
        <p:spPr bwMode="auto">
          <a:xfrm>
            <a:off x="7520563" y="460158"/>
            <a:ext cx="280412" cy="108597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841" y="-127402"/>
            <a:ext cx="1565671" cy="91780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7754CF4-EA56-1A4F-9EFF-D7E53FC842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787" y="2960633"/>
            <a:ext cx="11023600" cy="140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9402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" name="그룹 159"/>
          <p:cNvGrpSpPr/>
          <p:nvPr/>
        </p:nvGrpSpPr>
        <p:grpSpPr>
          <a:xfrm>
            <a:off x="10045331" y="465336"/>
            <a:ext cx="1015315" cy="268103"/>
            <a:chOff x="8847791" y="-932246"/>
            <a:chExt cx="1015315" cy="268103"/>
          </a:xfrm>
        </p:grpSpPr>
        <p:sp>
          <p:nvSpPr>
            <p:cNvPr id="42" name="Rectangle 13"/>
            <p:cNvSpPr>
              <a:spLocks noChangeArrowheads="1"/>
            </p:cNvSpPr>
            <p:nvPr/>
          </p:nvSpPr>
          <p:spPr bwMode="auto">
            <a:xfrm flipH="1">
              <a:off x="9765140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Rectangle 14"/>
            <p:cNvSpPr>
              <a:spLocks noChangeArrowheads="1"/>
            </p:cNvSpPr>
            <p:nvPr/>
          </p:nvSpPr>
          <p:spPr bwMode="auto">
            <a:xfrm flipH="1">
              <a:off x="977151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Rectangle 15"/>
            <p:cNvSpPr>
              <a:spLocks noChangeArrowheads="1"/>
            </p:cNvSpPr>
            <p:nvPr/>
          </p:nvSpPr>
          <p:spPr bwMode="auto">
            <a:xfrm flipH="1">
              <a:off x="9777893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Rectangle 16"/>
            <p:cNvSpPr>
              <a:spLocks noChangeArrowheads="1"/>
            </p:cNvSpPr>
            <p:nvPr/>
          </p:nvSpPr>
          <p:spPr bwMode="auto">
            <a:xfrm flipH="1">
              <a:off x="9784269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Rectangle 17"/>
            <p:cNvSpPr>
              <a:spLocks noChangeArrowheads="1"/>
            </p:cNvSpPr>
            <p:nvPr/>
          </p:nvSpPr>
          <p:spPr bwMode="auto">
            <a:xfrm flipH="1">
              <a:off x="979035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Rectangle 18"/>
            <p:cNvSpPr>
              <a:spLocks noChangeArrowheads="1"/>
            </p:cNvSpPr>
            <p:nvPr/>
          </p:nvSpPr>
          <p:spPr bwMode="auto">
            <a:xfrm flipH="1">
              <a:off x="979673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Rectangle 19"/>
            <p:cNvSpPr>
              <a:spLocks noChangeArrowheads="1"/>
            </p:cNvSpPr>
            <p:nvPr/>
          </p:nvSpPr>
          <p:spPr bwMode="auto">
            <a:xfrm flipH="1">
              <a:off x="980281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" name="Rectangle 20"/>
            <p:cNvSpPr>
              <a:spLocks noChangeArrowheads="1"/>
            </p:cNvSpPr>
            <p:nvPr/>
          </p:nvSpPr>
          <p:spPr bwMode="auto">
            <a:xfrm flipH="1">
              <a:off x="980919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" name="Rectangle 21"/>
            <p:cNvSpPr>
              <a:spLocks noChangeArrowheads="1"/>
            </p:cNvSpPr>
            <p:nvPr/>
          </p:nvSpPr>
          <p:spPr bwMode="auto">
            <a:xfrm flipH="1">
              <a:off x="9815572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" name="Rectangle 22"/>
            <p:cNvSpPr>
              <a:spLocks noChangeArrowheads="1"/>
            </p:cNvSpPr>
            <p:nvPr/>
          </p:nvSpPr>
          <p:spPr bwMode="auto">
            <a:xfrm flipH="1">
              <a:off x="982165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" name="Rectangle 23"/>
            <p:cNvSpPr>
              <a:spLocks noChangeArrowheads="1"/>
            </p:cNvSpPr>
            <p:nvPr/>
          </p:nvSpPr>
          <p:spPr bwMode="auto">
            <a:xfrm flipH="1">
              <a:off x="982803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" name="Rectangle 24"/>
            <p:cNvSpPr>
              <a:spLocks noChangeArrowheads="1"/>
            </p:cNvSpPr>
            <p:nvPr/>
          </p:nvSpPr>
          <p:spPr bwMode="auto">
            <a:xfrm flipH="1">
              <a:off x="983441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" name="Rectangle 25"/>
            <p:cNvSpPr>
              <a:spLocks noChangeArrowheads="1"/>
            </p:cNvSpPr>
            <p:nvPr/>
          </p:nvSpPr>
          <p:spPr bwMode="auto">
            <a:xfrm flipH="1">
              <a:off x="984049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" name="Rectangle 26"/>
            <p:cNvSpPr>
              <a:spLocks noChangeArrowheads="1"/>
            </p:cNvSpPr>
            <p:nvPr/>
          </p:nvSpPr>
          <p:spPr bwMode="auto">
            <a:xfrm flipH="1">
              <a:off x="984687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6" name="Rectangle 27"/>
            <p:cNvSpPr>
              <a:spLocks noChangeArrowheads="1"/>
            </p:cNvSpPr>
            <p:nvPr/>
          </p:nvSpPr>
          <p:spPr bwMode="auto">
            <a:xfrm flipH="1">
              <a:off x="9853251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7" name="Rectangle 28"/>
            <p:cNvSpPr>
              <a:spLocks noChangeArrowheads="1"/>
            </p:cNvSpPr>
            <p:nvPr/>
          </p:nvSpPr>
          <p:spPr bwMode="auto">
            <a:xfrm flipH="1">
              <a:off x="985933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8" name="Freeform 29"/>
            <p:cNvSpPr>
              <a:spLocks/>
            </p:cNvSpPr>
            <p:nvPr/>
          </p:nvSpPr>
          <p:spPr bwMode="auto">
            <a:xfrm flipH="1">
              <a:off x="8865181" y="-804716"/>
              <a:ext cx="320855" cy="53911"/>
            </a:xfrm>
            <a:custGeom>
              <a:avLst/>
              <a:gdLst>
                <a:gd name="T0" fmla="*/ 0 w 3320"/>
                <a:gd name="T1" fmla="*/ 559 h 559"/>
                <a:gd name="T2" fmla="*/ 3320 w 3320"/>
                <a:gd name="T3" fmla="*/ 559 h 559"/>
                <a:gd name="T4" fmla="*/ 3314 w 3320"/>
                <a:gd name="T5" fmla="*/ 521 h 559"/>
                <a:gd name="T6" fmla="*/ 3297 w 3320"/>
                <a:gd name="T7" fmla="*/ 446 h 559"/>
                <a:gd name="T8" fmla="*/ 3268 w 3320"/>
                <a:gd name="T9" fmla="*/ 373 h 559"/>
                <a:gd name="T10" fmla="*/ 3231 w 3320"/>
                <a:gd name="T11" fmla="*/ 302 h 559"/>
                <a:gd name="T12" fmla="*/ 3185 w 3320"/>
                <a:gd name="T13" fmla="*/ 232 h 559"/>
                <a:gd name="T14" fmla="*/ 3130 w 3320"/>
                <a:gd name="T15" fmla="*/ 162 h 559"/>
                <a:gd name="T16" fmla="*/ 3065 w 3320"/>
                <a:gd name="T17" fmla="*/ 96 h 559"/>
                <a:gd name="T18" fmla="*/ 2992 w 3320"/>
                <a:gd name="T19" fmla="*/ 31 h 559"/>
                <a:gd name="T20" fmla="*/ 2953 w 3320"/>
                <a:gd name="T21" fmla="*/ 0 h 559"/>
                <a:gd name="T22" fmla="*/ 0 w 3320"/>
                <a:gd name="T23" fmla="*/ 0 h 559"/>
                <a:gd name="T24" fmla="*/ 0 w 3320"/>
                <a:gd name="T25" fmla="*/ 559 h 559"/>
                <a:gd name="T26" fmla="*/ 0 w 3320"/>
                <a:gd name="T27" fmla="*/ 559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20" h="559">
                  <a:moveTo>
                    <a:pt x="0" y="559"/>
                  </a:moveTo>
                  <a:lnTo>
                    <a:pt x="3320" y="559"/>
                  </a:lnTo>
                  <a:lnTo>
                    <a:pt x="3314" y="521"/>
                  </a:lnTo>
                  <a:lnTo>
                    <a:pt x="3297" y="446"/>
                  </a:lnTo>
                  <a:lnTo>
                    <a:pt x="3268" y="373"/>
                  </a:lnTo>
                  <a:lnTo>
                    <a:pt x="3231" y="302"/>
                  </a:lnTo>
                  <a:lnTo>
                    <a:pt x="3185" y="232"/>
                  </a:lnTo>
                  <a:lnTo>
                    <a:pt x="3130" y="162"/>
                  </a:lnTo>
                  <a:lnTo>
                    <a:pt x="3065" y="96"/>
                  </a:lnTo>
                  <a:lnTo>
                    <a:pt x="2992" y="31"/>
                  </a:lnTo>
                  <a:lnTo>
                    <a:pt x="2953" y="0"/>
                  </a:lnTo>
                  <a:lnTo>
                    <a:pt x="0" y="0"/>
                  </a:lnTo>
                  <a:lnTo>
                    <a:pt x="0" y="559"/>
                  </a:lnTo>
                  <a:lnTo>
                    <a:pt x="0" y="559"/>
                  </a:lnTo>
                  <a:close/>
                </a:path>
              </a:pathLst>
            </a:custGeom>
            <a:solidFill>
              <a:srgbClr val="ABB1B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9" name="Freeform 30"/>
            <p:cNvSpPr>
              <a:spLocks/>
            </p:cNvSpPr>
            <p:nvPr/>
          </p:nvSpPr>
          <p:spPr bwMode="auto">
            <a:xfrm flipH="1">
              <a:off x="8914744" y="-850511"/>
              <a:ext cx="250423" cy="45795"/>
            </a:xfrm>
            <a:custGeom>
              <a:avLst/>
              <a:gdLst>
                <a:gd name="T0" fmla="*/ 0 w 2592"/>
                <a:gd name="T1" fmla="*/ 474 h 474"/>
                <a:gd name="T2" fmla="*/ 2592 w 2592"/>
                <a:gd name="T3" fmla="*/ 474 h 474"/>
                <a:gd name="T4" fmla="*/ 2587 w 2592"/>
                <a:gd name="T5" fmla="*/ 442 h 474"/>
                <a:gd name="T6" fmla="*/ 2573 w 2592"/>
                <a:gd name="T7" fmla="*/ 379 h 474"/>
                <a:gd name="T8" fmla="*/ 2551 w 2592"/>
                <a:gd name="T9" fmla="*/ 317 h 474"/>
                <a:gd name="T10" fmla="*/ 2523 w 2592"/>
                <a:gd name="T11" fmla="*/ 256 h 474"/>
                <a:gd name="T12" fmla="*/ 2466 w 2592"/>
                <a:gd name="T13" fmla="*/ 167 h 474"/>
                <a:gd name="T14" fmla="*/ 2367 w 2592"/>
                <a:gd name="T15" fmla="*/ 55 h 474"/>
                <a:gd name="T16" fmla="*/ 2305 w 2592"/>
                <a:gd name="T17" fmla="*/ 0 h 474"/>
                <a:gd name="T18" fmla="*/ 0 w 2592"/>
                <a:gd name="T19" fmla="*/ 0 h 474"/>
                <a:gd name="T20" fmla="*/ 0 w 2592"/>
                <a:gd name="T21" fmla="*/ 474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92" h="474">
                  <a:moveTo>
                    <a:pt x="0" y="474"/>
                  </a:moveTo>
                  <a:lnTo>
                    <a:pt x="2592" y="474"/>
                  </a:lnTo>
                  <a:lnTo>
                    <a:pt x="2587" y="442"/>
                  </a:lnTo>
                  <a:lnTo>
                    <a:pt x="2573" y="379"/>
                  </a:lnTo>
                  <a:lnTo>
                    <a:pt x="2551" y="317"/>
                  </a:lnTo>
                  <a:lnTo>
                    <a:pt x="2523" y="256"/>
                  </a:lnTo>
                  <a:lnTo>
                    <a:pt x="2466" y="167"/>
                  </a:lnTo>
                  <a:lnTo>
                    <a:pt x="2367" y="55"/>
                  </a:lnTo>
                  <a:lnTo>
                    <a:pt x="2305" y="0"/>
                  </a:lnTo>
                  <a:lnTo>
                    <a:pt x="0" y="0"/>
                  </a:lnTo>
                  <a:lnTo>
                    <a:pt x="0" y="474"/>
                  </a:lnTo>
                  <a:close/>
                </a:path>
              </a:pathLst>
            </a:custGeom>
            <a:solidFill>
              <a:srgbClr val="D1D7E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Freeform 31"/>
            <p:cNvSpPr>
              <a:spLocks/>
            </p:cNvSpPr>
            <p:nvPr/>
          </p:nvSpPr>
          <p:spPr bwMode="auto">
            <a:xfrm flipH="1">
              <a:off x="8958221" y="-888190"/>
              <a:ext cx="189846" cy="37679"/>
            </a:xfrm>
            <a:custGeom>
              <a:avLst/>
              <a:gdLst>
                <a:gd name="T0" fmla="*/ 0 w 1963"/>
                <a:gd name="T1" fmla="*/ 389 h 389"/>
                <a:gd name="T2" fmla="*/ 1963 w 1963"/>
                <a:gd name="T3" fmla="*/ 389 h 389"/>
                <a:gd name="T4" fmla="*/ 1957 w 1963"/>
                <a:gd name="T5" fmla="*/ 337 h 389"/>
                <a:gd name="T6" fmla="*/ 1924 w 1963"/>
                <a:gd name="T7" fmla="*/ 235 h 389"/>
                <a:gd name="T8" fmla="*/ 1869 w 1963"/>
                <a:gd name="T9" fmla="*/ 137 h 389"/>
                <a:gd name="T10" fmla="*/ 1793 w 1963"/>
                <a:gd name="T11" fmla="*/ 45 h 389"/>
                <a:gd name="T12" fmla="*/ 1747 w 1963"/>
                <a:gd name="T13" fmla="*/ 0 h 389"/>
                <a:gd name="T14" fmla="*/ 0 w 1963"/>
                <a:gd name="T15" fmla="*/ 0 h 389"/>
                <a:gd name="T16" fmla="*/ 0 w 1963"/>
                <a:gd name="T17" fmla="*/ 389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3" h="389">
                  <a:moveTo>
                    <a:pt x="0" y="389"/>
                  </a:moveTo>
                  <a:lnTo>
                    <a:pt x="1963" y="389"/>
                  </a:lnTo>
                  <a:lnTo>
                    <a:pt x="1957" y="337"/>
                  </a:lnTo>
                  <a:lnTo>
                    <a:pt x="1924" y="235"/>
                  </a:lnTo>
                  <a:lnTo>
                    <a:pt x="1869" y="137"/>
                  </a:lnTo>
                  <a:lnTo>
                    <a:pt x="1793" y="45"/>
                  </a:lnTo>
                  <a:lnTo>
                    <a:pt x="1747" y="0"/>
                  </a:lnTo>
                  <a:lnTo>
                    <a:pt x="0" y="0"/>
                  </a:lnTo>
                  <a:lnTo>
                    <a:pt x="0" y="389"/>
                  </a:lnTo>
                  <a:close/>
                </a:path>
              </a:pathLst>
            </a:custGeom>
            <a:solidFill>
              <a:srgbClr val="E9ECF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Rectangle 32"/>
            <p:cNvSpPr>
              <a:spLocks noChangeArrowheads="1"/>
            </p:cNvSpPr>
            <p:nvPr/>
          </p:nvSpPr>
          <p:spPr bwMode="auto">
            <a:xfrm flipH="1">
              <a:off x="9602828" y="-783847"/>
              <a:ext cx="125501" cy="62896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" name="Rectangle 33"/>
            <p:cNvSpPr>
              <a:spLocks noChangeArrowheads="1"/>
            </p:cNvSpPr>
            <p:nvPr/>
          </p:nvSpPr>
          <p:spPr bwMode="auto">
            <a:xfrm flipH="1">
              <a:off x="9226034" y="-783847"/>
              <a:ext cx="125501" cy="62896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" name="Rectangle 34"/>
            <p:cNvSpPr>
              <a:spLocks noChangeArrowheads="1"/>
            </p:cNvSpPr>
            <p:nvPr/>
          </p:nvSpPr>
          <p:spPr bwMode="auto">
            <a:xfrm flipH="1">
              <a:off x="9711229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4" name="Rectangle 35"/>
            <p:cNvSpPr>
              <a:spLocks noChangeArrowheads="1"/>
            </p:cNvSpPr>
            <p:nvPr/>
          </p:nvSpPr>
          <p:spPr bwMode="auto">
            <a:xfrm flipH="1">
              <a:off x="9694998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" name="Rectangle 36"/>
            <p:cNvSpPr>
              <a:spLocks noChangeArrowheads="1"/>
            </p:cNvSpPr>
            <p:nvPr/>
          </p:nvSpPr>
          <p:spPr bwMode="auto">
            <a:xfrm flipH="1">
              <a:off x="9678477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" name="Rectangle 37"/>
            <p:cNvSpPr>
              <a:spLocks noChangeArrowheads="1"/>
            </p:cNvSpPr>
            <p:nvPr/>
          </p:nvSpPr>
          <p:spPr bwMode="auto">
            <a:xfrm flipH="1">
              <a:off x="9662246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7" name="Rectangle 38"/>
            <p:cNvSpPr>
              <a:spLocks noChangeArrowheads="1"/>
            </p:cNvSpPr>
            <p:nvPr/>
          </p:nvSpPr>
          <p:spPr bwMode="auto">
            <a:xfrm flipH="1">
              <a:off x="9645725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8" name="Rectangle 39"/>
            <p:cNvSpPr>
              <a:spLocks noChangeArrowheads="1"/>
            </p:cNvSpPr>
            <p:nvPr/>
          </p:nvSpPr>
          <p:spPr bwMode="auto">
            <a:xfrm flipH="1">
              <a:off x="9629204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9" name="Rectangle 40"/>
            <p:cNvSpPr>
              <a:spLocks noChangeArrowheads="1"/>
            </p:cNvSpPr>
            <p:nvPr/>
          </p:nvSpPr>
          <p:spPr bwMode="auto">
            <a:xfrm flipH="1">
              <a:off x="9612973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0" name="Rectangle 41"/>
            <p:cNvSpPr>
              <a:spLocks noChangeArrowheads="1"/>
            </p:cNvSpPr>
            <p:nvPr/>
          </p:nvSpPr>
          <p:spPr bwMode="auto">
            <a:xfrm flipH="1">
              <a:off x="9414141" y="-847033"/>
              <a:ext cx="125501" cy="63185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1" name="Rectangle 42"/>
            <p:cNvSpPr>
              <a:spLocks noChangeArrowheads="1"/>
            </p:cNvSpPr>
            <p:nvPr/>
          </p:nvSpPr>
          <p:spPr bwMode="auto">
            <a:xfrm flipH="1">
              <a:off x="9522832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2" name="Rectangle 43"/>
            <p:cNvSpPr>
              <a:spLocks noChangeArrowheads="1"/>
            </p:cNvSpPr>
            <p:nvPr/>
          </p:nvSpPr>
          <p:spPr bwMode="auto">
            <a:xfrm flipH="1">
              <a:off x="9506601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3" name="Rectangle 44"/>
            <p:cNvSpPr>
              <a:spLocks noChangeArrowheads="1"/>
            </p:cNvSpPr>
            <p:nvPr/>
          </p:nvSpPr>
          <p:spPr bwMode="auto">
            <a:xfrm flipH="1">
              <a:off x="9490370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4" name="Rectangle 45"/>
            <p:cNvSpPr>
              <a:spLocks noChangeArrowheads="1"/>
            </p:cNvSpPr>
            <p:nvPr/>
          </p:nvSpPr>
          <p:spPr bwMode="auto">
            <a:xfrm flipH="1">
              <a:off x="9473849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5" name="Rectangle 46"/>
            <p:cNvSpPr>
              <a:spLocks noChangeArrowheads="1"/>
            </p:cNvSpPr>
            <p:nvPr/>
          </p:nvSpPr>
          <p:spPr bwMode="auto">
            <a:xfrm flipH="1">
              <a:off x="9457328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6" name="Rectangle 47"/>
            <p:cNvSpPr>
              <a:spLocks noChangeArrowheads="1"/>
            </p:cNvSpPr>
            <p:nvPr/>
          </p:nvSpPr>
          <p:spPr bwMode="auto">
            <a:xfrm flipH="1">
              <a:off x="9440807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7" name="Rectangle 48"/>
            <p:cNvSpPr>
              <a:spLocks noChangeArrowheads="1"/>
            </p:cNvSpPr>
            <p:nvPr/>
          </p:nvSpPr>
          <p:spPr bwMode="auto">
            <a:xfrm flipH="1">
              <a:off x="9424576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8" name="Rectangle 49"/>
            <p:cNvSpPr>
              <a:spLocks noChangeArrowheads="1"/>
            </p:cNvSpPr>
            <p:nvPr/>
          </p:nvSpPr>
          <p:spPr bwMode="auto">
            <a:xfrm flipH="1">
              <a:off x="9477037" y="-783847"/>
              <a:ext cx="125501" cy="62896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9" name="Rectangle 50"/>
            <p:cNvSpPr>
              <a:spLocks noChangeArrowheads="1"/>
            </p:cNvSpPr>
            <p:nvPr/>
          </p:nvSpPr>
          <p:spPr bwMode="auto">
            <a:xfrm flipH="1">
              <a:off x="9585728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0" name="Rectangle 51"/>
            <p:cNvSpPr>
              <a:spLocks noChangeArrowheads="1"/>
            </p:cNvSpPr>
            <p:nvPr/>
          </p:nvSpPr>
          <p:spPr bwMode="auto">
            <a:xfrm flipH="1">
              <a:off x="9569207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1" name="Rectangle 52"/>
            <p:cNvSpPr>
              <a:spLocks noChangeArrowheads="1"/>
            </p:cNvSpPr>
            <p:nvPr/>
          </p:nvSpPr>
          <p:spPr bwMode="auto">
            <a:xfrm flipH="1">
              <a:off x="9552976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2" name="Rectangle 53"/>
            <p:cNvSpPr>
              <a:spLocks noChangeArrowheads="1"/>
            </p:cNvSpPr>
            <p:nvPr/>
          </p:nvSpPr>
          <p:spPr bwMode="auto">
            <a:xfrm flipH="1">
              <a:off x="9536744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3" name="Rectangle 54"/>
            <p:cNvSpPr>
              <a:spLocks noChangeArrowheads="1"/>
            </p:cNvSpPr>
            <p:nvPr/>
          </p:nvSpPr>
          <p:spPr bwMode="auto">
            <a:xfrm flipH="1">
              <a:off x="9520223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4" name="Rectangle 55"/>
            <p:cNvSpPr>
              <a:spLocks noChangeArrowheads="1"/>
            </p:cNvSpPr>
            <p:nvPr/>
          </p:nvSpPr>
          <p:spPr bwMode="auto">
            <a:xfrm flipH="1">
              <a:off x="9503702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5" name="Rectangle 56"/>
            <p:cNvSpPr>
              <a:spLocks noChangeArrowheads="1"/>
            </p:cNvSpPr>
            <p:nvPr/>
          </p:nvSpPr>
          <p:spPr bwMode="auto">
            <a:xfrm flipH="1">
              <a:off x="9487181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6" name="Rectangle 57"/>
            <p:cNvSpPr>
              <a:spLocks noChangeArrowheads="1"/>
            </p:cNvSpPr>
            <p:nvPr/>
          </p:nvSpPr>
          <p:spPr bwMode="auto">
            <a:xfrm flipH="1">
              <a:off x="9288930" y="-847033"/>
              <a:ext cx="125212" cy="63185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7" name="Rectangle 58"/>
            <p:cNvSpPr>
              <a:spLocks noChangeArrowheads="1"/>
            </p:cNvSpPr>
            <p:nvPr/>
          </p:nvSpPr>
          <p:spPr bwMode="auto">
            <a:xfrm flipH="1">
              <a:off x="9397331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8" name="Rectangle 59"/>
            <p:cNvSpPr>
              <a:spLocks noChangeArrowheads="1"/>
            </p:cNvSpPr>
            <p:nvPr/>
          </p:nvSpPr>
          <p:spPr bwMode="auto">
            <a:xfrm flipH="1">
              <a:off x="938109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9" name="Rectangle 60"/>
            <p:cNvSpPr>
              <a:spLocks noChangeArrowheads="1"/>
            </p:cNvSpPr>
            <p:nvPr/>
          </p:nvSpPr>
          <p:spPr bwMode="auto">
            <a:xfrm flipH="1">
              <a:off x="936457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0" name="Rectangle 61"/>
            <p:cNvSpPr>
              <a:spLocks noChangeArrowheads="1"/>
            </p:cNvSpPr>
            <p:nvPr/>
          </p:nvSpPr>
          <p:spPr bwMode="auto">
            <a:xfrm flipH="1">
              <a:off x="9348058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1" name="Rectangle 62"/>
            <p:cNvSpPr>
              <a:spLocks noChangeArrowheads="1"/>
            </p:cNvSpPr>
            <p:nvPr/>
          </p:nvSpPr>
          <p:spPr bwMode="auto">
            <a:xfrm flipH="1">
              <a:off x="9331826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" name="Rectangle 63"/>
            <p:cNvSpPr>
              <a:spLocks noChangeArrowheads="1"/>
            </p:cNvSpPr>
            <p:nvPr/>
          </p:nvSpPr>
          <p:spPr bwMode="auto">
            <a:xfrm flipH="1">
              <a:off x="9315305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3" name="Rectangle 64"/>
            <p:cNvSpPr>
              <a:spLocks noChangeArrowheads="1"/>
            </p:cNvSpPr>
            <p:nvPr/>
          </p:nvSpPr>
          <p:spPr bwMode="auto">
            <a:xfrm flipH="1">
              <a:off x="9299074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4" name="Rectangle 65"/>
            <p:cNvSpPr>
              <a:spLocks noChangeArrowheads="1"/>
            </p:cNvSpPr>
            <p:nvPr/>
          </p:nvSpPr>
          <p:spPr bwMode="auto">
            <a:xfrm flipH="1">
              <a:off x="9351536" y="-783847"/>
              <a:ext cx="125501" cy="62896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5" name="Rectangle 66"/>
            <p:cNvSpPr>
              <a:spLocks noChangeArrowheads="1"/>
            </p:cNvSpPr>
            <p:nvPr/>
          </p:nvSpPr>
          <p:spPr bwMode="auto">
            <a:xfrm flipH="1">
              <a:off x="9460226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6" name="Rectangle 67"/>
            <p:cNvSpPr>
              <a:spLocks noChangeArrowheads="1"/>
            </p:cNvSpPr>
            <p:nvPr/>
          </p:nvSpPr>
          <p:spPr bwMode="auto">
            <a:xfrm flipH="1">
              <a:off x="9443995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7" name="Rectangle 68"/>
            <p:cNvSpPr>
              <a:spLocks noChangeArrowheads="1"/>
            </p:cNvSpPr>
            <p:nvPr/>
          </p:nvSpPr>
          <p:spPr bwMode="auto">
            <a:xfrm flipH="1">
              <a:off x="9427474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8" name="Rectangle 69"/>
            <p:cNvSpPr>
              <a:spLocks noChangeArrowheads="1"/>
            </p:cNvSpPr>
            <p:nvPr/>
          </p:nvSpPr>
          <p:spPr bwMode="auto">
            <a:xfrm flipH="1">
              <a:off x="9410953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9" name="Rectangle 70"/>
            <p:cNvSpPr>
              <a:spLocks noChangeArrowheads="1"/>
            </p:cNvSpPr>
            <p:nvPr/>
          </p:nvSpPr>
          <p:spPr bwMode="auto">
            <a:xfrm flipH="1">
              <a:off x="9394432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0" name="Rectangle 71"/>
            <p:cNvSpPr>
              <a:spLocks noChangeArrowheads="1"/>
            </p:cNvSpPr>
            <p:nvPr/>
          </p:nvSpPr>
          <p:spPr bwMode="auto">
            <a:xfrm flipH="1">
              <a:off x="9377911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1" name="Rectangle 72"/>
            <p:cNvSpPr>
              <a:spLocks noChangeArrowheads="1"/>
            </p:cNvSpPr>
            <p:nvPr/>
          </p:nvSpPr>
          <p:spPr bwMode="auto">
            <a:xfrm flipH="1">
              <a:off x="9361970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2" name="Rectangle 73"/>
            <p:cNvSpPr>
              <a:spLocks noChangeArrowheads="1"/>
            </p:cNvSpPr>
            <p:nvPr/>
          </p:nvSpPr>
          <p:spPr bwMode="auto">
            <a:xfrm flipH="1">
              <a:off x="9477037" y="-910218"/>
              <a:ext cx="125501" cy="63185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3" name="Rectangle 74"/>
            <p:cNvSpPr>
              <a:spLocks noChangeArrowheads="1"/>
            </p:cNvSpPr>
            <p:nvPr/>
          </p:nvSpPr>
          <p:spPr bwMode="auto">
            <a:xfrm flipH="1">
              <a:off x="9585728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4" name="Rectangle 75"/>
            <p:cNvSpPr>
              <a:spLocks noChangeArrowheads="1"/>
            </p:cNvSpPr>
            <p:nvPr/>
          </p:nvSpPr>
          <p:spPr bwMode="auto">
            <a:xfrm flipH="1">
              <a:off x="9569207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5" name="Rectangle 76"/>
            <p:cNvSpPr>
              <a:spLocks noChangeArrowheads="1"/>
            </p:cNvSpPr>
            <p:nvPr/>
          </p:nvSpPr>
          <p:spPr bwMode="auto">
            <a:xfrm flipH="1">
              <a:off x="9552976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6" name="Rectangle 77"/>
            <p:cNvSpPr>
              <a:spLocks noChangeArrowheads="1"/>
            </p:cNvSpPr>
            <p:nvPr/>
          </p:nvSpPr>
          <p:spPr bwMode="auto">
            <a:xfrm flipH="1">
              <a:off x="9536744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7" name="Rectangle 78"/>
            <p:cNvSpPr>
              <a:spLocks noChangeArrowheads="1"/>
            </p:cNvSpPr>
            <p:nvPr/>
          </p:nvSpPr>
          <p:spPr bwMode="auto">
            <a:xfrm flipH="1">
              <a:off x="9520223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8" name="Rectangle 79"/>
            <p:cNvSpPr>
              <a:spLocks noChangeArrowheads="1"/>
            </p:cNvSpPr>
            <p:nvPr/>
          </p:nvSpPr>
          <p:spPr bwMode="auto">
            <a:xfrm flipH="1">
              <a:off x="9503702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9" name="Rectangle 80"/>
            <p:cNvSpPr>
              <a:spLocks noChangeArrowheads="1"/>
            </p:cNvSpPr>
            <p:nvPr/>
          </p:nvSpPr>
          <p:spPr bwMode="auto">
            <a:xfrm flipH="1">
              <a:off x="9487181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0" name="Rectangle 81"/>
            <p:cNvSpPr>
              <a:spLocks noChangeArrowheads="1"/>
            </p:cNvSpPr>
            <p:nvPr/>
          </p:nvSpPr>
          <p:spPr bwMode="auto">
            <a:xfrm flipH="1">
              <a:off x="9334725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1" name="Rectangle 82"/>
            <p:cNvSpPr>
              <a:spLocks noChangeArrowheads="1"/>
            </p:cNvSpPr>
            <p:nvPr/>
          </p:nvSpPr>
          <p:spPr bwMode="auto">
            <a:xfrm flipH="1">
              <a:off x="9318204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2" name="Rectangle 83"/>
            <p:cNvSpPr>
              <a:spLocks noChangeArrowheads="1"/>
            </p:cNvSpPr>
            <p:nvPr/>
          </p:nvSpPr>
          <p:spPr bwMode="auto">
            <a:xfrm flipH="1">
              <a:off x="9301683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3" name="Rectangle 84"/>
            <p:cNvSpPr>
              <a:spLocks noChangeArrowheads="1"/>
            </p:cNvSpPr>
            <p:nvPr/>
          </p:nvSpPr>
          <p:spPr bwMode="auto">
            <a:xfrm flipH="1">
              <a:off x="9285452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4" name="Rectangle 85"/>
            <p:cNvSpPr>
              <a:spLocks noChangeArrowheads="1"/>
            </p:cNvSpPr>
            <p:nvPr/>
          </p:nvSpPr>
          <p:spPr bwMode="auto">
            <a:xfrm flipH="1">
              <a:off x="9268931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5" name="Rectangle 86"/>
            <p:cNvSpPr>
              <a:spLocks noChangeArrowheads="1"/>
            </p:cNvSpPr>
            <p:nvPr/>
          </p:nvSpPr>
          <p:spPr bwMode="auto">
            <a:xfrm flipH="1">
              <a:off x="9252700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6" name="Rectangle 87"/>
            <p:cNvSpPr>
              <a:spLocks noChangeArrowheads="1"/>
            </p:cNvSpPr>
            <p:nvPr/>
          </p:nvSpPr>
          <p:spPr bwMode="auto">
            <a:xfrm flipH="1">
              <a:off x="9236179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7" name="Rectangle 88"/>
            <p:cNvSpPr>
              <a:spLocks noChangeArrowheads="1"/>
            </p:cNvSpPr>
            <p:nvPr/>
          </p:nvSpPr>
          <p:spPr bwMode="auto">
            <a:xfrm flipH="1">
              <a:off x="9539933" y="-847033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8" name="Rectangle 89"/>
            <p:cNvSpPr>
              <a:spLocks noChangeArrowheads="1"/>
            </p:cNvSpPr>
            <p:nvPr/>
          </p:nvSpPr>
          <p:spPr bwMode="auto">
            <a:xfrm flipH="1">
              <a:off x="9648623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9" name="Rectangle 90"/>
            <p:cNvSpPr>
              <a:spLocks noChangeArrowheads="1"/>
            </p:cNvSpPr>
            <p:nvPr/>
          </p:nvSpPr>
          <p:spPr bwMode="auto">
            <a:xfrm flipH="1">
              <a:off x="9632102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0" name="Rectangle 91"/>
            <p:cNvSpPr>
              <a:spLocks noChangeArrowheads="1"/>
            </p:cNvSpPr>
            <p:nvPr/>
          </p:nvSpPr>
          <p:spPr bwMode="auto">
            <a:xfrm flipH="1">
              <a:off x="9615871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1" name="Rectangle 92"/>
            <p:cNvSpPr>
              <a:spLocks noChangeArrowheads="1"/>
            </p:cNvSpPr>
            <p:nvPr/>
          </p:nvSpPr>
          <p:spPr bwMode="auto">
            <a:xfrm flipH="1">
              <a:off x="9599350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2" name="Rectangle 93"/>
            <p:cNvSpPr>
              <a:spLocks noChangeArrowheads="1"/>
            </p:cNvSpPr>
            <p:nvPr/>
          </p:nvSpPr>
          <p:spPr bwMode="auto">
            <a:xfrm flipH="1">
              <a:off x="9582829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3" name="Rectangle 94"/>
            <p:cNvSpPr>
              <a:spLocks noChangeArrowheads="1"/>
            </p:cNvSpPr>
            <p:nvPr/>
          </p:nvSpPr>
          <p:spPr bwMode="auto">
            <a:xfrm flipH="1">
              <a:off x="9566598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4" name="Rectangle 95"/>
            <p:cNvSpPr>
              <a:spLocks noChangeArrowheads="1"/>
            </p:cNvSpPr>
            <p:nvPr/>
          </p:nvSpPr>
          <p:spPr bwMode="auto">
            <a:xfrm flipH="1">
              <a:off x="9550077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5" name="Rectangle 96"/>
            <p:cNvSpPr>
              <a:spLocks noChangeArrowheads="1"/>
            </p:cNvSpPr>
            <p:nvPr/>
          </p:nvSpPr>
          <p:spPr bwMode="auto">
            <a:xfrm flipH="1">
              <a:off x="9351536" y="-910218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6" name="Rectangle 97"/>
            <p:cNvSpPr>
              <a:spLocks noChangeArrowheads="1"/>
            </p:cNvSpPr>
            <p:nvPr/>
          </p:nvSpPr>
          <p:spPr bwMode="auto">
            <a:xfrm flipH="1">
              <a:off x="9460226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7" name="Rectangle 98"/>
            <p:cNvSpPr>
              <a:spLocks noChangeArrowheads="1"/>
            </p:cNvSpPr>
            <p:nvPr/>
          </p:nvSpPr>
          <p:spPr bwMode="auto">
            <a:xfrm flipH="1">
              <a:off x="9443995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8" name="Rectangle 99"/>
            <p:cNvSpPr>
              <a:spLocks noChangeArrowheads="1"/>
            </p:cNvSpPr>
            <p:nvPr/>
          </p:nvSpPr>
          <p:spPr bwMode="auto">
            <a:xfrm flipH="1">
              <a:off x="9427474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9" name="Rectangle 100"/>
            <p:cNvSpPr>
              <a:spLocks noChangeArrowheads="1"/>
            </p:cNvSpPr>
            <p:nvPr/>
          </p:nvSpPr>
          <p:spPr bwMode="auto">
            <a:xfrm flipH="1">
              <a:off x="9410953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0" name="Rectangle 101"/>
            <p:cNvSpPr>
              <a:spLocks noChangeArrowheads="1"/>
            </p:cNvSpPr>
            <p:nvPr/>
          </p:nvSpPr>
          <p:spPr bwMode="auto">
            <a:xfrm flipH="1">
              <a:off x="9394432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1" name="Rectangle 102"/>
            <p:cNvSpPr>
              <a:spLocks noChangeArrowheads="1"/>
            </p:cNvSpPr>
            <p:nvPr/>
          </p:nvSpPr>
          <p:spPr bwMode="auto">
            <a:xfrm flipH="1">
              <a:off x="9377911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2" name="Rectangle 103"/>
            <p:cNvSpPr>
              <a:spLocks noChangeArrowheads="1"/>
            </p:cNvSpPr>
            <p:nvPr/>
          </p:nvSpPr>
          <p:spPr bwMode="auto">
            <a:xfrm flipH="1">
              <a:off x="9361970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3" name="Freeform 104"/>
            <p:cNvSpPr>
              <a:spLocks/>
            </p:cNvSpPr>
            <p:nvPr/>
          </p:nvSpPr>
          <p:spPr bwMode="auto">
            <a:xfrm flipH="1">
              <a:off x="8847791" y="-771674"/>
              <a:ext cx="1015315" cy="107531"/>
            </a:xfrm>
            <a:custGeom>
              <a:avLst/>
              <a:gdLst>
                <a:gd name="T0" fmla="*/ 6766 w 10509"/>
                <a:gd name="T1" fmla="*/ 168 h 1111"/>
                <a:gd name="T2" fmla="*/ 6546 w 10509"/>
                <a:gd name="T3" fmla="*/ 542 h 1111"/>
                <a:gd name="T4" fmla="*/ 6135 w 10509"/>
                <a:gd name="T5" fmla="*/ 537 h 1111"/>
                <a:gd name="T6" fmla="*/ 3988 w 10509"/>
                <a:gd name="T7" fmla="*/ 509 h 1111"/>
                <a:gd name="T8" fmla="*/ 2528 w 10509"/>
                <a:gd name="T9" fmla="*/ 495 h 1111"/>
                <a:gd name="T10" fmla="*/ 1988 w 10509"/>
                <a:gd name="T11" fmla="*/ 493 h 1111"/>
                <a:gd name="T12" fmla="*/ 1906 w 10509"/>
                <a:gd name="T13" fmla="*/ 493 h 1111"/>
                <a:gd name="T14" fmla="*/ 1757 w 10509"/>
                <a:gd name="T15" fmla="*/ 483 h 1111"/>
                <a:gd name="T16" fmla="*/ 1628 w 10509"/>
                <a:gd name="T17" fmla="*/ 466 h 1111"/>
                <a:gd name="T18" fmla="*/ 1514 w 10509"/>
                <a:gd name="T19" fmla="*/ 440 h 1111"/>
                <a:gd name="T20" fmla="*/ 1416 w 10509"/>
                <a:gd name="T21" fmla="*/ 408 h 1111"/>
                <a:gd name="T22" fmla="*/ 1334 w 10509"/>
                <a:gd name="T23" fmla="*/ 372 h 1111"/>
                <a:gd name="T24" fmla="*/ 1263 w 10509"/>
                <a:gd name="T25" fmla="*/ 334 h 1111"/>
                <a:gd name="T26" fmla="*/ 1206 w 10509"/>
                <a:gd name="T27" fmla="*/ 290 h 1111"/>
                <a:gd name="T28" fmla="*/ 1160 w 10509"/>
                <a:gd name="T29" fmla="*/ 247 h 1111"/>
                <a:gd name="T30" fmla="*/ 1124 w 10509"/>
                <a:gd name="T31" fmla="*/ 204 h 1111"/>
                <a:gd name="T32" fmla="*/ 1083 w 10509"/>
                <a:gd name="T33" fmla="*/ 141 h 1111"/>
                <a:gd name="T34" fmla="*/ 1055 w 10509"/>
                <a:gd name="T35" fmla="*/ 67 h 1111"/>
                <a:gd name="T36" fmla="*/ 1046 w 10509"/>
                <a:gd name="T37" fmla="*/ 14 h 1111"/>
                <a:gd name="T38" fmla="*/ 1045 w 10509"/>
                <a:gd name="T39" fmla="*/ 0 h 1111"/>
                <a:gd name="T40" fmla="*/ 0 w 10509"/>
                <a:gd name="T41" fmla="*/ 0 h 1111"/>
                <a:gd name="T42" fmla="*/ 16 w 10509"/>
                <a:gd name="T43" fmla="*/ 40 h 1111"/>
                <a:gd name="T44" fmla="*/ 64 w 10509"/>
                <a:gd name="T45" fmla="*/ 136 h 1111"/>
                <a:gd name="T46" fmla="*/ 162 w 10509"/>
                <a:gd name="T47" fmla="*/ 295 h 1111"/>
                <a:gd name="T48" fmla="*/ 372 w 10509"/>
                <a:gd name="T49" fmla="*/ 589 h 1111"/>
                <a:gd name="T50" fmla="*/ 415 w 10509"/>
                <a:gd name="T51" fmla="*/ 643 h 1111"/>
                <a:gd name="T52" fmla="*/ 350 w 10509"/>
                <a:gd name="T53" fmla="*/ 697 h 1111"/>
                <a:gd name="T54" fmla="*/ 252 w 10509"/>
                <a:gd name="T55" fmla="*/ 793 h 1111"/>
                <a:gd name="T56" fmla="*/ 192 w 10509"/>
                <a:gd name="T57" fmla="*/ 879 h 1111"/>
                <a:gd name="T58" fmla="*/ 159 w 10509"/>
                <a:gd name="T59" fmla="*/ 953 h 1111"/>
                <a:gd name="T60" fmla="*/ 147 w 10509"/>
                <a:gd name="T61" fmla="*/ 1013 h 1111"/>
                <a:gd name="T62" fmla="*/ 149 w 10509"/>
                <a:gd name="T63" fmla="*/ 1061 h 1111"/>
                <a:gd name="T64" fmla="*/ 162 w 10509"/>
                <a:gd name="T65" fmla="*/ 1106 h 1111"/>
                <a:gd name="T66" fmla="*/ 166 w 10509"/>
                <a:gd name="T67" fmla="*/ 1111 h 1111"/>
                <a:gd name="T68" fmla="*/ 9805 w 10509"/>
                <a:gd name="T69" fmla="*/ 1111 h 1111"/>
                <a:gd name="T70" fmla="*/ 9861 w 10509"/>
                <a:gd name="T71" fmla="*/ 1107 h 1111"/>
                <a:gd name="T72" fmla="*/ 9963 w 10509"/>
                <a:gd name="T73" fmla="*/ 1088 h 1111"/>
                <a:gd name="T74" fmla="*/ 10054 w 10509"/>
                <a:gd name="T75" fmla="*/ 1057 h 1111"/>
                <a:gd name="T76" fmla="*/ 10135 w 10509"/>
                <a:gd name="T77" fmla="*/ 1012 h 1111"/>
                <a:gd name="T78" fmla="*/ 10204 w 10509"/>
                <a:gd name="T79" fmla="*/ 959 h 1111"/>
                <a:gd name="T80" fmla="*/ 10266 w 10509"/>
                <a:gd name="T81" fmla="*/ 895 h 1111"/>
                <a:gd name="T82" fmla="*/ 10317 w 10509"/>
                <a:gd name="T83" fmla="*/ 826 h 1111"/>
                <a:gd name="T84" fmla="*/ 10362 w 10509"/>
                <a:gd name="T85" fmla="*/ 753 h 1111"/>
                <a:gd name="T86" fmla="*/ 10415 w 10509"/>
                <a:gd name="T87" fmla="*/ 637 h 1111"/>
                <a:gd name="T88" fmla="*/ 10464 w 10509"/>
                <a:gd name="T89" fmla="*/ 480 h 1111"/>
                <a:gd name="T90" fmla="*/ 10493 w 10509"/>
                <a:gd name="T91" fmla="*/ 335 h 1111"/>
                <a:gd name="T92" fmla="*/ 10506 w 10509"/>
                <a:gd name="T93" fmla="*/ 213 h 1111"/>
                <a:gd name="T94" fmla="*/ 10509 w 10509"/>
                <a:gd name="T95" fmla="*/ 168 h 1111"/>
                <a:gd name="T96" fmla="*/ 6766 w 10509"/>
                <a:gd name="T97" fmla="*/ 168 h 1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0509" h="1111">
                  <a:moveTo>
                    <a:pt x="6766" y="168"/>
                  </a:moveTo>
                  <a:lnTo>
                    <a:pt x="6546" y="542"/>
                  </a:lnTo>
                  <a:lnTo>
                    <a:pt x="6135" y="537"/>
                  </a:lnTo>
                  <a:lnTo>
                    <a:pt x="3988" y="509"/>
                  </a:lnTo>
                  <a:lnTo>
                    <a:pt x="2528" y="495"/>
                  </a:lnTo>
                  <a:lnTo>
                    <a:pt x="1988" y="493"/>
                  </a:lnTo>
                  <a:lnTo>
                    <a:pt x="1906" y="493"/>
                  </a:lnTo>
                  <a:lnTo>
                    <a:pt x="1757" y="483"/>
                  </a:lnTo>
                  <a:lnTo>
                    <a:pt x="1628" y="466"/>
                  </a:lnTo>
                  <a:lnTo>
                    <a:pt x="1514" y="440"/>
                  </a:lnTo>
                  <a:lnTo>
                    <a:pt x="1416" y="408"/>
                  </a:lnTo>
                  <a:lnTo>
                    <a:pt x="1334" y="372"/>
                  </a:lnTo>
                  <a:lnTo>
                    <a:pt x="1263" y="334"/>
                  </a:lnTo>
                  <a:lnTo>
                    <a:pt x="1206" y="290"/>
                  </a:lnTo>
                  <a:lnTo>
                    <a:pt x="1160" y="247"/>
                  </a:lnTo>
                  <a:lnTo>
                    <a:pt x="1124" y="204"/>
                  </a:lnTo>
                  <a:lnTo>
                    <a:pt x="1083" y="141"/>
                  </a:lnTo>
                  <a:lnTo>
                    <a:pt x="1055" y="67"/>
                  </a:lnTo>
                  <a:lnTo>
                    <a:pt x="1046" y="14"/>
                  </a:lnTo>
                  <a:lnTo>
                    <a:pt x="1045" y="0"/>
                  </a:lnTo>
                  <a:lnTo>
                    <a:pt x="0" y="0"/>
                  </a:lnTo>
                  <a:lnTo>
                    <a:pt x="16" y="40"/>
                  </a:lnTo>
                  <a:lnTo>
                    <a:pt x="64" y="136"/>
                  </a:lnTo>
                  <a:lnTo>
                    <a:pt x="162" y="295"/>
                  </a:lnTo>
                  <a:lnTo>
                    <a:pt x="372" y="589"/>
                  </a:lnTo>
                  <a:lnTo>
                    <a:pt x="415" y="643"/>
                  </a:lnTo>
                  <a:lnTo>
                    <a:pt x="350" y="697"/>
                  </a:lnTo>
                  <a:lnTo>
                    <a:pt x="252" y="793"/>
                  </a:lnTo>
                  <a:lnTo>
                    <a:pt x="192" y="879"/>
                  </a:lnTo>
                  <a:lnTo>
                    <a:pt x="159" y="953"/>
                  </a:lnTo>
                  <a:lnTo>
                    <a:pt x="147" y="1013"/>
                  </a:lnTo>
                  <a:lnTo>
                    <a:pt x="149" y="1061"/>
                  </a:lnTo>
                  <a:lnTo>
                    <a:pt x="162" y="1106"/>
                  </a:lnTo>
                  <a:lnTo>
                    <a:pt x="166" y="1111"/>
                  </a:lnTo>
                  <a:lnTo>
                    <a:pt x="9805" y="1111"/>
                  </a:lnTo>
                  <a:lnTo>
                    <a:pt x="9861" y="1107"/>
                  </a:lnTo>
                  <a:lnTo>
                    <a:pt x="9963" y="1088"/>
                  </a:lnTo>
                  <a:lnTo>
                    <a:pt x="10054" y="1057"/>
                  </a:lnTo>
                  <a:lnTo>
                    <a:pt x="10135" y="1012"/>
                  </a:lnTo>
                  <a:lnTo>
                    <a:pt x="10204" y="959"/>
                  </a:lnTo>
                  <a:lnTo>
                    <a:pt x="10266" y="895"/>
                  </a:lnTo>
                  <a:lnTo>
                    <a:pt x="10317" y="826"/>
                  </a:lnTo>
                  <a:lnTo>
                    <a:pt x="10362" y="753"/>
                  </a:lnTo>
                  <a:lnTo>
                    <a:pt x="10415" y="637"/>
                  </a:lnTo>
                  <a:lnTo>
                    <a:pt x="10464" y="480"/>
                  </a:lnTo>
                  <a:lnTo>
                    <a:pt x="10493" y="335"/>
                  </a:lnTo>
                  <a:lnTo>
                    <a:pt x="10506" y="213"/>
                  </a:lnTo>
                  <a:lnTo>
                    <a:pt x="10509" y="168"/>
                  </a:lnTo>
                  <a:lnTo>
                    <a:pt x="6766" y="168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4" name="Rectangle 105"/>
            <p:cNvSpPr>
              <a:spLocks noChangeArrowheads="1"/>
            </p:cNvSpPr>
            <p:nvPr/>
          </p:nvSpPr>
          <p:spPr bwMode="auto">
            <a:xfrm flipH="1">
              <a:off x="9150096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5" name="Rectangle 106"/>
            <p:cNvSpPr>
              <a:spLocks noChangeArrowheads="1"/>
            </p:cNvSpPr>
            <p:nvPr/>
          </p:nvSpPr>
          <p:spPr bwMode="auto">
            <a:xfrm flipH="1">
              <a:off x="9111837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6" name="Rectangle 107"/>
            <p:cNvSpPr>
              <a:spLocks noChangeArrowheads="1"/>
            </p:cNvSpPr>
            <p:nvPr/>
          </p:nvSpPr>
          <p:spPr bwMode="auto">
            <a:xfrm flipH="1">
              <a:off x="9073578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7" name="Rectangle 108"/>
            <p:cNvSpPr>
              <a:spLocks noChangeArrowheads="1"/>
            </p:cNvSpPr>
            <p:nvPr/>
          </p:nvSpPr>
          <p:spPr bwMode="auto">
            <a:xfrm flipH="1">
              <a:off x="9035029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8" name="Rectangle 109"/>
            <p:cNvSpPr>
              <a:spLocks noChangeArrowheads="1"/>
            </p:cNvSpPr>
            <p:nvPr/>
          </p:nvSpPr>
          <p:spPr bwMode="auto">
            <a:xfrm flipH="1">
              <a:off x="8996770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9" name="Rectangle 110"/>
            <p:cNvSpPr>
              <a:spLocks noChangeArrowheads="1"/>
            </p:cNvSpPr>
            <p:nvPr/>
          </p:nvSpPr>
          <p:spPr bwMode="auto">
            <a:xfrm flipH="1">
              <a:off x="8958221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0" name="Rectangle 111"/>
            <p:cNvSpPr>
              <a:spLocks noChangeArrowheads="1"/>
            </p:cNvSpPr>
            <p:nvPr/>
          </p:nvSpPr>
          <p:spPr bwMode="auto">
            <a:xfrm flipH="1">
              <a:off x="8919962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1" name="Rectangle 112"/>
            <p:cNvSpPr>
              <a:spLocks noChangeArrowheads="1"/>
            </p:cNvSpPr>
            <p:nvPr/>
          </p:nvSpPr>
          <p:spPr bwMode="auto">
            <a:xfrm flipH="1">
              <a:off x="9141690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2" name="Rectangle 113"/>
            <p:cNvSpPr>
              <a:spLocks noChangeArrowheads="1"/>
            </p:cNvSpPr>
            <p:nvPr/>
          </p:nvSpPr>
          <p:spPr bwMode="auto">
            <a:xfrm flipH="1">
              <a:off x="9109228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3" name="Rectangle 114"/>
            <p:cNvSpPr>
              <a:spLocks noChangeArrowheads="1"/>
            </p:cNvSpPr>
            <p:nvPr/>
          </p:nvSpPr>
          <p:spPr bwMode="auto">
            <a:xfrm flipH="1">
              <a:off x="9076766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4" name="Rectangle 115"/>
            <p:cNvSpPr>
              <a:spLocks noChangeArrowheads="1"/>
            </p:cNvSpPr>
            <p:nvPr/>
          </p:nvSpPr>
          <p:spPr bwMode="auto">
            <a:xfrm flipH="1">
              <a:off x="9044593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5" name="Rectangle 116"/>
            <p:cNvSpPr>
              <a:spLocks noChangeArrowheads="1"/>
            </p:cNvSpPr>
            <p:nvPr/>
          </p:nvSpPr>
          <p:spPr bwMode="auto">
            <a:xfrm flipH="1">
              <a:off x="9012131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6" name="Rectangle 117"/>
            <p:cNvSpPr>
              <a:spLocks noChangeArrowheads="1"/>
            </p:cNvSpPr>
            <p:nvPr/>
          </p:nvSpPr>
          <p:spPr bwMode="auto">
            <a:xfrm flipH="1">
              <a:off x="8979669" y="-841526"/>
              <a:ext cx="1420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7" name="Rectangle 118"/>
            <p:cNvSpPr>
              <a:spLocks noChangeArrowheads="1"/>
            </p:cNvSpPr>
            <p:nvPr/>
          </p:nvSpPr>
          <p:spPr bwMode="auto">
            <a:xfrm flipH="1">
              <a:off x="8947207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8" name="Rectangle 119"/>
            <p:cNvSpPr>
              <a:spLocks noChangeArrowheads="1"/>
            </p:cNvSpPr>
            <p:nvPr/>
          </p:nvSpPr>
          <p:spPr bwMode="auto">
            <a:xfrm flipH="1">
              <a:off x="9128937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9" name="Rectangle 120"/>
            <p:cNvSpPr>
              <a:spLocks noChangeArrowheads="1"/>
            </p:cNvSpPr>
            <p:nvPr/>
          </p:nvSpPr>
          <p:spPr bwMode="auto">
            <a:xfrm flipH="1">
              <a:off x="9105170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0" name="Rectangle 121"/>
            <p:cNvSpPr>
              <a:spLocks noChangeArrowheads="1"/>
            </p:cNvSpPr>
            <p:nvPr/>
          </p:nvSpPr>
          <p:spPr bwMode="auto">
            <a:xfrm flipH="1">
              <a:off x="9081693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1" name="Rectangle 122"/>
            <p:cNvSpPr>
              <a:spLocks noChangeArrowheads="1"/>
            </p:cNvSpPr>
            <p:nvPr/>
          </p:nvSpPr>
          <p:spPr bwMode="auto">
            <a:xfrm flipH="1">
              <a:off x="9057926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2" name="Rectangle 123"/>
            <p:cNvSpPr>
              <a:spLocks noChangeArrowheads="1"/>
            </p:cNvSpPr>
            <p:nvPr/>
          </p:nvSpPr>
          <p:spPr bwMode="auto">
            <a:xfrm flipH="1">
              <a:off x="9034159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3" name="Rectangle 124"/>
            <p:cNvSpPr>
              <a:spLocks noChangeArrowheads="1"/>
            </p:cNvSpPr>
            <p:nvPr/>
          </p:nvSpPr>
          <p:spPr bwMode="auto">
            <a:xfrm flipH="1">
              <a:off x="9010682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4" name="Rectangle 125"/>
            <p:cNvSpPr>
              <a:spLocks noChangeArrowheads="1"/>
            </p:cNvSpPr>
            <p:nvPr/>
          </p:nvSpPr>
          <p:spPr bwMode="auto">
            <a:xfrm flipH="1">
              <a:off x="8986915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5" name="Rectangle 126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44056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6" name="Rectangle 127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11884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7" name="Rectangle 128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37100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8" name="Rectangle 129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9855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9" name="Freeform 130"/>
            <p:cNvSpPr>
              <a:spLocks/>
            </p:cNvSpPr>
            <p:nvPr/>
          </p:nvSpPr>
          <p:spPr bwMode="auto">
            <a:xfrm flipH="1">
              <a:off x="9762821" y="-780369"/>
              <a:ext cx="100285" cy="4058"/>
            </a:xfrm>
            <a:custGeom>
              <a:avLst/>
              <a:gdLst>
                <a:gd name="T0" fmla="*/ 1034 w 1039"/>
                <a:gd name="T1" fmla="*/ 42 h 42"/>
                <a:gd name="T2" fmla="*/ 5 w 1039"/>
                <a:gd name="T3" fmla="*/ 42 h 42"/>
                <a:gd name="T4" fmla="*/ 2 w 1039"/>
                <a:gd name="T5" fmla="*/ 41 h 42"/>
                <a:gd name="T6" fmla="*/ 0 w 1039"/>
                <a:gd name="T7" fmla="*/ 36 h 42"/>
                <a:gd name="T8" fmla="*/ 0 w 1039"/>
                <a:gd name="T9" fmla="*/ 6 h 42"/>
                <a:gd name="T10" fmla="*/ 2 w 1039"/>
                <a:gd name="T11" fmla="*/ 2 h 42"/>
                <a:gd name="T12" fmla="*/ 5 w 1039"/>
                <a:gd name="T13" fmla="*/ 0 h 42"/>
                <a:gd name="T14" fmla="*/ 1033 w 1039"/>
                <a:gd name="T15" fmla="*/ 0 h 42"/>
                <a:gd name="T16" fmla="*/ 1036 w 1039"/>
                <a:gd name="T17" fmla="*/ 2 h 42"/>
                <a:gd name="T18" fmla="*/ 1037 w 1039"/>
                <a:gd name="T19" fmla="*/ 6 h 42"/>
                <a:gd name="T20" fmla="*/ 1037 w 1039"/>
                <a:gd name="T21" fmla="*/ 36 h 42"/>
                <a:gd name="T22" fmla="*/ 1039 w 1039"/>
                <a:gd name="T23" fmla="*/ 41 h 42"/>
                <a:gd name="T24" fmla="*/ 1034 w 1039"/>
                <a:gd name="T25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39" h="42">
                  <a:moveTo>
                    <a:pt x="1034" y="42"/>
                  </a:moveTo>
                  <a:lnTo>
                    <a:pt x="5" y="42"/>
                  </a:lnTo>
                  <a:lnTo>
                    <a:pt x="2" y="41"/>
                  </a:lnTo>
                  <a:lnTo>
                    <a:pt x="0" y="36"/>
                  </a:lnTo>
                  <a:lnTo>
                    <a:pt x="0" y="6"/>
                  </a:lnTo>
                  <a:lnTo>
                    <a:pt x="2" y="2"/>
                  </a:lnTo>
                  <a:lnTo>
                    <a:pt x="5" y="0"/>
                  </a:lnTo>
                  <a:lnTo>
                    <a:pt x="1033" y="0"/>
                  </a:lnTo>
                  <a:lnTo>
                    <a:pt x="1036" y="2"/>
                  </a:lnTo>
                  <a:lnTo>
                    <a:pt x="1037" y="6"/>
                  </a:lnTo>
                  <a:lnTo>
                    <a:pt x="1037" y="36"/>
                  </a:lnTo>
                  <a:lnTo>
                    <a:pt x="1039" y="41"/>
                  </a:lnTo>
                  <a:lnTo>
                    <a:pt x="1034" y="42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0" y="711591"/>
            <a:ext cx="12200772" cy="6146409"/>
            <a:chOff x="1" y="711592"/>
            <a:chExt cx="12200772" cy="6146409"/>
          </a:xfrm>
        </p:grpSpPr>
        <p:sp>
          <p:nvSpPr>
            <p:cNvPr id="164" name="자유형 163"/>
            <p:cNvSpPr/>
            <p:nvPr/>
          </p:nvSpPr>
          <p:spPr>
            <a:xfrm rot="16200000">
              <a:off x="3027182" y="-2315589"/>
              <a:ext cx="6146409" cy="12200772"/>
            </a:xfrm>
            <a:custGeom>
              <a:avLst/>
              <a:gdLst>
                <a:gd name="connsiteX0" fmla="*/ 6146409 w 6146409"/>
                <a:gd name="connsiteY0" fmla="*/ 2222 h 12200772"/>
                <a:gd name="connsiteX1" fmla="*/ 6065629 w 6146409"/>
                <a:gd name="connsiteY1" fmla="*/ 164558 h 12200772"/>
                <a:gd name="connsiteX2" fmla="*/ 6114959 w 6146409"/>
                <a:gd name="connsiteY2" fmla="*/ 314135 h 12200772"/>
                <a:gd name="connsiteX3" fmla="*/ 6138200 w 6146409"/>
                <a:gd name="connsiteY3" fmla="*/ 323564 h 12200772"/>
                <a:gd name="connsiteX4" fmla="*/ 6146409 w 6146409"/>
                <a:gd name="connsiteY4" fmla="*/ 323564 h 12200772"/>
                <a:gd name="connsiteX5" fmla="*/ 6142304 w 6146409"/>
                <a:gd name="connsiteY5" fmla="*/ 325229 h 12200772"/>
                <a:gd name="connsiteX6" fmla="*/ 6146409 w 6146409"/>
                <a:gd name="connsiteY6" fmla="*/ 326894 h 12200772"/>
                <a:gd name="connsiteX7" fmla="*/ 6138200 w 6146409"/>
                <a:gd name="connsiteY7" fmla="*/ 326894 h 12200772"/>
                <a:gd name="connsiteX8" fmla="*/ 6114958 w 6146409"/>
                <a:gd name="connsiteY8" fmla="*/ 336323 h 12200772"/>
                <a:gd name="connsiteX9" fmla="*/ 6065628 w 6146409"/>
                <a:gd name="connsiteY9" fmla="*/ 485900 h 12200772"/>
                <a:gd name="connsiteX10" fmla="*/ 6114958 w 6146409"/>
                <a:gd name="connsiteY10" fmla="*/ 635477 h 12200772"/>
                <a:gd name="connsiteX11" fmla="*/ 6138200 w 6146409"/>
                <a:gd name="connsiteY11" fmla="*/ 644906 h 12200772"/>
                <a:gd name="connsiteX12" fmla="*/ 6146408 w 6146409"/>
                <a:gd name="connsiteY12" fmla="*/ 644906 h 12200772"/>
                <a:gd name="connsiteX13" fmla="*/ 6142304 w 6146409"/>
                <a:gd name="connsiteY13" fmla="*/ 646571 h 12200772"/>
                <a:gd name="connsiteX14" fmla="*/ 6146409 w 6146409"/>
                <a:gd name="connsiteY14" fmla="*/ 648235 h 12200772"/>
                <a:gd name="connsiteX15" fmla="*/ 6138200 w 6146409"/>
                <a:gd name="connsiteY15" fmla="*/ 648235 h 12200772"/>
                <a:gd name="connsiteX16" fmla="*/ 6114958 w 6146409"/>
                <a:gd name="connsiteY16" fmla="*/ 657664 h 12200772"/>
                <a:gd name="connsiteX17" fmla="*/ 6065628 w 6146409"/>
                <a:gd name="connsiteY17" fmla="*/ 807242 h 12200772"/>
                <a:gd name="connsiteX18" fmla="*/ 6114958 w 6146409"/>
                <a:gd name="connsiteY18" fmla="*/ 956818 h 12200772"/>
                <a:gd name="connsiteX19" fmla="*/ 6138200 w 6146409"/>
                <a:gd name="connsiteY19" fmla="*/ 966247 h 12200772"/>
                <a:gd name="connsiteX20" fmla="*/ 6146408 w 6146409"/>
                <a:gd name="connsiteY20" fmla="*/ 966247 h 12200772"/>
                <a:gd name="connsiteX21" fmla="*/ 6142304 w 6146409"/>
                <a:gd name="connsiteY21" fmla="*/ 967912 h 12200772"/>
                <a:gd name="connsiteX22" fmla="*/ 6146408 w 6146409"/>
                <a:gd name="connsiteY22" fmla="*/ 969577 h 12200772"/>
                <a:gd name="connsiteX23" fmla="*/ 6138200 w 6146409"/>
                <a:gd name="connsiteY23" fmla="*/ 969577 h 12200772"/>
                <a:gd name="connsiteX24" fmla="*/ 6114958 w 6146409"/>
                <a:gd name="connsiteY24" fmla="*/ 979006 h 12200772"/>
                <a:gd name="connsiteX25" fmla="*/ 6065628 w 6146409"/>
                <a:gd name="connsiteY25" fmla="*/ 1128583 h 12200772"/>
                <a:gd name="connsiteX26" fmla="*/ 6114958 w 6146409"/>
                <a:gd name="connsiteY26" fmla="*/ 1278160 h 12200772"/>
                <a:gd name="connsiteX27" fmla="*/ 6138200 w 6146409"/>
                <a:gd name="connsiteY27" fmla="*/ 1287589 h 12200772"/>
                <a:gd name="connsiteX28" fmla="*/ 6146408 w 6146409"/>
                <a:gd name="connsiteY28" fmla="*/ 1287589 h 12200772"/>
                <a:gd name="connsiteX29" fmla="*/ 6142304 w 6146409"/>
                <a:gd name="connsiteY29" fmla="*/ 1289254 h 12200772"/>
                <a:gd name="connsiteX30" fmla="*/ 6146408 w 6146409"/>
                <a:gd name="connsiteY30" fmla="*/ 1290919 h 12200772"/>
                <a:gd name="connsiteX31" fmla="*/ 6138199 w 6146409"/>
                <a:gd name="connsiteY31" fmla="*/ 1290919 h 12200772"/>
                <a:gd name="connsiteX32" fmla="*/ 6114958 w 6146409"/>
                <a:gd name="connsiteY32" fmla="*/ 1300348 h 12200772"/>
                <a:gd name="connsiteX33" fmla="*/ 6065628 w 6146409"/>
                <a:gd name="connsiteY33" fmla="*/ 1449925 h 12200772"/>
                <a:gd name="connsiteX34" fmla="*/ 6114958 w 6146409"/>
                <a:gd name="connsiteY34" fmla="*/ 1599502 h 12200772"/>
                <a:gd name="connsiteX35" fmla="*/ 6138199 w 6146409"/>
                <a:gd name="connsiteY35" fmla="*/ 1608931 h 12200772"/>
                <a:gd name="connsiteX36" fmla="*/ 6146408 w 6146409"/>
                <a:gd name="connsiteY36" fmla="*/ 1608931 h 12200772"/>
                <a:gd name="connsiteX37" fmla="*/ 6142304 w 6146409"/>
                <a:gd name="connsiteY37" fmla="*/ 1610596 h 12200772"/>
                <a:gd name="connsiteX38" fmla="*/ 6146408 w 6146409"/>
                <a:gd name="connsiteY38" fmla="*/ 1612261 h 12200772"/>
                <a:gd name="connsiteX39" fmla="*/ 6138199 w 6146409"/>
                <a:gd name="connsiteY39" fmla="*/ 1612261 h 12200772"/>
                <a:gd name="connsiteX40" fmla="*/ 6114958 w 6146409"/>
                <a:gd name="connsiteY40" fmla="*/ 1621690 h 12200772"/>
                <a:gd name="connsiteX41" fmla="*/ 6065628 w 6146409"/>
                <a:gd name="connsiteY41" fmla="*/ 1771267 h 12200772"/>
                <a:gd name="connsiteX42" fmla="*/ 6114958 w 6146409"/>
                <a:gd name="connsiteY42" fmla="*/ 1920843 h 12200772"/>
                <a:gd name="connsiteX43" fmla="*/ 6138199 w 6146409"/>
                <a:gd name="connsiteY43" fmla="*/ 1930273 h 12200772"/>
                <a:gd name="connsiteX44" fmla="*/ 6146408 w 6146409"/>
                <a:gd name="connsiteY44" fmla="*/ 1930273 h 12200772"/>
                <a:gd name="connsiteX45" fmla="*/ 6142303 w 6146409"/>
                <a:gd name="connsiteY45" fmla="*/ 1931938 h 12200772"/>
                <a:gd name="connsiteX46" fmla="*/ 6146408 w 6146409"/>
                <a:gd name="connsiteY46" fmla="*/ 1933603 h 12200772"/>
                <a:gd name="connsiteX47" fmla="*/ 6138199 w 6146409"/>
                <a:gd name="connsiteY47" fmla="*/ 1933603 h 12200772"/>
                <a:gd name="connsiteX48" fmla="*/ 6114957 w 6146409"/>
                <a:gd name="connsiteY48" fmla="*/ 1943032 h 12200772"/>
                <a:gd name="connsiteX49" fmla="*/ 6065627 w 6146409"/>
                <a:gd name="connsiteY49" fmla="*/ 2092608 h 12200772"/>
                <a:gd name="connsiteX50" fmla="*/ 6114957 w 6146409"/>
                <a:gd name="connsiteY50" fmla="*/ 2242185 h 12200772"/>
                <a:gd name="connsiteX51" fmla="*/ 6138199 w 6146409"/>
                <a:gd name="connsiteY51" fmla="*/ 2251614 h 12200772"/>
                <a:gd name="connsiteX52" fmla="*/ 6146407 w 6146409"/>
                <a:gd name="connsiteY52" fmla="*/ 2251614 h 12200772"/>
                <a:gd name="connsiteX53" fmla="*/ 6142303 w 6146409"/>
                <a:gd name="connsiteY53" fmla="*/ 2253279 h 12200772"/>
                <a:gd name="connsiteX54" fmla="*/ 6146408 w 6146409"/>
                <a:gd name="connsiteY54" fmla="*/ 2254944 h 12200772"/>
                <a:gd name="connsiteX55" fmla="*/ 6138199 w 6146409"/>
                <a:gd name="connsiteY55" fmla="*/ 2254944 h 12200772"/>
                <a:gd name="connsiteX56" fmla="*/ 6114957 w 6146409"/>
                <a:gd name="connsiteY56" fmla="*/ 2264374 h 12200772"/>
                <a:gd name="connsiteX57" fmla="*/ 6065627 w 6146409"/>
                <a:gd name="connsiteY57" fmla="*/ 2413950 h 12200772"/>
                <a:gd name="connsiteX58" fmla="*/ 6114957 w 6146409"/>
                <a:gd name="connsiteY58" fmla="*/ 2563526 h 12200772"/>
                <a:gd name="connsiteX59" fmla="*/ 6138199 w 6146409"/>
                <a:gd name="connsiteY59" fmla="*/ 2572956 h 12200772"/>
                <a:gd name="connsiteX60" fmla="*/ 6146407 w 6146409"/>
                <a:gd name="connsiteY60" fmla="*/ 2572956 h 12200772"/>
                <a:gd name="connsiteX61" fmla="*/ 6142303 w 6146409"/>
                <a:gd name="connsiteY61" fmla="*/ 2574620 h 12200772"/>
                <a:gd name="connsiteX62" fmla="*/ 6146407 w 6146409"/>
                <a:gd name="connsiteY62" fmla="*/ 2576286 h 12200772"/>
                <a:gd name="connsiteX63" fmla="*/ 6138199 w 6146409"/>
                <a:gd name="connsiteY63" fmla="*/ 2576286 h 12200772"/>
                <a:gd name="connsiteX64" fmla="*/ 6114957 w 6146409"/>
                <a:gd name="connsiteY64" fmla="*/ 2585714 h 12200772"/>
                <a:gd name="connsiteX65" fmla="*/ 6065627 w 6146409"/>
                <a:gd name="connsiteY65" fmla="*/ 2735292 h 12200772"/>
                <a:gd name="connsiteX66" fmla="*/ 6114957 w 6146409"/>
                <a:gd name="connsiteY66" fmla="*/ 2884868 h 12200772"/>
                <a:gd name="connsiteX67" fmla="*/ 6138199 w 6146409"/>
                <a:gd name="connsiteY67" fmla="*/ 2894298 h 12200772"/>
                <a:gd name="connsiteX68" fmla="*/ 6146407 w 6146409"/>
                <a:gd name="connsiteY68" fmla="*/ 2894298 h 12200772"/>
                <a:gd name="connsiteX69" fmla="*/ 6142303 w 6146409"/>
                <a:gd name="connsiteY69" fmla="*/ 2895963 h 12200772"/>
                <a:gd name="connsiteX70" fmla="*/ 6146407 w 6146409"/>
                <a:gd name="connsiteY70" fmla="*/ 2897627 h 12200772"/>
                <a:gd name="connsiteX71" fmla="*/ 6138199 w 6146409"/>
                <a:gd name="connsiteY71" fmla="*/ 2897627 h 12200772"/>
                <a:gd name="connsiteX72" fmla="*/ 6114957 w 6146409"/>
                <a:gd name="connsiteY72" fmla="*/ 2907056 h 12200772"/>
                <a:gd name="connsiteX73" fmla="*/ 6065627 w 6146409"/>
                <a:gd name="connsiteY73" fmla="*/ 3056633 h 12200772"/>
                <a:gd name="connsiteX74" fmla="*/ 6114957 w 6146409"/>
                <a:gd name="connsiteY74" fmla="*/ 3206209 h 12200772"/>
                <a:gd name="connsiteX75" fmla="*/ 6138199 w 6146409"/>
                <a:gd name="connsiteY75" fmla="*/ 3215638 h 12200772"/>
                <a:gd name="connsiteX76" fmla="*/ 6146407 w 6146409"/>
                <a:gd name="connsiteY76" fmla="*/ 3215638 h 12200772"/>
                <a:gd name="connsiteX77" fmla="*/ 6142303 w 6146409"/>
                <a:gd name="connsiteY77" fmla="*/ 3217303 h 12200772"/>
                <a:gd name="connsiteX78" fmla="*/ 6146407 w 6146409"/>
                <a:gd name="connsiteY78" fmla="*/ 3218969 h 12200772"/>
                <a:gd name="connsiteX79" fmla="*/ 6138198 w 6146409"/>
                <a:gd name="connsiteY79" fmla="*/ 3218969 h 12200772"/>
                <a:gd name="connsiteX80" fmla="*/ 6114956 w 6146409"/>
                <a:gd name="connsiteY80" fmla="*/ 3228397 h 12200772"/>
                <a:gd name="connsiteX81" fmla="*/ 6065626 w 6146409"/>
                <a:gd name="connsiteY81" fmla="*/ 3377975 h 12200772"/>
                <a:gd name="connsiteX82" fmla="*/ 6114956 w 6146409"/>
                <a:gd name="connsiteY82" fmla="*/ 3527551 h 12200772"/>
                <a:gd name="connsiteX83" fmla="*/ 6138198 w 6146409"/>
                <a:gd name="connsiteY83" fmla="*/ 3536980 h 12200772"/>
                <a:gd name="connsiteX84" fmla="*/ 6146407 w 6146409"/>
                <a:gd name="connsiteY84" fmla="*/ 3536980 h 12200772"/>
                <a:gd name="connsiteX85" fmla="*/ 6142303 w 6146409"/>
                <a:gd name="connsiteY85" fmla="*/ 3538645 h 12200772"/>
                <a:gd name="connsiteX86" fmla="*/ 6146407 w 6146409"/>
                <a:gd name="connsiteY86" fmla="*/ 3540310 h 12200772"/>
                <a:gd name="connsiteX87" fmla="*/ 6138198 w 6146409"/>
                <a:gd name="connsiteY87" fmla="*/ 3540310 h 12200772"/>
                <a:gd name="connsiteX88" fmla="*/ 6114956 w 6146409"/>
                <a:gd name="connsiteY88" fmla="*/ 3549739 h 12200772"/>
                <a:gd name="connsiteX89" fmla="*/ 6065626 w 6146409"/>
                <a:gd name="connsiteY89" fmla="*/ 3699316 h 12200772"/>
                <a:gd name="connsiteX90" fmla="*/ 6114956 w 6146409"/>
                <a:gd name="connsiteY90" fmla="*/ 3848893 h 12200772"/>
                <a:gd name="connsiteX91" fmla="*/ 6138198 w 6146409"/>
                <a:gd name="connsiteY91" fmla="*/ 3858322 h 12200772"/>
                <a:gd name="connsiteX92" fmla="*/ 6146406 w 6146409"/>
                <a:gd name="connsiteY92" fmla="*/ 3858322 h 12200772"/>
                <a:gd name="connsiteX93" fmla="*/ 6142302 w 6146409"/>
                <a:gd name="connsiteY93" fmla="*/ 3859987 h 12200772"/>
                <a:gd name="connsiteX94" fmla="*/ 6146407 w 6146409"/>
                <a:gd name="connsiteY94" fmla="*/ 3861652 h 12200772"/>
                <a:gd name="connsiteX95" fmla="*/ 6138198 w 6146409"/>
                <a:gd name="connsiteY95" fmla="*/ 3861652 h 12200772"/>
                <a:gd name="connsiteX96" fmla="*/ 6114956 w 6146409"/>
                <a:gd name="connsiteY96" fmla="*/ 3871081 h 12200772"/>
                <a:gd name="connsiteX97" fmla="*/ 6065626 w 6146409"/>
                <a:gd name="connsiteY97" fmla="*/ 4020658 h 12200772"/>
                <a:gd name="connsiteX98" fmla="*/ 6114956 w 6146409"/>
                <a:gd name="connsiteY98" fmla="*/ 4170234 h 12200772"/>
                <a:gd name="connsiteX99" fmla="*/ 6138198 w 6146409"/>
                <a:gd name="connsiteY99" fmla="*/ 4179664 h 12200772"/>
                <a:gd name="connsiteX100" fmla="*/ 6146406 w 6146409"/>
                <a:gd name="connsiteY100" fmla="*/ 4179664 h 12200772"/>
                <a:gd name="connsiteX101" fmla="*/ 6142302 w 6146409"/>
                <a:gd name="connsiteY101" fmla="*/ 4181329 h 12200772"/>
                <a:gd name="connsiteX102" fmla="*/ 6146406 w 6146409"/>
                <a:gd name="connsiteY102" fmla="*/ 4182993 h 12200772"/>
                <a:gd name="connsiteX103" fmla="*/ 6138198 w 6146409"/>
                <a:gd name="connsiteY103" fmla="*/ 4182993 h 12200772"/>
                <a:gd name="connsiteX104" fmla="*/ 6114956 w 6146409"/>
                <a:gd name="connsiteY104" fmla="*/ 4192423 h 12200772"/>
                <a:gd name="connsiteX105" fmla="*/ 6065626 w 6146409"/>
                <a:gd name="connsiteY105" fmla="*/ 4342000 h 12200772"/>
                <a:gd name="connsiteX106" fmla="*/ 6114956 w 6146409"/>
                <a:gd name="connsiteY106" fmla="*/ 4491576 h 12200772"/>
                <a:gd name="connsiteX107" fmla="*/ 6138198 w 6146409"/>
                <a:gd name="connsiteY107" fmla="*/ 4501005 h 12200772"/>
                <a:gd name="connsiteX108" fmla="*/ 6146406 w 6146409"/>
                <a:gd name="connsiteY108" fmla="*/ 4501005 h 12200772"/>
                <a:gd name="connsiteX109" fmla="*/ 6142302 w 6146409"/>
                <a:gd name="connsiteY109" fmla="*/ 4502670 h 12200772"/>
                <a:gd name="connsiteX110" fmla="*/ 6146406 w 6146409"/>
                <a:gd name="connsiteY110" fmla="*/ 4504335 h 12200772"/>
                <a:gd name="connsiteX111" fmla="*/ 6138198 w 6146409"/>
                <a:gd name="connsiteY111" fmla="*/ 4504335 h 12200772"/>
                <a:gd name="connsiteX112" fmla="*/ 6114956 w 6146409"/>
                <a:gd name="connsiteY112" fmla="*/ 4513765 h 12200772"/>
                <a:gd name="connsiteX113" fmla="*/ 6065626 w 6146409"/>
                <a:gd name="connsiteY113" fmla="*/ 4663342 h 12200772"/>
                <a:gd name="connsiteX114" fmla="*/ 6114956 w 6146409"/>
                <a:gd name="connsiteY114" fmla="*/ 4812918 h 12200772"/>
                <a:gd name="connsiteX115" fmla="*/ 6138197 w 6146409"/>
                <a:gd name="connsiteY115" fmla="*/ 4822348 h 12200772"/>
                <a:gd name="connsiteX116" fmla="*/ 6146406 w 6146409"/>
                <a:gd name="connsiteY116" fmla="*/ 4822348 h 12200772"/>
                <a:gd name="connsiteX117" fmla="*/ 6142302 w 6146409"/>
                <a:gd name="connsiteY117" fmla="*/ 4824012 h 12200772"/>
                <a:gd name="connsiteX118" fmla="*/ 6146406 w 6146409"/>
                <a:gd name="connsiteY118" fmla="*/ 4825677 h 12200772"/>
                <a:gd name="connsiteX119" fmla="*/ 6138197 w 6146409"/>
                <a:gd name="connsiteY119" fmla="*/ 4825677 h 12200772"/>
                <a:gd name="connsiteX120" fmla="*/ 6114955 w 6146409"/>
                <a:gd name="connsiteY120" fmla="*/ 4835106 h 12200772"/>
                <a:gd name="connsiteX121" fmla="*/ 6065625 w 6146409"/>
                <a:gd name="connsiteY121" fmla="*/ 4984683 h 12200772"/>
                <a:gd name="connsiteX122" fmla="*/ 6114955 w 6146409"/>
                <a:gd name="connsiteY122" fmla="*/ 5134260 h 12200772"/>
                <a:gd name="connsiteX123" fmla="*/ 6138197 w 6146409"/>
                <a:gd name="connsiteY123" fmla="*/ 5143689 h 12200772"/>
                <a:gd name="connsiteX124" fmla="*/ 6146405 w 6146409"/>
                <a:gd name="connsiteY124" fmla="*/ 5143689 h 12200772"/>
                <a:gd name="connsiteX125" fmla="*/ 6142301 w 6146409"/>
                <a:gd name="connsiteY125" fmla="*/ 5145354 h 12200772"/>
                <a:gd name="connsiteX126" fmla="*/ 6146406 w 6146409"/>
                <a:gd name="connsiteY126" fmla="*/ 5147018 h 12200772"/>
                <a:gd name="connsiteX127" fmla="*/ 6138197 w 6146409"/>
                <a:gd name="connsiteY127" fmla="*/ 5147018 h 12200772"/>
                <a:gd name="connsiteX128" fmla="*/ 6114955 w 6146409"/>
                <a:gd name="connsiteY128" fmla="*/ 5156448 h 12200772"/>
                <a:gd name="connsiteX129" fmla="*/ 6065625 w 6146409"/>
                <a:gd name="connsiteY129" fmla="*/ 5306025 h 12200772"/>
                <a:gd name="connsiteX130" fmla="*/ 6114955 w 6146409"/>
                <a:gd name="connsiteY130" fmla="*/ 5455601 h 12200772"/>
                <a:gd name="connsiteX131" fmla="*/ 6138197 w 6146409"/>
                <a:gd name="connsiteY131" fmla="*/ 5465031 h 12200772"/>
                <a:gd name="connsiteX132" fmla="*/ 6146405 w 6146409"/>
                <a:gd name="connsiteY132" fmla="*/ 5465031 h 12200772"/>
                <a:gd name="connsiteX133" fmla="*/ 6142301 w 6146409"/>
                <a:gd name="connsiteY133" fmla="*/ 5466695 h 12200772"/>
                <a:gd name="connsiteX134" fmla="*/ 6146405 w 6146409"/>
                <a:gd name="connsiteY134" fmla="*/ 5468361 h 12200772"/>
                <a:gd name="connsiteX135" fmla="*/ 6138197 w 6146409"/>
                <a:gd name="connsiteY135" fmla="*/ 5468361 h 12200772"/>
                <a:gd name="connsiteX136" fmla="*/ 6114955 w 6146409"/>
                <a:gd name="connsiteY136" fmla="*/ 5477790 h 12200772"/>
                <a:gd name="connsiteX137" fmla="*/ 6065625 w 6146409"/>
                <a:gd name="connsiteY137" fmla="*/ 5627367 h 12200772"/>
                <a:gd name="connsiteX138" fmla="*/ 6114955 w 6146409"/>
                <a:gd name="connsiteY138" fmla="*/ 5776943 h 12200772"/>
                <a:gd name="connsiteX139" fmla="*/ 6138197 w 6146409"/>
                <a:gd name="connsiteY139" fmla="*/ 5786373 h 12200772"/>
                <a:gd name="connsiteX140" fmla="*/ 6146405 w 6146409"/>
                <a:gd name="connsiteY140" fmla="*/ 5786373 h 12200772"/>
                <a:gd name="connsiteX141" fmla="*/ 6142301 w 6146409"/>
                <a:gd name="connsiteY141" fmla="*/ 5788037 h 12200772"/>
                <a:gd name="connsiteX142" fmla="*/ 6146405 w 6146409"/>
                <a:gd name="connsiteY142" fmla="*/ 5789702 h 12200772"/>
                <a:gd name="connsiteX143" fmla="*/ 6138197 w 6146409"/>
                <a:gd name="connsiteY143" fmla="*/ 5789702 h 12200772"/>
                <a:gd name="connsiteX144" fmla="*/ 6114955 w 6146409"/>
                <a:gd name="connsiteY144" fmla="*/ 5799131 h 12200772"/>
                <a:gd name="connsiteX145" fmla="*/ 6065625 w 6146409"/>
                <a:gd name="connsiteY145" fmla="*/ 5948709 h 12200772"/>
                <a:gd name="connsiteX146" fmla="*/ 6089279 w 6146409"/>
                <a:gd name="connsiteY146" fmla="*/ 6063492 h 12200772"/>
                <a:gd name="connsiteX147" fmla="*/ 6110280 w 6146409"/>
                <a:gd name="connsiteY147" fmla="*/ 6091951 h 12200772"/>
                <a:gd name="connsiteX148" fmla="*/ 6146409 w 6146409"/>
                <a:gd name="connsiteY148" fmla="*/ 6091951 h 12200772"/>
                <a:gd name="connsiteX149" fmla="*/ 6122875 w 6146409"/>
                <a:gd name="connsiteY149" fmla="*/ 6101498 h 12200772"/>
                <a:gd name="connsiteX150" fmla="*/ 6146405 w 6146409"/>
                <a:gd name="connsiteY150" fmla="*/ 6111044 h 12200772"/>
                <a:gd name="connsiteX151" fmla="*/ 6110284 w 6146409"/>
                <a:gd name="connsiteY151" fmla="*/ 6111044 h 12200772"/>
                <a:gd name="connsiteX152" fmla="*/ 6089282 w 6146409"/>
                <a:gd name="connsiteY152" fmla="*/ 6139503 h 12200772"/>
                <a:gd name="connsiteX153" fmla="*/ 6065629 w 6146409"/>
                <a:gd name="connsiteY153" fmla="*/ 6254286 h 12200772"/>
                <a:gd name="connsiteX154" fmla="*/ 6114959 w 6146409"/>
                <a:gd name="connsiteY154" fmla="*/ 6403863 h 12200772"/>
                <a:gd name="connsiteX155" fmla="*/ 6138200 w 6146409"/>
                <a:gd name="connsiteY155" fmla="*/ 6413292 h 12200772"/>
                <a:gd name="connsiteX156" fmla="*/ 6146409 w 6146409"/>
                <a:gd name="connsiteY156" fmla="*/ 6413292 h 12200772"/>
                <a:gd name="connsiteX157" fmla="*/ 6142304 w 6146409"/>
                <a:gd name="connsiteY157" fmla="*/ 6414957 h 12200772"/>
                <a:gd name="connsiteX158" fmla="*/ 6146409 w 6146409"/>
                <a:gd name="connsiteY158" fmla="*/ 6416622 h 12200772"/>
                <a:gd name="connsiteX159" fmla="*/ 6138200 w 6146409"/>
                <a:gd name="connsiteY159" fmla="*/ 6416622 h 12200772"/>
                <a:gd name="connsiteX160" fmla="*/ 6114958 w 6146409"/>
                <a:gd name="connsiteY160" fmla="*/ 6426051 h 12200772"/>
                <a:gd name="connsiteX161" fmla="*/ 6065628 w 6146409"/>
                <a:gd name="connsiteY161" fmla="*/ 6575628 h 12200772"/>
                <a:gd name="connsiteX162" fmla="*/ 6114958 w 6146409"/>
                <a:gd name="connsiteY162" fmla="*/ 6725204 h 12200772"/>
                <a:gd name="connsiteX163" fmla="*/ 6138200 w 6146409"/>
                <a:gd name="connsiteY163" fmla="*/ 6734633 h 12200772"/>
                <a:gd name="connsiteX164" fmla="*/ 6146408 w 6146409"/>
                <a:gd name="connsiteY164" fmla="*/ 6734633 h 12200772"/>
                <a:gd name="connsiteX165" fmla="*/ 6142304 w 6146409"/>
                <a:gd name="connsiteY165" fmla="*/ 6736299 h 12200772"/>
                <a:gd name="connsiteX166" fmla="*/ 6146409 w 6146409"/>
                <a:gd name="connsiteY166" fmla="*/ 6737963 h 12200772"/>
                <a:gd name="connsiteX167" fmla="*/ 6138200 w 6146409"/>
                <a:gd name="connsiteY167" fmla="*/ 6737963 h 12200772"/>
                <a:gd name="connsiteX168" fmla="*/ 6114958 w 6146409"/>
                <a:gd name="connsiteY168" fmla="*/ 6747392 h 12200772"/>
                <a:gd name="connsiteX169" fmla="*/ 6065628 w 6146409"/>
                <a:gd name="connsiteY169" fmla="*/ 6896970 h 12200772"/>
                <a:gd name="connsiteX170" fmla="*/ 6114958 w 6146409"/>
                <a:gd name="connsiteY170" fmla="*/ 7046546 h 12200772"/>
                <a:gd name="connsiteX171" fmla="*/ 6138200 w 6146409"/>
                <a:gd name="connsiteY171" fmla="*/ 7055975 h 12200772"/>
                <a:gd name="connsiteX172" fmla="*/ 6146408 w 6146409"/>
                <a:gd name="connsiteY172" fmla="*/ 7055975 h 12200772"/>
                <a:gd name="connsiteX173" fmla="*/ 6142304 w 6146409"/>
                <a:gd name="connsiteY173" fmla="*/ 7057640 h 12200772"/>
                <a:gd name="connsiteX174" fmla="*/ 6146408 w 6146409"/>
                <a:gd name="connsiteY174" fmla="*/ 7059305 h 12200772"/>
                <a:gd name="connsiteX175" fmla="*/ 6138200 w 6146409"/>
                <a:gd name="connsiteY175" fmla="*/ 7059305 h 12200772"/>
                <a:gd name="connsiteX176" fmla="*/ 6114958 w 6146409"/>
                <a:gd name="connsiteY176" fmla="*/ 7068734 h 12200772"/>
                <a:gd name="connsiteX177" fmla="*/ 6065628 w 6146409"/>
                <a:gd name="connsiteY177" fmla="*/ 7218311 h 12200772"/>
                <a:gd name="connsiteX178" fmla="*/ 6114958 w 6146409"/>
                <a:gd name="connsiteY178" fmla="*/ 7367888 h 12200772"/>
                <a:gd name="connsiteX179" fmla="*/ 6138200 w 6146409"/>
                <a:gd name="connsiteY179" fmla="*/ 7377317 h 12200772"/>
                <a:gd name="connsiteX180" fmla="*/ 6146408 w 6146409"/>
                <a:gd name="connsiteY180" fmla="*/ 7377317 h 12200772"/>
                <a:gd name="connsiteX181" fmla="*/ 6142304 w 6146409"/>
                <a:gd name="connsiteY181" fmla="*/ 7378982 h 12200772"/>
                <a:gd name="connsiteX182" fmla="*/ 6146408 w 6146409"/>
                <a:gd name="connsiteY182" fmla="*/ 7380647 h 12200772"/>
                <a:gd name="connsiteX183" fmla="*/ 6138199 w 6146409"/>
                <a:gd name="connsiteY183" fmla="*/ 7380647 h 12200772"/>
                <a:gd name="connsiteX184" fmla="*/ 6114958 w 6146409"/>
                <a:gd name="connsiteY184" fmla="*/ 7390076 h 12200772"/>
                <a:gd name="connsiteX185" fmla="*/ 6065628 w 6146409"/>
                <a:gd name="connsiteY185" fmla="*/ 7539653 h 12200772"/>
                <a:gd name="connsiteX186" fmla="*/ 6114958 w 6146409"/>
                <a:gd name="connsiteY186" fmla="*/ 7689230 h 12200772"/>
                <a:gd name="connsiteX187" fmla="*/ 6138199 w 6146409"/>
                <a:gd name="connsiteY187" fmla="*/ 7698659 h 12200772"/>
                <a:gd name="connsiteX188" fmla="*/ 6146408 w 6146409"/>
                <a:gd name="connsiteY188" fmla="*/ 7698659 h 12200772"/>
                <a:gd name="connsiteX189" fmla="*/ 6142304 w 6146409"/>
                <a:gd name="connsiteY189" fmla="*/ 7700324 h 12200772"/>
                <a:gd name="connsiteX190" fmla="*/ 6146408 w 6146409"/>
                <a:gd name="connsiteY190" fmla="*/ 7701989 h 12200772"/>
                <a:gd name="connsiteX191" fmla="*/ 6138199 w 6146409"/>
                <a:gd name="connsiteY191" fmla="*/ 7701989 h 12200772"/>
                <a:gd name="connsiteX192" fmla="*/ 6114958 w 6146409"/>
                <a:gd name="connsiteY192" fmla="*/ 7711418 h 12200772"/>
                <a:gd name="connsiteX193" fmla="*/ 6065628 w 6146409"/>
                <a:gd name="connsiteY193" fmla="*/ 7860994 h 12200772"/>
                <a:gd name="connsiteX194" fmla="*/ 6114958 w 6146409"/>
                <a:gd name="connsiteY194" fmla="*/ 8010571 h 12200772"/>
                <a:gd name="connsiteX195" fmla="*/ 6138199 w 6146409"/>
                <a:gd name="connsiteY195" fmla="*/ 8020001 h 12200772"/>
                <a:gd name="connsiteX196" fmla="*/ 6146408 w 6146409"/>
                <a:gd name="connsiteY196" fmla="*/ 8020001 h 12200772"/>
                <a:gd name="connsiteX197" fmla="*/ 6142303 w 6146409"/>
                <a:gd name="connsiteY197" fmla="*/ 8021666 h 12200772"/>
                <a:gd name="connsiteX198" fmla="*/ 6146408 w 6146409"/>
                <a:gd name="connsiteY198" fmla="*/ 8023331 h 12200772"/>
                <a:gd name="connsiteX199" fmla="*/ 6138199 w 6146409"/>
                <a:gd name="connsiteY199" fmla="*/ 8023331 h 12200772"/>
                <a:gd name="connsiteX200" fmla="*/ 6114957 w 6146409"/>
                <a:gd name="connsiteY200" fmla="*/ 8032759 h 12200772"/>
                <a:gd name="connsiteX201" fmla="*/ 6065627 w 6146409"/>
                <a:gd name="connsiteY201" fmla="*/ 8182336 h 12200772"/>
                <a:gd name="connsiteX202" fmla="*/ 6114957 w 6146409"/>
                <a:gd name="connsiteY202" fmla="*/ 8331913 h 12200772"/>
                <a:gd name="connsiteX203" fmla="*/ 6138199 w 6146409"/>
                <a:gd name="connsiteY203" fmla="*/ 8341342 h 12200772"/>
                <a:gd name="connsiteX204" fmla="*/ 6146407 w 6146409"/>
                <a:gd name="connsiteY204" fmla="*/ 8341342 h 12200772"/>
                <a:gd name="connsiteX205" fmla="*/ 6142303 w 6146409"/>
                <a:gd name="connsiteY205" fmla="*/ 8343007 h 12200772"/>
                <a:gd name="connsiteX206" fmla="*/ 6146408 w 6146409"/>
                <a:gd name="connsiteY206" fmla="*/ 8344672 h 12200772"/>
                <a:gd name="connsiteX207" fmla="*/ 6138199 w 6146409"/>
                <a:gd name="connsiteY207" fmla="*/ 8344672 h 12200772"/>
                <a:gd name="connsiteX208" fmla="*/ 6114957 w 6146409"/>
                <a:gd name="connsiteY208" fmla="*/ 8354101 h 12200772"/>
                <a:gd name="connsiteX209" fmla="*/ 6065627 w 6146409"/>
                <a:gd name="connsiteY209" fmla="*/ 8503678 h 12200772"/>
                <a:gd name="connsiteX210" fmla="*/ 6114957 w 6146409"/>
                <a:gd name="connsiteY210" fmla="*/ 8653254 h 12200772"/>
                <a:gd name="connsiteX211" fmla="*/ 6138199 w 6146409"/>
                <a:gd name="connsiteY211" fmla="*/ 8662684 h 12200772"/>
                <a:gd name="connsiteX212" fmla="*/ 6146407 w 6146409"/>
                <a:gd name="connsiteY212" fmla="*/ 8662684 h 12200772"/>
                <a:gd name="connsiteX213" fmla="*/ 6142303 w 6146409"/>
                <a:gd name="connsiteY213" fmla="*/ 8664348 h 12200772"/>
                <a:gd name="connsiteX214" fmla="*/ 6146407 w 6146409"/>
                <a:gd name="connsiteY214" fmla="*/ 8666014 h 12200772"/>
                <a:gd name="connsiteX215" fmla="*/ 6138199 w 6146409"/>
                <a:gd name="connsiteY215" fmla="*/ 8666014 h 12200772"/>
                <a:gd name="connsiteX216" fmla="*/ 6114957 w 6146409"/>
                <a:gd name="connsiteY216" fmla="*/ 8675442 h 12200772"/>
                <a:gd name="connsiteX217" fmla="*/ 6065627 w 6146409"/>
                <a:gd name="connsiteY217" fmla="*/ 8825020 h 12200772"/>
                <a:gd name="connsiteX218" fmla="*/ 6114957 w 6146409"/>
                <a:gd name="connsiteY218" fmla="*/ 8974596 h 12200772"/>
                <a:gd name="connsiteX219" fmla="*/ 6138199 w 6146409"/>
                <a:gd name="connsiteY219" fmla="*/ 8984026 h 12200772"/>
                <a:gd name="connsiteX220" fmla="*/ 6146407 w 6146409"/>
                <a:gd name="connsiteY220" fmla="*/ 8984026 h 12200772"/>
                <a:gd name="connsiteX221" fmla="*/ 6142303 w 6146409"/>
                <a:gd name="connsiteY221" fmla="*/ 8985690 h 12200772"/>
                <a:gd name="connsiteX222" fmla="*/ 6146407 w 6146409"/>
                <a:gd name="connsiteY222" fmla="*/ 8987354 h 12200772"/>
                <a:gd name="connsiteX223" fmla="*/ 6138199 w 6146409"/>
                <a:gd name="connsiteY223" fmla="*/ 8987354 h 12200772"/>
                <a:gd name="connsiteX224" fmla="*/ 6114957 w 6146409"/>
                <a:gd name="connsiteY224" fmla="*/ 8996784 h 12200772"/>
                <a:gd name="connsiteX225" fmla="*/ 6065627 w 6146409"/>
                <a:gd name="connsiteY225" fmla="*/ 9146360 h 12200772"/>
                <a:gd name="connsiteX226" fmla="*/ 6114957 w 6146409"/>
                <a:gd name="connsiteY226" fmla="*/ 9295936 h 12200772"/>
                <a:gd name="connsiteX227" fmla="*/ 6138199 w 6146409"/>
                <a:gd name="connsiteY227" fmla="*/ 9305366 h 12200772"/>
                <a:gd name="connsiteX228" fmla="*/ 6146407 w 6146409"/>
                <a:gd name="connsiteY228" fmla="*/ 9305366 h 12200772"/>
                <a:gd name="connsiteX229" fmla="*/ 6142303 w 6146409"/>
                <a:gd name="connsiteY229" fmla="*/ 9307030 h 12200772"/>
                <a:gd name="connsiteX230" fmla="*/ 6146407 w 6146409"/>
                <a:gd name="connsiteY230" fmla="*/ 9308696 h 12200772"/>
                <a:gd name="connsiteX231" fmla="*/ 6138198 w 6146409"/>
                <a:gd name="connsiteY231" fmla="*/ 9308696 h 12200772"/>
                <a:gd name="connsiteX232" fmla="*/ 6114956 w 6146409"/>
                <a:gd name="connsiteY232" fmla="*/ 9318126 h 12200772"/>
                <a:gd name="connsiteX233" fmla="*/ 6065626 w 6146409"/>
                <a:gd name="connsiteY233" fmla="*/ 9467702 h 12200772"/>
                <a:gd name="connsiteX234" fmla="*/ 6114956 w 6146409"/>
                <a:gd name="connsiteY234" fmla="*/ 9617278 h 12200772"/>
                <a:gd name="connsiteX235" fmla="*/ 6138198 w 6146409"/>
                <a:gd name="connsiteY235" fmla="*/ 9626708 h 12200772"/>
                <a:gd name="connsiteX236" fmla="*/ 6146407 w 6146409"/>
                <a:gd name="connsiteY236" fmla="*/ 9626708 h 12200772"/>
                <a:gd name="connsiteX237" fmla="*/ 6142303 w 6146409"/>
                <a:gd name="connsiteY237" fmla="*/ 9628372 h 12200772"/>
                <a:gd name="connsiteX238" fmla="*/ 6146407 w 6146409"/>
                <a:gd name="connsiteY238" fmla="*/ 9630038 h 12200772"/>
                <a:gd name="connsiteX239" fmla="*/ 6138198 w 6146409"/>
                <a:gd name="connsiteY239" fmla="*/ 9630038 h 12200772"/>
                <a:gd name="connsiteX240" fmla="*/ 6114956 w 6146409"/>
                <a:gd name="connsiteY240" fmla="*/ 9639466 h 12200772"/>
                <a:gd name="connsiteX241" fmla="*/ 6065626 w 6146409"/>
                <a:gd name="connsiteY241" fmla="*/ 9789044 h 12200772"/>
                <a:gd name="connsiteX242" fmla="*/ 6114956 w 6146409"/>
                <a:gd name="connsiteY242" fmla="*/ 9938620 h 12200772"/>
                <a:gd name="connsiteX243" fmla="*/ 6138198 w 6146409"/>
                <a:gd name="connsiteY243" fmla="*/ 9948050 h 12200772"/>
                <a:gd name="connsiteX244" fmla="*/ 6146406 w 6146409"/>
                <a:gd name="connsiteY244" fmla="*/ 9948050 h 12200772"/>
                <a:gd name="connsiteX245" fmla="*/ 6142302 w 6146409"/>
                <a:gd name="connsiteY245" fmla="*/ 9949714 h 12200772"/>
                <a:gd name="connsiteX246" fmla="*/ 6146407 w 6146409"/>
                <a:gd name="connsiteY246" fmla="*/ 9951380 h 12200772"/>
                <a:gd name="connsiteX247" fmla="*/ 6138198 w 6146409"/>
                <a:gd name="connsiteY247" fmla="*/ 9951380 h 12200772"/>
                <a:gd name="connsiteX248" fmla="*/ 6114956 w 6146409"/>
                <a:gd name="connsiteY248" fmla="*/ 9960808 h 12200772"/>
                <a:gd name="connsiteX249" fmla="*/ 6065626 w 6146409"/>
                <a:gd name="connsiteY249" fmla="*/ 10110386 h 12200772"/>
                <a:gd name="connsiteX250" fmla="*/ 6114956 w 6146409"/>
                <a:gd name="connsiteY250" fmla="*/ 10259962 h 12200772"/>
                <a:gd name="connsiteX251" fmla="*/ 6138198 w 6146409"/>
                <a:gd name="connsiteY251" fmla="*/ 10269392 h 12200772"/>
                <a:gd name="connsiteX252" fmla="*/ 6146406 w 6146409"/>
                <a:gd name="connsiteY252" fmla="*/ 10269392 h 12200772"/>
                <a:gd name="connsiteX253" fmla="*/ 6142302 w 6146409"/>
                <a:gd name="connsiteY253" fmla="*/ 10271056 h 12200772"/>
                <a:gd name="connsiteX254" fmla="*/ 6146406 w 6146409"/>
                <a:gd name="connsiteY254" fmla="*/ 10272722 h 12200772"/>
                <a:gd name="connsiteX255" fmla="*/ 6138198 w 6146409"/>
                <a:gd name="connsiteY255" fmla="*/ 10272722 h 12200772"/>
                <a:gd name="connsiteX256" fmla="*/ 6114956 w 6146409"/>
                <a:gd name="connsiteY256" fmla="*/ 10282150 h 12200772"/>
                <a:gd name="connsiteX257" fmla="*/ 6065626 w 6146409"/>
                <a:gd name="connsiteY257" fmla="*/ 10431728 h 12200772"/>
                <a:gd name="connsiteX258" fmla="*/ 6114956 w 6146409"/>
                <a:gd name="connsiteY258" fmla="*/ 10581304 h 12200772"/>
                <a:gd name="connsiteX259" fmla="*/ 6138198 w 6146409"/>
                <a:gd name="connsiteY259" fmla="*/ 10590734 h 12200772"/>
                <a:gd name="connsiteX260" fmla="*/ 6146406 w 6146409"/>
                <a:gd name="connsiteY260" fmla="*/ 10590734 h 12200772"/>
                <a:gd name="connsiteX261" fmla="*/ 6142302 w 6146409"/>
                <a:gd name="connsiteY261" fmla="*/ 10592398 h 12200772"/>
                <a:gd name="connsiteX262" fmla="*/ 6146406 w 6146409"/>
                <a:gd name="connsiteY262" fmla="*/ 10594062 h 12200772"/>
                <a:gd name="connsiteX263" fmla="*/ 6138198 w 6146409"/>
                <a:gd name="connsiteY263" fmla="*/ 10594062 h 12200772"/>
                <a:gd name="connsiteX264" fmla="*/ 6114956 w 6146409"/>
                <a:gd name="connsiteY264" fmla="*/ 10603492 h 12200772"/>
                <a:gd name="connsiteX265" fmla="*/ 6065626 w 6146409"/>
                <a:gd name="connsiteY265" fmla="*/ 10753070 h 12200772"/>
                <a:gd name="connsiteX266" fmla="*/ 6114956 w 6146409"/>
                <a:gd name="connsiteY266" fmla="*/ 10902646 h 12200772"/>
                <a:gd name="connsiteX267" fmla="*/ 6138197 w 6146409"/>
                <a:gd name="connsiteY267" fmla="*/ 10912076 h 12200772"/>
                <a:gd name="connsiteX268" fmla="*/ 6146406 w 6146409"/>
                <a:gd name="connsiteY268" fmla="*/ 10912076 h 12200772"/>
                <a:gd name="connsiteX269" fmla="*/ 6142302 w 6146409"/>
                <a:gd name="connsiteY269" fmla="*/ 10913740 h 12200772"/>
                <a:gd name="connsiteX270" fmla="*/ 6146406 w 6146409"/>
                <a:gd name="connsiteY270" fmla="*/ 10915404 h 12200772"/>
                <a:gd name="connsiteX271" fmla="*/ 6138197 w 6146409"/>
                <a:gd name="connsiteY271" fmla="*/ 10915404 h 12200772"/>
                <a:gd name="connsiteX272" fmla="*/ 6114955 w 6146409"/>
                <a:gd name="connsiteY272" fmla="*/ 10924834 h 12200772"/>
                <a:gd name="connsiteX273" fmla="*/ 6065625 w 6146409"/>
                <a:gd name="connsiteY273" fmla="*/ 11074412 h 12200772"/>
                <a:gd name="connsiteX274" fmla="*/ 6114955 w 6146409"/>
                <a:gd name="connsiteY274" fmla="*/ 11223988 h 12200772"/>
                <a:gd name="connsiteX275" fmla="*/ 6138197 w 6146409"/>
                <a:gd name="connsiteY275" fmla="*/ 11233416 h 12200772"/>
                <a:gd name="connsiteX276" fmla="*/ 6146405 w 6146409"/>
                <a:gd name="connsiteY276" fmla="*/ 11233416 h 12200772"/>
                <a:gd name="connsiteX277" fmla="*/ 6142301 w 6146409"/>
                <a:gd name="connsiteY277" fmla="*/ 11235082 h 12200772"/>
                <a:gd name="connsiteX278" fmla="*/ 6146406 w 6146409"/>
                <a:gd name="connsiteY278" fmla="*/ 11236746 h 12200772"/>
                <a:gd name="connsiteX279" fmla="*/ 6138197 w 6146409"/>
                <a:gd name="connsiteY279" fmla="*/ 11236746 h 12200772"/>
                <a:gd name="connsiteX280" fmla="*/ 6114955 w 6146409"/>
                <a:gd name="connsiteY280" fmla="*/ 11246176 h 12200772"/>
                <a:gd name="connsiteX281" fmla="*/ 6065625 w 6146409"/>
                <a:gd name="connsiteY281" fmla="*/ 11395752 h 12200772"/>
                <a:gd name="connsiteX282" fmla="*/ 6114955 w 6146409"/>
                <a:gd name="connsiteY282" fmla="*/ 11545330 h 12200772"/>
                <a:gd name="connsiteX283" fmla="*/ 6138197 w 6146409"/>
                <a:gd name="connsiteY283" fmla="*/ 11554758 h 12200772"/>
                <a:gd name="connsiteX284" fmla="*/ 6146405 w 6146409"/>
                <a:gd name="connsiteY284" fmla="*/ 11554758 h 12200772"/>
                <a:gd name="connsiteX285" fmla="*/ 6142301 w 6146409"/>
                <a:gd name="connsiteY285" fmla="*/ 11556424 h 12200772"/>
                <a:gd name="connsiteX286" fmla="*/ 6146405 w 6146409"/>
                <a:gd name="connsiteY286" fmla="*/ 11558088 h 12200772"/>
                <a:gd name="connsiteX287" fmla="*/ 6138197 w 6146409"/>
                <a:gd name="connsiteY287" fmla="*/ 11558088 h 12200772"/>
                <a:gd name="connsiteX288" fmla="*/ 6114955 w 6146409"/>
                <a:gd name="connsiteY288" fmla="*/ 11567518 h 12200772"/>
                <a:gd name="connsiteX289" fmla="*/ 6065625 w 6146409"/>
                <a:gd name="connsiteY289" fmla="*/ 11717094 h 12200772"/>
                <a:gd name="connsiteX290" fmla="*/ 6114955 w 6146409"/>
                <a:gd name="connsiteY290" fmla="*/ 11866672 h 12200772"/>
                <a:gd name="connsiteX291" fmla="*/ 6138197 w 6146409"/>
                <a:gd name="connsiteY291" fmla="*/ 11876100 h 12200772"/>
                <a:gd name="connsiteX292" fmla="*/ 6146405 w 6146409"/>
                <a:gd name="connsiteY292" fmla="*/ 11876100 h 12200772"/>
                <a:gd name="connsiteX293" fmla="*/ 6142301 w 6146409"/>
                <a:gd name="connsiteY293" fmla="*/ 11877766 h 12200772"/>
                <a:gd name="connsiteX294" fmla="*/ 6146405 w 6146409"/>
                <a:gd name="connsiteY294" fmla="*/ 11879430 h 12200772"/>
                <a:gd name="connsiteX295" fmla="*/ 6138197 w 6146409"/>
                <a:gd name="connsiteY295" fmla="*/ 11879430 h 12200772"/>
                <a:gd name="connsiteX296" fmla="*/ 6114955 w 6146409"/>
                <a:gd name="connsiteY296" fmla="*/ 11888860 h 12200772"/>
                <a:gd name="connsiteX297" fmla="*/ 6065625 w 6146409"/>
                <a:gd name="connsiteY297" fmla="*/ 12038436 h 12200772"/>
                <a:gd name="connsiteX298" fmla="*/ 6146405 w 6146409"/>
                <a:gd name="connsiteY298" fmla="*/ 12200772 h 12200772"/>
                <a:gd name="connsiteX299" fmla="*/ 5742600 w 6146409"/>
                <a:gd name="connsiteY299" fmla="*/ 12200772 h 12200772"/>
                <a:gd name="connsiteX300" fmla="*/ 5720978 w 6146409"/>
                <a:gd name="connsiteY300" fmla="*/ 12192000 h 12200772"/>
                <a:gd name="connsiteX301" fmla="*/ 0 w 6146409"/>
                <a:gd name="connsiteY301" fmla="*/ 12191999 h 12200772"/>
                <a:gd name="connsiteX302" fmla="*/ 0 w 6146409"/>
                <a:gd name="connsiteY302" fmla="*/ 0 h 12200772"/>
                <a:gd name="connsiteX303" fmla="*/ 6001104 w 6146409"/>
                <a:gd name="connsiteY303" fmla="*/ 0 h 12200772"/>
                <a:gd name="connsiteX304" fmla="*/ 6001104 w 6146409"/>
                <a:gd name="connsiteY304" fmla="*/ 2222 h 12200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</a:cxnLst>
              <a:rect l="l" t="t" r="r" b="b"/>
              <a:pathLst>
                <a:path w="6146409" h="12200772">
                  <a:moveTo>
                    <a:pt x="6146409" y="2222"/>
                  </a:moveTo>
                  <a:cubicBezTo>
                    <a:pt x="6101779" y="2222"/>
                    <a:pt x="6065629" y="74917"/>
                    <a:pt x="6065629" y="164558"/>
                  </a:cubicBezTo>
                  <a:cubicBezTo>
                    <a:pt x="6065629" y="231790"/>
                    <a:pt x="6085963" y="289488"/>
                    <a:pt x="6114959" y="314135"/>
                  </a:cubicBezTo>
                  <a:lnTo>
                    <a:pt x="6138200" y="323564"/>
                  </a:lnTo>
                  <a:lnTo>
                    <a:pt x="6146409" y="323564"/>
                  </a:lnTo>
                  <a:lnTo>
                    <a:pt x="6142304" y="325229"/>
                  </a:lnTo>
                  <a:lnTo>
                    <a:pt x="6146409" y="326894"/>
                  </a:lnTo>
                  <a:lnTo>
                    <a:pt x="6138200" y="326894"/>
                  </a:lnTo>
                  <a:lnTo>
                    <a:pt x="6114958" y="336323"/>
                  </a:lnTo>
                  <a:cubicBezTo>
                    <a:pt x="6085963" y="360970"/>
                    <a:pt x="6065628" y="418668"/>
                    <a:pt x="6065628" y="485900"/>
                  </a:cubicBezTo>
                  <a:cubicBezTo>
                    <a:pt x="6065628" y="553131"/>
                    <a:pt x="6085963" y="610829"/>
                    <a:pt x="6114958" y="635477"/>
                  </a:cubicBezTo>
                  <a:lnTo>
                    <a:pt x="6138200" y="644906"/>
                  </a:lnTo>
                  <a:lnTo>
                    <a:pt x="6146408" y="644906"/>
                  </a:lnTo>
                  <a:lnTo>
                    <a:pt x="6142304" y="646571"/>
                  </a:lnTo>
                  <a:lnTo>
                    <a:pt x="6146409" y="648235"/>
                  </a:lnTo>
                  <a:lnTo>
                    <a:pt x="6138200" y="648235"/>
                  </a:lnTo>
                  <a:lnTo>
                    <a:pt x="6114958" y="657664"/>
                  </a:lnTo>
                  <a:cubicBezTo>
                    <a:pt x="6085963" y="682312"/>
                    <a:pt x="6065628" y="740010"/>
                    <a:pt x="6065628" y="807242"/>
                  </a:cubicBezTo>
                  <a:cubicBezTo>
                    <a:pt x="6065628" y="874473"/>
                    <a:pt x="6085963" y="932171"/>
                    <a:pt x="6114958" y="956818"/>
                  </a:cubicBezTo>
                  <a:lnTo>
                    <a:pt x="6138200" y="966247"/>
                  </a:lnTo>
                  <a:lnTo>
                    <a:pt x="6146408" y="966247"/>
                  </a:lnTo>
                  <a:lnTo>
                    <a:pt x="6142304" y="967912"/>
                  </a:lnTo>
                  <a:lnTo>
                    <a:pt x="6146408" y="969577"/>
                  </a:lnTo>
                  <a:lnTo>
                    <a:pt x="6138200" y="969577"/>
                  </a:lnTo>
                  <a:lnTo>
                    <a:pt x="6114958" y="979006"/>
                  </a:lnTo>
                  <a:cubicBezTo>
                    <a:pt x="6085962" y="1003653"/>
                    <a:pt x="6065628" y="1061352"/>
                    <a:pt x="6065628" y="1128583"/>
                  </a:cubicBezTo>
                  <a:cubicBezTo>
                    <a:pt x="6065628" y="1195815"/>
                    <a:pt x="6085962" y="1253513"/>
                    <a:pt x="6114958" y="1278160"/>
                  </a:cubicBezTo>
                  <a:lnTo>
                    <a:pt x="6138200" y="1287589"/>
                  </a:lnTo>
                  <a:lnTo>
                    <a:pt x="6146408" y="1287589"/>
                  </a:lnTo>
                  <a:lnTo>
                    <a:pt x="6142304" y="1289254"/>
                  </a:lnTo>
                  <a:lnTo>
                    <a:pt x="6146408" y="1290919"/>
                  </a:lnTo>
                  <a:lnTo>
                    <a:pt x="6138199" y="1290919"/>
                  </a:lnTo>
                  <a:lnTo>
                    <a:pt x="6114958" y="1300348"/>
                  </a:lnTo>
                  <a:cubicBezTo>
                    <a:pt x="6085962" y="1324995"/>
                    <a:pt x="6065628" y="1382693"/>
                    <a:pt x="6065628" y="1449925"/>
                  </a:cubicBezTo>
                  <a:cubicBezTo>
                    <a:pt x="6065628" y="1517157"/>
                    <a:pt x="6085962" y="1574854"/>
                    <a:pt x="6114958" y="1599502"/>
                  </a:cubicBezTo>
                  <a:lnTo>
                    <a:pt x="6138199" y="1608931"/>
                  </a:lnTo>
                  <a:lnTo>
                    <a:pt x="6146408" y="1608931"/>
                  </a:lnTo>
                  <a:lnTo>
                    <a:pt x="6142304" y="1610596"/>
                  </a:lnTo>
                  <a:lnTo>
                    <a:pt x="6146408" y="1612261"/>
                  </a:lnTo>
                  <a:lnTo>
                    <a:pt x="6138199" y="1612261"/>
                  </a:lnTo>
                  <a:lnTo>
                    <a:pt x="6114958" y="1621690"/>
                  </a:lnTo>
                  <a:cubicBezTo>
                    <a:pt x="6085962" y="1646337"/>
                    <a:pt x="6065628" y="1704036"/>
                    <a:pt x="6065628" y="1771267"/>
                  </a:cubicBezTo>
                  <a:cubicBezTo>
                    <a:pt x="6065628" y="1838498"/>
                    <a:pt x="6085962" y="1896196"/>
                    <a:pt x="6114958" y="1920843"/>
                  </a:cubicBezTo>
                  <a:lnTo>
                    <a:pt x="6138199" y="1930273"/>
                  </a:lnTo>
                  <a:lnTo>
                    <a:pt x="6146408" y="1930273"/>
                  </a:lnTo>
                  <a:lnTo>
                    <a:pt x="6142303" y="1931938"/>
                  </a:lnTo>
                  <a:lnTo>
                    <a:pt x="6146408" y="1933603"/>
                  </a:lnTo>
                  <a:lnTo>
                    <a:pt x="6138199" y="1933603"/>
                  </a:lnTo>
                  <a:lnTo>
                    <a:pt x="6114957" y="1943032"/>
                  </a:lnTo>
                  <a:cubicBezTo>
                    <a:pt x="6085962" y="1967679"/>
                    <a:pt x="6065627" y="2025377"/>
                    <a:pt x="6065627" y="2092608"/>
                  </a:cubicBezTo>
                  <a:cubicBezTo>
                    <a:pt x="6065627" y="2159840"/>
                    <a:pt x="6085962" y="2217538"/>
                    <a:pt x="6114957" y="2242185"/>
                  </a:cubicBezTo>
                  <a:lnTo>
                    <a:pt x="6138199" y="2251614"/>
                  </a:lnTo>
                  <a:lnTo>
                    <a:pt x="6146407" y="2251614"/>
                  </a:lnTo>
                  <a:lnTo>
                    <a:pt x="6142303" y="2253279"/>
                  </a:lnTo>
                  <a:lnTo>
                    <a:pt x="6146408" y="2254944"/>
                  </a:lnTo>
                  <a:lnTo>
                    <a:pt x="6138199" y="2254944"/>
                  </a:lnTo>
                  <a:lnTo>
                    <a:pt x="6114957" y="2264374"/>
                  </a:lnTo>
                  <a:cubicBezTo>
                    <a:pt x="6085962" y="2289020"/>
                    <a:pt x="6065627" y="2346718"/>
                    <a:pt x="6065627" y="2413950"/>
                  </a:cubicBezTo>
                  <a:cubicBezTo>
                    <a:pt x="6065627" y="2481182"/>
                    <a:pt x="6085962" y="2538879"/>
                    <a:pt x="6114957" y="2563526"/>
                  </a:cubicBezTo>
                  <a:lnTo>
                    <a:pt x="6138199" y="2572956"/>
                  </a:lnTo>
                  <a:lnTo>
                    <a:pt x="6146407" y="2572956"/>
                  </a:lnTo>
                  <a:lnTo>
                    <a:pt x="6142303" y="2574620"/>
                  </a:lnTo>
                  <a:lnTo>
                    <a:pt x="6146407" y="2576286"/>
                  </a:lnTo>
                  <a:lnTo>
                    <a:pt x="6138199" y="2576286"/>
                  </a:lnTo>
                  <a:lnTo>
                    <a:pt x="6114957" y="2585714"/>
                  </a:lnTo>
                  <a:cubicBezTo>
                    <a:pt x="6085961" y="2610362"/>
                    <a:pt x="6065627" y="2668060"/>
                    <a:pt x="6065627" y="2735292"/>
                  </a:cubicBezTo>
                  <a:cubicBezTo>
                    <a:pt x="6065627" y="2802523"/>
                    <a:pt x="6085961" y="2860222"/>
                    <a:pt x="6114957" y="2884868"/>
                  </a:cubicBezTo>
                  <a:lnTo>
                    <a:pt x="6138199" y="2894298"/>
                  </a:lnTo>
                  <a:lnTo>
                    <a:pt x="6146407" y="2894298"/>
                  </a:lnTo>
                  <a:lnTo>
                    <a:pt x="6142303" y="2895963"/>
                  </a:lnTo>
                  <a:lnTo>
                    <a:pt x="6146407" y="2897627"/>
                  </a:lnTo>
                  <a:lnTo>
                    <a:pt x="6138199" y="2897627"/>
                  </a:lnTo>
                  <a:lnTo>
                    <a:pt x="6114957" y="2907056"/>
                  </a:lnTo>
                  <a:cubicBezTo>
                    <a:pt x="6085961" y="2931704"/>
                    <a:pt x="6065627" y="2989402"/>
                    <a:pt x="6065627" y="3056633"/>
                  </a:cubicBezTo>
                  <a:cubicBezTo>
                    <a:pt x="6065627" y="3123864"/>
                    <a:pt x="6085961" y="3181562"/>
                    <a:pt x="6114957" y="3206209"/>
                  </a:cubicBezTo>
                  <a:lnTo>
                    <a:pt x="6138199" y="3215638"/>
                  </a:lnTo>
                  <a:lnTo>
                    <a:pt x="6146407" y="3215638"/>
                  </a:lnTo>
                  <a:lnTo>
                    <a:pt x="6142303" y="3217303"/>
                  </a:lnTo>
                  <a:lnTo>
                    <a:pt x="6146407" y="3218969"/>
                  </a:lnTo>
                  <a:lnTo>
                    <a:pt x="6138198" y="3218969"/>
                  </a:lnTo>
                  <a:lnTo>
                    <a:pt x="6114956" y="3228397"/>
                  </a:lnTo>
                  <a:cubicBezTo>
                    <a:pt x="6085961" y="3253044"/>
                    <a:pt x="6065626" y="3310743"/>
                    <a:pt x="6065626" y="3377975"/>
                  </a:cubicBezTo>
                  <a:cubicBezTo>
                    <a:pt x="6065626" y="3445206"/>
                    <a:pt x="6085961" y="3502904"/>
                    <a:pt x="6114956" y="3527551"/>
                  </a:cubicBezTo>
                  <a:lnTo>
                    <a:pt x="6138198" y="3536980"/>
                  </a:lnTo>
                  <a:lnTo>
                    <a:pt x="6146407" y="3536980"/>
                  </a:lnTo>
                  <a:lnTo>
                    <a:pt x="6142303" y="3538645"/>
                  </a:lnTo>
                  <a:lnTo>
                    <a:pt x="6146407" y="3540310"/>
                  </a:lnTo>
                  <a:lnTo>
                    <a:pt x="6138198" y="3540310"/>
                  </a:lnTo>
                  <a:lnTo>
                    <a:pt x="6114956" y="3549739"/>
                  </a:lnTo>
                  <a:cubicBezTo>
                    <a:pt x="6085961" y="3574386"/>
                    <a:pt x="6065626" y="3632084"/>
                    <a:pt x="6065626" y="3699316"/>
                  </a:cubicBezTo>
                  <a:cubicBezTo>
                    <a:pt x="6065626" y="3766548"/>
                    <a:pt x="6085961" y="3824246"/>
                    <a:pt x="6114956" y="3848893"/>
                  </a:cubicBezTo>
                  <a:lnTo>
                    <a:pt x="6138198" y="3858322"/>
                  </a:lnTo>
                  <a:lnTo>
                    <a:pt x="6146406" y="3858322"/>
                  </a:lnTo>
                  <a:lnTo>
                    <a:pt x="6142302" y="3859987"/>
                  </a:lnTo>
                  <a:lnTo>
                    <a:pt x="6146407" y="3861652"/>
                  </a:lnTo>
                  <a:lnTo>
                    <a:pt x="6138198" y="3861652"/>
                  </a:lnTo>
                  <a:lnTo>
                    <a:pt x="6114956" y="3871081"/>
                  </a:lnTo>
                  <a:cubicBezTo>
                    <a:pt x="6085961" y="3895728"/>
                    <a:pt x="6065626" y="3953426"/>
                    <a:pt x="6065626" y="4020658"/>
                  </a:cubicBezTo>
                  <a:cubicBezTo>
                    <a:pt x="6065626" y="4087889"/>
                    <a:pt x="6085961" y="4145588"/>
                    <a:pt x="6114956" y="4170234"/>
                  </a:cubicBezTo>
                  <a:lnTo>
                    <a:pt x="6138198" y="4179664"/>
                  </a:lnTo>
                  <a:lnTo>
                    <a:pt x="6146406" y="4179664"/>
                  </a:lnTo>
                  <a:lnTo>
                    <a:pt x="6142302" y="4181329"/>
                  </a:lnTo>
                  <a:lnTo>
                    <a:pt x="6146406" y="4182993"/>
                  </a:lnTo>
                  <a:lnTo>
                    <a:pt x="6138198" y="4182993"/>
                  </a:lnTo>
                  <a:lnTo>
                    <a:pt x="6114956" y="4192423"/>
                  </a:lnTo>
                  <a:cubicBezTo>
                    <a:pt x="6085960" y="4217070"/>
                    <a:pt x="6065626" y="4274768"/>
                    <a:pt x="6065626" y="4342000"/>
                  </a:cubicBezTo>
                  <a:cubicBezTo>
                    <a:pt x="6065626" y="4409231"/>
                    <a:pt x="6085960" y="4466929"/>
                    <a:pt x="6114956" y="4491576"/>
                  </a:cubicBezTo>
                  <a:lnTo>
                    <a:pt x="6138198" y="4501005"/>
                  </a:lnTo>
                  <a:lnTo>
                    <a:pt x="6146406" y="4501005"/>
                  </a:lnTo>
                  <a:lnTo>
                    <a:pt x="6142302" y="4502670"/>
                  </a:lnTo>
                  <a:lnTo>
                    <a:pt x="6146406" y="4504335"/>
                  </a:lnTo>
                  <a:lnTo>
                    <a:pt x="6138198" y="4504335"/>
                  </a:lnTo>
                  <a:lnTo>
                    <a:pt x="6114956" y="4513765"/>
                  </a:lnTo>
                  <a:cubicBezTo>
                    <a:pt x="6085960" y="4538412"/>
                    <a:pt x="6065626" y="4596110"/>
                    <a:pt x="6065626" y="4663342"/>
                  </a:cubicBezTo>
                  <a:cubicBezTo>
                    <a:pt x="6065626" y="4730572"/>
                    <a:pt x="6085960" y="4788272"/>
                    <a:pt x="6114956" y="4812918"/>
                  </a:cubicBezTo>
                  <a:lnTo>
                    <a:pt x="6138197" y="4822348"/>
                  </a:lnTo>
                  <a:lnTo>
                    <a:pt x="6146406" y="4822348"/>
                  </a:lnTo>
                  <a:lnTo>
                    <a:pt x="6142302" y="4824012"/>
                  </a:lnTo>
                  <a:lnTo>
                    <a:pt x="6146406" y="4825677"/>
                  </a:lnTo>
                  <a:lnTo>
                    <a:pt x="6138197" y="4825677"/>
                  </a:lnTo>
                  <a:lnTo>
                    <a:pt x="6114955" y="4835106"/>
                  </a:lnTo>
                  <a:cubicBezTo>
                    <a:pt x="6085960" y="4859754"/>
                    <a:pt x="6065625" y="4917452"/>
                    <a:pt x="6065625" y="4984683"/>
                  </a:cubicBezTo>
                  <a:cubicBezTo>
                    <a:pt x="6065625" y="5051915"/>
                    <a:pt x="6085960" y="5109613"/>
                    <a:pt x="6114955" y="5134260"/>
                  </a:cubicBezTo>
                  <a:lnTo>
                    <a:pt x="6138197" y="5143689"/>
                  </a:lnTo>
                  <a:lnTo>
                    <a:pt x="6146405" y="5143689"/>
                  </a:lnTo>
                  <a:lnTo>
                    <a:pt x="6142301" y="5145354"/>
                  </a:lnTo>
                  <a:lnTo>
                    <a:pt x="6146406" y="5147018"/>
                  </a:lnTo>
                  <a:lnTo>
                    <a:pt x="6138197" y="5147018"/>
                  </a:lnTo>
                  <a:lnTo>
                    <a:pt x="6114955" y="5156448"/>
                  </a:lnTo>
                  <a:cubicBezTo>
                    <a:pt x="6085960" y="5181095"/>
                    <a:pt x="6065625" y="5238793"/>
                    <a:pt x="6065625" y="5306025"/>
                  </a:cubicBezTo>
                  <a:cubicBezTo>
                    <a:pt x="6065625" y="5373257"/>
                    <a:pt x="6085960" y="5430955"/>
                    <a:pt x="6114955" y="5455601"/>
                  </a:cubicBezTo>
                  <a:lnTo>
                    <a:pt x="6138197" y="5465031"/>
                  </a:lnTo>
                  <a:lnTo>
                    <a:pt x="6146405" y="5465031"/>
                  </a:lnTo>
                  <a:lnTo>
                    <a:pt x="6142301" y="5466695"/>
                  </a:lnTo>
                  <a:lnTo>
                    <a:pt x="6146405" y="5468361"/>
                  </a:lnTo>
                  <a:lnTo>
                    <a:pt x="6138197" y="5468361"/>
                  </a:lnTo>
                  <a:lnTo>
                    <a:pt x="6114955" y="5477790"/>
                  </a:lnTo>
                  <a:cubicBezTo>
                    <a:pt x="6085959" y="5502437"/>
                    <a:pt x="6065625" y="5560135"/>
                    <a:pt x="6065625" y="5627367"/>
                  </a:cubicBezTo>
                  <a:cubicBezTo>
                    <a:pt x="6065625" y="5694598"/>
                    <a:pt x="6085959" y="5752297"/>
                    <a:pt x="6114955" y="5776943"/>
                  </a:cubicBezTo>
                  <a:lnTo>
                    <a:pt x="6138197" y="5786373"/>
                  </a:lnTo>
                  <a:lnTo>
                    <a:pt x="6146405" y="5786373"/>
                  </a:lnTo>
                  <a:lnTo>
                    <a:pt x="6142301" y="5788037"/>
                  </a:lnTo>
                  <a:lnTo>
                    <a:pt x="6146405" y="5789702"/>
                  </a:lnTo>
                  <a:lnTo>
                    <a:pt x="6138197" y="5789702"/>
                  </a:lnTo>
                  <a:lnTo>
                    <a:pt x="6114955" y="5799131"/>
                  </a:lnTo>
                  <a:cubicBezTo>
                    <a:pt x="6085959" y="5823779"/>
                    <a:pt x="6065625" y="5881477"/>
                    <a:pt x="6065625" y="5948709"/>
                  </a:cubicBezTo>
                  <a:cubicBezTo>
                    <a:pt x="6065625" y="5993530"/>
                    <a:pt x="6074662" y="6034114"/>
                    <a:pt x="6089279" y="6063492"/>
                  </a:cubicBezTo>
                  <a:lnTo>
                    <a:pt x="6110280" y="6091951"/>
                  </a:lnTo>
                  <a:lnTo>
                    <a:pt x="6146409" y="6091951"/>
                  </a:lnTo>
                  <a:lnTo>
                    <a:pt x="6122875" y="6101498"/>
                  </a:lnTo>
                  <a:lnTo>
                    <a:pt x="6146405" y="6111044"/>
                  </a:lnTo>
                  <a:lnTo>
                    <a:pt x="6110284" y="6111044"/>
                  </a:lnTo>
                  <a:lnTo>
                    <a:pt x="6089282" y="6139503"/>
                  </a:lnTo>
                  <a:cubicBezTo>
                    <a:pt x="6074666" y="6168881"/>
                    <a:pt x="6065629" y="6209465"/>
                    <a:pt x="6065629" y="6254286"/>
                  </a:cubicBezTo>
                  <a:cubicBezTo>
                    <a:pt x="6065629" y="6321517"/>
                    <a:pt x="6085963" y="6379216"/>
                    <a:pt x="6114959" y="6403863"/>
                  </a:cubicBezTo>
                  <a:lnTo>
                    <a:pt x="6138200" y="6413292"/>
                  </a:lnTo>
                  <a:lnTo>
                    <a:pt x="6146409" y="6413292"/>
                  </a:lnTo>
                  <a:lnTo>
                    <a:pt x="6142304" y="6414957"/>
                  </a:lnTo>
                  <a:lnTo>
                    <a:pt x="6146409" y="6416622"/>
                  </a:lnTo>
                  <a:lnTo>
                    <a:pt x="6138200" y="6416622"/>
                  </a:lnTo>
                  <a:lnTo>
                    <a:pt x="6114958" y="6426051"/>
                  </a:lnTo>
                  <a:cubicBezTo>
                    <a:pt x="6085963" y="6450698"/>
                    <a:pt x="6065628" y="6508396"/>
                    <a:pt x="6065628" y="6575628"/>
                  </a:cubicBezTo>
                  <a:cubicBezTo>
                    <a:pt x="6065628" y="6642859"/>
                    <a:pt x="6085963" y="6700557"/>
                    <a:pt x="6114958" y="6725204"/>
                  </a:cubicBezTo>
                  <a:lnTo>
                    <a:pt x="6138200" y="6734633"/>
                  </a:lnTo>
                  <a:lnTo>
                    <a:pt x="6146408" y="6734633"/>
                  </a:lnTo>
                  <a:lnTo>
                    <a:pt x="6142304" y="6736299"/>
                  </a:lnTo>
                  <a:lnTo>
                    <a:pt x="6146409" y="6737963"/>
                  </a:lnTo>
                  <a:lnTo>
                    <a:pt x="6138200" y="6737963"/>
                  </a:lnTo>
                  <a:lnTo>
                    <a:pt x="6114958" y="6747392"/>
                  </a:lnTo>
                  <a:cubicBezTo>
                    <a:pt x="6085963" y="6772040"/>
                    <a:pt x="6065628" y="6829738"/>
                    <a:pt x="6065628" y="6896970"/>
                  </a:cubicBezTo>
                  <a:cubicBezTo>
                    <a:pt x="6065628" y="6964201"/>
                    <a:pt x="6085963" y="7021899"/>
                    <a:pt x="6114958" y="7046546"/>
                  </a:cubicBezTo>
                  <a:lnTo>
                    <a:pt x="6138200" y="7055975"/>
                  </a:lnTo>
                  <a:lnTo>
                    <a:pt x="6146408" y="7055975"/>
                  </a:lnTo>
                  <a:lnTo>
                    <a:pt x="6142304" y="7057640"/>
                  </a:lnTo>
                  <a:lnTo>
                    <a:pt x="6146408" y="7059305"/>
                  </a:lnTo>
                  <a:lnTo>
                    <a:pt x="6138200" y="7059305"/>
                  </a:lnTo>
                  <a:lnTo>
                    <a:pt x="6114958" y="7068734"/>
                  </a:lnTo>
                  <a:cubicBezTo>
                    <a:pt x="6085962" y="7093381"/>
                    <a:pt x="6065628" y="7151080"/>
                    <a:pt x="6065628" y="7218311"/>
                  </a:cubicBezTo>
                  <a:cubicBezTo>
                    <a:pt x="6065628" y="7285542"/>
                    <a:pt x="6085962" y="7343241"/>
                    <a:pt x="6114958" y="7367888"/>
                  </a:cubicBezTo>
                  <a:lnTo>
                    <a:pt x="6138200" y="7377317"/>
                  </a:lnTo>
                  <a:lnTo>
                    <a:pt x="6146408" y="7377317"/>
                  </a:lnTo>
                  <a:lnTo>
                    <a:pt x="6142304" y="7378982"/>
                  </a:lnTo>
                  <a:lnTo>
                    <a:pt x="6146408" y="7380647"/>
                  </a:lnTo>
                  <a:lnTo>
                    <a:pt x="6138199" y="7380647"/>
                  </a:lnTo>
                  <a:lnTo>
                    <a:pt x="6114958" y="7390076"/>
                  </a:lnTo>
                  <a:cubicBezTo>
                    <a:pt x="6085962" y="7414723"/>
                    <a:pt x="6065628" y="7472421"/>
                    <a:pt x="6065628" y="7539653"/>
                  </a:cubicBezTo>
                  <a:cubicBezTo>
                    <a:pt x="6065628" y="7606885"/>
                    <a:pt x="6085962" y="7664582"/>
                    <a:pt x="6114958" y="7689230"/>
                  </a:cubicBezTo>
                  <a:lnTo>
                    <a:pt x="6138199" y="7698659"/>
                  </a:lnTo>
                  <a:lnTo>
                    <a:pt x="6146408" y="7698659"/>
                  </a:lnTo>
                  <a:lnTo>
                    <a:pt x="6142304" y="7700324"/>
                  </a:lnTo>
                  <a:lnTo>
                    <a:pt x="6146408" y="7701989"/>
                  </a:lnTo>
                  <a:lnTo>
                    <a:pt x="6138199" y="7701989"/>
                  </a:lnTo>
                  <a:lnTo>
                    <a:pt x="6114958" y="7711418"/>
                  </a:lnTo>
                  <a:cubicBezTo>
                    <a:pt x="6085962" y="7736065"/>
                    <a:pt x="6065628" y="7793763"/>
                    <a:pt x="6065628" y="7860994"/>
                  </a:cubicBezTo>
                  <a:cubicBezTo>
                    <a:pt x="6065628" y="7928226"/>
                    <a:pt x="6085962" y="7985924"/>
                    <a:pt x="6114958" y="8010571"/>
                  </a:cubicBezTo>
                  <a:lnTo>
                    <a:pt x="6138199" y="8020001"/>
                  </a:lnTo>
                  <a:lnTo>
                    <a:pt x="6146408" y="8020001"/>
                  </a:lnTo>
                  <a:lnTo>
                    <a:pt x="6142303" y="8021666"/>
                  </a:lnTo>
                  <a:lnTo>
                    <a:pt x="6146408" y="8023331"/>
                  </a:lnTo>
                  <a:lnTo>
                    <a:pt x="6138199" y="8023331"/>
                  </a:lnTo>
                  <a:lnTo>
                    <a:pt x="6114957" y="8032759"/>
                  </a:lnTo>
                  <a:cubicBezTo>
                    <a:pt x="6085962" y="8057407"/>
                    <a:pt x="6065627" y="8115105"/>
                    <a:pt x="6065627" y="8182336"/>
                  </a:cubicBezTo>
                  <a:cubicBezTo>
                    <a:pt x="6065627" y="8249568"/>
                    <a:pt x="6085962" y="8307266"/>
                    <a:pt x="6114957" y="8331913"/>
                  </a:cubicBezTo>
                  <a:lnTo>
                    <a:pt x="6138199" y="8341342"/>
                  </a:lnTo>
                  <a:lnTo>
                    <a:pt x="6146407" y="8341342"/>
                  </a:lnTo>
                  <a:lnTo>
                    <a:pt x="6142303" y="8343007"/>
                  </a:lnTo>
                  <a:lnTo>
                    <a:pt x="6146408" y="8344672"/>
                  </a:lnTo>
                  <a:lnTo>
                    <a:pt x="6138199" y="8344672"/>
                  </a:lnTo>
                  <a:lnTo>
                    <a:pt x="6114957" y="8354101"/>
                  </a:lnTo>
                  <a:cubicBezTo>
                    <a:pt x="6085962" y="8378748"/>
                    <a:pt x="6065627" y="8436446"/>
                    <a:pt x="6065627" y="8503678"/>
                  </a:cubicBezTo>
                  <a:cubicBezTo>
                    <a:pt x="6065627" y="8570910"/>
                    <a:pt x="6085962" y="8628606"/>
                    <a:pt x="6114957" y="8653254"/>
                  </a:cubicBezTo>
                  <a:lnTo>
                    <a:pt x="6138199" y="8662684"/>
                  </a:lnTo>
                  <a:lnTo>
                    <a:pt x="6146407" y="8662684"/>
                  </a:lnTo>
                  <a:lnTo>
                    <a:pt x="6142303" y="8664348"/>
                  </a:lnTo>
                  <a:lnTo>
                    <a:pt x="6146407" y="8666014"/>
                  </a:lnTo>
                  <a:lnTo>
                    <a:pt x="6138199" y="8666014"/>
                  </a:lnTo>
                  <a:lnTo>
                    <a:pt x="6114957" y="8675442"/>
                  </a:lnTo>
                  <a:cubicBezTo>
                    <a:pt x="6085961" y="8700090"/>
                    <a:pt x="6065627" y="8757788"/>
                    <a:pt x="6065627" y="8825020"/>
                  </a:cubicBezTo>
                  <a:cubicBezTo>
                    <a:pt x="6065627" y="8892250"/>
                    <a:pt x="6085961" y="8949950"/>
                    <a:pt x="6114957" y="8974596"/>
                  </a:cubicBezTo>
                  <a:lnTo>
                    <a:pt x="6138199" y="8984026"/>
                  </a:lnTo>
                  <a:lnTo>
                    <a:pt x="6146407" y="8984026"/>
                  </a:lnTo>
                  <a:lnTo>
                    <a:pt x="6142303" y="8985690"/>
                  </a:lnTo>
                  <a:lnTo>
                    <a:pt x="6146407" y="8987354"/>
                  </a:lnTo>
                  <a:lnTo>
                    <a:pt x="6138199" y="8987354"/>
                  </a:lnTo>
                  <a:lnTo>
                    <a:pt x="6114957" y="8996784"/>
                  </a:lnTo>
                  <a:cubicBezTo>
                    <a:pt x="6085961" y="9021432"/>
                    <a:pt x="6065627" y="9079130"/>
                    <a:pt x="6065627" y="9146360"/>
                  </a:cubicBezTo>
                  <a:cubicBezTo>
                    <a:pt x="6065627" y="9213592"/>
                    <a:pt x="6085961" y="9271290"/>
                    <a:pt x="6114957" y="9295936"/>
                  </a:cubicBezTo>
                  <a:lnTo>
                    <a:pt x="6138199" y="9305366"/>
                  </a:lnTo>
                  <a:lnTo>
                    <a:pt x="6146407" y="9305366"/>
                  </a:lnTo>
                  <a:lnTo>
                    <a:pt x="6142303" y="9307030"/>
                  </a:lnTo>
                  <a:lnTo>
                    <a:pt x="6146407" y="9308696"/>
                  </a:lnTo>
                  <a:lnTo>
                    <a:pt x="6138198" y="9308696"/>
                  </a:lnTo>
                  <a:lnTo>
                    <a:pt x="6114956" y="9318126"/>
                  </a:lnTo>
                  <a:cubicBezTo>
                    <a:pt x="6085961" y="9342772"/>
                    <a:pt x="6065626" y="9400470"/>
                    <a:pt x="6065626" y="9467702"/>
                  </a:cubicBezTo>
                  <a:cubicBezTo>
                    <a:pt x="6065626" y="9534934"/>
                    <a:pt x="6085961" y="9592632"/>
                    <a:pt x="6114956" y="9617278"/>
                  </a:cubicBezTo>
                  <a:lnTo>
                    <a:pt x="6138198" y="9626708"/>
                  </a:lnTo>
                  <a:lnTo>
                    <a:pt x="6146407" y="9626708"/>
                  </a:lnTo>
                  <a:lnTo>
                    <a:pt x="6142303" y="9628372"/>
                  </a:lnTo>
                  <a:lnTo>
                    <a:pt x="6146407" y="9630038"/>
                  </a:lnTo>
                  <a:lnTo>
                    <a:pt x="6138198" y="9630038"/>
                  </a:lnTo>
                  <a:lnTo>
                    <a:pt x="6114956" y="9639466"/>
                  </a:lnTo>
                  <a:cubicBezTo>
                    <a:pt x="6085961" y="9664114"/>
                    <a:pt x="6065626" y="9721812"/>
                    <a:pt x="6065626" y="9789044"/>
                  </a:cubicBezTo>
                  <a:cubicBezTo>
                    <a:pt x="6065626" y="9856276"/>
                    <a:pt x="6085961" y="9913974"/>
                    <a:pt x="6114956" y="9938620"/>
                  </a:cubicBezTo>
                  <a:lnTo>
                    <a:pt x="6138198" y="9948050"/>
                  </a:lnTo>
                  <a:lnTo>
                    <a:pt x="6146406" y="9948050"/>
                  </a:lnTo>
                  <a:lnTo>
                    <a:pt x="6142302" y="9949714"/>
                  </a:lnTo>
                  <a:lnTo>
                    <a:pt x="6146407" y="9951380"/>
                  </a:lnTo>
                  <a:lnTo>
                    <a:pt x="6138198" y="9951380"/>
                  </a:lnTo>
                  <a:lnTo>
                    <a:pt x="6114956" y="9960808"/>
                  </a:lnTo>
                  <a:cubicBezTo>
                    <a:pt x="6085961" y="9985456"/>
                    <a:pt x="6065626" y="10043154"/>
                    <a:pt x="6065626" y="10110386"/>
                  </a:cubicBezTo>
                  <a:cubicBezTo>
                    <a:pt x="6065626" y="10177616"/>
                    <a:pt x="6085961" y="10235316"/>
                    <a:pt x="6114956" y="10259962"/>
                  </a:cubicBezTo>
                  <a:lnTo>
                    <a:pt x="6138198" y="10269392"/>
                  </a:lnTo>
                  <a:lnTo>
                    <a:pt x="6146406" y="10269392"/>
                  </a:lnTo>
                  <a:lnTo>
                    <a:pt x="6142302" y="10271056"/>
                  </a:lnTo>
                  <a:lnTo>
                    <a:pt x="6146406" y="10272722"/>
                  </a:lnTo>
                  <a:lnTo>
                    <a:pt x="6138198" y="10272722"/>
                  </a:lnTo>
                  <a:lnTo>
                    <a:pt x="6114956" y="10282150"/>
                  </a:lnTo>
                  <a:cubicBezTo>
                    <a:pt x="6085960" y="10306798"/>
                    <a:pt x="6065626" y="10364496"/>
                    <a:pt x="6065626" y="10431728"/>
                  </a:cubicBezTo>
                  <a:cubicBezTo>
                    <a:pt x="6065626" y="10498958"/>
                    <a:pt x="6085960" y="10556658"/>
                    <a:pt x="6114956" y="10581304"/>
                  </a:cubicBezTo>
                  <a:lnTo>
                    <a:pt x="6138198" y="10590734"/>
                  </a:lnTo>
                  <a:lnTo>
                    <a:pt x="6146406" y="10590734"/>
                  </a:lnTo>
                  <a:lnTo>
                    <a:pt x="6142302" y="10592398"/>
                  </a:lnTo>
                  <a:lnTo>
                    <a:pt x="6146406" y="10594062"/>
                  </a:lnTo>
                  <a:lnTo>
                    <a:pt x="6138198" y="10594062"/>
                  </a:lnTo>
                  <a:lnTo>
                    <a:pt x="6114956" y="10603492"/>
                  </a:lnTo>
                  <a:cubicBezTo>
                    <a:pt x="6085960" y="10628140"/>
                    <a:pt x="6065626" y="10685838"/>
                    <a:pt x="6065626" y="10753070"/>
                  </a:cubicBezTo>
                  <a:cubicBezTo>
                    <a:pt x="6065626" y="10820300"/>
                    <a:pt x="6085960" y="10878000"/>
                    <a:pt x="6114956" y="10902646"/>
                  </a:cubicBezTo>
                  <a:lnTo>
                    <a:pt x="6138197" y="10912076"/>
                  </a:lnTo>
                  <a:lnTo>
                    <a:pt x="6146406" y="10912076"/>
                  </a:lnTo>
                  <a:lnTo>
                    <a:pt x="6142302" y="10913740"/>
                  </a:lnTo>
                  <a:lnTo>
                    <a:pt x="6146406" y="10915404"/>
                  </a:lnTo>
                  <a:lnTo>
                    <a:pt x="6138197" y="10915404"/>
                  </a:lnTo>
                  <a:lnTo>
                    <a:pt x="6114955" y="10924834"/>
                  </a:lnTo>
                  <a:cubicBezTo>
                    <a:pt x="6085960" y="10949482"/>
                    <a:pt x="6065625" y="11007180"/>
                    <a:pt x="6065625" y="11074412"/>
                  </a:cubicBezTo>
                  <a:cubicBezTo>
                    <a:pt x="6065625" y="11141642"/>
                    <a:pt x="6085960" y="11199340"/>
                    <a:pt x="6114955" y="11223988"/>
                  </a:cubicBezTo>
                  <a:lnTo>
                    <a:pt x="6138197" y="11233416"/>
                  </a:lnTo>
                  <a:lnTo>
                    <a:pt x="6146405" y="11233416"/>
                  </a:lnTo>
                  <a:lnTo>
                    <a:pt x="6142301" y="11235082"/>
                  </a:lnTo>
                  <a:lnTo>
                    <a:pt x="6146406" y="11236746"/>
                  </a:lnTo>
                  <a:lnTo>
                    <a:pt x="6138197" y="11236746"/>
                  </a:lnTo>
                  <a:lnTo>
                    <a:pt x="6114955" y="11246176"/>
                  </a:lnTo>
                  <a:cubicBezTo>
                    <a:pt x="6085960" y="11270824"/>
                    <a:pt x="6065625" y="11328522"/>
                    <a:pt x="6065625" y="11395752"/>
                  </a:cubicBezTo>
                  <a:cubicBezTo>
                    <a:pt x="6065625" y="11462984"/>
                    <a:pt x="6085960" y="11520682"/>
                    <a:pt x="6114955" y="11545330"/>
                  </a:cubicBezTo>
                  <a:lnTo>
                    <a:pt x="6138197" y="11554758"/>
                  </a:lnTo>
                  <a:lnTo>
                    <a:pt x="6146405" y="11554758"/>
                  </a:lnTo>
                  <a:lnTo>
                    <a:pt x="6142301" y="11556424"/>
                  </a:lnTo>
                  <a:lnTo>
                    <a:pt x="6146405" y="11558088"/>
                  </a:lnTo>
                  <a:lnTo>
                    <a:pt x="6138197" y="11558088"/>
                  </a:lnTo>
                  <a:lnTo>
                    <a:pt x="6114955" y="11567518"/>
                  </a:lnTo>
                  <a:cubicBezTo>
                    <a:pt x="6085959" y="11592166"/>
                    <a:pt x="6065625" y="11649862"/>
                    <a:pt x="6065625" y="11717094"/>
                  </a:cubicBezTo>
                  <a:cubicBezTo>
                    <a:pt x="6065625" y="11784326"/>
                    <a:pt x="6085959" y="11842024"/>
                    <a:pt x="6114955" y="11866672"/>
                  </a:cubicBezTo>
                  <a:lnTo>
                    <a:pt x="6138197" y="11876100"/>
                  </a:lnTo>
                  <a:lnTo>
                    <a:pt x="6146405" y="11876100"/>
                  </a:lnTo>
                  <a:lnTo>
                    <a:pt x="6142301" y="11877766"/>
                  </a:lnTo>
                  <a:lnTo>
                    <a:pt x="6146405" y="11879430"/>
                  </a:lnTo>
                  <a:lnTo>
                    <a:pt x="6138197" y="11879430"/>
                  </a:lnTo>
                  <a:lnTo>
                    <a:pt x="6114955" y="11888860"/>
                  </a:lnTo>
                  <a:cubicBezTo>
                    <a:pt x="6085959" y="11913506"/>
                    <a:pt x="6065625" y="11971206"/>
                    <a:pt x="6065625" y="12038436"/>
                  </a:cubicBezTo>
                  <a:cubicBezTo>
                    <a:pt x="6065625" y="12128078"/>
                    <a:pt x="6101775" y="12200772"/>
                    <a:pt x="6146405" y="12200772"/>
                  </a:cubicBezTo>
                  <a:lnTo>
                    <a:pt x="5742600" y="12200772"/>
                  </a:lnTo>
                  <a:lnTo>
                    <a:pt x="5720978" y="12192000"/>
                  </a:lnTo>
                  <a:lnTo>
                    <a:pt x="0" y="12191999"/>
                  </a:lnTo>
                  <a:lnTo>
                    <a:pt x="0" y="0"/>
                  </a:lnTo>
                  <a:lnTo>
                    <a:pt x="6001104" y="0"/>
                  </a:lnTo>
                  <a:lnTo>
                    <a:pt x="6001104" y="2222"/>
                  </a:lnTo>
                  <a:close/>
                </a:path>
              </a:pathLst>
            </a:custGeom>
            <a:solidFill>
              <a:srgbClr val="8FDAE1"/>
            </a:solidFill>
            <a:ln>
              <a:noFill/>
            </a:ln>
            <a:effectLst>
              <a:outerShdw dist="25400" dir="16200000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65" name="자유형 164"/>
            <p:cNvSpPr/>
            <p:nvPr/>
          </p:nvSpPr>
          <p:spPr>
            <a:xfrm>
              <a:off x="220080" y="850900"/>
              <a:ext cx="11971920" cy="6007101"/>
            </a:xfrm>
            <a:custGeom>
              <a:avLst/>
              <a:gdLst>
                <a:gd name="connsiteX0" fmla="*/ 11959246 w 11971920"/>
                <a:gd name="connsiteY0" fmla="*/ 3886200 h 6007101"/>
                <a:gd name="connsiteX1" fmla="*/ 11971920 w 11971920"/>
                <a:gd name="connsiteY1" fmla="*/ 6007100 h 6007101"/>
                <a:gd name="connsiteX2" fmla="*/ 11959246 w 11971920"/>
                <a:gd name="connsiteY2" fmla="*/ 5998962 h 6007101"/>
                <a:gd name="connsiteX3" fmla="*/ 6826440 w 11971920"/>
                <a:gd name="connsiteY3" fmla="*/ 0 h 6007101"/>
                <a:gd name="connsiteX4" fmla="*/ 9031646 w 11971920"/>
                <a:gd name="connsiteY4" fmla="*/ 393700 h 6007101"/>
                <a:gd name="connsiteX5" fmla="*/ 10527130 w 11971920"/>
                <a:gd name="connsiteY5" fmla="*/ 495300 h 6007101"/>
                <a:gd name="connsiteX6" fmla="*/ 11502997 w 11971920"/>
                <a:gd name="connsiteY6" fmla="*/ 1498600 h 6007101"/>
                <a:gd name="connsiteX7" fmla="*/ 11528344 w 11971920"/>
                <a:gd name="connsiteY7" fmla="*/ 2654300 h 6007101"/>
                <a:gd name="connsiteX8" fmla="*/ 11794490 w 11971920"/>
                <a:gd name="connsiteY8" fmla="*/ 3022600 h 6007101"/>
                <a:gd name="connsiteX9" fmla="*/ 11944756 w 11971920"/>
                <a:gd name="connsiteY9" fmla="*/ 3810247 h 6007101"/>
                <a:gd name="connsiteX10" fmla="*/ 11528344 w 11971920"/>
                <a:gd name="connsiteY10" fmla="*/ 6007100 h 6007101"/>
                <a:gd name="connsiteX11" fmla="*/ 11946572 w 11971920"/>
                <a:gd name="connsiteY11" fmla="*/ 6007100 h 6007101"/>
                <a:gd name="connsiteX12" fmla="*/ 11946573 w 11971920"/>
                <a:gd name="connsiteY12" fmla="*/ 6007101 h 6007101"/>
                <a:gd name="connsiteX13" fmla="*/ 707963 w 11971920"/>
                <a:gd name="connsiteY13" fmla="*/ 6007101 h 6007101"/>
                <a:gd name="connsiteX14" fmla="*/ 64959 w 11971920"/>
                <a:gd name="connsiteY14" fmla="*/ 5114460 h 6007101"/>
                <a:gd name="connsiteX15" fmla="*/ 0 w 11971920"/>
                <a:gd name="connsiteY15" fmla="*/ 5012032 h 6007101"/>
                <a:gd name="connsiteX16" fmla="*/ 161520 w 11971920"/>
                <a:gd name="connsiteY16" fmla="*/ 4241816 h 6007101"/>
                <a:gd name="connsiteX17" fmla="*/ 85479 w 11971920"/>
                <a:gd name="connsiteY17" fmla="*/ 2120916 h 6007101"/>
                <a:gd name="connsiteX18" fmla="*/ 516381 w 11971920"/>
                <a:gd name="connsiteY18" fmla="*/ 1130316 h 6007101"/>
                <a:gd name="connsiteX19" fmla="*/ 2227317 w 11971920"/>
                <a:gd name="connsiteY19" fmla="*/ 431816 h 6007101"/>
                <a:gd name="connsiteX20" fmla="*/ 4900006 w 11971920"/>
                <a:gd name="connsiteY20" fmla="*/ 27551 h 6007101"/>
                <a:gd name="connsiteX21" fmla="*/ 4912695 w 11971920"/>
                <a:gd name="connsiteY21" fmla="*/ 12732 h 6007101"/>
                <a:gd name="connsiteX22" fmla="*/ 6813798 w 11971920"/>
                <a:gd name="connsiteY22" fmla="*/ 12732 h 6007101"/>
                <a:gd name="connsiteX23" fmla="*/ 6822424 w 11971920"/>
                <a:gd name="connsiteY23" fmla="*/ 22806 h 600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971920" h="6007101">
                  <a:moveTo>
                    <a:pt x="11959246" y="3886200"/>
                  </a:moveTo>
                  <a:cubicBezTo>
                    <a:pt x="11963471" y="4593167"/>
                    <a:pt x="11967696" y="5300133"/>
                    <a:pt x="11971920" y="6007100"/>
                  </a:cubicBezTo>
                  <a:lnTo>
                    <a:pt x="11959246" y="5998962"/>
                  </a:lnTo>
                  <a:close/>
                  <a:moveTo>
                    <a:pt x="6826440" y="0"/>
                  </a:moveTo>
                  <a:cubicBezTo>
                    <a:pt x="7561509" y="131233"/>
                    <a:pt x="8414864" y="311150"/>
                    <a:pt x="9031646" y="393700"/>
                  </a:cubicBezTo>
                  <a:cubicBezTo>
                    <a:pt x="9648428" y="476250"/>
                    <a:pt x="10028636" y="461433"/>
                    <a:pt x="10527130" y="495300"/>
                  </a:cubicBezTo>
                  <a:lnTo>
                    <a:pt x="11502997" y="1498600"/>
                  </a:lnTo>
                  <a:lnTo>
                    <a:pt x="11528344" y="2654300"/>
                  </a:lnTo>
                  <a:lnTo>
                    <a:pt x="11794490" y="3022600"/>
                  </a:lnTo>
                  <a:lnTo>
                    <a:pt x="11944756" y="3810247"/>
                  </a:lnTo>
                  <a:lnTo>
                    <a:pt x="11528344" y="6007100"/>
                  </a:lnTo>
                  <a:lnTo>
                    <a:pt x="11946572" y="6007100"/>
                  </a:lnTo>
                  <a:lnTo>
                    <a:pt x="11946573" y="6007101"/>
                  </a:lnTo>
                  <a:lnTo>
                    <a:pt x="707963" y="6007101"/>
                  </a:lnTo>
                  <a:lnTo>
                    <a:pt x="64959" y="5114460"/>
                  </a:lnTo>
                  <a:lnTo>
                    <a:pt x="0" y="5012032"/>
                  </a:lnTo>
                  <a:lnTo>
                    <a:pt x="161520" y="4241816"/>
                  </a:lnTo>
                  <a:lnTo>
                    <a:pt x="85479" y="2120916"/>
                  </a:lnTo>
                  <a:lnTo>
                    <a:pt x="516381" y="1130316"/>
                  </a:lnTo>
                  <a:lnTo>
                    <a:pt x="2227317" y="431816"/>
                  </a:lnTo>
                  <a:lnTo>
                    <a:pt x="4900006" y="27551"/>
                  </a:lnTo>
                  <a:lnTo>
                    <a:pt x="4912695" y="12732"/>
                  </a:lnTo>
                  <a:lnTo>
                    <a:pt x="6813798" y="12732"/>
                  </a:lnTo>
                  <a:lnTo>
                    <a:pt x="6822424" y="228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dist="63500" dir="16200000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5165786" y="150816"/>
            <a:ext cx="1860427" cy="715878"/>
            <a:chOff x="3684588" y="1674813"/>
            <a:chExt cx="4822825" cy="1855787"/>
          </a:xfrm>
        </p:grpSpPr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3684588" y="2152650"/>
              <a:ext cx="4822825" cy="1370013"/>
            </a:xfrm>
            <a:custGeom>
              <a:avLst/>
              <a:gdLst>
                <a:gd name="T0" fmla="*/ 1495 w 9115"/>
                <a:gd name="T1" fmla="*/ 0 h 2589"/>
                <a:gd name="T2" fmla="*/ 0 w 9115"/>
                <a:gd name="T3" fmla="*/ 2589 h 2589"/>
                <a:gd name="T4" fmla="*/ 9115 w 9115"/>
                <a:gd name="T5" fmla="*/ 2589 h 2589"/>
                <a:gd name="T6" fmla="*/ 7527 w 9115"/>
                <a:gd name="T7" fmla="*/ 27 h 2589"/>
                <a:gd name="T8" fmla="*/ 5881 w 9115"/>
                <a:gd name="T9" fmla="*/ 1824 h 2589"/>
                <a:gd name="T10" fmla="*/ 2706 w 9115"/>
                <a:gd name="T11" fmla="*/ 1794 h 2589"/>
                <a:gd name="T12" fmla="*/ 1495 w 9115"/>
                <a:gd name="T13" fmla="*/ 0 h 2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115" h="2589">
                  <a:moveTo>
                    <a:pt x="1495" y="0"/>
                  </a:moveTo>
                  <a:lnTo>
                    <a:pt x="0" y="2589"/>
                  </a:lnTo>
                  <a:lnTo>
                    <a:pt x="9115" y="2589"/>
                  </a:lnTo>
                  <a:lnTo>
                    <a:pt x="7527" y="27"/>
                  </a:lnTo>
                  <a:lnTo>
                    <a:pt x="5881" y="1824"/>
                  </a:lnTo>
                  <a:lnTo>
                    <a:pt x="2706" y="1794"/>
                  </a:lnTo>
                  <a:lnTo>
                    <a:pt x="1495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15"/>
            <p:cNvSpPr>
              <a:spLocks/>
            </p:cNvSpPr>
            <p:nvPr/>
          </p:nvSpPr>
          <p:spPr bwMode="auto">
            <a:xfrm>
              <a:off x="4878388" y="1803400"/>
              <a:ext cx="2557463" cy="1719263"/>
            </a:xfrm>
            <a:custGeom>
              <a:avLst/>
              <a:gdLst>
                <a:gd name="T0" fmla="*/ 0 w 4833"/>
                <a:gd name="T1" fmla="*/ 3250 h 3250"/>
                <a:gd name="T2" fmla="*/ 976 w 4833"/>
                <a:gd name="T3" fmla="*/ 1536 h 3250"/>
                <a:gd name="T4" fmla="*/ 1211 w 4833"/>
                <a:gd name="T5" fmla="*/ 1997 h 3250"/>
                <a:gd name="T6" fmla="*/ 2359 w 4833"/>
                <a:gd name="T7" fmla="*/ 0 h 3250"/>
                <a:gd name="T8" fmla="*/ 3441 w 4833"/>
                <a:gd name="T9" fmla="*/ 2125 h 3250"/>
                <a:gd name="T10" fmla="*/ 4090 w 4833"/>
                <a:gd name="T11" fmla="*/ 992 h 3250"/>
                <a:gd name="T12" fmla="*/ 4833 w 4833"/>
                <a:gd name="T13" fmla="*/ 2451 h 3250"/>
                <a:gd name="T14" fmla="*/ 4761 w 4833"/>
                <a:gd name="T15" fmla="*/ 2565 h 3250"/>
                <a:gd name="T16" fmla="*/ 4603 w 4833"/>
                <a:gd name="T17" fmla="*/ 2781 h 3250"/>
                <a:gd name="T18" fmla="*/ 4426 w 4833"/>
                <a:gd name="T19" fmla="*/ 2981 h 3250"/>
                <a:gd name="T20" fmla="*/ 4231 w 4833"/>
                <a:gd name="T21" fmla="*/ 3165 h 3250"/>
                <a:gd name="T22" fmla="*/ 4128 w 4833"/>
                <a:gd name="T23" fmla="*/ 3250 h 3250"/>
                <a:gd name="T24" fmla="*/ 377 w 4833"/>
                <a:gd name="T25" fmla="*/ 3250 h 3250"/>
                <a:gd name="T26" fmla="*/ 0 w 4833"/>
                <a:gd name="T27" fmla="*/ 325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33" h="3250">
                  <a:moveTo>
                    <a:pt x="0" y="3250"/>
                  </a:moveTo>
                  <a:lnTo>
                    <a:pt x="976" y="1536"/>
                  </a:lnTo>
                  <a:lnTo>
                    <a:pt x="1211" y="1997"/>
                  </a:lnTo>
                  <a:lnTo>
                    <a:pt x="2359" y="0"/>
                  </a:lnTo>
                  <a:lnTo>
                    <a:pt x="3441" y="2125"/>
                  </a:lnTo>
                  <a:lnTo>
                    <a:pt x="4090" y="992"/>
                  </a:lnTo>
                  <a:lnTo>
                    <a:pt x="4833" y="2451"/>
                  </a:lnTo>
                  <a:lnTo>
                    <a:pt x="4761" y="2565"/>
                  </a:lnTo>
                  <a:lnTo>
                    <a:pt x="4603" y="2781"/>
                  </a:lnTo>
                  <a:lnTo>
                    <a:pt x="4426" y="2981"/>
                  </a:lnTo>
                  <a:lnTo>
                    <a:pt x="4231" y="3165"/>
                  </a:lnTo>
                  <a:lnTo>
                    <a:pt x="4128" y="3250"/>
                  </a:lnTo>
                  <a:lnTo>
                    <a:pt x="377" y="3250"/>
                  </a:lnTo>
                  <a:lnTo>
                    <a:pt x="0" y="32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16"/>
            <p:cNvSpPr>
              <a:spLocks/>
            </p:cNvSpPr>
            <p:nvPr/>
          </p:nvSpPr>
          <p:spPr bwMode="auto">
            <a:xfrm>
              <a:off x="5911850" y="1803400"/>
              <a:ext cx="1746250" cy="1719263"/>
            </a:xfrm>
            <a:custGeom>
              <a:avLst/>
              <a:gdLst>
                <a:gd name="T0" fmla="*/ 406 w 3299"/>
                <a:gd name="T1" fmla="*/ 0 h 3250"/>
                <a:gd name="T2" fmla="*/ 1671 w 3299"/>
                <a:gd name="T3" fmla="*/ 2485 h 3250"/>
                <a:gd name="T4" fmla="*/ 2137 w 3299"/>
                <a:gd name="T5" fmla="*/ 992 h 3250"/>
                <a:gd name="T6" fmla="*/ 3299 w 3299"/>
                <a:gd name="T7" fmla="*/ 3250 h 3250"/>
                <a:gd name="T8" fmla="*/ 374 w 3299"/>
                <a:gd name="T9" fmla="*/ 3250 h 3250"/>
                <a:gd name="T10" fmla="*/ 644 w 3299"/>
                <a:gd name="T11" fmla="*/ 3008 h 3250"/>
                <a:gd name="T12" fmla="*/ 0 w 3299"/>
                <a:gd name="T13" fmla="*/ 2681 h 3250"/>
                <a:gd name="T14" fmla="*/ 811 w 3299"/>
                <a:gd name="T15" fmla="*/ 2232 h 3250"/>
                <a:gd name="T16" fmla="*/ 406 w 3299"/>
                <a:gd name="T17" fmla="*/ 2007 h 3250"/>
                <a:gd name="T18" fmla="*/ 406 w 3299"/>
                <a:gd name="T19" fmla="*/ 1774 h 3250"/>
                <a:gd name="T20" fmla="*/ 406 w 3299"/>
                <a:gd name="T21" fmla="*/ 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99" h="3250">
                  <a:moveTo>
                    <a:pt x="406" y="0"/>
                  </a:moveTo>
                  <a:lnTo>
                    <a:pt x="1671" y="2485"/>
                  </a:lnTo>
                  <a:lnTo>
                    <a:pt x="2137" y="992"/>
                  </a:lnTo>
                  <a:lnTo>
                    <a:pt x="3299" y="3250"/>
                  </a:lnTo>
                  <a:lnTo>
                    <a:pt x="374" y="3250"/>
                  </a:lnTo>
                  <a:lnTo>
                    <a:pt x="644" y="3008"/>
                  </a:lnTo>
                  <a:lnTo>
                    <a:pt x="0" y="2681"/>
                  </a:lnTo>
                  <a:lnTo>
                    <a:pt x="811" y="2232"/>
                  </a:lnTo>
                  <a:lnTo>
                    <a:pt x="406" y="2007"/>
                  </a:lnTo>
                  <a:lnTo>
                    <a:pt x="406" y="1774"/>
                  </a:lnTo>
                  <a:lnTo>
                    <a:pt x="406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17"/>
            <p:cNvSpPr>
              <a:spLocks/>
            </p:cNvSpPr>
            <p:nvPr/>
          </p:nvSpPr>
          <p:spPr bwMode="auto">
            <a:xfrm>
              <a:off x="3694113" y="1674813"/>
              <a:ext cx="1595438" cy="1847850"/>
            </a:xfrm>
            <a:custGeom>
              <a:avLst/>
              <a:gdLst>
                <a:gd name="T0" fmla="*/ 1476 w 3014"/>
                <a:gd name="T1" fmla="*/ 902 h 3491"/>
                <a:gd name="T2" fmla="*/ 1974 w 3014"/>
                <a:gd name="T3" fmla="*/ 0 h 3491"/>
                <a:gd name="T4" fmla="*/ 3014 w 3014"/>
                <a:gd name="T5" fmla="*/ 2127 h 3491"/>
                <a:gd name="T6" fmla="*/ 2238 w 3014"/>
                <a:gd name="T7" fmla="*/ 3491 h 3491"/>
                <a:gd name="T8" fmla="*/ 0 w 3014"/>
                <a:gd name="T9" fmla="*/ 3459 h 3491"/>
                <a:gd name="T10" fmla="*/ 1476 w 3014"/>
                <a:gd name="T11" fmla="*/ 902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14" h="3491">
                  <a:moveTo>
                    <a:pt x="1476" y="902"/>
                  </a:moveTo>
                  <a:lnTo>
                    <a:pt x="1974" y="0"/>
                  </a:lnTo>
                  <a:lnTo>
                    <a:pt x="3014" y="2127"/>
                  </a:lnTo>
                  <a:lnTo>
                    <a:pt x="2238" y="3491"/>
                  </a:lnTo>
                  <a:lnTo>
                    <a:pt x="0" y="3459"/>
                  </a:lnTo>
                  <a:lnTo>
                    <a:pt x="1476" y="9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18"/>
            <p:cNvSpPr>
              <a:spLocks/>
            </p:cNvSpPr>
            <p:nvPr/>
          </p:nvSpPr>
          <p:spPr bwMode="auto">
            <a:xfrm>
              <a:off x="4572000" y="1674813"/>
              <a:ext cx="717550" cy="1847850"/>
            </a:xfrm>
            <a:custGeom>
              <a:avLst/>
              <a:gdLst>
                <a:gd name="T0" fmla="*/ 315 w 1355"/>
                <a:gd name="T1" fmla="*/ 0 h 3491"/>
                <a:gd name="T2" fmla="*/ 1355 w 1355"/>
                <a:gd name="T3" fmla="*/ 2127 h 3491"/>
                <a:gd name="T4" fmla="*/ 579 w 1355"/>
                <a:gd name="T5" fmla="*/ 3491 h 3491"/>
                <a:gd name="T6" fmla="*/ 547 w 1355"/>
                <a:gd name="T7" fmla="*/ 3457 h 3491"/>
                <a:gd name="T8" fmla="*/ 493 w 1355"/>
                <a:gd name="T9" fmla="*/ 3370 h 3491"/>
                <a:gd name="T10" fmla="*/ 448 w 1355"/>
                <a:gd name="T11" fmla="*/ 3268 h 3491"/>
                <a:gd name="T12" fmla="*/ 409 w 1355"/>
                <a:gd name="T13" fmla="*/ 3157 h 3491"/>
                <a:gd name="T14" fmla="*/ 359 w 1355"/>
                <a:gd name="T15" fmla="*/ 2983 h 3491"/>
                <a:gd name="T16" fmla="*/ 305 w 1355"/>
                <a:gd name="T17" fmla="*/ 2817 h 3491"/>
                <a:gd name="T18" fmla="*/ 265 w 1355"/>
                <a:gd name="T19" fmla="*/ 2719 h 3491"/>
                <a:gd name="T20" fmla="*/ 241 w 1355"/>
                <a:gd name="T21" fmla="*/ 2677 h 3491"/>
                <a:gd name="T22" fmla="*/ 500 w 1355"/>
                <a:gd name="T23" fmla="*/ 2435 h 3491"/>
                <a:gd name="T24" fmla="*/ 0 w 1355"/>
                <a:gd name="T25" fmla="*/ 2169 h 3491"/>
                <a:gd name="T26" fmla="*/ 631 w 1355"/>
                <a:gd name="T27" fmla="*/ 1806 h 3491"/>
                <a:gd name="T28" fmla="*/ 315 w 1355"/>
                <a:gd name="T29" fmla="*/ 1625 h 3491"/>
                <a:gd name="T30" fmla="*/ 315 w 1355"/>
                <a:gd name="T31" fmla="*/ 1436 h 3491"/>
                <a:gd name="T32" fmla="*/ 315 w 1355"/>
                <a:gd name="T33" fmla="*/ 0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55" h="3491">
                  <a:moveTo>
                    <a:pt x="315" y="0"/>
                  </a:moveTo>
                  <a:lnTo>
                    <a:pt x="1355" y="2127"/>
                  </a:lnTo>
                  <a:lnTo>
                    <a:pt x="579" y="3491"/>
                  </a:lnTo>
                  <a:lnTo>
                    <a:pt x="547" y="3457"/>
                  </a:lnTo>
                  <a:lnTo>
                    <a:pt x="493" y="3370"/>
                  </a:lnTo>
                  <a:lnTo>
                    <a:pt x="448" y="3268"/>
                  </a:lnTo>
                  <a:lnTo>
                    <a:pt x="409" y="3157"/>
                  </a:lnTo>
                  <a:lnTo>
                    <a:pt x="359" y="2983"/>
                  </a:lnTo>
                  <a:lnTo>
                    <a:pt x="305" y="2817"/>
                  </a:lnTo>
                  <a:lnTo>
                    <a:pt x="265" y="2719"/>
                  </a:lnTo>
                  <a:lnTo>
                    <a:pt x="241" y="2677"/>
                  </a:lnTo>
                  <a:lnTo>
                    <a:pt x="500" y="2435"/>
                  </a:lnTo>
                  <a:lnTo>
                    <a:pt x="0" y="2169"/>
                  </a:lnTo>
                  <a:lnTo>
                    <a:pt x="631" y="1806"/>
                  </a:lnTo>
                  <a:lnTo>
                    <a:pt x="315" y="1625"/>
                  </a:lnTo>
                  <a:lnTo>
                    <a:pt x="315" y="1436"/>
                  </a:lnTo>
                  <a:lnTo>
                    <a:pt x="315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19"/>
            <p:cNvSpPr>
              <a:spLocks/>
            </p:cNvSpPr>
            <p:nvPr/>
          </p:nvSpPr>
          <p:spPr bwMode="auto">
            <a:xfrm>
              <a:off x="7059613" y="1679575"/>
              <a:ext cx="1447800" cy="1843088"/>
            </a:xfrm>
            <a:custGeom>
              <a:avLst/>
              <a:gdLst>
                <a:gd name="T0" fmla="*/ 1148 w 2736"/>
                <a:gd name="T1" fmla="*/ 922 h 3484"/>
                <a:gd name="T2" fmla="*/ 628 w 2736"/>
                <a:gd name="T3" fmla="*/ 0 h 3484"/>
                <a:gd name="T4" fmla="*/ 0 w 2736"/>
                <a:gd name="T5" fmla="*/ 1286 h 3484"/>
                <a:gd name="T6" fmla="*/ 711 w 2736"/>
                <a:gd name="T7" fmla="*/ 2685 h 3484"/>
                <a:gd name="T8" fmla="*/ 1130 w 2736"/>
                <a:gd name="T9" fmla="*/ 3484 h 3484"/>
                <a:gd name="T10" fmla="*/ 2736 w 2736"/>
                <a:gd name="T11" fmla="*/ 3484 h 3484"/>
                <a:gd name="T12" fmla="*/ 1148 w 2736"/>
                <a:gd name="T13" fmla="*/ 922 h 3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36" h="3484">
                  <a:moveTo>
                    <a:pt x="1148" y="922"/>
                  </a:moveTo>
                  <a:lnTo>
                    <a:pt x="628" y="0"/>
                  </a:lnTo>
                  <a:lnTo>
                    <a:pt x="0" y="1286"/>
                  </a:lnTo>
                  <a:lnTo>
                    <a:pt x="711" y="2685"/>
                  </a:lnTo>
                  <a:lnTo>
                    <a:pt x="1130" y="3484"/>
                  </a:lnTo>
                  <a:lnTo>
                    <a:pt x="2736" y="3484"/>
                  </a:lnTo>
                  <a:lnTo>
                    <a:pt x="1148" y="922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20"/>
            <p:cNvSpPr>
              <a:spLocks/>
            </p:cNvSpPr>
            <p:nvPr/>
          </p:nvSpPr>
          <p:spPr bwMode="auto">
            <a:xfrm>
              <a:off x="7059613" y="1679575"/>
              <a:ext cx="393700" cy="1257300"/>
            </a:xfrm>
            <a:custGeom>
              <a:avLst/>
              <a:gdLst>
                <a:gd name="T0" fmla="*/ 628 w 743"/>
                <a:gd name="T1" fmla="*/ 0 h 2377"/>
                <a:gd name="T2" fmla="*/ 0 w 743"/>
                <a:gd name="T3" fmla="*/ 1286 h 2377"/>
                <a:gd name="T4" fmla="*/ 554 w 743"/>
                <a:gd name="T5" fmla="*/ 2377 h 2377"/>
                <a:gd name="T6" fmla="*/ 743 w 743"/>
                <a:gd name="T7" fmla="*/ 2078 h 2377"/>
                <a:gd name="T8" fmla="*/ 517 w 743"/>
                <a:gd name="T9" fmla="*/ 1707 h 2377"/>
                <a:gd name="T10" fmla="*/ 716 w 743"/>
                <a:gd name="T11" fmla="*/ 1497 h 2377"/>
                <a:gd name="T12" fmla="*/ 482 w 743"/>
                <a:gd name="T13" fmla="*/ 1331 h 2377"/>
                <a:gd name="T14" fmla="*/ 628 w 743"/>
                <a:gd name="T15" fmla="*/ 0 h 2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43" h="2377">
                  <a:moveTo>
                    <a:pt x="628" y="0"/>
                  </a:moveTo>
                  <a:lnTo>
                    <a:pt x="0" y="1286"/>
                  </a:lnTo>
                  <a:lnTo>
                    <a:pt x="554" y="2377"/>
                  </a:lnTo>
                  <a:lnTo>
                    <a:pt x="743" y="2078"/>
                  </a:lnTo>
                  <a:lnTo>
                    <a:pt x="517" y="1707"/>
                  </a:lnTo>
                  <a:lnTo>
                    <a:pt x="716" y="1497"/>
                  </a:lnTo>
                  <a:lnTo>
                    <a:pt x="482" y="1331"/>
                  </a:lnTo>
                  <a:lnTo>
                    <a:pt x="6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" name="Rectangle 33"/>
            <p:cNvSpPr>
              <a:spLocks noChangeArrowheads="1"/>
            </p:cNvSpPr>
            <p:nvPr/>
          </p:nvSpPr>
          <p:spPr bwMode="auto">
            <a:xfrm>
              <a:off x="3694113" y="3505200"/>
              <a:ext cx="4813300" cy="25400"/>
            </a:xfrm>
            <a:prstGeom prst="rect">
              <a:avLst/>
            </a:prstGeom>
            <a:solidFill>
              <a:srgbClr val="B1B1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86" name="Freeform 10"/>
          <p:cNvSpPr>
            <a:spLocks/>
          </p:cNvSpPr>
          <p:nvPr/>
        </p:nvSpPr>
        <p:spPr bwMode="auto">
          <a:xfrm>
            <a:off x="6987944" y="259097"/>
            <a:ext cx="376918" cy="145971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7" name="Freeform 10"/>
          <p:cNvSpPr>
            <a:spLocks/>
          </p:cNvSpPr>
          <p:nvPr/>
        </p:nvSpPr>
        <p:spPr bwMode="auto">
          <a:xfrm>
            <a:off x="7520563" y="460158"/>
            <a:ext cx="280412" cy="108597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841" y="-127402"/>
            <a:ext cx="1565671" cy="917807"/>
          </a:xfrm>
          <a:prstGeom prst="rect">
            <a:avLst/>
          </a:prstGeom>
        </p:spPr>
      </p:pic>
      <p:sp>
        <p:nvSpPr>
          <p:cNvPr id="161" name="TextBox 2">
            <a:extLst>
              <a:ext uri="{FF2B5EF4-FFF2-40B4-BE49-F238E27FC236}">
                <a16:creationId xmlns:a16="http://schemas.microsoft.com/office/drawing/2014/main" id="{D558D35D-8B43-8042-83FC-0EB170D4FBD2}"/>
              </a:ext>
            </a:extLst>
          </p:cNvPr>
          <p:cNvSpPr txBox="1"/>
          <p:nvPr/>
        </p:nvSpPr>
        <p:spPr>
          <a:xfrm>
            <a:off x="1625228" y="2555144"/>
            <a:ext cx="8611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+mj-lt"/>
              </a:rPr>
              <a:t>큐를 활용해서 비동기적으로 </a:t>
            </a:r>
            <a:r>
              <a:rPr lang="ko-KR" altLang="en-US" b="1" dirty="0" err="1">
                <a:latin typeface="+mj-lt"/>
              </a:rPr>
              <a:t>디커플링된</a:t>
            </a:r>
            <a:r>
              <a:rPr lang="ko-KR" altLang="en-US" b="1" dirty="0">
                <a:latin typeface="+mj-lt"/>
              </a:rPr>
              <a:t> 동적 서버 풀 스케일링 하기</a:t>
            </a:r>
            <a:endParaRPr lang="en-US" altLang="ko-KR" b="1" dirty="0">
              <a:latin typeface="+mj-lt"/>
            </a:endParaRPr>
          </a:p>
        </p:txBody>
      </p:sp>
      <p:sp>
        <p:nvSpPr>
          <p:cNvPr id="163" name="TextBox 2">
            <a:extLst>
              <a:ext uri="{FF2B5EF4-FFF2-40B4-BE49-F238E27FC236}">
                <a16:creationId xmlns:a16="http://schemas.microsoft.com/office/drawing/2014/main" id="{B4C5CB4B-0302-364F-9B08-425BC31B61E2}"/>
              </a:ext>
            </a:extLst>
          </p:cNvPr>
          <p:cNvSpPr txBox="1"/>
          <p:nvPr/>
        </p:nvSpPr>
        <p:spPr>
          <a:xfrm>
            <a:off x="1105855" y="3388449"/>
            <a:ext cx="982333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ko-KR" altLang="en-US" sz="1200" b="1" dirty="0">
                <a:latin typeface="+mj-lt"/>
              </a:rPr>
              <a:t>작업 부하에 따른 스케일링에서 동적 서버 풀을 비동기 방식으로 </a:t>
            </a:r>
            <a:r>
              <a:rPr lang="ko-KR" altLang="en-US" sz="1200" b="1" dirty="0" err="1">
                <a:latin typeface="+mj-lt"/>
              </a:rPr>
              <a:t>디커플링</a:t>
            </a:r>
            <a:r>
              <a:rPr lang="ko-KR" altLang="en-US" sz="1200" b="1" dirty="0">
                <a:latin typeface="+mj-lt"/>
              </a:rPr>
              <a:t> 하는 것은 장점이 된다</a:t>
            </a:r>
            <a:r>
              <a:rPr lang="en-US" altLang="ko-KR" sz="1200" b="1" dirty="0">
                <a:latin typeface="+mj-lt"/>
              </a:rPr>
              <a:t>.</a:t>
            </a:r>
            <a:r>
              <a:rPr lang="ko-KR" altLang="en-US" sz="1200" b="1" dirty="0">
                <a:latin typeface="+mj-lt"/>
              </a:rPr>
              <a:t> </a:t>
            </a:r>
            <a:endParaRPr lang="en-US" altLang="ko-KR" sz="1200" b="1" dirty="0">
              <a:latin typeface="+mj-lt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endParaRPr lang="en-US" altLang="ko-KR" sz="1200" b="1" dirty="0">
              <a:latin typeface="+mj-lt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ko-KR" altLang="en-US" sz="1200" b="1" dirty="0">
                <a:latin typeface="+mj-lt"/>
              </a:rPr>
              <a:t>요청에 즉시 응답하지 않아도 되기 때문이다</a:t>
            </a:r>
            <a:r>
              <a:rPr lang="en-US" altLang="ko-KR" sz="1200" b="1" dirty="0">
                <a:latin typeface="+mj-lt"/>
              </a:rPr>
              <a:t>.</a:t>
            </a:r>
            <a:r>
              <a:rPr lang="ko-KR" altLang="en-US" sz="1200" b="1" dirty="0">
                <a:latin typeface="+mj-lt"/>
              </a:rPr>
              <a:t> </a:t>
            </a:r>
            <a:endParaRPr lang="en-US" altLang="ko-KR" sz="1200" b="1" dirty="0">
              <a:latin typeface="+mj-lt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endParaRPr lang="en-US" altLang="ko-KR" sz="1200" b="1" dirty="0">
              <a:latin typeface="+mj-lt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ko-KR" altLang="en-US" sz="1200" b="1" dirty="0">
                <a:latin typeface="+mj-lt"/>
              </a:rPr>
              <a:t>요청을 큐에 담고</a:t>
            </a:r>
            <a:r>
              <a:rPr lang="en-US" altLang="ko-KR" sz="1200" b="1" dirty="0">
                <a:latin typeface="+mj-lt"/>
              </a:rPr>
              <a:t>,</a:t>
            </a:r>
            <a:r>
              <a:rPr lang="ko-KR" altLang="en-US" sz="1200" b="1" dirty="0">
                <a:latin typeface="+mj-lt"/>
              </a:rPr>
              <a:t> 그 큐의 길이를 기반으로 서버의 수를 조절할 수 있다</a:t>
            </a:r>
            <a:r>
              <a:rPr lang="en-US" altLang="ko-KR" sz="1200" b="1" dirty="0">
                <a:latin typeface="+mj-lt"/>
              </a:rPr>
              <a:t>.</a:t>
            </a:r>
            <a:r>
              <a:rPr lang="ko-KR" altLang="en-US" sz="1200" b="1" dirty="0">
                <a:latin typeface="+mj-lt"/>
              </a:rPr>
              <a:t> </a:t>
            </a:r>
            <a:endParaRPr lang="en-US" altLang="ko-KR" sz="1200" b="1" dirty="0">
              <a:latin typeface="+mj-lt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endParaRPr lang="en-US" altLang="ko-KR" sz="1200" b="1" dirty="0">
              <a:latin typeface="+mj-lt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ko-KR" altLang="en-US" sz="1200" b="1" dirty="0">
                <a:latin typeface="+mj-lt"/>
              </a:rPr>
              <a:t>필요한 규모를 매우 정확하게 측정할 수 있고</a:t>
            </a:r>
            <a:r>
              <a:rPr lang="en-US" altLang="ko-KR" sz="1200" b="1" dirty="0">
                <a:latin typeface="+mj-lt"/>
              </a:rPr>
              <a:t>,</a:t>
            </a:r>
            <a:r>
              <a:rPr lang="ko-KR" altLang="en-US" sz="1200" b="1" dirty="0">
                <a:latin typeface="+mj-lt"/>
              </a:rPr>
              <a:t> 모든 요청은 큐에 저장되기 때문에 부하가 커도 손실되지 않는다</a:t>
            </a:r>
            <a:r>
              <a:rPr lang="en-US" altLang="ko-KR" sz="1200" b="1" dirty="0">
                <a:latin typeface="+mj-lt"/>
              </a:rPr>
              <a:t>.</a:t>
            </a:r>
            <a:r>
              <a:rPr lang="ko-KR" altLang="en-US" sz="1200" b="1" dirty="0">
                <a:latin typeface="+mj-lt"/>
              </a:rPr>
              <a:t>  </a:t>
            </a:r>
            <a:endParaRPr lang="en-US" altLang="ko-KR" sz="12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166714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" name="그룹 159"/>
          <p:cNvGrpSpPr/>
          <p:nvPr/>
        </p:nvGrpSpPr>
        <p:grpSpPr>
          <a:xfrm>
            <a:off x="10045331" y="465336"/>
            <a:ext cx="1015315" cy="268103"/>
            <a:chOff x="8847791" y="-932246"/>
            <a:chExt cx="1015315" cy="268103"/>
          </a:xfrm>
        </p:grpSpPr>
        <p:sp>
          <p:nvSpPr>
            <p:cNvPr id="42" name="Rectangle 13"/>
            <p:cNvSpPr>
              <a:spLocks noChangeArrowheads="1"/>
            </p:cNvSpPr>
            <p:nvPr/>
          </p:nvSpPr>
          <p:spPr bwMode="auto">
            <a:xfrm flipH="1">
              <a:off x="9765140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Rectangle 14"/>
            <p:cNvSpPr>
              <a:spLocks noChangeArrowheads="1"/>
            </p:cNvSpPr>
            <p:nvPr/>
          </p:nvSpPr>
          <p:spPr bwMode="auto">
            <a:xfrm flipH="1">
              <a:off x="977151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Rectangle 15"/>
            <p:cNvSpPr>
              <a:spLocks noChangeArrowheads="1"/>
            </p:cNvSpPr>
            <p:nvPr/>
          </p:nvSpPr>
          <p:spPr bwMode="auto">
            <a:xfrm flipH="1">
              <a:off x="9777893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Rectangle 16"/>
            <p:cNvSpPr>
              <a:spLocks noChangeArrowheads="1"/>
            </p:cNvSpPr>
            <p:nvPr/>
          </p:nvSpPr>
          <p:spPr bwMode="auto">
            <a:xfrm flipH="1">
              <a:off x="9784269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Rectangle 17"/>
            <p:cNvSpPr>
              <a:spLocks noChangeArrowheads="1"/>
            </p:cNvSpPr>
            <p:nvPr/>
          </p:nvSpPr>
          <p:spPr bwMode="auto">
            <a:xfrm flipH="1">
              <a:off x="979035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Rectangle 18"/>
            <p:cNvSpPr>
              <a:spLocks noChangeArrowheads="1"/>
            </p:cNvSpPr>
            <p:nvPr/>
          </p:nvSpPr>
          <p:spPr bwMode="auto">
            <a:xfrm flipH="1">
              <a:off x="979673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Rectangle 19"/>
            <p:cNvSpPr>
              <a:spLocks noChangeArrowheads="1"/>
            </p:cNvSpPr>
            <p:nvPr/>
          </p:nvSpPr>
          <p:spPr bwMode="auto">
            <a:xfrm flipH="1">
              <a:off x="980281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" name="Rectangle 20"/>
            <p:cNvSpPr>
              <a:spLocks noChangeArrowheads="1"/>
            </p:cNvSpPr>
            <p:nvPr/>
          </p:nvSpPr>
          <p:spPr bwMode="auto">
            <a:xfrm flipH="1">
              <a:off x="980919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" name="Rectangle 21"/>
            <p:cNvSpPr>
              <a:spLocks noChangeArrowheads="1"/>
            </p:cNvSpPr>
            <p:nvPr/>
          </p:nvSpPr>
          <p:spPr bwMode="auto">
            <a:xfrm flipH="1">
              <a:off x="9815572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" name="Rectangle 22"/>
            <p:cNvSpPr>
              <a:spLocks noChangeArrowheads="1"/>
            </p:cNvSpPr>
            <p:nvPr/>
          </p:nvSpPr>
          <p:spPr bwMode="auto">
            <a:xfrm flipH="1">
              <a:off x="982165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" name="Rectangle 23"/>
            <p:cNvSpPr>
              <a:spLocks noChangeArrowheads="1"/>
            </p:cNvSpPr>
            <p:nvPr/>
          </p:nvSpPr>
          <p:spPr bwMode="auto">
            <a:xfrm flipH="1">
              <a:off x="982803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" name="Rectangle 24"/>
            <p:cNvSpPr>
              <a:spLocks noChangeArrowheads="1"/>
            </p:cNvSpPr>
            <p:nvPr/>
          </p:nvSpPr>
          <p:spPr bwMode="auto">
            <a:xfrm flipH="1">
              <a:off x="983441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" name="Rectangle 25"/>
            <p:cNvSpPr>
              <a:spLocks noChangeArrowheads="1"/>
            </p:cNvSpPr>
            <p:nvPr/>
          </p:nvSpPr>
          <p:spPr bwMode="auto">
            <a:xfrm flipH="1">
              <a:off x="984049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" name="Rectangle 26"/>
            <p:cNvSpPr>
              <a:spLocks noChangeArrowheads="1"/>
            </p:cNvSpPr>
            <p:nvPr/>
          </p:nvSpPr>
          <p:spPr bwMode="auto">
            <a:xfrm flipH="1">
              <a:off x="984687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6" name="Rectangle 27"/>
            <p:cNvSpPr>
              <a:spLocks noChangeArrowheads="1"/>
            </p:cNvSpPr>
            <p:nvPr/>
          </p:nvSpPr>
          <p:spPr bwMode="auto">
            <a:xfrm flipH="1">
              <a:off x="9853251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7" name="Rectangle 28"/>
            <p:cNvSpPr>
              <a:spLocks noChangeArrowheads="1"/>
            </p:cNvSpPr>
            <p:nvPr/>
          </p:nvSpPr>
          <p:spPr bwMode="auto">
            <a:xfrm flipH="1">
              <a:off x="985933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8" name="Freeform 29"/>
            <p:cNvSpPr>
              <a:spLocks/>
            </p:cNvSpPr>
            <p:nvPr/>
          </p:nvSpPr>
          <p:spPr bwMode="auto">
            <a:xfrm flipH="1">
              <a:off x="8865181" y="-804716"/>
              <a:ext cx="320855" cy="53911"/>
            </a:xfrm>
            <a:custGeom>
              <a:avLst/>
              <a:gdLst>
                <a:gd name="T0" fmla="*/ 0 w 3320"/>
                <a:gd name="T1" fmla="*/ 559 h 559"/>
                <a:gd name="T2" fmla="*/ 3320 w 3320"/>
                <a:gd name="T3" fmla="*/ 559 h 559"/>
                <a:gd name="T4" fmla="*/ 3314 w 3320"/>
                <a:gd name="T5" fmla="*/ 521 h 559"/>
                <a:gd name="T6" fmla="*/ 3297 w 3320"/>
                <a:gd name="T7" fmla="*/ 446 h 559"/>
                <a:gd name="T8" fmla="*/ 3268 w 3320"/>
                <a:gd name="T9" fmla="*/ 373 h 559"/>
                <a:gd name="T10" fmla="*/ 3231 w 3320"/>
                <a:gd name="T11" fmla="*/ 302 h 559"/>
                <a:gd name="T12" fmla="*/ 3185 w 3320"/>
                <a:gd name="T13" fmla="*/ 232 h 559"/>
                <a:gd name="T14" fmla="*/ 3130 w 3320"/>
                <a:gd name="T15" fmla="*/ 162 h 559"/>
                <a:gd name="T16" fmla="*/ 3065 w 3320"/>
                <a:gd name="T17" fmla="*/ 96 h 559"/>
                <a:gd name="T18" fmla="*/ 2992 w 3320"/>
                <a:gd name="T19" fmla="*/ 31 h 559"/>
                <a:gd name="T20" fmla="*/ 2953 w 3320"/>
                <a:gd name="T21" fmla="*/ 0 h 559"/>
                <a:gd name="T22" fmla="*/ 0 w 3320"/>
                <a:gd name="T23" fmla="*/ 0 h 559"/>
                <a:gd name="T24" fmla="*/ 0 w 3320"/>
                <a:gd name="T25" fmla="*/ 559 h 559"/>
                <a:gd name="T26" fmla="*/ 0 w 3320"/>
                <a:gd name="T27" fmla="*/ 559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20" h="559">
                  <a:moveTo>
                    <a:pt x="0" y="559"/>
                  </a:moveTo>
                  <a:lnTo>
                    <a:pt x="3320" y="559"/>
                  </a:lnTo>
                  <a:lnTo>
                    <a:pt x="3314" y="521"/>
                  </a:lnTo>
                  <a:lnTo>
                    <a:pt x="3297" y="446"/>
                  </a:lnTo>
                  <a:lnTo>
                    <a:pt x="3268" y="373"/>
                  </a:lnTo>
                  <a:lnTo>
                    <a:pt x="3231" y="302"/>
                  </a:lnTo>
                  <a:lnTo>
                    <a:pt x="3185" y="232"/>
                  </a:lnTo>
                  <a:lnTo>
                    <a:pt x="3130" y="162"/>
                  </a:lnTo>
                  <a:lnTo>
                    <a:pt x="3065" y="96"/>
                  </a:lnTo>
                  <a:lnTo>
                    <a:pt x="2992" y="31"/>
                  </a:lnTo>
                  <a:lnTo>
                    <a:pt x="2953" y="0"/>
                  </a:lnTo>
                  <a:lnTo>
                    <a:pt x="0" y="0"/>
                  </a:lnTo>
                  <a:lnTo>
                    <a:pt x="0" y="559"/>
                  </a:lnTo>
                  <a:lnTo>
                    <a:pt x="0" y="559"/>
                  </a:lnTo>
                  <a:close/>
                </a:path>
              </a:pathLst>
            </a:custGeom>
            <a:solidFill>
              <a:srgbClr val="ABB1B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9" name="Freeform 30"/>
            <p:cNvSpPr>
              <a:spLocks/>
            </p:cNvSpPr>
            <p:nvPr/>
          </p:nvSpPr>
          <p:spPr bwMode="auto">
            <a:xfrm flipH="1">
              <a:off x="8914744" y="-850511"/>
              <a:ext cx="250423" cy="45795"/>
            </a:xfrm>
            <a:custGeom>
              <a:avLst/>
              <a:gdLst>
                <a:gd name="T0" fmla="*/ 0 w 2592"/>
                <a:gd name="T1" fmla="*/ 474 h 474"/>
                <a:gd name="T2" fmla="*/ 2592 w 2592"/>
                <a:gd name="T3" fmla="*/ 474 h 474"/>
                <a:gd name="T4" fmla="*/ 2587 w 2592"/>
                <a:gd name="T5" fmla="*/ 442 h 474"/>
                <a:gd name="T6" fmla="*/ 2573 w 2592"/>
                <a:gd name="T7" fmla="*/ 379 h 474"/>
                <a:gd name="T8" fmla="*/ 2551 w 2592"/>
                <a:gd name="T9" fmla="*/ 317 h 474"/>
                <a:gd name="T10" fmla="*/ 2523 w 2592"/>
                <a:gd name="T11" fmla="*/ 256 h 474"/>
                <a:gd name="T12" fmla="*/ 2466 w 2592"/>
                <a:gd name="T13" fmla="*/ 167 h 474"/>
                <a:gd name="T14" fmla="*/ 2367 w 2592"/>
                <a:gd name="T15" fmla="*/ 55 h 474"/>
                <a:gd name="T16" fmla="*/ 2305 w 2592"/>
                <a:gd name="T17" fmla="*/ 0 h 474"/>
                <a:gd name="T18" fmla="*/ 0 w 2592"/>
                <a:gd name="T19" fmla="*/ 0 h 474"/>
                <a:gd name="T20" fmla="*/ 0 w 2592"/>
                <a:gd name="T21" fmla="*/ 474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92" h="474">
                  <a:moveTo>
                    <a:pt x="0" y="474"/>
                  </a:moveTo>
                  <a:lnTo>
                    <a:pt x="2592" y="474"/>
                  </a:lnTo>
                  <a:lnTo>
                    <a:pt x="2587" y="442"/>
                  </a:lnTo>
                  <a:lnTo>
                    <a:pt x="2573" y="379"/>
                  </a:lnTo>
                  <a:lnTo>
                    <a:pt x="2551" y="317"/>
                  </a:lnTo>
                  <a:lnTo>
                    <a:pt x="2523" y="256"/>
                  </a:lnTo>
                  <a:lnTo>
                    <a:pt x="2466" y="167"/>
                  </a:lnTo>
                  <a:lnTo>
                    <a:pt x="2367" y="55"/>
                  </a:lnTo>
                  <a:lnTo>
                    <a:pt x="2305" y="0"/>
                  </a:lnTo>
                  <a:lnTo>
                    <a:pt x="0" y="0"/>
                  </a:lnTo>
                  <a:lnTo>
                    <a:pt x="0" y="474"/>
                  </a:lnTo>
                  <a:close/>
                </a:path>
              </a:pathLst>
            </a:custGeom>
            <a:solidFill>
              <a:srgbClr val="D1D7E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Freeform 31"/>
            <p:cNvSpPr>
              <a:spLocks/>
            </p:cNvSpPr>
            <p:nvPr/>
          </p:nvSpPr>
          <p:spPr bwMode="auto">
            <a:xfrm flipH="1">
              <a:off x="8958221" y="-888190"/>
              <a:ext cx="189846" cy="37679"/>
            </a:xfrm>
            <a:custGeom>
              <a:avLst/>
              <a:gdLst>
                <a:gd name="T0" fmla="*/ 0 w 1963"/>
                <a:gd name="T1" fmla="*/ 389 h 389"/>
                <a:gd name="T2" fmla="*/ 1963 w 1963"/>
                <a:gd name="T3" fmla="*/ 389 h 389"/>
                <a:gd name="T4" fmla="*/ 1957 w 1963"/>
                <a:gd name="T5" fmla="*/ 337 h 389"/>
                <a:gd name="T6" fmla="*/ 1924 w 1963"/>
                <a:gd name="T7" fmla="*/ 235 h 389"/>
                <a:gd name="T8" fmla="*/ 1869 w 1963"/>
                <a:gd name="T9" fmla="*/ 137 h 389"/>
                <a:gd name="T10" fmla="*/ 1793 w 1963"/>
                <a:gd name="T11" fmla="*/ 45 h 389"/>
                <a:gd name="T12" fmla="*/ 1747 w 1963"/>
                <a:gd name="T13" fmla="*/ 0 h 389"/>
                <a:gd name="T14" fmla="*/ 0 w 1963"/>
                <a:gd name="T15" fmla="*/ 0 h 389"/>
                <a:gd name="T16" fmla="*/ 0 w 1963"/>
                <a:gd name="T17" fmla="*/ 389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3" h="389">
                  <a:moveTo>
                    <a:pt x="0" y="389"/>
                  </a:moveTo>
                  <a:lnTo>
                    <a:pt x="1963" y="389"/>
                  </a:lnTo>
                  <a:lnTo>
                    <a:pt x="1957" y="337"/>
                  </a:lnTo>
                  <a:lnTo>
                    <a:pt x="1924" y="235"/>
                  </a:lnTo>
                  <a:lnTo>
                    <a:pt x="1869" y="137"/>
                  </a:lnTo>
                  <a:lnTo>
                    <a:pt x="1793" y="45"/>
                  </a:lnTo>
                  <a:lnTo>
                    <a:pt x="1747" y="0"/>
                  </a:lnTo>
                  <a:lnTo>
                    <a:pt x="0" y="0"/>
                  </a:lnTo>
                  <a:lnTo>
                    <a:pt x="0" y="389"/>
                  </a:lnTo>
                  <a:close/>
                </a:path>
              </a:pathLst>
            </a:custGeom>
            <a:solidFill>
              <a:srgbClr val="E9ECF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Rectangle 32"/>
            <p:cNvSpPr>
              <a:spLocks noChangeArrowheads="1"/>
            </p:cNvSpPr>
            <p:nvPr/>
          </p:nvSpPr>
          <p:spPr bwMode="auto">
            <a:xfrm flipH="1">
              <a:off x="9602828" y="-783847"/>
              <a:ext cx="125501" cy="62896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" name="Rectangle 33"/>
            <p:cNvSpPr>
              <a:spLocks noChangeArrowheads="1"/>
            </p:cNvSpPr>
            <p:nvPr/>
          </p:nvSpPr>
          <p:spPr bwMode="auto">
            <a:xfrm flipH="1">
              <a:off x="9226034" y="-783847"/>
              <a:ext cx="125501" cy="62896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" name="Rectangle 34"/>
            <p:cNvSpPr>
              <a:spLocks noChangeArrowheads="1"/>
            </p:cNvSpPr>
            <p:nvPr/>
          </p:nvSpPr>
          <p:spPr bwMode="auto">
            <a:xfrm flipH="1">
              <a:off x="9711229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4" name="Rectangle 35"/>
            <p:cNvSpPr>
              <a:spLocks noChangeArrowheads="1"/>
            </p:cNvSpPr>
            <p:nvPr/>
          </p:nvSpPr>
          <p:spPr bwMode="auto">
            <a:xfrm flipH="1">
              <a:off x="9694998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" name="Rectangle 36"/>
            <p:cNvSpPr>
              <a:spLocks noChangeArrowheads="1"/>
            </p:cNvSpPr>
            <p:nvPr/>
          </p:nvSpPr>
          <p:spPr bwMode="auto">
            <a:xfrm flipH="1">
              <a:off x="9678477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" name="Rectangle 37"/>
            <p:cNvSpPr>
              <a:spLocks noChangeArrowheads="1"/>
            </p:cNvSpPr>
            <p:nvPr/>
          </p:nvSpPr>
          <p:spPr bwMode="auto">
            <a:xfrm flipH="1">
              <a:off x="9662246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7" name="Rectangle 38"/>
            <p:cNvSpPr>
              <a:spLocks noChangeArrowheads="1"/>
            </p:cNvSpPr>
            <p:nvPr/>
          </p:nvSpPr>
          <p:spPr bwMode="auto">
            <a:xfrm flipH="1">
              <a:off x="9645725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8" name="Rectangle 39"/>
            <p:cNvSpPr>
              <a:spLocks noChangeArrowheads="1"/>
            </p:cNvSpPr>
            <p:nvPr/>
          </p:nvSpPr>
          <p:spPr bwMode="auto">
            <a:xfrm flipH="1">
              <a:off x="9629204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9" name="Rectangle 40"/>
            <p:cNvSpPr>
              <a:spLocks noChangeArrowheads="1"/>
            </p:cNvSpPr>
            <p:nvPr/>
          </p:nvSpPr>
          <p:spPr bwMode="auto">
            <a:xfrm flipH="1">
              <a:off x="9612973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0" name="Rectangle 41"/>
            <p:cNvSpPr>
              <a:spLocks noChangeArrowheads="1"/>
            </p:cNvSpPr>
            <p:nvPr/>
          </p:nvSpPr>
          <p:spPr bwMode="auto">
            <a:xfrm flipH="1">
              <a:off x="9414141" y="-847033"/>
              <a:ext cx="125501" cy="63185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1" name="Rectangle 42"/>
            <p:cNvSpPr>
              <a:spLocks noChangeArrowheads="1"/>
            </p:cNvSpPr>
            <p:nvPr/>
          </p:nvSpPr>
          <p:spPr bwMode="auto">
            <a:xfrm flipH="1">
              <a:off x="9522832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2" name="Rectangle 43"/>
            <p:cNvSpPr>
              <a:spLocks noChangeArrowheads="1"/>
            </p:cNvSpPr>
            <p:nvPr/>
          </p:nvSpPr>
          <p:spPr bwMode="auto">
            <a:xfrm flipH="1">
              <a:off x="9506601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3" name="Rectangle 44"/>
            <p:cNvSpPr>
              <a:spLocks noChangeArrowheads="1"/>
            </p:cNvSpPr>
            <p:nvPr/>
          </p:nvSpPr>
          <p:spPr bwMode="auto">
            <a:xfrm flipH="1">
              <a:off x="9490370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4" name="Rectangle 45"/>
            <p:cNvSpPr>
              <a:spLocks noChangeArrowheads="1"/>
            </p:cNvSpPr>
            <p:nvPr/>
          </p:nvSpPr>
          <p:spPr bwMode="auto">
            <a:xfrm flipH="1">
              <a:off x="9473849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5" name="Rectangle 46"/>
            <p:cNvSpPr>
              <a:spLocks noChangeArrowheads="1"/>
            </p:cNvSpPr>
            <p:nvPr/>
          </p:nvSpPr>
          <p:spPr bwMode="auto">
            <a:xfrm flipH="1">
              <a:off x="9457328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6" name="Rectangle 47"/>
            <p:cNvSpPr>
              <a:spLocks noChangeArrowheads="1"/>
            </p:cNvSpPr>
            <p:nvPr/>
          </p:nvSpPr>
          <p:spPr bwMode="auto">
            <a:xfrm flipH="1">
              <a:off x="9440807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7" name="Rectangle 48"/>
            <p:cNvSpPr>
              <a:spLocks noChangeArrowheads="1"/>
            </p:cNvSpPr>
            <p:nvPr/>
          </p:nvSpPr>
          <p:spPr bwMode="auto">
            <a:xfrm flipH="1">
              <a:off x="9424576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8" name="Rectangle 49"/>
            <p:cNvSpPr>
              <a:spLocks noChangeArrowheads="1"/>
            </p:cNvSpPr>
            <p:nvPr/>
          </p:nvSpPr>
          <p:spPr bwMode="auto">
            <a:xfrm flipH="1">
              <a:off x="9477037" y="-783847"/>
              <a:ext cx="125501" cy="62896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9" name="Rectangle 50"/>
            <p:cNvSpPr>
              <a:spLocks noChangeArrowheads="1"/>
            </p:cNvSpPr>
            <p:nvPr/>
          </p:nvSpPr>
          <p:spPr bwMode="auto">
            <a:xfrm flipH="1">
              <a:off x="9585728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0" name="Rectangle 51"/>
            <p:cNvSpPr>
              <a:spLocks noChangeArrowheads="1"/>
            </p:cNvSpPr>
            <p:nvPr/>
          </p:nvSpPr>
          <p:spPr bwMode="auto">
            <a:xfrm flipH="1">
              <a:off x="9569207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1" name="Rectangle 52"/>
            <p:cNvSpPr>
              <a:spLocks noChangeArrowheads="1"/>
            </p:cNvSpPr>
            <p:nvPr/>
          </p:nvSpPr>
          <p:spPr bwMode="auto">
            <a:xfrm flipH="1">
              <a:off x="9552976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2" name="Rectangle 53"/>
            <p:cNvSpPr>
              <a:spLocks noChangeArrowheads="1"/>
            </p:cNvSpPr>
            <p:nvPr/>
          </p:nvSpPr>
          <p:spPr bwMode="auto">
            <a:xfrm flipH="1">
              <a:off x="9536744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3" name="Rectangle 54"/>
            <p:cNvSpPr>
              <a:spLocks noChangeArrowheads="1"/>
            </p:cNvSpPr>
            <p:nvPr/>
          </p:nvSpPr>
          <p:spPr bwMode="auto">
            <a:xfrm flipH="1">
              <a:off x="9520223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4" name="Rectangle 55"/>
            <p:cNvSpPr>
              <a:spLocks noChangeArrowheads="1"/>
            </p:cNvSpPr>
            <p:nvPr/>
          </p:nvSpPr>
          <p:spPr bwMode="auto">
            <a:xfrm flipH="1">
              <a:off x="9503702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5" name="Rectangle 56"/>
            <p:cNvSpPr>
              <a:spLocks noChangeArrowheads="1"/>
            </p:cNvSpPr>
            <p:nvPr/>
          </p:nvSpPr>
          <p:spPr bwMode="auto">
            <a:xfrm flipH="1">
              <a:off x="9487181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6" name="Rectangle 57"/>
            <p:cNvSpPr>
              <a:spLocks noChangeArrowheads="1"/>
            </p:cNvSpPr>
            <p:nvPr/>
          </p:nvSpPr>
          <p:spPr bwMode="auto">
            <a:xfrm flipH="1">
              <a:off x="9288930" y="-847033"/>
              <a:ext cx="125212" cy="63185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7" name="Rectangle 58"/>
            <p:cNvSpPr>
              <a:spLocks noChangeArrowheads="1"/>
            </p:cNvSpPr>
            <p:nvPr/>
          </p:nvSpPr>
          <p:spPr bwMode="auto">
            <a:xfrm flipH="1">
              <a:off x="9397331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8" name="Rectangle 59"/>
            <p:cNvSpPr>
              <a:spLocks noChangeArrowheads="1"/>
            </p:cNvSpPr>
            <p:nvPr/>
          </p:nvSpPr>
          <p:spPr bwMode="auto">
            <a:xfrm flipH="1">
              <a:off x="938109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9" name="Rectangle 60"/>
            <p:cNvSpPr>
              <a:spLocks noChangeArrowheads="1"/>
            </p:cNvSpPr>
            <p:nvPr/>
          </p:nvSpPr>
          <p:spPr bwMode="auto">
            <a:xfrm flipH="1">
              <a:off x="936457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0" name="Rectangle 61"/>
            <p:cNvSpPr>
              <a:spLocks noChangeArrowheads="1"/>
            </p:cNvSpPr>
            <p:nvPr/>
          </p:nvSpPr>
          <p:spPr bwMode="auto">
            <a:xfrm flipH="1">
              <a:off x="9348058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1" name="Rectangle 62"/>
            <p:cNvSpPr>
              <a:spLocks noChangeArrowheads="1"/>
            </p:cNvSpPr>
            <p:nvPr/>
          </p:nvSpPr>
          <p:spPr bwMode="auto">
            <a:xfrm flipH="1">
              <a:off x="9331826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" name="Rectangle 63"/>
            <p:cNvSpPr>
              <a:spLocks noChangeArrowheads="1"/>
            </p:cNvSpPr>
            <p:nvPr/>
          </p:nvSpPr>
          <p:spPr bwMode="auto">
            <a:xfrm flipH="1">
              <a:off x="9315305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3" name="Rectangle 64"/>
            <p:cNvSpPr>
              <a:spLocks noChangeArrowheads="1"/>
            </p:cNvSpPr>
            <p:nvPr/>
          </p:nvSpPr>
          <p:spPr bwMode="auto">
            <a:xfrm flipH="1">
              <a:off x="9299074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4" name="Rectangle 65"/>
            <p:cNvSpPr>
              <a:spLocks noChangeArrowheads="1"/>
            </p:cNvSpPr>
            <p:nvPr/>
          </p:nvSpPr>
          <p:spPr bwMode="auto">
            <a:xfrm flipH="1">
              <a:off x="9351536" y="-783847"/>
              <a:ext cx="125501" cy="62896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5" name="Rectangle 66"/>
            <p:cNvSpPr>
              <a:spLocks noChangeArrowheads="1"/>
            </p:cNvSpPr>
            <p:nvPr/>
          </p:nvSpPr>
          <p:spPr bwMode="auto">
            <a:xfrm flipH="1">
              <a:off x="9460226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6" name="Rectangle 67"/>
            <p:cNvSpPr>
              <a:spLocks noChangeArrowheads="1"/>
            </p:cNvSpPr>
            <p:nvPr/>
          </p:nvSpPr>
          <p:spPr bwMode="auto">
            <a:xfrm flipH="1">
              <a:off x="9443995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7" name="Rectangle 68"/>
            <p:cNvSpPr>
              <a:spLocks noChangeArrowheads="1"/>
            </p:cNvSpPr>
            <p:nvPr/>
          </p:nvSpPr>
          <p:spPr bwMode="auto">
            <a:xfrm flipH="1">
              <a:off x="9427474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8" name="Rectangle 69"/>
            <p:cNvSpPr>
              <a:spLocks noChangeArrowheads="1"/>
            </p:cNvSpPr>
            <p:nvPr/>
          </p:nvSpPr>
          <p:spPr bwMode="auto">
            <a:xfrm flipH="1">
              <a:off x="9410953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9" name="Rectangle 70"/>
            <p:cNvSpPr>
              <a:spLocks noChangeArrowheads="1"/>
            </p:cNvSpPr>
            <p:nvPr/>
          </p:nvSpPr>
          <p:spPr bwMode="auto">
            <a:xfrm flipH="1">
              <a:off x="9394432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0" name="Rectangle 71"/>
            <p:cNvSpPr>
              <a:spLocks noChangeArrowheads="1"/>
            </p:cNvSpPr>
            <p:nvPr/>
          </p:nvSpPr>
          <p:spPr bwMode="auto">
            <a:xfrm flipH="1">
              <a:off x="9377911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1" name="Rectangle 72"/>
            <p:cNvSpPr>
              <a:spLocks noChangeArrowheads="1"/>
            </p:cNvSpPr>
            <p:nvPr/>
          </p:nvSpPr>
          <p:spPr bwMode="auto">
            <a:xfrm flipH="1">
              <a:off x="9361970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2" name="Rectangle 73"/>
            <p:cNvSpPr>
              <a:spLocks noChangeArrowheads="1"/>
            </p:cNvSpPr>
            <p:nvPr/>
          </p:nvSpPr>
          <p:spPr bwMode="auto">
            <a:xfrm flipH="1">
              <a:off x="9477037" y="-910218"/>
              <a:ext cx="125501" cy="63185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3" name="Rectangle 74"/>
            <p:cNvSpPr>
              <a:spLocks noChangeArrowheads="1"/>
            </p:cNvSpPr>
            <p:nvPr/>
          </p:nvSpPr>
          <p:spPr bwMode="auto">
            <a:xfrm flipH="1">
              <a:off x="9585728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4" name="Rectangle 75"/>
            <p:cNvSpPr>
              <a:spLocks noChangeArrowheads="1"/>
            </p:cNvSpPr>
            <p:nvPr/>
          </p:nvSpPr>
          <p:spPr bwMode="auto">
            <a:xfrm flipH="1">
              <a:off x="9569207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5" name="Rectangle 76"/>
            <p:cNvSpPr>
              <a:spLocks noChangeArrowheads="1"/>
            </p:cNvSpPr>
            <p:nvPr/>
          </p:nvSpPr>
          <p:spPr bwMode="auto">
            <a:xfrm flipH="1">
              <a:off x="9552976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6" name="Rectangle 77"/>
            <p:cNvSpPr>
              <a:spLocks noChangeArrowheads="1"/>
            </p:cNvSpPr>
            <p:nvPr/>
          </p:nvSpPr>
          <p:spPr bwMode="auto">
            <a:xfrm flipH="1">
              <a:off x="9536744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7" name="Rectangle 78"/>
            <p:cNvSpPr>
              <a:spLocks noChangeArrowheads="1"/>
            </p:cNvSpPr>
            <p:nvPr/>
          </p:nvSpPr>
          <p:spPr bwMode="auto">
            <a:xfrm flipH="1">
              <a:off x="9520223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8" name="Rectangle 79"/>
            <p:cNvSpPr>
              <a:spLocks noChangeArrowheads="1"/>
            </p:cNvSpPr>
            <p:nvPr/>
          </p:nvSpPr>
          <p:spPr bwMode="auto">
            <a:xfrm flipH="1">
              <a:off x="9503702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9" name="Rectangle 80"/>
            <p:cNvSpPr>
              <a:spLocks noChangeArrowheads="1"/>
            </p:cNvSpPr>
            <p:nvPr/>
          </p:nvSpPr>
          <p:spPr bwMode="auto">
            <a:xfrm flipH="1">
              <a:off x="9487181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0" name="Rectangle 81"/>
            <p:cNvSpPr>
              <a:spLocks noChangeArrowheads="1"/>
            </p:cNvSpPr>
            <p:nvPr/>
          </p:nvSpPr>
          <p:spPr bwMode="auto">
            <a:xfrm flipH="1">
              <a:off x="9334725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1" name="Rectangle 82"/>
            <p:cNvSpPr>
              <a:spLocks noChangeArrowheads="1"/>
            </p:cNvSpPr>
            <p:nvPr/>
          </p:nvSpPr>
          <p:spPr bwMode="auto">
            <a:xfrm flipH="1">
              <a:off x="9318204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2" name="Rectangle 83"/>
            <p:cNvSpPr>
              <a:spLocks noChangeArrowheads="1"/>
            </p:cNvSpPr>
            <p:nvPr/>
          </p:nvSpPr>
          <p:spPr bwMode="auto">
            <a:xfrm flipH="1">
              <a:off x="9301683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3" name="Rectangle 84"/>
            <p:cNvSpPr>
              <a:spLocks noChangeArrowheads="1"/>
            </p:cNvSpPr>
            <p:nvPr/>
          </p:nvSpPr>
          <p:spPr bwMode="auto">
            <a:xfrm flipH="1">
              <a:off x="9285452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4" name="Rectangle 85"/>
            <p:cNvSpPr>
              <a:spLocks noChangeArrowheads="1"/>
            </p:cNvSpPr>
            <p:nvPr/>
          </p:nvSpPr>
          <p:spPr bwMode="auto">
            <a:xfrm flipH="1">
              <a:off x="9268931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5" name="Rectangle 86"/>
            <p:cNvSpPr>
              <a:spLocks noChangeArrowheads="1"/>
            </p:cNvSpPr>
            <p:nvPr/>
          </p:nvSpPr>
          <p:spPr bwMode="auto">
            <a:xfrm flipH="1">
              <a:off x="9252700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6" name="Rectangle 87"/>
            <p:cNvSpPr>
              <a:spLocks noChangeArrowheads="1"/>
            </p:cNvSpPr>
            <p:nvPr/>
          </p:nvSpPr>
          <p:spPr bwMode="auto">
            <a:xfrm flipH="1">
              <a:off x="9236179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7" name="Rectangle 88"/>
            <p:cNvSpPr>
              <a:spLocks noChangeArrowheads="1"/>
            </p:cNvSpPr>
            <p:nvPr/>
          </p:nvSpPr>
          <p:spPr bwMode="auto">
            <a:xfrm flipH="1">
              <a:off x="9539933" y="-847033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8" name="Rectangle 89"/>
            <p:cNvSpPr>
              <a:spLocks noChangeArrowheads="1"/>
            </p:cNvSpPr>
            <p:nvPr/>
          </p:nvSpPr>
          <p:spPr bwMode="auto">
            <a:xfrm flipH="1">
              <a:off x="9648623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9" name="Rectangle 90"/>
            <p:cNvSpPr>
              <a:spLocks noChangeArrowheads="1"/>
            </p:cNvSpPr>
            <p:nvPr/>
          </p:nvSpPr>
          <p:spPr bwMode="auto">
            <a:xfrm flipH="1">
              <a:off x="9632102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0" name="Rectangle 91"/>
            <p:cNvSpPr>
              <a:spLocks noChangeArrowheads="1"/>
            </p:cNvSpPr>
            <p:nvPr/>
          </p:nvSpPr>
          <p:spPr bwMode="auto">
            <a:xfrm flipH="1">
              <a:off x="9615871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1" name="Rectangle 92"/>
            <p:cNvSpPr>
              <a:spLocks noChangeArrowheads="1"/>
            </p:cNvSpPr>
            <p:nvPr/>
          </p:nvSpPr>
          <p:spPr bwMode="auto">
            <a:xfrm flipH="1">
              <a:off x="9599350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2" name="Rectangle 93"/>
            <p:cNvSpPr>
              <a:spLocks noChangeArrowheads="1"/>
            </p:cNvSpPr>
            <p:nvPr/>
          </p:nvSpPr>
          <p:spPr bwMode="auto">
            <a:xfrm flipH="1">
              <a:off x="9582829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3" name="Rectangle 94"/>
            <p:cNvSpPr>
              <a:spLocks noChangeArrowheads="1"/>
            </p:cNvSpPr>
            <p:nvPr/>
          </p:nvSpPr>
          <p:spPr bwMode="auto">
            <a:xfrm flipH="1">
              <a:off x="9566598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4" name="Rectangle 95"/>
            <p:cNvSpPr>
              <a:spLocks noChangeArrowheads="1"/>
            </p:cNvSpPr>
            <p:nvPr/>
          </p:nvSpPr>
          <p:spPr bwMode="auto">
            <a:xfrm flipH="1">
              <a:off x="9550077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5" name="Rectangle 96"/>
            <p:cNvSpPr>
              <a:spLocks noChangeArrowheads="1"/>
            </p:cNvSpPr>
            <p:nvPr/>
          </p:nvSpPr>
          <p:spPr bwMode="auto">
            <a:xfrm flipH="1">
              <a:off x="9351536" y="-910218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6" name="Rectangle 97"/>
            <p:cNvSpPr>
              <a:spLocks noChangeArrowheads="1"/>
            </p:cNvSpPr>
            <p:nvPr/>
          </p:nvSpPr>
          <p:spPr bwMode="auto">
            <a:xfrm flipH="1">
              <a:off x="9460226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7" name="Rectangle 98"/>
            <p:cNvSpPr>
              <a:spLocks noChangeArrowheads="1"/>
            </p:cNvSpPr>
            <p:nvPr/>
          </p:nvSpPr>
          <p:spPr bwMode="auto">
            <a:xfrm flipH="1">
              <a:off x="9443995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8" name="Rectangle 99"/>
            <p:cNvSpPr>
              <a:spLocks noChangeArrowheads="1"/>
            </p:cNvSpPr>
            <p:nvPr/>
          </p:nvSpPr>
          <p:spPr bwMode="auto">
            <a:xfrm flipH="1">
              <a:off x="9427474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9" name="Rectangle 100"/>
            <p:cNvSpPr>
              <a:spLocks noChangeArrowheads="1"/>
            </p:cNvSpPr>
            <p:nvPr/>
          </p:nvSpPr>
          <p:spPr bwMode="auto">
            <a:xfrm flipH="1">
              <a:off x="9410953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0" name="Rectangle 101"/>
            <p:cNvSpPr>
              <a:spLocks noChangeArrowheads="1"/>
            </p:cNvSpPr>
            <p:nvPr/>
          </p:nvSpPr>
          <p:spPr bwMode="auto">
            <a:xfrm flipH="1">
              <a:off x="9394432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1" name="Rectangle 102"/>
            <p:cNvSpPr>
              <a:spLocks noChangeArrowheads="1"/>
            </p:cNvSpPr>
            <p:nvPr/>
          </p:nvSpPr>
          <p:spPr bwMode="auto">
            <a:xfrm flipH="1">
              <a:off x="9377911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2" name="Rectangle 103"/>
            <p:cNvSpPr>
              <a:spLocks noChangeArrowheads="1"/>
            </p:cNvSpPr>
            <p:nvPr/>
          </p:nvSpPr>
          <p:spPr bwMode="auto">
            <a:xfrm flipH="1">
              <a:off x="9361970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3" name="Freeform 104"/>
            <p:cNvSpPr>
              <a:spLocks/>
            </p:cNvSpPr>
            <p:nvPr/>
          </p:nvSpPr>
          <p:spPr bwMode="auto">
            <a:xfrm flipH="1">
              <a:off x="8847791" y="-771674"/>
              <a:ext cx="1015315" cy="107531"/>
            </a:xfrm>
            <a:custGeom>
              <a:avLst/>
              <a:gdLst>
                <a:gd name="T0" fmla="*/ 6766 w 10509"/>
                <a:gd name="T1" fmla="*/ 168 h 1111"/>
                <a:gd name="T2" fmla="*/ 6546 w 10509"/>
                <a:gd name="T3" fmla="*/ 542 h 1111"/>
                <a:gd name="T4" fmla="*/ 6135 w 10509"/>
                <a:gd name="T5" fmla="*/ 537 h 1111"/>
                <a:gd name="T6" fmla="*/ 3988 w 10509"/>
                <a:gd name="T7" fmla="*/ 509 h 1111"/>
                <a:gd name="T8" fmla="*/ 2528 w 10509"/>
                <a:gd name="T9" fmla="*/ 495 h 1111"/>
                <a:gd name="T10" fmla="*/ 1988 w 10509"/>
                <a:gd name="T11" fmla="*/ 493 h 1111"/>
                <a:gd name="T12" fmla="*/ 1906 w 10509"/>
                <a:gd name="T13" fmla="*/ 493 h 1111"/>
                <a:gd name="T14" fmla="*/ 1757 w 10509"/>
                <a:gd name="T15" fmla="*/ 483 h 1111"/>
                <a:gd name="T16" fmla="*/ 1628 w 10509"/>
                <a:gd name="T17" fmla="*/ 466 h 1111"/>
                <a:gd name="T18" fmla="*/ 1514 w 10509"/>
                <a:gd name="T19" fmla="*/ 440 h 1111"/>
                <a:gd name="T20" fmla="*/ 1416 w 10509"/>
                <a:gd name="T21" fmla="*/ 408 h 1111"/>
                <a:gd name="T22" fmla="*/ 1334 w 10509"/>
                <a:gd name="T23" fmla="*/ 372 h 1111"/>
                <a:gd name="T24" fmla="*/ 1263 w 10509"/>
                <a:gd name="T25" fmla="*/ 334 h 1111"/>
                <a:gd name="T26" fmla="*/ 1206 w 10509"/>
                <a:gd name="T27" fmla="*/ 290 h 1111"/>
                <a:gd name="T28" fmla="*/ 1160 w 10509"/>
                <a:gd name="T29" fmla="*/ 247 h 1111"/>
                <a:gd name="T30" fmla="*/ 1124 w 10509"/>
                <a:gd name="T31" fmla="*/ 204 h 1111"/>
                <a:gd name="T32" fmla="*/ 1083 w 10509"/>
                <a:gd name="T33" fmla="*/ 141 h 1111"/>
                <a:gd name="T34" fmla="*/ 1055 w 10509"/>
                <a:gd name="T35" fmla="*/ 67 h 1111"/>
                <a:gd name="T36" fmla="*/ 1046 w 10509"/>
                <a:gd name="T37" fmla="*/ 14 h 1111"/>
                <a:gd name="T38" fmla="*/ 1045 w 10509"/>
                <a:gd name="T39" fmla="*/ 0 h 1111"/>
                <a:gd name="T40" fmla="*/ 0 w 10509"/>
                <a:gd name="T41" fmla="*/ 0 h 1111"/>
                <a:gd name="T42" fmla="*/ 16 w 10509"/>
                <a:gd name="T43" fmla="*/ 40 h 1111"/>
                <a:gd name="T44" fmla="*/ 64 w 10509"/>
                <a:gd name="T45" fmla="*/ 136 h 1111"/>
                <a:gd name="T46" fmla="*/ 162 w 10509"/>
                <a:gd name="T47" fmla="*/ 295 h 1111"/>
                <a:gd name="T48" fmla="*/ 372 w 10509"/>
                <a:gd name="T49" fmla="*/ 589 h 1111"/>
                <a:gd name="T50" fmla="*/ 415 w 10509"/>
                <a:gd name="T51" fmla="*/ 643 h 1111"/>
                <a:gd name="T52" fmla="*/ 350 w 10509"/>
                <a:gd name="T53" fmla="*/ 697 h 1111"/>
                <a:gd name="T54" fmla="*/ 252 w 10509"/>
                <a:gd name="T55" fmla="*/ 793 h 1111"/>
                <a:gd name="T56" fmla="*/ 192 w 10509"/>
                <a:gd name="T57" fmla="*/ 879 h 1111"/>
                <a:gd name="T58" fmla="*/ 159 w 10509"/>
                <a:gd name="T59" fmla="*/ 953 h 1111"/>
                <a:gd name="T60" fmla="*/ 147 w 10509"/>
                <a:gd name="T61" fmla="*/ 1013 h 1111"/>
                <a:gd name="T62" fmla="*/ 149 w 10509"/>
                <a:gd name="T63" fmla="*/ 1061 h 1111"/>
                <a:gd name="T64" fmla="*/ 162 w 10509"/>
                <a:gd name="T65" fmla="*/ 1106 h 1111"/>
                <a:gd name="T66" fmla="*/ 166 w 10509"/>
                <a:gd name="T67" fmla="*/ 1111 h 1111"/>
                <a:gd name="T68" fmla="*/ 9805 w 10509"/>
                <a:gd name="T69" fmla="*/ 1111 h 1111"/>
                <a:gd name="T70" fmla="*/ 9861 w 10509"/>
                <a:gd name="T71" fmla="*/ 1107 h 1111"/>
                <a:gd name="T72" fmla="*/ 9963 w 10509"/>
                <a:gd name="T73" fmla="*/ 1088 h 1111"/>
                <a:gd name="T74" fmla="*/ 10054 w 10509"/>
                <a:gd name="T75" fmla="*/ 1057 h 1111"/>
                <a:gd name="T76" fmla="*/ 10135 w 10509"/>
                <a:gd name="T77" fmla="*/ 1012 h 1111"/>
                <a:gd name="T78" fmla="*/ 10204 w 10509"/>
                <a:gd name="T79" fmla="*/ 959 h 1111"/>
                <a:gd name="T80" fmla="*/ 10266 w 10509"/>
                <a:gd name="T81" fmla="*/ 895 h 1111"/>
                <a:gd name="T82" fmla="*/ 10317 w 10509"/>
                <a:gd name="T83" fmla="*/ 826 h 1111"/>
                <a:gd name="T84" fmla="*/ 10362 w 10509"/>
                <a:gd name="T85" fmla="*/ 753 h 1111"/>
                <a:gd name="T86" fmla="*/ 10415 w 10509"/>
                <a:gd name="T87" fmla="*/ 637 h 1111"/>
                <a:gd name="T88" fmla="*/ 10464 w 10509"/>
                <a:gd name="T89" fmla="*/ 480 h 1111"/>
                <a:gd name="T90" fmla="*/ 10493 w 10509"/>
                <a:gd name="T91" fmla="*/ 335 h 1111"/>
                <a:gd name="T92" fmla="*/ 10506 w 10509"/>
                <a:gd name="T93" fmla="*/ 213 h 1111"/>
                <a:gd name="T94" fmla="*/ 10509 w 10509"/>
                <a:gd name="T95" fmla="*/ 168 h 1111"/>
                <a:gd name="T96" fmla="*/ 6766 w 10509"/>
                <a:gd name="T97" fmla="*/ 168 h 1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0509" h="1111">
                  <a:moveTo>
                    <a:pt x="6766" y="168"/>
                  </a:moveTo>
                  <a:lnTo>
                    <a:pt x="6546" y="542"/>
                  </a:lnTo>
                  <a:lnTo>
                    <a:pt x="6135" y="537"/>
                  </a:lnTo>
                  <a:lnTo>
                    <a:pt x="3988" y="509"/>
                  </a:lnTo>
                  <a:lnTo>
                    <a:pt x="2528" y="495"/>
                  </a:lnTo>
                  <a:lnTo>
                    <a:pt x="1988" y="493"/>
                  </a:lnTo>
                  <a:lnTo>
                    <a:pt x="1906" y="493"/>
                  </a:lnTo>
                  <a:lnTo>
                    <a:pt x="1757" y="483"/>
                  </a:lnTo>
                  <a:lnTo>
                    <a:pt x="1628" y="466"/>
                  </a:lnTo>
                  <a:lnTo>
                    <a:pt x="1514" y="440"/>
                  </a:lnTo>
                  <a:lnTo>
                    <a:pt x="1416" y="408"/>
                  </a:lnTo>
                  <a:lnTo>
                    <a:pt x="1334" y="372"/>
                  </a:lnTo>
                  <a:lnTo>
                    <a:pt x="1263" y="334"/>
                  </a:lnTo>
                  <a:lnTo>
                    <a:pt x="1206" y="290"/>
                  </a:lnTo>
                  <a:lnTo>
                    <a:pt x="1160" y="247"/>
                  </a:lnTo>
                  <a:lnTo>
                    <a:pt x="1124" y="204"/>
                  </a:lnTo>
                  <a:lnTo>
                    <a:pt x="1083" y="141"/>
                  </a:lnTo>
                  <a:lnTo>
                    <a:pt x="1055" y="67"/>
                  </a:lnTo>
                  <a:lnTo>
                    <a:pt x="1046" y="14"/>
                  </a:lnTo>
                  <a:lnTo>
                    <a:pt x="1045" y="0"/>
                  </a:lnTo>
                  <a:lnTo>
                    <a:pt x="0" y="0"/>
                  </a:lnTo>
                  <a:lnTo>
                    <a:pt x="16" y="40"/>
                  </a:lnTo>
                  <a:lnTo>
                    <a:pt x="64" y="136"/>
                  </a:lnTo>
                  <a:lnTo>
                    <a:pt x="162" y="295"/>
                  </a:lnTo>
                  <a:lnTo>
                    <a:pt x="372" y="589"/>
                  </a:lnTo>
                  <a:lnTo>
                    <a:pt x="415" y="643"/>
                  </a:lnTo>
                  <a:lnTo>
                    <a:pt x="350" y="697"/>
                  </a:lnTo>
                  <a:lnTo>
                    <a:pt x="252" y="793"/>
                  </a:lnTo>
                  <a:lnTo>
                    <a:pt x="192" y="879"/>
                  </a:lnTo>
                  <a:lnTo>
                    <a:pt x="159" y="953"/>
                  </a:lnTo>
                  <a:lnTo>
                    <a:pt x="147" y="1013"/>
                  </a:lnTo>
                  <a:lnTo>
                    <a:pt x="149" y="1061"/>
                  </a:lnTo>
                  <a:lnTo>
                    <a:pt x="162" y="1106"/>
                  </a:lnTo>
                  <a:lnTo>
                    <a:pt x="166" y="1111"/>
                  </a:lnTo>
                  <a:lnTo>
                    <a:pt x="9805" y="1111"/>
                  </a:lnTo>
                  <a:lnTo>
                    <a:pt x="9861" y="1107"/>
                  </a:lnTo>
                  <a:lnTo>
                    <a:pt x="9963" y="1088"/>
                  </a:lnTo>
                  <a:lnTo>
                    <a:pt x="10054" y="1057"/>
                  </a:lnTo>
                  <a:lnTo>
                    <a:pt x="10135" y="1012"/>
                  </a:lnTo>
                  <a:lnTo>
                    <a:pt x="10204" y="959"/>
                  </a:lnTo>
                  <a:lnTo>
                    <a:pt x="10266" y="895"/>
                  </a:lnTo>
                  <a:lnTo>
                    <a:pt x="10317" y="826"/>
                  </a:lnTo>
                  <a:lnTo>
                    <a:pt x="10362" y="753"/>
                  </a:lnTo>
                  <a:lnTo>
                    <a:pt x="10415" y="637"/>
                  </a:lnTo>
                  <a:lnTo>
                    <a:pt x="10464" y="480"/>
                  </a:lnTo>
                  <a:lnTo>
                    <a:pt x="10493" y="335"/>
                  </a:lnTo>
                  <a:lnTo>
                    <a:pt x="10506" y="213"/>
                  </a:lnTo>
                  <a:lnTo>
                    <a:pt x="10509" y="168"/>
                  </a:lnTo>
                  <a:lnTo>
                    <a:pt x="6766" y="168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4" name="Rectangle 105"/>
            <p:cNvSpPr>
              <a:spLocks noChangeArrowheads="1"/>
            </p:cNvSpPr>
            <p:nvPr/>
          </p:nvSpPr>
          <p:spPr bwMode="auto">
            <a:xfrm flipH="1">
              <a:off x="9150096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5" name="Rectangle 106"/>
            <p:cNvSpPr>
              <a:spLocks noChangeArrowheads="1"/>
            </p:cNvSpPr>
            <p:nvPr/>
          </p:nvSpPr>
          <p:spPr bwMode="auto">
            <a:xfrm flipH="1">
              <a:off x="9111837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6" name="Rectangle 107"/>
            <p:cNvSpPr>
              <a:spLocks noChangeArrowheads="1"/>
            </p:cNvSpPr>
            <p:nvPr/>
          </p:nvSpPr>
          <p:spPr bwMode="auto">
            <a:xfrm flipH="1">
              <a:off x="9073578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7" name="Rectangle 108"/>
            <p:cNvSpPr>
              <a:spLocks noChangeArrowheads="1"/>
            </p:cNvSpPr>
            <p:nvPr/>
          </p:nvSpPr>
          <p:spPr bwMode="auto">
            <a:xfrm flipH="1">
              <a:off x="9035029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8" name="Rectangle 109"/>
            <p:cNvSpPr>
              <a:spLocks noChangeArrowheads="1"/>
            </p:cNvSpPr>
            <p:nvPr/>
          </p:nvSpPr>
          <p:spPr bwMode="auto">
            <a:xfrm flipH="1">
              <a:off x="8996770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9" name="Rectangle 110"/>
            <p:cNvSpPr>
              <a:spLocks noChangeArrowheads="1"/>
            </p:cNvSpPr>
            <p:nvPr/>
          </p:nvSpPr>
          <p:spPr bwMode="auto">
            <a:xfrm flipH="1">
              <a:off x="8958221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0" name="Rectangle 111"/>
            <p:cNvSpPr>
              <a:spLocks noChangeArrowheads="1"/>
            </p:cNvSpPr>
            <p:nvPr/>
          </p:nvSpPr>
          <p:spPr bwMode="auto">
            <a:xfrm flipH="1">
              <a:off x="8919962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1" name="Rectangle 112"/>
            <p:cNvSpPr>
              <a:spLocks noChangeArrowheads="1"/>
            </p:cNvSpPr>
            <p:nvPr/>
          </p:nvSpPr>
          <p:spPr bwMode="auto">
            <a:xfrm flipH="1">
              <a:off x="9141690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2" name="Rectangle 113"/>
            <p:cNvSpPr>
              <a:spLocks noChangeArrowheads="1"/>
            </p:cNvSpPr>
            <p:nvPr/>
          </p:nvSpPr>
          <p:spPr bwMode="auto">
            <a:xfrm flipH="1">
              <a:off x="9109228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3" name="Rectangle 114"/>
            <p:cNvSpPr>
              <a:spLocks noChangeArrowheads="1"/>
            </p:cNvSpPr>
            <p:nvPr/>
          </p:nvSpPr>
          <p:spPr bwMode="auto">
            <a:xfrm flipH="1">
              <a:off x="9076766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4" name="Rectangle 115"/>
            <p:cNvSpPr>
              <a:spLocks noChangeArrowheads="1"/>
            </p:cNvSpPr>
            <p:nvPr/>
          </p:nvSpPr>
          <p:spPr bwMode="auto">
            <a:xfrm flipH="1">
              <a:off x="9044593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5" name="Rectangle 116"/>
            <p:cNvSpPr>
              <a:spLocks noChangeArrowheads="1"/>
            </p:cNvSpPr>
            <p:nvPr/>
          </p:nvSpPr>
          <p:spPr bwMode="auto">
            <a:xfrm flipH="1">
              <a:off x="9012131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6" name="Rectangle 117"/>
            <p:cNvSpPr>
              <a:spLocks noChangeArrowheads="1"/>
            </p:cNvSpPr>
            <p:nvPr/>
          </p:nvSpPr>
          <p:spPr bwMode="auto">
            <a:xfrm flipH="1">
              <a:off x="8979669" y="-841526"/>
              <a:ext cx="1420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7" name="Rectangle 118"/>
            <p:cNvSpPr>
              <a:spLocks noChangeArrowheads="1"/>
            </p:cNvSpPr>
            <p:nvPr/>
          </p:nvSpPr>
          <p:spPr bwMode="auto">
            <a:xfrm flipH="1">
              <a:off x="8947207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8" name="Rectangle 119"/>
            <p:cNvSpPr>
              <a:spLocks noChangeArrowheads="1"/>
            </p:cNvSpPr>
            <p:nvPr/>
          </p:nvSpPr>
          <p:spPr bwMode="auto">
            <a:xfrm flipH="1">
              <a:off x="9128937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9" name="Rectangle 120"/>
            <p:cNvSpPr>
              <a:spLocks noChangeArrowheads="1"/>
            </p:cNvSpPr>
            <p:nvPr/>
          </p:nvSpPr>
          <p:spPr bwMode="auto">
            <a:xfrm flipH="1">
              <a:off x="9105170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0" name="Rectangle 121"/>
            <p:cNvSpPr>
              <a:spLocks noChangeArrowheads="1"/>
            </p:cNvSpPr>
            <p:nvPr/>
          </p:nvSpPr>
          <p:spPr bwMode="auto">
            <a:xfrm flipH="1">
              <a:off x="9081693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1" name="Rectangle 122"/>
            <p:cNvSpPr>
              <a:spLocks noChangeArrowheads="1"/>
            </p:cNvSpPr>
            <p:nvPr/>
          </p:nvSpPr>
          <p:spPr bwMode="auto">
            <a:xfrm flipH="1">
              <a:off x="9057926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2" name="Rectangle 123"/>
            <p:cNvSpPr>
              <a:spLocks noChangeArrowheads="1"/>
            </p:cNvSpPr>
            <p:nvPr/>
          </p:nvSpPr>
          <p:spPr bwMode="auto">
            <a:xfrm flipH="1">
              <a:off x="9034159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3" name="Rectangle 124"/>
            <p:cNvSpPr>
              <a:spLocks noChangeArrowheads="1"/>
            </p:cNvSpPr>
            <p:nvPr/>
          </p:nvSpPr>
          <p:spPr bwMode="auto">
            <a:xfrm flipH="1">
              <a:off x="9010682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4" name="Rectangle 125"/>
            <p:cNvSpPr>
              <a:spLocks noChangeArrowheads="1"/>
            </p:cNvSpPr>
            <p:nvPr/>
          </p:nvSpPr>
          <p:spPr bwMode="auto">
            <a:xfrm flipH="1">
              <a:off x="8986915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5" name="Rectangle 126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44056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6" name="Rectangle 127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11884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7" name="Rectangle 128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37100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8" name="Rectangle 129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9855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9" name="Freeform 130"/>
            <p:cNvSpPr>
              <a:spLocks/>
            </p:cNvSpPr>
            <p:nvPr/>
          </p:nvSpPr>
          <p:spPr bwMode="auto">
            <a:xfrm flipH="1">
              <a:off x="9762821" y="-780369"/>
              <a:ext cx="100285" cy="4058"/>
            </a:xfrm>
            <a:custGeom>
              <a:avLst/>
              <a:gdLst>
                <a:gd name="T0" fmla="*/ 1034 w 1039"/>
                <a:gd name="T1" fmla="*/ 42 h 42"/>
                <a:gd name="T2" fmla="*/ 5 w 1039"/>
                <a:gd name="T3" fmla="*/ 42 h 42"/>
                <a:gd name="T4" fmla="*/ 2 w 1039"/>
                <a:gd name="T5" fmla="*/ 41 h 42"/>
                <a:gd name="T6" fmla="*/ 0 w 1039"/>
                <a:gd name="T7" fmla="*/ 36 h 42"/>
                <a:gd name="T8" fmla="*/ 0 w 1039"/>
                <a:gd name="T9" fmla="*/ 6 h 42"/>
                <a:gd name="T10" fmla="*/ 2 w 1039"/>
                <a:gd name="T11" fmla="*/ 2 h 42"/>
                <a:gd name="T12" fmla="*/ 5 w 1039"/>
                <a:gd name="T13" fmla="*/ 0 h 42"/>
                <a:gd name="T14" fmla="*/ 1033 w 1039"/>
                <a:gd name="T15" fmla="*/ 0 h 42"/>
                <a:gd name="T16" fmla="*/ 1036 w 1039"/>
                <a:gd name="T17" fmla="*/ 2 h 42"/>
                <a:gd name="T18" fmla="*/ 1037 w 1039"/>
                <a:gd name="T19" fmla="*/ 6 h 42"/>
                <a:gd name="T20" fmla="*/ 1037 w 1039"/>
                <a:gd name="T21" fmla="*/ 36 h 42"/>
                <a:gd name="T22" fmla="*/ 1039 w 1039"/>
                <a:gd name="T23" fmla="*/ 41 h 42"/>
                <a:gd name="T24" fmla="*/ 1034 w 1039"/>
                <a:gd name="T25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39" h="42">
                  <a:moveTo>
                    <a:pt x="1034" y="42"/>
                  </a:moveTo>
                  <a:lnTo>
                    <a:pt x="5" y="42"/>
                  </a:lnTo>
                  <a:lnTo>
                    <a:pt x="2" y="41"/>
                  </a:lnTo>
                  <a:lnTo>
                    <a:pt x="0" y="36"/>
                  </a:lnTo>
                  <a:lnTo>
                    <a:pt x="0" y="6"/>
                  </a:lnTo>
                  <a:lnTo>
                    <a:pt x="2" y="2"/>
                  </a:lnTo>
                  <a:lnTo>
                    <a:pt x="5" y="0"/>
                  </a:lnTo>
                  <a:lnTo>
                    <a:pt x="1033" y="0"/>
                  </a:lnTo>
                  <a:lnTo>
                    <a:pt x="1036" y="2"/>
                  </a:lnTo>
                  <a:lnTo>
                    <a:pt x="1037" y="6"/>
                  </a:lnTo>
                  <a:lnTo>
                    <a:pt x="1037" y="36"/>
                  </a:lnTo>
                  <a:lnTo>
                    <a:pt x="1039" y="41"/>
                  </a:lnTo>
                  <a:lnTo>
                    <a:pt x="1034" y="42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0" y="711591"/>
            <a:ext cx="12200772" cy="6146409"/>
            <a:chOff x="1" y="711592"/>
            <a:chExt cx="12200772" cy="6146409"/>
          </a:xfrm>
        </p:grpSpPr>
        <p:sp>
          <p:nvSpPr>
            <p:cNvPr id="164" name="자유형 163"/>
            <p:cNvSpPr/>
            <p:nvPr/>
          </p:nvSpPr>
          <p:spPr>
            <a:xfrm rot="16200000">
              <a:off x="3027182" y="-2315589"/>
              <a:ext cx="6146409" cy="12200772"/>
            </a:xfrm>
            <a:custGeom>
              <a:avLst/>
              <a:gdLst>
                <a:gd name="connsiteX0" fmla="*/ 6146409 w 6146409"/>
                <a:gd name="connsiteY0" fmla="*/ 2222 h 12200772"/>
                <a:gd name="connsiteX1" fmla="*/ 6065629 w 6146409"/>
                <a:gd name="connsiteY1" fmla="*/ 164558 h 12200772"/>
                <a:gd name="connsiteX2" fmla="*/ 6114959 w 6146409"/>
                <a:gd name="connsiteY2" fmla="*/ 314135 h 12200772"/>
                <a:gd name="connsiteX3" fmla="*/ 6138200 w 6146409"/>
                <a:gd name="connsiteY3" fmla="*/ 323564 h 12200772"/>
                <a:gd name="connsiteX4" fmla="*/ 6146409 w 6146409"/>
                <a:gd name="connsiteY4" fmla="*/ 323564 h 12200772"/>
                <a:gd name="connsiteX5" fmla="*/ 6142304 w 6146409"/>
                <a:gd name="connsiteY5" fmla="*/ 325229 h 12200772"/>
                <a:gd name="connsiteX6" fmla="*/ 6146409 w 6146409"/>
                <a:gd name="connsiteY6" fmla="*/ 326894 h 12200772"/>
                <a:gd name="connsiteX7" fmla="*/ 6138200 w 6146409"/>
                <a:gd name="connsiteY7" fmla="*/ 326894 h 12200772"/>
                <a:gd name="connsiteX8" fmla="*/ 6114958 w 6146409"/>
                <a:gd name="connsiteY8" fmla="*/ 336323 h 12200772"/>
                <a:gd name="connsiteX9" fmla="*/ 6065628 w 6146409"/>
                <a:gd name="connsiteY9" fmla="*/ 485900 h 12200772"/>
                <a:gd name="connsiteX10" fmla="*/ 6114958 w 6146409"/>
                <a:gd name="connsiteY10" fmla="*/ 635477 h 12200772"/>
                <a:gd name="connsiteX11" fmla="*/ 6138200 w 6146409"/>
                <a:gd name="connsiteY11" fmla="*/ 644906 h 12200772"/>
                <a:gd name="connsiteX12" fmla="*/ 6146408 w 6146409"/>
                <a:gd name="connsiteY12" fmla="*/ 644906 h 12200772"/>
                <a:gd name="connsiteX13" fmla="*/ 6142304 w 6146409"/>
                <a:gd name="connsiteY13" fmla="*/ 646571 h 12200772"/>
                <a:gd name="connsiteX14" fmla="*/ 6146409 w 6146409"/>
                <a:gd name="connsiteY14" fmla="*/ 648235 h 12200772"/>
                <a:gd name="connsiteX15" fmla="*/ 6138200 w 6146409"/>
                <a:gd name="connsiteY15" fmla="*/ 648235 h 12200772"/>
                <a:gd name="connsiteX16" fmla="*/ 6114958 w 6146409"/>
                <a:gd name="connsiteY16" fmla="*/ 657664 h 12200772"/>
                <a:gd name="connsiteX17" fmla="*/ 6065628 w 6146409"/>
                <a:gd name="connsiteY17" fmla="*/ 807242 h 12200772"/>
                <a:gd name="connsiteX18" fmla="*/ 6114958 w 6146409"/>
                <a:gd name="connsiteY18" fmla="*/ 956818 h 12200772"/>
                <a:gd name="connsiteX19" fmla="*/ 6138200 w 6146409"/>
                <a:gd name="connsiteY19" fmla="*/ 966247 h 12200772"/>
                <a:gd name="connsiteX20" fmla="*/ 6146408 w 6146409"/>
                <a:gd name="connsiteY20" fmla="*/ 966247 h 12200772"/>
                <a:gd name="connsiteX21" fmla="*/ 6142304 w 6146409"/>
                <a:gd name="connsiteY21" fmla="*/ 967912 h 12200772"/>
                <a:gd name="connsiteX22" fmla="*/ 6146408 w 6146409"/>
                <a:gd name="connsiteY22" fmla="*/ 969577 h 12200772"/>
                <a:gd name="connsiteX23" fmla="*/ 6138200 w 6146409"/>
                <a:gd name="connsiteY23" fmla="*/ 969577 h 12200772"/>
                <a:gd name="connsiteX24" fmla="*/ 6114958 w 6146409"/>
                <a:gd name="connsiteY24" fmla="*/ 979006 h 12200772"/>
                <a:gd name="connsiteX25" fmla="*/ 6065628 w 6146409"/>
                <a:gd name="connsiteY25" fmla="*/ 1128583 h 12200772"/>
                <a:gd name="connsiteX26" fmla="*/ 6114958 w 6146409"/>
                <a:gd name="connsiteY26" fmla="*/ 1278160 h 12200772"/>
                <a:gd name="connsiteX27" fmla="*/ 6138200 w 6146409"/>
                <a:gd name="connsiteY27" fmla="*/ 1287589 h 12200772"/>
                <a:gd name="connsiteX28" fmla="*/ 6146408 w 6146409"/>
                <a:gd name="connsiteY28" fmla="*/ 1287589 h 12200772"/>
                <a:gd name="connsiteX29" fmla="*/ 6142304 w 6146409"/>
                <a:gd name="connsiteY29" fmla="*/ 1289254 h 12200772"/>
                <a:gd name="connsiteX30" fmla="*/ 6146408 w 6146409"/>
                <a:gd name="connsiteY30" fmla="*/ 1290919 h 12200772"/>
                <a:gd name="connsiteX31" fmla="*/ 6138199 w 6146409"/>
                <a:gd name="connsiteY31" fmla="*/ 1290919 h 12200772"/>
                <a:gd name="connsiteX32" fmla="*/ 6114958 w 6146409"/>
                <a:gd name="connsiteY32" fmla="*/ 1300348 h 12200772"/>
                <a:gd name="connsiteX33" fmla="*/ 6065628 w 6146409"/>
                <a:gd name="connsiteY33" fmla="*/ 1449925 h 12200772"/>
                <a:gd name="connsiteX34" fmla="*/ 6114958 w 6146409"/>
                <a:gd name="connsiteY34" fmla="*/ 1599502 h 12200772"/>
                <a:gd name="connsiteX35" fmla="*/ 6138199 w 6146409"/>
                <a:gd name="connsiteY35" fmla="*/ 1608931 h 12200772"/>
                <a:gd name="connsiteX36" fmla="*/ 6146408 w 6146409"/>
                <a:gd name="connsiteY36" fmla="*/ 1608931 h 12200772"/>
                <a:gd name="connsiteX37" fmla="*/ 6142304 w 6146409"/>
                <a:gd name="connsiteY37" fmla="*/ 1610596 h 12200772"/>
                <a:gd name="connsiteX38" fmla="*/ 6146408 w 6146409"/>
                <a:gd name="connsiteY38" fmla="*/ 1612261 h 12200772"/>
                <a:gd name="connsiteX39" fmla="*/ 6138199 w 6146409"/>
                <a:gd name="connsiteY39" fmla="*/ 1612261 h 12200772"/>
                <a:gd name="connsiteX40" fmla="*/ 6114958 w 6146409"/>
                <a:gd name="connsiteY40" fmla="*/ 1621690 h 12200772"/>
                <a:gd name="connsiteX41" fmla="*/ 6065628 w 6146409"/>
                <a:gd name="connsiteY41" fmla="*/ 1771267 h 12200772"/>
                <a:gd name="connsiteX42" fmla="*/ 6114958 w 6146409"/>
                <a:gd name="connsiteY42" fmla="*/ 1920843 h 12200772"/>
                <a:gd name="connsiteX43" fmla="*/ 6138199 w 6146409"/>
                <a:gd name="connsiteY43" fmla="*/ 1930273 h 12200772"/>
                <a:gd name="connsiteX44" fmla="*/ 6146408 w 6146409"/>
                <a:gd name="connsiteY44" fmla="*/ 1930273 h 12200772"/>
                <a:gd name="connsiteX45" fmla="*/ 6142303 w 6146409"/>
                <a:gd name="connsiteY45" fmla="*/ 1931938 h 12200772"/>
                <a:gd name="connsiteX46" fmla="*/ 6146408 w 6146409"/>
                <a:gd name="connsiteY46" fmla="*/ 1933603 h 12200772"/>
                <a:gd name="connsiteX47" fmla="*/ 6138199 w 6146409"/>
                <a:gd name="connsiteY47" fmla="*/ 1933603 h 12200772"/>
                <a:gd name="connsiteX48" fmla="*/ 6114957 w 6146409"/>
                <a:gd name="connsiteY48" fmla="*/ 1943032 h 12200772"/>
                <a:gd name="connsiteX49" fmla="*/ 6065627 w 6146409"/>
                <a:gd name="connsiteY49" fmla="*/ 2092608 h 12200772"/>
                <a:gd name="connsiteX50" fmla="*/ 6114957 w 6146409"/>
                <a:gd name="connsiteY50" fmla="*/ 2242185 h 12200772"/>
                <a:gd name="connsiteX51" fmla="*/ 6138199 w 6146409"/>
                <a:gd name="connsiteY51" fmla="*/ 2251614 h 12200772"/>
                <a:gd name="connsiteX52" fmla="*/ 6146407 w 6146409"/>
                <a:gd name="connsiteY52" fmla="*/ 2251614 h 12200772"/>
                <a:gd name="connsiteX53" fmla="*/ 6142303 w 6146409"/>
                <a:gd name="connsiteY53" fmla="*/ 2253279 h 12200772"/>
                <a:gd name="connsiteX54" fmla="*/ 6146408 w 6146409"/>
                <a:gd name="connsiteY54" fmla="*/ 2254944 h 12200772"/>
                <a:gd name="connsiteX55" fmla="*/ 6138199 w 6146409"/>
                <a:gd name="connsiteY55" fmla="*/ 2254944 h 12200772"/>
                <a:gd name="connsiteX56" fmla="*/ 6114957 w 6146409"/>
                <a:gd name="connsiteY56" fmla="*/ 2264374 h 12200772"/>
                <a:gd name="connsiteX57" fmla="*/ 6065627 w 6146409"/>
                <a:gd name="connsiteY57" fmla="*/ 2413950 h 12200772"/>
                <a:gd name="connsiteX58" fmla="*/ 6114957 w 6146409"/>
                <a:gd name="connsiteY58" fmla="*/ 2563526 h 12200772"/>
                <a:gd name="connsiteX59" fmla="*/ 6138199 w 6146409"/>
                <a:gd name="connsiteY59" fmla="*/ 2572956 h 12200772"/>
                <a:gd name="connsiteX60" fmla="*/ 6146407 w 6146409"/>
                <a:gd name="connsiteY60" fmla="*/ 2572956 h 12200772"/>
                <a:gd name="connsiteX61" fmla="*/ 6142303 w 6146409"/>
                <a:gd name="connsiteY61" fmla="*/ 2574620 h 12200772"/>
                <a:gd name="connsiteX62" fmla="*/ 6146407 w 6146409"/>
                <a:gd name="connsiteY62" fmla="*/ 2576286 h 12200772"/>
                <a:gd name="connsiteX63" fmla="*/ 6138199 w 6146409"/>
                <a:gd name="connsiteY63" fmla="*/ 2576286 h 12200772"/>
                <a:gd name="connsiteX64" fmla="*/ 6114957 w 6146409"/>
                <a:gd name="connsiteY64" fmla="*/ 2585714 h 12200772"/>
                <a:gd name="connsiteX65" fmla="*/ 6065627 w 6146409"/>
                <a:gd name="connsiteY65" fmla="*/ 2735292 h 12200772"/>
                <a:gd name="connsiteX66" fmla="*/ 6114957 w 6146409"/>
                <a:gd name="connsiteY66" fmla="*/ 2884868 h 12200772"/>
                <a:gd name="connsiteX67" fmla="*/ 6138199 w 6146409"/>
                <a:gd name="connsiteY67" fmla="*/ 2894298 h 12200772"/>
                <a:gd name="connsiteX68" fmla="*/ 6146407 w 6146409"/>
                <a:gd name="connsiteY68" fmla="*/ 2894298 h 12200772"/>
                <a:gd name="connsiteX69" fmla="*/ 6142303 w 6146409"/>
                <a:gd name="connsiteY69" fmla="*/ 2895963 h 12200772"/>
                <a:gd name="connsiteX70" fmla="*/ 6146407 w 6146409"/>
                <a:gd name="connsiteY70" fmla="*/ 2897627 h 12200772"/>
                <a:gd name="connsiteX71" fmla="*/ 6138199 w 6146409"/>
                <a:gd name="connsiteY71" fmla="*/ 2897627 h 12200772"/>
                <a:gd name="connsiteX72" fmla="*/ 6114957 w 6146409"/>
                <a:gd name="connsiteY72" fmla="*/ 2907056 h 12200772"/>
                <a:gd name="connsiteX73" fmla="*/ 6065627 w 6146409"/>
                <a:gd name="connsiteY73" fmla="*/ 3056633 h 12200772"/>
                <a:gd name="connsiteX74" fmla="*/ 6114957 w 6146409"/>
                <a:gd name="connsiteY74" fmla="*/ 3206209 h 12200772"/>
                <a:gd name="connsiteX75" fmla="*/ 6138199 w 6146409"/>
                <a:gd name="connsiteY75" fmla="*/ 3215638 h 12200772"/>
                <a:gd name="connsiteX76" fmla="*/ 6146407 w 6146409"/>
                <a:gd name="connsiteY76" fmla="*/ 3215638 h 12200772"/>
                <a:gd name="connsiteX77" fmla="*/ 6142303 w 6146409"/>
                <a:gd name="connsiteY77" fmla="*/ 3217303 h 12200772"/>
                <a:gd name="connsiteX78" fmla="*/ 6146407 w 6146409"/>
                <a:gd name="connsiteY78" fmla="*/ 3218969 h 12200772"/>
                <a:gd name="connsiteX79" fmla="*/ 6138198 w 6146409"/>
                <a:gd name="connsiteY79" fmla="*/ 3218969 h 12200772"/>
                <a:gd name="connsiteX80" fmla="*/ 6114956 w 6146409"/>
                <a:gd name="connsiteY80" fmla="*/ 3228397 h 12200772"/>
                <a:gd name="connsiteX81" fmla="*/ 6065626 w 6146409"/>
                <a:gd name="connsiteY81" fmla="*/ 3377975 h 12200772"/>
                <a:gd name="connsiteX82" fmla="*/ 6114956 w 6146409"/>
                <a:gd name="connsiteY82" fmla="*/ 3527551 h 12200772"/>
                <a:gd name="connsiteX83" fmla="*/ 6138198 w 6146409"/>
                <a:gd name="connsiteY83" fmla="*/ 3536980 h 12200772"/>
                <a:gd name="connsiteX84" fmla="*/ 6146407 w 6146409"/>
                <a:gd name="connsiteY84" fmla="*/ 3536980 h 12200772"/>
                <a:gd name="connsiteX85" fmla="*/ 6142303 w 6146409"/>
                <a:gd name="connsiteY85" fmla="*/ 3538645 h 12200772"/>
                <a:gd name="connsiteX86" fmla="*/ 6146407 w 6146409"/>
                <a:gd name="connsiteY86" fmla="*/ 3540310 h 12200772"/>
                <a:gd name="connsiteX87" fmla="*/ 6138198 w 6146409"/>
                <a:gd name="connsiteY87" fmla="*/ 3540310 h 12200772"/>
                <a:gd name="connsiteX88" fmla="*/ 6114956 w 6146409"/>
                <a:gd name="connsiteY88" fmla="*/ 3549739 h 12200772"/>
                <a:gd name="connsiteX89" fmla="*/ 6065626 w 6146409"/>
                <a:gd name="connsiteY89" fmla="*/ 3699316 h 12200772"/>
                <a:gd name="connsiteX90" fmla="*/ 6114956 w 6146409"/>
                <a:gd name="connsiteY90" fmla="*/ 3848893 h 12200772"/>
                <a:gd name="connsiteX91" fmla="*/ 6138198 w 6146409"/>
                <a:gd name="connsiteY91" fmla="*/ 3858322 h 12200772"/>
                <a:gd name="connsiteX92" fmla="*/ 6146406 w 6146409"/>
                <a:gd name="connsiteY92" fmla="*/ 3858322 h 12200772"/>
                <a:gd name="connsiteX93" fmla="*/ 6142302 w 6146409"/>
                <a:gd name="connsiteY93" fmla="*/ 3859987 h 12200772"/>
                <a:gd name="connsiteX94" fmla="*/ 6146407 w 6146409"/>
                <a:gd name="connsiteY94" fmla="*/ 3861652 h 12200772"/>
                <a:gd name="connsiteX95" fmla="*/ 6138198 w 6146409"/>
                <a:gd name="connsiteY95" fmla="*/ 3861652 h 12200772"/>
                <a:gd name="connsiteX96" fmla="*/ 6114956 w 6146409"/>
                <a:gd name="connsiteY96" fmla="*/ 3871081 h 12200772"/>
                <a:gd name="connsiteX97" fmla="*/ 6065626 w 6146409"/>
                <a:gd name="connsiteY97" fmla="*/ 4020658 h 12200772"/>
                <a:gd name="connsiteX98" fmla="*/ 6114956 w 6146409"/>
                <a:gd name="connsiteY98" fmla="*/ 4170234 h 12200772"/>
                <a:gd name="connsiteX99" fmla="*/ 6138198 w 6146409"/>
                <a:gd name="connsiteY99" fmla="*/ 4179664 h 12200772"/>
                <a:gd name="connsiteX100" fmla="*/ 6146406 w 6146409"/>
                <a:gd name="connsiteY100" fmla="*/ 4179664 h 12200772"/>
                <a:gd name="connsiteX101" fmla="*/ 6142302 w 6146409"/>
                <a:gd name="connsiteY101" fmla="*/ 4181329 h 12200772"/>
                <a:gd name="connsiteX102" fmla="*/ 6146406 w 6146409"/>
                <a:gd name="connsiteY102" fmla="*/ 4182993 h 12200772"/>
                <a:gd name="connsiteX103" fmla="*/ 6138198 w 6146409"/>
                <a:gd name="connsiteY103" fmla="*/ 4182993 h 12200772"/>
                <a:gd name="connsiteX104" fmla="*/ 6114956 w 6146409"/>
                <a:gd name="connsiteY104" fmla="*/ 4192423 h 12200772"/>
                <a:gd name="connsiteX105" fmla="*/ 6065626 w 6146409"/>
                <a:gd name="connsiteY105" fmla="*/ 4342000 h 12200772"/>
                <a:gd name="connsiteX106" fmla="*/ 6114956 w 6146409"/>
                <a:gd name="connsiteY106" fmla="*/ 4491576 h 12200772"/>
                <a:gd name="connsiteX107" fmla="*/ 6138198 w 6146409"/>
                <a:gd name="connsiteY107" fmla="*/ 4501005 h 12200772"/>
                <a:gd name="connsiteX108" fmla="*/ 6146406 w 6146409"/>
                <a:gd name="connsiteY108" fmla="*/ 4501005 h 12200772"/>
                <a:gd name="connsiteX109" fmla="*/ 6142302 w 6146409"/>
                <a:gd name="connsiteY109" fmla="*/ 4502670 h 12200772"/>
                <a:gd name="connsiteX110" fmla="*/ 6146406 w 6146409"/>
                <a:gd name="connsiteY110" fmla="*/ 4504335 h 12200772"/>
                <a:gd name="connsiteX111" fmla="*/ 6138198 w 6146409"/>
                <a:gd name="connsiteY111" fmla="*/ 4504335 h 12200772"/>
                <a:gd name="connsiteX112" fmla="*/ 6114956 w 6146409"/>
                <a:gd name="connsiteY112" fmla="*/ 4513765 h 12200772"/>
                <a:gd name="connsiteX113" fmla="*/ 6065626 w 6146409"/>
                <a:gd name="connsiteY113" fmla="*/ 4663342 h 12200772"/>
                <a:gd name="connsiteX114" fmla="*/ 6114956 w 6146409"/>
                <a:gd name="connsiteY114" fmla="*/ 4812918 h 12200772"/>
                <a:gd name="connsiteX115" fmla="*/ 6138197 w 6146409"/>
                <a:gd name="connsiteY115" fmla="*/ 4822348 h 12200772"/>
                <a:gd name="connsiteX116" fmla="*/ 6146406 w 6146409"/>
                <a:gd name="connsiteY116" fmla="*/ 4822348 h 12200772"/>
                <a:gd name="connsiteX117" fmla="*/ 6142302 w 6146409"/>
                <a:gd name="connsiteY117" fmla="*/ 4824012 h 12200772"/>
                <a:gd name="connsiteX118" fmla="*/ 6146406 w 6146409"/>
                <a:gd name="connsiteY118" fmla="*/ 4825677 h 12200772"/>
                <a:gd name="connsiteX119" fmla="*/ 6138197 w 6146409"/>
                <a:gd name="connsiteY119" fmla="*/ 4825677 h 12200772"/>
                <a:gd name="connsiteX120" fmla="*/ 6114955 w 6146409"/>
                <a:gd name="connsiteY120" fmla="*/ 4835106 h 12200772"/>
                <a:gd name="connsiteX121" fmla="*/ 6065625 w 6146409"/>
                <a:gd name="connsiteY121" fmla="*/ 4984683 h 12200772"/>
                <a:gd name="connsiteX122" fmla="*/ 6114955 w 6146409"/>
                <a:gd name="connsiteY122" fmla="*/ 5134260 h 12200772"/>
                <a:gd name="connsiteX123" fmla="*/ 6138197 w 6146409"/>
                <a:gd name="connsiteY123" fmla="*/ 5143689 h 12200772"/>
                <a:gd name="connsiteX124" fmla="*/ 6146405 w 6146409"/>
                <a:gd name="connsiteY124" fmla="*/ 5143689 h 12200772"/>
                <a:gd name="connsiteX125" fmla="*/ 6142301 w 6146409"/>
                <a:gd name="connsiteY125" fmla="*/ 5145354 h 12200772"/>
                <a:gd name="connsiteX126" fmla="*/ 6146406 w 6146409"/>
                <a:gd name="connsiteY126" fmla="*/ 5147018 h 12200772"/>
                <a:gd name="connsiteX127" fmla="*/ 6138197 w 6146409"/>
                <a:gd name="connsiteY127" fmla="*/ 5147018 h 12200772"/>
                <a:gd name="connsiteX128" fmla="*/ 6114955 w 6146409"/>
                <a:gd name="connsiteY128" fmla="*/ 5156448 h 12200772"/>
                <a:gd name="connsiteX129" fmla="*/ 6065625 w 6146409"/>
                <a:gd name="connsiteY129" fmla="*/ 5306025 h 12200772"/>
                <a:gd name="connsiteX130" fmla="*/ 6114955 w 6146409"/>
                <a:gd name="connsiteY130" fmla="*/ 5455601 h 12200772"/>
                <a:gd name="connsiteX131" fmla="*/ 6138197 w 6146409"/>
                <a:gd name="connsiteY131" fmla="*/ 5465031 h 12200772"/>
                <a:gd name="connsiteX132" fmla="*/ 6146405 w 6146409"/>
                <a:gd name="connsiteY132" fmla="*/ 5465031 h 12200772"/>
                <a:gd name="connsiteX133" fmla="*/ 6142301 w 6146409"/>
                <a:gd name="connsiteY133" fmla="*/ 5466695 h 12200772"/>
                <a:gd name="connsiteX134" fmla="*/ 6146405 w 6146409"/>
                <a:gd name="connsiteY134" fmla="*/ 5468361 h 12200772"/>
                <a:gd name="connsiteX135" fmla="*/ 6138197 w 6146409"/>
                <a:gd name="connsiteY135" fmla="*/ 5468361 h 12200772"/>
                <a:gd name="connsiteX136" fmla="*/ 6114955 w 6146409"/>
                <a:gd name="connsiteY136" fmla="*/ 5477790 h 12200772"/>
                <a:gd name="connsiteX137" fmla="*/ 6065625 w 6146409"/>
                <a:gd name="connsiteY137" fmla="*/ 5627367 h 12200772"/>
                <a:gd name="connsiteX138" fmla="*/ 6114955 w 6146409"/>
                <a:gd name="connsiteY138" fmla="*/ 5776943 h 12200772"/>
                <a:gd name="connsiteX139" fmla="*/ 6138197 w 6146409"/>
                <a:gd name="connsiteY139" fmla="*/ 5786373 h 12200772"/>
                <a:gd name="connsiteX140" fmla="*/ 6146405 w 6146409"/>
                <a:gd name="connsiteY140" fmla="*/ 5786373 h 12200772"/>
                <a:gd name="connsiteX141" fmla="*/ 6142301 w 6146409"/>
                <a:gd name="connsiteY141" fmla="*/ 5788037 h 12200772"/>
                <a:gd name="connsiteX142" fmla="*/ 6146405 w 6146409"/>
                <a:gd name="connsiteY142" fmla="*/ 5789702 h 12200772"/>
                <a:gd name="connsiteX143" fmla="*/ 6138197 w 6146409"/>
                <a:gd name="connsiteY143" fmla="*/ 5789702 h 12200772"/>
                <a:gd name="connsiteX144" fmla="*/ 6114955 w 6146409"/>
                <a:gd name="connsiteY144" fmla="*/ 5799131 h 12200772"/>
                <a:gd name="connsiteX145" fmla="*/ 6065625 w 6146409"/>
                <a:gd name="connsiteY145" fmla="*/ 5948709 h 12200772"/>
                <a:gd name="connsiteX146" fmla="*/ 6089279 w 6146409"/>
                <a:gd name="connsiteY146" fmla="*/ 6063492 h 12200772"/>
                <a:gd name="connsiteX147" fmla="*/ 6110280 w 6146409"/>
                <a:gd name="connsiteY147" fmla="*/ 6091951 h 12200772"/>
                <a:gd name="connsiteX148" fmla="*/ 6146409 w 6146409"/>
                <a:gd name="connsiteY148" fmla="*/ 6091951 h 12200772"/>
                <a:gd name="connsiteX149" fmla="*/ 6122875 w 6146409"/>
                <a:gd name="connsiteY149" fmla="*/ 6101498 h 12200772"/>
                <a:gd name="connsiteX150" fmla="*/ 6146405 w 6146409"/>
                <a:gd name="connsiteY150" fmla="*/ 6111044 h 12200772"/>
                <a:gd name="connsiteX151" fmla="*/ 6110284 w 6146409"/>
                <a:gd name="connsiteY151" fmla="*/ 6111044 h 12200772"/>
                <a:gd name="connsiteX152" fmla="*/ 6089282 w 6146409"/>
                <a:gd name="connsiteY152" fmla="*/ 6139503 h 12200772"/>
                <a:gd name="connsiteX153" fmla="*/ 6065629 w 6146409"/>
                <a:gd name="connsiteY153" fmla="*/ 6254286 h 12200772"/>
                <a:gd name="connsiteX154" fmla="*/ 6114959 w 6146409"/>
                <a:gd name="connsiteY154" fmla="*/ 6403863 h 12200772"/>
                <a:gd name="connsiteX155" fmla="*/ 6138200 w 6146409"/>
                <a:gd name="connsiteY155" fmla="*/ 6413292 h 12200772"/>
                <a:gd name="connsiteX156" fmla="*/ 6146409 w 6146409"/>
                <a:gd name="connsiteY156" fmla="*/ 6413292 h 12200772"/>
                <a:gd name="connsiteX157" fmla="*/ 6142304 w 6146409"/>
                <a:gd name="connsiteY157" fmla="*/ 6414957 h 12200772"/>
                <a:gd name="connsiteX158" fmla="*/ 6146409 w 6146409"/>
                <a:gd name="connsiteY158" fmla="*/ 6416622 h 12200772"/>
                <a:gd name="connsiteX159" fmla="*/ 6138200 w 6146409"/>
                <a:gd name="connsiteY159" fmla="*/ 6416622 h 12200772"/>
                <a:gd name="connsiteX160" fmla="*/ 6114958 w 6146409"/>
                <a:gd name="connsiteY160" fmla="*/ 6426051 h 12200772"/>
                <a:gd name="connsiteX161" fmla="*/ 6065628 w 6146409"/>
                <a:gd name="connsiteY161" fmla="*/ 6575628 h 12200772"/>
                <a:gd name="connsiteX162" fmla="*/ 6114958 w 6146409"/>
                <a:gd name="connsiteY162" fmla="*/ 6725204 h 12200772"/>
                <a:gd name="connsiteX163" fmla="*/ 6138200 w 6146409"/>
                <a:gd name="connsiteY163" fmla="*/ 6734633 h 12200772"/>
                <a:gd name="connsiteX164" fmla="*/ 6146408 w 6146409"/>
                <a:gd name="connsiteY164" fmla="*/ 6734633 h 12200772"/>
                <a:gd name="connsiteX165" fmla="*/ 6142304 w 6146409"/>
                <a:gd name="connsiteY165" fmla="*/ 6736299 h 12200772"/>
                <a:gd name="connsiteX166" fmla="*/ 6146409 w 6146409"/>
                <a:gd name="connsiteY166" fmla="*/ 6737963 h 12200772"/>
                <a:gd name="connsiteX167" fmla="*/ 6138200 w 6146409"/>
                <a:gd name="connsiteY167" fmla="*/ 6737963 h 12200772"/>
                <a:gd name="connsiteX168" fmla="*/ 6114958 w 6146409"/>
                <a:gd name="connsiteY168" fmla="*/ 6747392 h 12200772"/>
                <a:gd name="connsiteX169" fmla="*/ 6065628 w 6146409"/>
                <a:gd name="connsiteY169" fmla="*/ 6896970 h 12200772"/>
                <a:gd name="connsiteX170" fmla="*/ 6114958 w 6146409"/>
                <a:gd name="connsiteY170" fmla="*/ 7046546 h 12200772"/>
                <a:gd name="connsiteX171" fmla="*/ 6138200 w 6146409"/>
                <a:gd name="connsiteY171" fmla="*/ 7055975 h 12200772"/>
                <a:gd name="connsiteX172" fmla="*/ 6146408 w 6146409"/>
                <a:gd name="connsiteY172" fmla="*/ 7055975 h 12200772"/>
                <a:gd name="connsiteX173" fmla="*/ 6142304 w 6146409"/>
                <a:gd name="connsiteY173" fmla="*/ 7057640 h 12200772"/>
                <a:gd name="connsiteX174" fmla="*/ 6146408 w 6146409"/>
                <a:gd name="connsiteY174" fmla="*/ 7059305 h 12200772"/>
                <a:gd name="connsiteX175" fmla="*/ 6138200 w 6146409"/>
                <a:gd name="connsiteY175" fmla="*/ 7059305 h 12200772"/>
                <a:gd name="connsiteX176" fmla="*/ 6114958 w 6146409"/>
                <a:gd name="connsiteY176" fmla="*/ 7068734 h 12200772"/>
                <a:gd name="connsiteX177" fmla="*/ 6065628 w 6146409"/>
                <a:gd name="connsiteY177" fmla="*/ 7218311 h 12200772"/>
                <a:gd name="connsiteX178" fmla="*/ 6114958 w 6146409"/>
                <a:gd name="connsiteY178" fmla="*/ 7367888 h 12200772"/>
                <a:gd name="connsiteX179" fmla="*/ 6138200 w 6146409"/>
                <a:gd name="connsiteY179" fmla="*/ 7377317 h 12200772"/>
                <a:gd name="connsiteX180" fmla="*/ 6146408 w 6146409"/>
                <a:gd name="connsiteY180" fmla="*/ 7377317 h 12200772"/>
                <a:gd name="connsiteX181" fmla="*/ 6142304 w 6146409"/>
                <a:gd name="connsiteY181" fmla="*/ 7378982 h 12200772"/>
                <a:gd name="connsiteX182" fmla="*/ 6146408 w 6146409"/>
                <a:gd name="connsiteY182" fmla="*/ 7380647 h 12200772"/>
                <a:gd name="connsiteX183" fmla="*/ 6138199 w 6146409"/>
                <a:gd name="connsiteY183" fmla="*/ 7380647 h 12200772"/>
                <a:gd name="connsiteX184" fmla="*/ 6114958 w 6146409"/>
                <a:gd name="connsiteY184" fmla="*/ 7390076 h 12200772"/>
                <a:gd name="connsiteX185" fmla="*/ 6065628 w 6146409"/>
                <a:gd name="connsiteY185" fmla="*/ 7539653 h 12200772"/>
                <a:gd name="connsiteX186" fmla="*/ 6114958 w 6146409"/>
                <a:gd name="connsiteY186" fmla="*/ 7689230 h 12200772"/>
                <a:gd name="connsiteX187" fmla="*/ 6138199 w 6146409"/>
                <a:gd name="connsiteY187" fmla="*/ 7698659 h 12200772"/>
                <a:gd name="connsiteX188" fmla="*/ 6146408 w 6146409"/>
                <a:gd name="connsiteY188" fmla="*/ 7698659 h 12200772"/>
                <a:gd name="connsiteX189" fmla="*/ 6142304 w 6146409"/>
                <a:gd name="connsiteY189" fmla="*/ 7700324 h 12200772"/>
                <a:gd name="connsiteX190" fmla="*/ 6146408 w 6146409"/>
                <a:gd name="connsiteY190" fmla="*/ 7701989 h 12200772"/>
                <a:gd name="connsiteX191" fmla="*/ 6138199 w 6146409"/>
                <a:gd name="connsiteY191" fmla="*/ 7701989 h 12200772"/>
                <a:gd name="connsiteX192" fmla="*/ 6114958 w 6146409"/>
                <a:gd name="connsiteY192" fmla="*/ 7711418 h 12200772"/>
                <a:gd name="connsiteX193" fmla="*/ 6065628 w 6146409"/>
                <a:gd name="connsiteY193" fmla="*/ 7860994 h 12200772"/>
                <a:gd name="connsiteX194" fmla="*/ 6114958 w 6146409"/>
                <a:gd name="connsiteY194" fmla="*/ 8010571 h 12200772"/>
                <a:gd name="connsiteX195" fmla="*/ 6138199 w 6146409"/>
                <a:gd name="connsiteY195" fmla="*/ 8020001 h 12200772"/>
                <a:gd name="connsiteX196" fmla="*/ 6146408 w 6146409"/>
                <a:gd name="connsiteY196" fmla="*/ 8020001 h 12200772"/>
                <a:gd name="connsiteX197" fmla="*/ 6142303 w 6146409"/>
                <a:gd name="connsiteY197" fmla="*/ 8021666 h 12200772"/>
                <a:gd name="connsiteX198" fmla="*/ 6146408 w 6146409"/>
                <a:gd name="connsiteY198" fmla="*/ 8023331 h 12200772"/>
                <a:gd name="connsiteX199" fmla="*/ 6138199 w 6146409"/>
                <a:gd name="connsiteY199" fmla="*/ 8023331 h 12200772"/>
                <a:gd name="connsiteX200" fmla="*/ 6114957 w 6146409"/>
                <a:gd name="connsiteY200" fmla="*/ 8032759 h 12200772"/>
                <a:gd name="connsiteX201" fmla="*/ 6065627 w 6146409"/>
                <a:gd name="connsiteY201" fmla="*/ 8182336 h 12200772"/>
                <a:gd name="connsiteX202" fmla="*/ 6114957 w 6146409"/>
                <a:gd name="connsiteY202" fmla="*/ 8331913 h 12200772"/>
                <a:gd name="connsiteX203" fmla="*/ 6138199 w 6146409"/>
                <a:gd name="connsiteY203" fmla="*/ 8341342 h 12200772"/>
                <a:gd name="connsiteX204" fmla="*/ 6146407 w 6146409"/>
                <a:gd name="connsiteY204" fmla="*/ 8341342 h 12200772"/>
                <a:gd name="connsiteX205" fmla="*/ 6142303 w 6146409"/>
                <a:gd name="connsiteY205" fmla="*/ 8343007 h 12200772"/>
                <a:gd name="connsiteX206" fmla="*/ 6146408 w 6146409"/>
                <a:gd name="connsiteY206" fmla="*/ 8344672 h 12200772"/>
                <a:gd name="connsiteX207" fmla="*/ 6138199 w 6146409"/>
                <a:gd name="connsiteY207" fmla="*/ 8344672 h 12200772"/>
                <a:gd name="connsiteX208" fmla="*/ 6114957 w 6146409"/>
                <a:gd name="connsiteY208" fmla="*/ 8354101 h 12200772"/>
                <a:gd name="connsiteX209" fmla="*/ 6065627 w 6146409"/>
                <a:gd name="connsiteY209" fmla="*/ 8503678 h 12200772"/>
                <a:gd name="connsiteX210" fmla="*/ 6114957 w 6146409"/>
                <a:gd name="connsiteY210" fmla="*/ 8653254 h 12200772"/>
                <a:gd name="connsiteX211" fmla="*/ 6138199 w 6146409"/>
                <a:gd name="connsiteY211" fmla="*/ 8662684 h 12200772"/>
                <a:gd name="connsiteX212" fmla="*/ 6146407 w 6146409"/>
                <a:gd name="connsiteY212" fmla="*/ 8662684 h 12200772"/>
                <a:gd name="connsiteX213" fmla="*/ 6142303 w 6146409"/>
                <a:gd name="connsiteY213" fmla="*/ 8664348 h 12200772"/>
                <a:gd name="connsiteX214" fmla="*/ 6146407 w 6146409"/>
                <a:gd name="connsiteY214" fmla="*/ 8666014 h 12200772"/>
                <a:gd name="connsiteX215" fmla="*/ 6138199 w 6146409"/>
                <a:gd name="connsiteY215" fmla="*/ 8666014 h 12200772"/>
                <a:gd name="connsiteX216" fmla="*/ 6114957 w 6146409"/>
                <a:gd name="connsiteY216" fmla="*/ 8675442 h 12200772"/>
                <a:gd name="connsiteX217" fmla="*/ 6065627 w 6146409"/>
                <a:gd name="connsiteY217" fmla="*/ 8825020 h 12200772"/>
                <a:gd name="connsiteX218" fmla="*/ 6114957 w 6146409"/>
                <a:gd name="connsiteY218" fmla="*/ 8974596 h 12200772"/>
                <a:gd name="connsiteX219" fmla="*/ 6138199 w 6146409"/>
                <a:gd name="connsiteY219" fmla="*/ 8984026 h 12200772"/>
                <a:gd name="connsiteX220" fmla="*/ 6146407 w 6146409"/>
                <a:gd name="connsiteY220" fmla="*/ 8984026 h 12200772"/>
                <a:gd name="connsiteX221" fmla="*/ 6142303 w 6146409"/>
                <a:gd name="connsiteY221" fmla="*/ 8985690 h 12200772"/>
                <a:gd name="connsiteX222" fmla="*/ 6146407 w 6146409"/>
                <a:gd name="connsiteY222" fmla="*/ 8987354 h 12200772"/>
                <a:gd name="connsiteX223" fmla="*/ 6138199 w 6146409"/>
                <a:gd name="connsiteY223" fmla="*/ 8987354 h 12200772"/>
                <a:gd name="connsiteX224" fmla="*/ 6114957 w 6146409"/>
                <a:gd name="connsiteY224" fmla="*/ 8996784 h 12200772"/>
                <a:gd name="connsiteX225" fmla="*/ 6065627 w 6146409"/>
                <a:gd name="connsiteY225" fmla="*/ 9146360 h 12200772"/>
                <a:gd name="connsiteX226" fmla="*/ 6114957 w 6146409"/>
                <a:gd name="connsiteY226" fmla="*/ 9295936 h 12200772"/>
                <a:gd name="connsiteX227" fmla="*/ 6138199 w 6146409"/>
                <a:gd name="connsiteY227" fmla="*/ 9305366 h 12200772"/>
                <a:gd name="connsiteX228" fmla="*/ 6146407 w 6146409"/>
                <a:gd name="connsiteY228" fmla="*/ 9305366 h 12200772"/>
                <a:gd name="connsiteX229" fmla="*/ 6142303 w 6146409"/>
                <a:gd name="connsiteY229" fmla="*/ 9307030 h 12200772"/>
                <a:gd name="connsiteX230" fmla="*/ 6146407 w 6146409"/>
                <a:gd name="connsiteY230" fmla="*/ 9308696 h 12200772"/>
                <a:gd name="connsiteX231" fmla="*/ 6138198 w 6146409"/>
                <a:gd name="connsiteY231" fmla="*/ 9308696 h 12200772"/>
                <a:gd name="connsiteX232" fmla="*/ 6114956 w 6146409"/>
                <a:gd name="connsiteY232" fmla="*/ 9318126 h 12200772"/>
                <a:gd name="connsiteX233" fmla="*/ 6065626 w 6146409"/>
                <a:gd name="connsiteY233" fmla="*/ 9467702 h 12200772"/>
                <a:gd name="connsiteX234" fmla="*/ 6114956 w 6146409"/>
                <a:gd name="connsiteY234" fmla="*/ 9617278 h 12200772"/>
                <a:gd name="connsiteX235" fmla="*/ 6138198 w 6146409"/>
                <a:gd name="connsiteY235" fmla="*/ 9626708 h 12200772"/>
                <a:gd name="connsiteX236" fmla="*/ 6146407 w 6146409"/>
                <a:gd name="connsiteY236" fmla="*/ 9626708 h 12200772"/>
                <a:gd name="connsiteX237" fmla="*/ 6142303 w 6146409"/>
                <a:gd name="connsiteY237" fmla="*/ 9628372 h 12200772"/>
                <a:gd name="connsiteX238" fmla="*/ 6146407 w 6146409"/>
                <a:gd name="connsiteY238" fmla="*/ 9630038 h 12200772"/>
                <a:gd name="connsiteX239" fmla="*/ 6138198 w 6146409"/>
                <a:gd name="connsiteY239" fmla="*/ 9630038 h 12200772"/>
                <a:gd name="connsiteX240" fmla="*/ 6114956 w 6146409"/>
                <a:gd name="connsiteY240" fmla="*/ 9639466 h 12200772"/>
                <a:gd name="connsiteX241" fmla="*/ 6065626 w 6146409"/>
                <a:gd name="connsiteY241" fmla="*/ 9789044 h 12200772"/>
                <a:gd name="connsiteX242" fmla="*/ 6114956 w 6146409"/>
                <a:gd name="connsiteY242" fmla="*/ 9938620 h 12200772"/>
                <a:gd name="connsiteX243" fmla="*/ 6138198 w 6146409"/>
                <a:gd name="connsiteY243" fmla="*/ 9948050 h 12200772"/>
                <a:gd name="connsiteX244" fmla="*/ 6146406 w 6146409"/>
                <a:gd name="connsiteY244" fmla="*/ 9948050 h 12200772"/>
                <a:gd name="connsiteX245" fmla="*/ 6142302 w 6146409"/>
                <a:gd name="connsiteY245" fmla="*/ 9949714 h 12200772"/>
                <a:gd name="connsiteX246" fmla="*/ 6146407 w 6146409"/>
                <a:gd name="connsiteY246" fmla="*/ 9951380 h 12200772"/>
                <a:gd name="connsiteX247" fmla="*/ 6138198 w 6146409"/>
                <a:gd name="connsiteY247" fmla="*/ 9951380 h 12200772"/>
                <a:gd name="connsiteX248" fmla="*/ 6114956 w 6146409"/>
                <a:gd name="connsiteY248" fmla="*/ 9960808 h 12200772"/>
                <a:gd name="connsiteX249" fmla="*/ 6065626 w 6146409"/>
                <a:gd name="connsiteY249" fmla="*/ 10110386 h 12200772"/>
                <a:gd name="connsiteX250" fmla="*/ 6114956 w 6146409"/>
                <a:gd name="connsiteY250" fmla="*/ 10259962 h 12200772"/>
                <a:gd name="connsiteX251" fmla="*/ 6138198 w 6146409"/>
                <a:gd name="connsiteY251" fmla="*/ 10269392 h 12200772"/>
                <a:gd name="connsiteX252" fmla="*/ 6146406 w 6146409"/>
                <a:gd name="connsiteY252" fmla="*/ 10269392 h 12200772"/>
                <a:gd name="connsiteX253" fmla="*/ 6142302 w 6146409"/>
                <a:gd name="connsiteY253" fmla="*/ 10271056 h 12200772"/>
                <a:gd name="connsiteX254" fmla="*/ 6146406 w 6146409"/>
                <a:gd name="connsiteY254" fmla="*/ 10272722 h 12200772"/>
                <a:gd name="connsiteX255" fmla="*/ 6138198 w 6146409"/>
                <a:gd name="connsiteY255" fmla="*/ 10272722 h 12200772"/>
                <a:gd name="connsiteX256" fmla="*/ 6114956 w 6146409"/>
                <a:gd name="connsiteY256" fmla="*/ 10282150 h 12200772"/>
                <a:gd name="connsiteX257" fmla="*/ 6065626 w 6146409"/>
                <a:gd name="connsiteY257" fmla="*/ 10431728 h 12200772"/>
                <a:gd name="connsiteX258" fmla="*/ 6114956 w 6146409"/>
                <a:gd name="connsiteY258" fmla="*/ 10581304 h 12200772"/>
                <a:gd name="connsiteX259" fmla="*/ 6138198 w 6146409"/>
                <a:gd name="connsiteY259" fmla="*/ 10590734 h 12200772"/>
                <a:gd name="connsiteX260" fmla="*/ 6146406 w 6146409"/>
                <a:gd name="connsiteY260" fmla="*/ 10590734 h 12200772"/>
                <a:gd name="connsiteX261" fmla="*/ 6142302 w 6146409"/>
                <a:gd name="connsiteY261" fmla="*/ 10592398 h 12200772"/>
                <a:gd name="connsiteX262" fmla="*/ 6146406 w 6146409"/>
                <a:gd name="connsiteY262" fmla="*/ 10594062 h 12200772"/>
                <a:gd name="connsiteX263" fmla="*/ 6138198 w 6146409"/>
                <a:gd name="connsiteY263" fmla="*/ 10594062 h 12200772"/>
                <a:gd name="connsiteX264" fmla="*/ 6114956 w 6146409"/>
                <a:gd name="connsiteY264" fmla="*/ 10603492 h 12200772"/>
                <a:gd name="connsiteX265" fmla="*/ 6065626 w 6146409"/>
                <a:gd name="connsiteY265" fmla="*/ 10753070 h 12200772"/>
                <a:gd name="connsiteX266" fmla="*/ 6114956 w 6146409"/>
                <a:gd name="connsiteY266" fmla="*/ 10902646 h 12200772"/>
                <a:gd name="connsiteX267" fmla="*/ 6138197 w 6146409"/>
                <a:gd name="connsiteY267" fmla="*/ 10912076 h 12200772"/>
                <a:gd name="connsiteX268" fmla="*/ 6146406 w 6146409"/>
                <a:gd name="connsiteY268" fmla="*/ 10912076 h 12200772"/>
                <a:gd name="connsiteX269" fmla="*/ 6142302 w 6146409"/>
                <a:gd name="connsiteY269" fmla="*/ 10913740 h 12200772"/>
                <a:gd name="connsiteX270" fmla="*/ 6146406 w 6146409"/>
                <a:gd name="connsiteY270" fmla="*/ 10915404 h 12200772"/>
                <a:gd name="connsiteX271" fmla="*/ 6138197 w 6146409"/>
                <a:gd name="connsiteY271" fmla="*/ 10915404 h 12200772"/>
                <a:gd name="connsiteX272" fmla="*/ 6114955 w 6146409"/>
                <a:gd name="connsiteY272" fmla="*/ 10924834 h 12200772"/>
                <a:gd name="connsiteX273" fmla="*/ 6065625 w 6146409"/>
                <a:gd name="connsiteY273" fmla="*/ 11074412 h 12200772"/>
                <a:gd name="connsiteX274" fmla="*/ 6114955 w 6146409"/>
                <a:gd name="connsiteY274" fmla="*/ 11223988 h 12200772"/>
                <a:gd name="connsiteX275" fmla="*/ 6138197 w 6146409"/>
                <a:gd name="connsiteY275" fmla="*/ 11233416 h 12200772"/>
                <a:gd name="connsiteX276" fmla="*/ 6146405 w 6146409"/>
                <a:gd name="connsiteY276" fmla="*/ 11233416 h 12200772"/>
                <a:gd name="connsiteX277" fmla="*/ 6142301 w 6146409"/>
                <a:gd name="connsiteY277" fmla="*/ 11235082 h 12200772"/>
                <a:gd name="connsiteX278" fmla="*/ 6146406 w 6146409"/>
                <a:gd name="connsiteY278" fmla="*/ 11236746 h 12200772"/>
                <a:gd name="connsiteX279" fmla="*/ 6138197 w 6146409"/>
                <a:gd name="connsiteY279" fmla="*/ 11236746 h 12200772"/>
                <a:gd name="connsiteX280" fmla="*/ 6114955 w 6146409"/>
                <a:gd name="connsiteY280" fmla="*/ 11246176 h 12200772"/>
                <a:gd name="connsiteX281" fmla="*/ 6065625 w 6146409"/>
                <a:gd name="connsiteY281" fmla="*/ 11395752 h 12200772"/>
                <a:gd name="connsiteX282" fmla="*/ 6114955 w 6146409"/>
                <a:gd name="connsiteY282" fmla="*/ 11545330 h 12200772"/>
                <a:gd name="connsiteX283" fmla="*/ 6138197 w 6146409"/>
                <a:gd name="connsiteY283" fmla="*/ 11554758 h 12200772"/>
                <a:gd name="connsiteX284" fmla="*/ 6146405 w 6146409"/>
                <a:gd name="connsiteY284" fmla="*/ 11554758 h 12200772"/>
                <a:gd name="connsiteX285" fmla="*/ 6142301 w 6146409"/>
                <a:gd name="connsiteY285" fmla="*/ 11556424 h 12200772"/>
                <a:gd name="connsiteX286" fmla="*/ 6146405 w 6146409"/>
                <a:gd name="connsiteY286" fmla="*/ 11558088 h 12200772"/>
                <a:gd name="connsiteX287" fmla="*/ 6138197 w 6146409"/>
                <a:gd name="connsiteY287" fmla="*/ 11558088 h 12200772"/>
                <a:gd name="connsiteX288" fmla="*/ 6114955 w 6146409"/>
                <a:gd name="connsiteY288" fmla="*/ 11567518 h 12200772"/>
                <a:gd name="connsiteX289" fmla="*/ 6065625 w 6146409"/>
                <a:gd name="connsiteY289" fmla="*/ 11717094 h 12200772"/>
                <a:gd name="connsiteX290" fmla="*/ 6114955 w 6146409"/>
                <a:gd name="connsiteY290" fmla="*/ 11866672 h 12200772"/>
                <a:gd name="connsiteX291" fmla="*/ 6138197 w 6146409"/>
                <a:gd name="connsiteY291" fmla="*/ 11876100 h 12200772"/>
                <a:gd name="connsiteX292" fmla="*/ 6146405 w 6146409"/>
                <a:gd name="connsiteY292" fmla="*/ 11876100 h 12200772"/>
                <a:gd name="connsiteX293" fmla="*/ 6142301 w 6146409"/>
                <a:gd name="connsiteY293" fmla="*/ 11877766 h 12200772"/>
                <a:gd name="connsiteX294" fmla="*/ 6146405 w 6146409"/>
                <a:gd name="connsiteY294" fmla="*/ 11879430 h 12200772"/>
                <a:gd name="connsiteX295" fmla="*/ 6138197 w 6146409"/>
                <a:gd name="connsiteY295" fmla="*/ 11879430 h 12200772"/>
                <a:gd name="connsiteX296" fmla="*/ 6114955 w 6146409"/>
                <a:gd name="connsiteY296" fmla="*/ 11888860 h 12200772"/>
                <a:gd name="connsiteX297" fmla="*/ 6065625 w 6146409"/>
                <a:gd name="connsiteY297" fmla="*/ 12038436 h 12200772"/>
                <a:gd name="connsiteX298" fmla="*/ 6146405 w 6146409"/>
                <a:gd name="connsiteY298" fmla="*/ 12200772 h 12200772"/>
                <a:gd name="connsiteX299" fmla="*/ 5742600 w 6146409"/>
                <a:gd name="connsiteY299" fmla="*/ 12200772 h 12200772"/>
                <a:gd name="connsiteX300" fmla="*/ 5720978 w 6146409"/>
                <a:gd name="connsiteY300" fmla="*/ 12192000 h 12200772"/>
                <a:gd name="connsiteX301" fmla="*/ 0 w 6146409"/>
                <a:gd name="connsiteY301" fmla="*/ 12191999 h 12200772"/>
                <a:gd name="connsiteX302" fmla="*/ 0 w 6146409"/>
                <a:gd name="connsiteY302" fmla="*/ 0 h 12200772"/>
                <a:gd name="connsiteX303" fmla="*/ 6001104 w 6146409"/>
                <a:gd name="connsiteY303" fmla="*/ 0 h 12200772"/>
                <a:gd name="connsiteX304" fmla="*/ 6001104 w 6146409"/>
                <a:gd name="connsiteY304" fmla="*/ 2222 h 12200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</a:cxnLst>
              <a:rect l="l" t="t" r="r" b="b"/>
              <a:pathLst>
                <a:path w="6146409" h="12200772">
                  <a:moveTo>
                    <a:pt x="6146409" y="2222"/>
                  </a:moveTo>
                  <a:cubicBezTo>
                    <a:pt x="6101779" y="2222"/>
                    <a:pt x="6065629" y="74917"/>
                    <a:pt x="6065629" y="164558"/>
                  </a:cubicBezTo>
                  <a:cubicBezTo>
                    <a:pt x="6065629" y="231790"/>
                    <a:pt x="6085963" y="289488"/>
                    <a:pt x="6114959" y="314135"/>
                  </a:cubicBezTo>
                  <a:lnTo>
                    <a:pt x="6138200" y="323564"/>
                  </a:lnTo>
                  <a:lnTo>
                    <a:pt x="6146409" y="323564"/>
                  </a:lnTo>
                  <a:lnTo>
                    <a:pt x="6142304" y="325229"/>
                  </a:lnTo>
                  <a:lnTo>
                    <a:pt x="6146409" y="326894"/>
                  </a:lnTo>
                  <a:lnTo>
                    <a:pt x="6138200" y="326894"/>
                  </a:lnTo>
                  <a:lnTo>
                    <a:pt x="6114958" y="336323"/>
                  </a:lnTo>
                  <a:cubicBezTo>
                    <a:pt x="6085963" y="360970"/>
                    <a:pt x="6065628" y="418668"/>
                    <a:pt x="6065628" y="485900"/>
                  </a:cubicBezTo>
                  <a:cubicBezTo>
                    <a:pt x="6065628" y="553131"/>
                    <a:pt x="6085963" y="610829"/>
                    <a:pt x="6114958" y="635477"/>
                  </a:cubicBezTo>
                  <a:lnTo>
                    <a:pt x="6138200" y="644906"/>
                  </a:lnTo>
                  <a:lnTo>
                    <a:pt x="6146408" y="644906"/>
                  </a:lnTo>
                  <a:lnTo>
                    <a:pt x="6142304" y="646571"/>
                  </a:lnTo>
                  <a:lnTo>
                    <a:pt x="6146409" y="648235"/>
                  </a:lnTo>
                  <a:lnTo>
                    <a:pt x="6138200" y="648235"/>
                  </a:lnTo>
                  <a:lnTo>
                    <a:pt x="6114958" y="657664"/>
                  </a:lnTo>
                  <a:cubicBezTo>
                    <a:pt x="6085963" y="682312"/>
                    <a:pt x="6065628" y="740010"/>
                    <a:pt x="6065628" y="807242"/>
                  </a:cubicBezTo>
                  <a:cubicBezTo>
                    <a:pt x="6065628" y="874473"/>
                    <a:pt x="6085963" y="932171"/>
                    <a:pt x="6114958" y="956818"/>
                  </a:cubicBezTo>
                  <a:lnTo>
                    <a:pt x="6138200" y="966247"/>
                  </a:lnTo>
                  <a:lnTo>
                    <a:pt x="6146408" y="966247"/>
                  </a:lnTo>
                  <a:lnTo>
                    <a:pt x="6142304" y="967912"/>
                  </a:lnTo>
                  <a:lnTo>
                    <a:pt x="6146408" y="969577"/>
                  </a:lnTo>
                  <a:lnTo>
                    <a:pt x="6138200" y="969577"/>
                  </a:lnTo>
                  <a:lnTo>
                    <a:pt x="6114958" y="979006"/>
                  </a:lnTo>
                  <a:cubicBezTo>
                    <a:pt x="6085962" y="1003653"/>
                    <a:pt x="6065628" y="1061352"/>
                    <a:pt x="6065628" y="1128583"/>
                  </a:cubicBezTo>
                  <a:cubicBezTo>
                    <a:pt x="6065628" y="1195815"/>
                    <a:pt x="6085962" y="1253513"/>
                    <a:pt x="6114958" y="1278160"/>
                  </a:cubicBezTo>
                  <a:lnTo>
                    <a:pt x="6138200" y="1287589"/>
                  </a:lnTo>
                  <a:lnTo>
                    <a:pt x="6146408" y="1287589"/>
                  </a:lnTo>
                  <a:lnTo>
                    <a:pt x="6142304" y="1289254"/>
                  </a:lnTo>
                  <a:lnTo>
                    <a:pt x="6146408" y="1290919"/>
                  </a:lnTo>
                  <a:lnTo>
                    <a:pt x="6138199" y="1290919"/>
                  </a:lnTo>
                  <a:lnTo>
                    <a:pt x="6114958" y="1300348"/>
                  </a:lnTo>
                  <a:cubicBezTo>
                    <a:pt x="6085962" y="1324995"/>
                    <a:pt x="6065628" y="1382693"/>
                    <a:pt x="6065628" y="1449925"/>
                  </a:cubicBezTo>
                  <a:cubicBezTo>
                    <a:pt x="6065628" y="1517157"/>
                    <a:pt x="6085962" y="1574854"/>
                    <a:pt x="6114958" y="1599502"/>
                  </a:cubicBezTo>
                  <a:lnTo>
                    <a:pt x="6138199" y="1608931"/>
                  </a:lnTo>
                  <a:lnTo>
                    <a:pt x="6146408" y="1608931"/>
                  </a:lnTo>
                  <a:lnTo>
                    <a:pt x="6142304" y="1610596"/>
                  </a:lnTo>
                  <a:lnTo>
                    <a:pt x="6146408" y="1612261"/>
                  </a:lnTo>
                  <a:lnTo>
                    <a:pt x="6138199" y="1612261"/>
                  </a:lnTo>
                  <a:lnTo>
                    <a:pt x="6114958" y="1621690"/>
                  </a:lnTo>
                  <a:cubicBezTo>
                    <a:pt x="6085962" y="1646337"/>
                    <a:pt x="6065628" y="1704036"/>
                    <a:pt x="6065628" y="1771267"/>
                  </a:cubicBezTo>
                  <a:cubicBezTo>
                    <a:pt x="6065628" y="1838498"/>
                    <a:pt x="6085962" y="1896196"/>
                    <a:pt x="6114958" y="1920843"/>
                  </a:cubicBezTo>
                  <a:lnTo>
                    <a:pt x="6138199" y="1930273"/>
                  </a:lnTo>
                  <a:lnTo>
                    <a:pt x="6146408" y="1930273"/>
                  </a:lnTo>
                  <a:lnTo>
                    <a:pt x="6142303" y="1931938"/>
                  </a:lnTo>
                  <a:lnTo>
                    <a:pt x="6146408" y="1933603"/>
                  </a:lnTo>
                  <a:lnTo>
                    <a:pt x="6138199" y="1933603"/>
                  </a:lnTo>
                  <a:lnTo>
                    <a:pt x="6114957" y="1943032"/>
                  </a:lnTo>
                  <a:cubicBezTo>
                    <a:pt x="6085962" y="1967679"/>
                    <a:pt x="6065627" y="2025377"/>
                    <a:pt x="6065627" y="2092608"/>
                  </a:cubicBezTo>
                  <a:cubicBezTo>
                    <a:pt x="6065627" y="2159840"/>
                    <a:pt x="6085962" y="2217538"/>
                    <a:pt x="6114957" y="2242185"/>
                  </a:cubicBezTo>
                  <a:lnTo>
                    <a:pt x="6138199" y="2251614"/>
                  </a:lnTo>
                  <a:lnTo>
                    <a:pt x="6146407" y="2251614"/>
                  </a:lnTo>
                  <a:lnTo>
                    <a:pt x="6142303" y="2253279"/>
                  </a:lnTo>
                  <a:lnTo>
                    <a:pt x="6146408" y="2254944"/>
                  </a:lnTo>
                  <a:lnTo>
                    <a:pt x="6138199" y="2254944"/>
                  </a:lnTo>
                  <a:lnTo>
                    <a:pt x="6114957" y="2264374"/>
                  </a:lnTo>
                  <a:cubicBezTo>
                    <a:pt x="6085962" y="2289020"/>
                    <a:pt x="6065627" y="2346718"/>
                    <a:pt x="6065627" y="2413950"/>
                  </a:cubicBezTo>
                  <a:cubicBezTo>
                    <a:pt x="6065627" y="2481182"/>
                    <a:pt x="6085962" y="2538879"/>
                    <a:pt x="6114957" y="2563526"/>
                  </a:cubicBezTo>
                  <a:lnTo>
                    <a:pt x="6138199" y="2572956"/>
                  </a:lnTo>
                  <a:lnTo>
                    <a:pt x="6146407" y="2572956"/>
                  </a:lnTo>
                  <a:lnTo>
                    <a:pt x="6142303" y="2574620"/>
                  </a:lnTo>
                  <a:lnTo>
                    <a:pt x="6146407" y="2576286"/>
                  </a:lnTo>
                  <a:lnTo>
                    <a:pt x="6138199" y="2576286"/>
                  </a:lnTo>
                  <a:lnTo>
                    <a:pt x="6114957" y="2585714"/>
                  </a:lnTo>
                  <a:cubicBezTo>
                    <a:pt x="6085961" y="2610362"/>
                    <a:pt x="6065627" y="2668060"/>
                    <a:pt x="6065627" y="2735292"/>
                  </a:cubicBezTo>
                  <a:cubicBezTo>
                    <a:pt x="6065627" y="2802523"/>
                    <a:pt x="6085961" y="2860222"/>
                    <a:pt x="6114957" y="2884868"/>
                  </a:cubicBezTo>
                  <a:lnTo>
                    <a:pt x="6138199" y="2894298"/>
                  </a:lnTo>
                  <a:lnTo>
                    <a:pt x="6146407" y="2894298"/>
                  </a:lnTo>
                  <a:lnTo>
                    <a:pt x="6142303" y="2895963"/>
                  </a:lnTo>
                  <a:lnTo>
                    <a:pt x="6146407" y="2897627"/>
                  </a:lnTo>
                  <a:lnTo>
                    <a:pt x="6138199" y="2897627"/>
                  </a:lnTo>
                  <a:lnTo>
                    <a:pt x="6114957" y="2907056"/>
                  </a:lnTo>
                  <a:cubicBezTo>
                    <a:pt x="6085961" y="2931704"/>
                    <a:pt x="6065627" y="2989402"/>
                    <a:pt x="6065627" y="3056633"/>
                  </a:cubicBezTo>
                  <a:cubicBezTo>
                    <a:pt x="6065627" y="3123864"/>
                    <a:pt x="6085961" y="3181562"/>
                    <a:pt x="6114957" y="3206209"/>
                  </a:cubicBezTo>
                  <a:lnTo>
                    <a:pt x="6138199" y="3215638"/>
                  </a:lnTo>
                  <a:lnTo>
                    <a:pt x="6146407" y="3215638"/>
                  </a:lnTo>
                  <a:lnTo>
                    <a:pt x="6142303" y="3217303"/>
                  </a:lnTo>
                  <a:lnTo>
                    <a:pt x="6146407" y="3218969"/>
                  </a:lnTo>
                  <a:lnTo>
                    <a:pt x="6138198" y="3218969"/>
                  </a:lnTo>
                  <a:lnTo>
                    <a:pt x="6114956" y="3228397"/>
                  </a:lnTo>
                  <a:cubicBezTo>
                    <a:pt x="6085961" y="3253044"/>
                    <a:pt x="6065626" y="3310743"/>
                    <a:pt x="6065626" y="3377975"/>
                  </a:cubicBezTo>
                  <a:cubicBezTo>
                    <a:pt x="6065626" y="3445206"/>
                    <a:pt x="6085961" y="3502904"/>
                    <a:pt x="6114956" y="3527551"/>
                  </a:cubicBezTo>
                  <a:lnTo>
                    <a:pt x="6138198" y="3536980"/>
                  </a:lnTo>
                  <a:lnTo>
                    <a:pt x="6146407" y="3536980"/>
                  </a:lnTo>
                  <a:lnTo>
                    <a:pt x="6142303" y="3538645"/>
                  </a:lnTo>
                  <a:lnTo>
                    <a:pt x="6146407" y="3540310"/>
                  </a:lnTo>
                  <a:lnTo>
                    <a:pt x="6138198" y="3540310"/>
                  </a:lnTo>
                  <a:lnTo>
                    <a:pt x="6114956" y="3549739"/>
                  </a:lnTo>
                  <a:cubicBezTo>
                    <a:pt x="6085961" y="3574386"/>
                    <a:pt x="6065626" y="3632084"/>
                    <a:pt x="6065626" y="3699316"/>
                  </a:cubicBezTo>
                  <a:cubicBezTo>
                    <a:pt x="6065626" y="3766548"/>
                    <a:pt x="6085961" y="3824246"/>
                    <a:pt x="6114956" y="3848893"/>
                  </a:cubicBezTo>
                  <a:lnTo>
                    <a:pt x="6138198" y="3858322"/>
                  </a:lnTo>
                  <a:lnTo>
                    <a:pt x="6146406" y="3858322"/>
                  </a:lnTo>
                  <a:lnTo>
                    <a:pt x="6142302" y="3859987"/>
                  </a:lnTo>
                  <a:lnTo>
                    <a:pt x="6146407" y="3861652"/>
                  </a:lnTo>
                  <a:lnTo>
                    <a:pt x="6138198" y="3861652"/>
                  </a:lnTo>
                  <a:lnTo>
                    <a:pt x="6114956" y="3871081"/>
                  </a:lnTo>
                  <a:cubicBezTo>
                    <a:pt x="6085961" y="3895728"/>
                    <a:pt x="6065626" y="3953426"/>
                    <a:pt x="6065626" y="4020658"/>
                  </a:cubicBezTo>
                  <a:cubicBezTo>
                    <a:pt x="6065626" y="4087889"/>
                    <a:pt x="6085961" y="4145588"/>
                    <a:pt x="6114956" y="4170234"/>
                  </a:cubicBezTo>
                  <a:lnTo>
                    <a:pt x="6138198" y="4179664"/>
                  </a:lnTo>
                  <a:lnTo>
                    <a:pt x="6146406" y="4179664"/>
                  </a:lnTo>
                  <a:lnTo>
                    <a:pt x="6142302" y="4181329"/>
                  </a:lnTo>
                  <a:lnTo>
                    <a:pt x="6146406" y="4182993"/>
                  </a:lnTo>
                  <a:lnTo>
                    <a:pt x="6138198" y="4182993"/>
                  </a:lnTo>
                  <a:lnTo>
                    <a:pt x="6114956" y="4192423"/>
                  </a:lnTo>
                  <a:cubicBezTo>
                    <a:pt x="6085960" y="4217070"/>
                    <a:pt x="6065626" y="4274768"/>
                    <a:pt x="6065626" y="4342000"/>
                  </a:cubicBezTo>
                  <a:cubicBezTo>
                    <a:pt x="6065626" y="4409231"/>
                    <a:pt x="6085960" y="4466929"/>
                    <a:pt x="6114956" y="4491576"/>
                  </a:cubicBezTo>
                  <a:lnTo>
                    <a:pt x="6138198" y="4501005"/>
                  </a:lnTo>
                  <a:lnTo>
                    <a:pt x="6146406" y="4501005"/>
                  </a:lnTo>
                  <a:lnTo>
                    <a:pt x="6142302" y="4502670"/>
                  </a:lnTo>
                  <a:lnTo>
                    <a:pt x="6146406" y="4504335"/>
                  </a:lnTo>
                  <a:lnTo>
                    <a:pt x="6138198" y="4504335"/>
                  </a:lnTo>
                  <a:lnTo>
                    <a:pt x="6114956" y="4513765"/>
                  </a:lnTo>
                  <a:cubicBezTo>
                    <a:pt x="6085960" y="4538412"/>
                    <a:pt x="6065626" y="4596110"/>
                    <a:pt x="6065626" y="4663342"/>
                  </a:cubicBezTo>
                  <a:cubicBezTo>
                    <a:pt x="6065626" y="4730572"/>
                    <a:pt x="6085960" y="4788272"/>
                    <a:pt x="6114956" y="4812918"/>
                  </a:cubicBezTo>
                  <a:lnTo>
                    <a:pt x="6138197" y="4822348"/>
                  </a:lnTo>
                  <a:lnTo>
                    <a:pt x="6146406" y="4822348"/>
                  </a:lnTo>
                  <a:lnTo>
                    <a:pt x="6142302" y="4824012"/>
                  </a:lnTo>
                  <a:lnTo>
                    <a:pt x="6146406" y="4825677"/>
                  </a:lnTo>
                  <a:lnTo>
                    <a:pt x="6138197" y="4825677"/>
                  </a:lnTo>
                  <a:lnTo>
                    <a:pt x="6114955" y="4835106"/>
                  </a:lnTo>
                  <a:cubicBezTo>
                    <a:pt x="6085960" y="4859754"/>
                    <a:pt x="6065625" y="4917452"/>
                    <a:pt x="6065625" y="4984683"/>
                  </a:cubicBezTo>
                  <a:cubicBezTo>
                    <a:pt x="6065625" y="5051915"/>
                    <a:pt x="6085960" y="5109613"/>
                    <a:pt x="6114955" y="5134260"/>
                  </a:cubicBezTo>
                  <a:lnTo>
                    <a:pt x="6138197" y="5143689"/>
                  </a:lnTo>
                  <a:lnTo>
                    <a:pt x="6146405" y="5143689"/>
                  </a:lnTo>
                  <a:lnTo>
                    <a:pt x="6142301" y="5145354"/>
                  </a:lnTo>
                  <a:lnTo>
                    <a:pt x="6146406" y="5147018"/>
                  </a:lnTo>
                  <a:lnTo>
                    <a:pt x="6138197" y="5147018"/>
                  </a:lnTo>
                  <a:lnTo>
                    <a:pt x="6114955" y="5156448"/>
                  </a:lnTo>
                  <a:cubicBezTo>
                    <a:pt x="6085960" y="5181095"/>
                    <a:pt x="6065625" y="5238793"/>
                    <a:pt x="6065625" y="5306025"/>
                  </a:cubicBezTo>
                  <a:cubicBezTo>
                    <a:pt x="6065625" y="5373257"/>
                    <a:pt x="6085960" y="5430955"/>
                    <a:pt x="6114955" y="5455601"/>
                  </a:cubicBezTo>
                  <a:lnTo>
                    <a:pt x="6138197" y="5465031"/>
                  </a:lnTo>
                  <a:lnTo>
                    <a:pt x="6146405" y="5465031"/>
                  </a:lnTo>
                  <a:lnTo>
                    <a:pt x="6142301" y="5466695"/>
                  </a:lnTo>
                  <a:lnTo>
                    <a:pt x="6146405" y="5468361"/>
                  </a:lnTo>
                  <a:lnTo>
                    <a:pt x="6138197" y="5468361"/>
                  </a:lnTo>
                  <a:lnTo>
                    <a:pt x="6114955" y="5477790"/>
                  </a:lnTo>
                  <a:cubicBezTo>
                    <a:pt x="6085959" y="5502437"/>
                    <a:pt x="6065625" y="5560135"/>
                    <a:pt x="6065625" y="5627367"/>
                  </a:cubicBezTo>
                  <a:cubicBezTo>
                    <a:pt x="6065625" y="5694598"/>
                    <a:pt x="6085959" y="5752297"/>
                    <a:pt x="6114955" y="5776943"/>
                  </a:cubicBezTo>
                  <a:lnTo>
                    <a:pt x="6138197" y="5786373"/>
                  </a:lnTo>
                  <a:lnTo>
                    <a:pt x="6146405" y="5786373"/>
                  </a:lnTo>
                  <a:lnTo>
                    <a:pt x="6142301" y="5788037"/>
                  </a:lnTo>
                  <a:lnTo>
                    <a:pt x="6146405" y="5789702"/>
                  </a:lnTo>
                  <a:lnTo>
                    <a:pt x="6138197" y="5789702"/>
                  </a:lnTo>
                  <a:lnTo>
                    <a:pt x="6114955" y="5799131"/>
                  </a:lnTo>
                  <a:cubicBezTo>
                    <a:pt x="6085959" y="5823779"/>
                    <a:pt x="6065625" y="5881477"/>
                    <a:pt x="6065625" y="5948709"/>
                  </a:cubicBezTo>
                  <a:cubicBezTo>
                    <a:pt x="6065625" y="5993530"/>
                    <a:pt x="6074662" y="6034114"/>
                    <a:pt x="6089279" y="6063492"/>
                  </a:cubicBezTo>
                  <a:lnTo>
                    <a:pt x="6110280" y="6091951"/>
                  </a:lnTo>
                  <a:lnTo>
                    <a:pt x="6146409" y="6091951"/>
                  </a:lnTo>
                  <a:lnTo>
                    <a:pt x="6122875" y="6101498"/>
                  </a:lnTo>
                  <a:lnTo>
                    <a:pt x="6146405" y="6111044"/>
                  </a:lnTo>
                  <a:lnTo>
                    <a:pt x="6110284" y="6111044"/>
                  </a:lnTo>
                  <a:lnTo>
                    <a:pt x="6089282" y="6139503"/>
                  </a:lnTo>
                  <a:cubicBezTo>
                    <a:pt x="6074666" y="6168881"/>
                    <a:pt x="6065629" y="6209465"/>
                    <a:pt x="6065629" y="6254286"/>
                  </a:cubicBezTo>
                  <a:cubicBezTo>
                    <a:pt x="6065629" y="6321517"/>
                    <a:pt x="6085963" y="6379216"/>
                    <a:pt x="6114959" y="6403863"/>
                  </a:cubicBezTo>
                  <a:lnTo>
                    <a:pt x="6138200" y="6413292"/>
                  </a:lnTo>
                  <a:lnTo>
                    <a:pt x="6146409" y="6413292"/>
                  </a:lnTo>
                  <a:lnTo>
                    <a:pt x="6142304" y="6414957"/>
                  </a:lnTo>
                  <a:lnTo>
                    <a:pt x="6146409" y="6416622"/>
                  </a:lnTo>
                  <a:lnTo>
                    <a:pt x="6138200" y="6416622"/>
                  </a:lnTo>
                  <a:lnTo>
                    <a:pt x="6114958" y="6426051"/>
                  </a:lnTo>
                  <a:cubicBezTo>
                    <a:pt x="6085963" y="6450698"/>
                    <a:pt x="6065628" y="6508396"/>
                    <a:pt x="6065628" y="6575628"/>
                  </a:cubicBezTo>
                  <a:cubicBezTo>
                    <a:pt x="6065628" y="6642859"/>
                    <a:pt x="6085963" y="6700557"/>
                    <a:pt x="6114958" y="6725204"/>
                  </a:cubicBezTo>
                  <a:lnTo>
                    <a:pt x="6138200" y="6734633"/>
                  </a:lnTo>
                  <a:lnTo>
                    <a:pt x="6146408" y="6734633"/>
                  </a:lnTo>
                  <a:lnTo>
                    <a:pt x="6142304" y="6736299"/>
                  </a:lnTo>
                  <a:lnTo>
                    <a:pt x="6146409" y="6737963"/>
                  </a:lnTo>
                  <a:lnTo>
                    <a:pt x="6138200" y="6737963"/>
                  </a:lnTo>
                  <a:lnTo>
                    <a:pt x="6114958" y="6747392"/>
                  </a:lnTo>
                  <a:cubicBezTo>
                    <a:pt x="6085963" y="6772040"/>
                    <a:pt x="6065628" y="6829738"/>
                    <a:pt x="6065628" y="6896970"/>
                  </a:cubicBezTo>
                  <a:cubicBezTo>
                    <a:pt x="6065628" y="6964201"/>
                    <a:pt x="6085963" y="7021899"/>
                    <a:pt x="6114958" y="7046546"/>
                  </a:cubicBezTo>
                  <a:lnTo>
                    <a:pt x="6138200" y="7055975"/>
                  </a:lnTo>
                  <a:lnTo>
                    <a:pt x="6146408" y="7055975"/>
                  </a:lnTo>
                  <a:lnTo>
                    <a:pt x="6142304" y="7057640"/>
                  </a:lnTo>
                  <a:lnTo>
                    <a:pt x="6146408" y="7059305"/>
                  </a:lnTo>
                  <a:lnTo>
                    <a:pt x="6138200" y="7059305"/>
                  </a:lnTo>
                  <a:lnTo>
                    <a:pt x="6114958" y="7068734"/>
                  </a:lnTo>
                  <a:cubicBezTo>
                    <a:pt x="6085962" y="7093381"/>
                    <a:pt x="6065628" y="7151080"/>
                    <a:pt x="6065628" y="7218311"/>
                  </a:cubicBezTo>
                  <a:cubicBezTo>
                    <a:pt x="6065628" y="7285542"/>
                    <a:pt x="6085962" y="7343241"/>
                    <a:pt x="6114958" y="7367888"/>
                  </a:cubicBezTo>
                  <a:lnTo>
                    <a:pt x="6138200" y="7377317"/>
                  </a:lnTo>
                  <a:lnTo>
                    <a:pt x="6146408" y="7377317"/>
                  </a:lnTo>
                  <a:lnTo>
                    <a:pt x="6142304" y="7378982"/>
                  </a:lnTo>
                  <a:lnTo>
                    <a:pt x="6146408" y="7380647"/>
                  </a:lnTo>
                  <a:lnTo>
                    <a:pt x="6138199" y="7380647"/>
                  </a:lnTo>
                  <a:lnTo>
                    <a:pt x="6114958" y="7390076"/>
                  </a:lnTo>
                  <a:cubicBezTo>
                    <a:pt x="6085962" y="7414723"/>
                    <a:pt x="6065628" y="7472421"/>
                    <a:pt x="6065628" y="7539653"/>
                  </a:cubicBezTo>
                  <a:cubicBezTo>
                    <a:pt x="6065628" y="7606885"/>
                    <a:pt x="6085962" y="7664582"/>
                    <a:pt x="6114958" y="7689230"/>
                  </a:cubicBezTo>
                  <a:lnTo>
                    <a:pt x="6138199" y="7698659"/>
                  </a:lnTo>
                  <a:lnTo>
                    <a:pt x="6146408" y="7698659"/>
                  </a:lnTo>
                  <a:lnTo>
                    <a:pt x="6142304" y="7700324"/>
                  </a:lnTo>
                  <a:lnTo>
                    <a:pt x="6146408" y="7701989"/>
                  </a:lnTo>
                  <a:lnTo>
                    <a:pt x="6138199" y="7701989"/>
                  </a:lnTo>
                  <a:lnTo>
                    <a:pt x="6114958" y="7711418"/>
                  </a:lnTo>
                  <a:cubicBezTo>
                    <a:pt x="6085962" y="7736065"/>
                    <a:pt x="6065628" y="7793763"/>
                    <a:pt x="6065628" y="7860994"/>
                  </a:cubicBezTo>
                  <a:cubicBezTo>
                    <a:pt x="6065628" y="7928226"/>
                    <a:pt x="6085962" y="7985924"/>
                    <a:pt x="6114958" y="8010571"/>
                  </a:cubicBezTo>
                  <a:lnTo>
                    <a:pt x="6138199" y="8020001"/>
                  </a:lnTo>
                  <a:lnTo>
                    <a:pt x="6146408" y="8020001"/>
                  </a:lnTo>
                  <a:lnTo>
                    <a:pt x="6142303" y="8021666"/>
                  </a:lnTo>
                  <a:lnTo>
                    <a:pt x="6146408" y="8023331"/>
                  </a:lnTo>
                  <a:lnTo>
                    <a:pt x="6138199" y="8023331"/>
                  </a:lnTo>
                  <a:lnTo>
                    <a:pt x="6114957" y="8032759"/>
                  </a:lnTo>
                  <a:cubicBezTo>
                    <a:pt x="6085962" y="8057407"/>
                    <a:pt x="6065627" y="8115105"/>
                    <a:pt x="6065627" y="8182336"/>
                  </a:cubicBezTo>
                  <a:cubicBezTo>
                    <a:pt x="6065627" y="8249568"/>
                    <a:pt x="6085962" y="8307266"/>
                    <a:pt x="6114957" y="8331913"/>
                  </a:cubicBezTo>
                  <a:lnTo>
                    <a:pt x="6138199" y="8341342"/>
                  </a:lnTo>
                  <a:lnTo>
                    <a:pt x="6146407" y="8341342"/>
                  </a:lnTo>
                  <a:lnTo>
                    <a:pt x="6142303" y="8343007"/>
                  </a:lnTo>
                  <a:lnTo>
                    <a:pt x="6146408" y="8344672"/>
                  </a:lnTo>
                  <a:lnTo>
                    <a:pt x="6138199" y="8344672"/>
                  </a:lnTo>
                  <a:lnTo>
                    <a:pt x="6114957" y="8354101"/>
                  </a:lnTo>
                  <a:cubicBezTo>
                    <a:pt x="6085962" y="8378748"/>
                    <a:pt x="6065627" y="8436446"/>
                    <a:pt x="6065627" y="8503678"/>
                  </a:cubicBezTo>
                  <a:cubicBezTo>
                    <a:pt x="6065627" y="8570910"/>
                    <a:pt x="6085962" y="8628606"/>
                    <a:pt x="6114957" y="8653254"/>
                  </a:cubicBezTo>
                  <a:lnTo>
                    <a:pt x="6138199" y="8662684"/>
                  </a:lnTo>
                  <a:lnTo>
                    <a:pt x="6146407" y="8662684"/>
                  </a:lnTo>
                  <a:lnTo>
                    <a:pt x="6142303" y="8664348"/>
                  </a:lnTo>
                  <a:lnTo>
                    <a:pt x="6146407" y="8666014"/>
                  </a:lnTo>
                  <a:lnTo>
                    <a:pt x="6138199" y="8666014"/>
                  </a:lnTo>
                  <a:lnTo>
                    <a:pt x="6114957" y="8675442"/>
                  </a:lnTo>
                  <a:cubicBezTo>
                    <a:pt x="6085961" y="8700090"/>
                    <a:pt x="6065627" y="8757788"/>
                    <a:pt x="6065627" y="8825020"/>
                  </a:cubicBezTo>
                  <a:cubicBezTo>
                    <a:pt x="6065627" y="8892250"/>
                    <a:pt x="6085961" y="8949950"/>
                    <a:pt x="6114957" y="8974596"/>
                  </a:cubicBezTo>
                  <a:lnTo>
                    <a:pt x="6138199" y="8984026"/>
                  </a:lnTo>
                  <a:lnTo>
                    <a:pt x="6146407" y="8984026"/>
                  </a:lnTo>
                  <a:lnTo>
                    <a:pt x="6142303" y="8985690"/>
                  </a:lnTo>
                  <a:lnTo>
                    <a:pt x="6146407" y="8987354"/>
                  </a:lnTo>
                  <a:lnTo>
                    <a:pt x="6138199" y="8987354"/>
                  </a:lnTo>
                  <a:lnTo>
                    <a:pt x="6114957" y="8996784"/>
                  </a:lnTo>
                  <a:cubicBezTo>
                    <a:pt x="6085961" y="9021432"/>
                    <a:pt x="6065627" y="9079130"/>
                    <a:pt x="6065627" y="9146360"/>
                  </a:cubicBezTo>
                  <a:cubicBezTo>
                    <a:pt x="6065627" y="9213592"/>
                    <a:pt x="6085961" y="9271290"/>
                    <a:pt x="6114957" y="9295936"/>
                  </a:cubicBezTo>
                  <a:lnTo>
                    <a:pt x="6138199" y="9305366"/>
                  </a:lnTo>
                  <a:lnTo>
                    <a:pt x="6146407" y="9305366"/>
                  </a:lnTo>
                  <a:lnTo>
                    <a:pt x="6142303" y="9307030"/>
                  </a:lnTo>
                  <a:lnTo>
                    <a:pt x="6146407" y="9308696"/>
                  </a:lnTo>
                  <a:lnTo>
                    <a:pt x="6138198" y="9308696"/>
                  </a:lnTo>
                  <a:lnTo>
                    <a:pt x="6114956" y="9318126"/>
                  </a:lnTo>
                  <a:cubicBezTo>
                    <a:pt x="6085961" y="9342772"/>
                    <a:pt x="6065626" y="9400470"/>
                    <a:pt x="6065626" y="9467702"/>
                  </a:cubicBezTo>
                  <a:cubicBezTo>
                    <a:pt x="6065626" y="9534934"/>
                    <a:pt x="6085961" y="9592632"/>
                    <a:pt x="6114956" y="9617278"/>
                  </a:cubicBezTo>
                  <a:lnTo>
                    <a:pt x="6138198" y="9626708"/>
                  </a:lnTo>
                  <a:lnTo>
                    <a:pt x="6146407" y="9626708"/>
                  </a:lnTo>
                  <a:lnTo>
                    <a:pt x="6142303" y="9628372"/>
                  </a:lnTo>
                  <a:lnTo>
                    <a:pt x="6146407" y="9630038"/>
                  </a:lnTo>
                  <a:lnTo>
                    <a:pt x="6138198" y="9630038"/>
                  </a:lnTo>
                  <a:lnTo>
                    <a:pt x="6114956" y="9639466"/>
                  </a:lnTo>
                  <a:cubicBezTo>
                    <a:pt x="6085961" y="9664114"/>
                    <a:pt x="6065626" y="9721812"/>
                    <a:pt x="6065626" y="9789044"/>
                  </a:cubicBezTo>
                  <a:cubicBezTo>
                    <a:pt x="6065626" y="9856276"/>
                    <a:pt x="6085961" y="9913974"/>
                    <a:pt x="6114956" y="9938620"/>
                  </a:cubicBezTo>
                  <a:lnTo>
                    <a:pt x="6138198" y="9948050"/>
                  </a:lnTo>
                  <a:lnTo>
                    <a:pt x="6146406" y="9948050"/>
                  </a:lnTo>
                  <a:lnTo>
                    <a:pt x="6142302" y="9949714"/>
                  </a:lnTo>
                  <a:lnTo>
                    <a:pt x="6146407" y="9951380"/>
                  </a:lnTo>
                  <a:lnTo>
                    <a:pt x="6138198" y="9951380"/>
                  </a:lnTo>
                  <a:lnTo>
                    <a:pt x="6114956" y="9960808"/>
                  </a:lnTo>
                  <a:cubicBezTo>
                    <a:pt x="6085961" y="9985456"/>
                    <a:pt x="6065626" y="10043154"/>
                    <a:pt x="6065626" y="10110386"/>
                  </a:cubicBezTo>
                  <a:cubicBezTo>
                    <a:pt x="6065626" y="10177616"/>
                    <a:pt x="6085961" y="10235316"/>
                    <a:pt x="6114956" y="10259962"/>
                  </a:cubicBezTo>
                  <a:lnTo>
                    <a:pt x="6138198" y="10269392"/>
                  </a:lnTo>
                  <a:lnTo>
                    <a:pt x="6146406" y="10269392"/>
                  </a:lnTo>
                  <a:lnTo>
                    <a:pt x="6142302" y="10271056"/>
                  </a:lnTo>
                  <a:lnTo>
                    <a:pt x="6146406" y="10272722"/>
                  </a:lnTo>
                  <a:lnTo>
                    <a:pt x="6138198" y="10272722"/>
                  </a:lnTo>
                  <a:lnTo>
                    <a:pt x="6114956" y="10282150"/>
                  </a:lnTo>
                  <a:cubicBezTo>
                    <a:pt x="6085960" y="10306798"/>
                    <a:pt x="6065626" y="10364496"/>
                    <a:pt x="6065626" y="10431728"/>
                  </a:cubicBezTo>
                  <a:cubicBezTo>
                    <a:pt x="6065626" y="10498958"/>
                    <a:pt x="6085960" y="10556658"/>
                    <a:pt x="6114956" y="10581304"/>
                  </a:cubicBezTo>
                  <a:lnTo>
                    <a:pt x="6138198" y="10590734"/>
                  </a:lnTo>
                  <a:lnTo>
                    <a:pt x="6146406" y="10590734"/>
                  </a:lnTo>
                  <a:lnTo>
                    <a:pt x="6142302" y="10592398"/>
                  </a:lnTo>
                  <a:lnTo>
                    <a:pt x="6146406" y="10594062"/>
                  </a:lnTo>
                  <a:lnTo>
                    <a:pt x="6138198" y="10594062"/>
                  </a:lnTo>
                  <a:lnTo>
                    <a:pt x="6114956" y="10603492"/>
                  </a:lnTo>
                  <a:cubicBezTo>
                    <a:pt x="6085960" y="10628140"/>
                    <a:pt x="6065626" y="10685838"/>
                    <a:pt x="6065626" y="10753070"/>
                  </a:cubicBezTo>
                  <a:cubicBezTo>
                    <a:pt x="6065626" y="10820300"/>
                    <a:pt x="6085960" y="10878000"/>
                    <a:pt x="6114956" y="10902646"/>
                  </a:cubicBezTo>
                  <a:lnTo>
                    <a:pt x="6138197" y="10912076"/>
                  </a:lnTo>
                  <a:lnTo>
                    <a:pt x="6146406" y="10912076"/>
                  </a:lnTo>
                  <a:lnTo>
                    <a:pt x="6142302" y="10913740"/>
                  </a:lnTo>
                  <a:lnTo>
                    <a:pt x="6146406" y="10915404"/>
                  </a:lnTo>
                  <a:lnTo>
                    <a:pt x="6138197" y="10915404"/>
                  </a:lnTo>
                  <a:lnTo>
                    <a:pt x="6114955" y="10924834"/>
                  </a:lnTo>
                  <a:cubicBezTo>
                    <a:pt x="6085960" y="10949482"/>
                    <a:pt x="6065625" y="11007180"/>
                    <a:pt x="6065625" y="11074412"/>
                  </a:cubicBezTo>
                  <a:cubicBezTo>
                    <a:pt x="6065625" y="11141642"/>
                    <a:pt x="6085960" y="11199340"/>
                    <a:pt x="6114955" y="11223988"/>
                  </a:cubicBezTo>
                  <a:lnTo>
                    <a:pt x="6138197" y="11233416"/>
                  </a:lnTo>
                  <a:lnTo>
                    <a:pt x="6146405" y="11233416"/>
                  </a:lnTo>
                  <a:lnTo>
                    <a:pt x="6142301" y="11235082"/>
                  </a:lnTo>
                  <a:lnTo>
                    <a:pt x="6146406" y="11236746"/>
                  </a:lnTo>
                  <a:lnTo>
                    <a:pt x="6138197" y="11236746"/>
                  </a:lnTo>
                  <a:lnTo>
                    <a:pt x="6114955" y="11246176"/>
                  </a:lnTo>
                  <a:cubicBezTo>
                    <a:pt x="6085960" y="11270824"/>
                    <a:pt x="6065625" y="11328522"/>
                    <a:pt x="6065625" y="11395752"/>
                  </a:cubicBezTo>
                  <a:cubicBezTo>
                    <a:pt x="6065625" y="11462984"/>
                    <a:pt x="6085960" y="11520682"/>
                    <a:pt x="6114955" y="11545330"/>
                  </a:cubicBezTo>
                  <a:lnTo>
                    <a:pt x="6138197" y="11554758"/>
                  </a:lnTo>
                  <a:lnTo>
                    <a:pt x="6146405" y="11554758"/>
                  </a:lnTo>
                  <a:lnTo>
                    <a:pt x="6142301" y="11556424"/>
                  </a:lnTo>
                  <a:lnTo>
                    <a:pt x="6146405" y="11558088"/>
                  </a:lnTo>
                  <a:lnTo>
                    <a:pt x="6138197" y="11558088"/>
                  </a:lnTo>
                  <a:lnTo>
                    <a:pt x="6114955" y="11567518"/>
                  </a:lnTo>
                  <a:cubicBezTo>
                    <a:pt x="6085959" y="11592166"/>
                    <a:pt x="6065625" y="11649862"/>
                    <a:pt x="6065625" y="11717094"/>
                  </a:cubicBezTo>
                  <a:cubicBezTo>
                    <a:pt x="6065625" y="11784326"/>
                    <a:pt x="6085959" y="11842024"/>
                    <a:pt x="6114955" y="11866672"/>
                  </a:cubicBezTo>
                  <a:lnTo>
                    <a:pt x="6138197" y="11876100"/>
                  </a:lnTo>
                  <a:lnTo>
                    <a:pt x="6146405" y="11876100"/>
                  </a:lnTo>
                  <a:lnTo>
                    <a:pt x="6142301" y="11877766"/>
                  </a:lnTo>
                  <a:lnTo>
                    <a:pt x="6146405" y="11879430"/>
                  </a:lnTo>
                  <a:lnTo>
                    <a:pt x="6138197" y="11879430"/>
                  </a:lnTo>
                  <a:lnTo>
                    <a:pt x="6114955" y="11888860"/>
                  </a:lnTo>
                  <a:cubicBezTo>
                    <a:pt x="6085959" y="11913506"/>
                    <a:pt x="6065625" y="11971206"/>
                    <a:pt x="6065625" y="12038436"/>
                  </a:cubicBezTo>
                  <a:cubicBezTo>
                    <a:pt x="6065625" y="12128078"/>
                    <a:pt x="6101775" y="12200772"/>
                    <a:pt x="6146405" y="12200772"/>
                  </a:cubicBezTo>
                  <a:lnTo>
                    <a:pt x="5742600" y="12200772"/>
                  </a:lnTo>
                  <a:lnTo>
                    <a:pt x="5720978" y="12192000"/>
                  </a:lnTo>
                  <a:lnTo>
                    <a:pt x="0" y="12191999"/>
                  </a:lnTo>
                  <a:lnTo>
                    <a:pt x="0" y="0"/>
                  </a:lnTo>
                  <a:lnTo>
                    <a:pt x="6001104" y="0"/>
                  </a:lnTo>
                  <a:lnTo>
                    <a:pt x="6001104" y="2222"/>
                  </a:lnTo>
                  <a:close/>
                </a:path>
              </a:pathLst>
            </a:custGeom>
            <a:solidFill>
              <a:srgbClr val="8FDAE1"/>
            </a:solidFill>
            <a:ln>
              <a:noFill/>
            </a:ln>
            <a:effectLst>
              <a:outerShdw dist="25400" dir="16200000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65" name="자유형 164"/>
            <p:cNvSpPr/>
            <p:nvPr/>
          </p:nvSpPr>
          <p:spPr>
            <a:xfrm>
              <a:off x="220080" y="850900"/>
              <a:ext cx="11971920" cy="6007101"/>
            </a:xfrm>
            <a:custGeom>
              <a:avLst/>
              <a:gdLst>
                <a:gd name="connsiteX0" fmla="*/ 11959246 w 11971920"/>
                <a:gd name="connsiteY0" fmla="*/ 3886200 h 6007101"/>
                <a:gd name="connsiteX1" fmla="*/ 11971920 w 11971920"/>
                <a:gd name="connsiteY1" fmla="*/ 6007100 h 6007101"/>
                <a:gd name="connsiteX2" fmla="*/ 11959246 w 11971920"/>
                <a:gd name="connsiteY2" fmla="*/ 5998962 h 6007101"/>
                <a:gd name="connsiteX3" fmla="*/ 6826440 w 11971920"/>
                <a:gd name="connsiteY3" fmla="*/ 0 h 6007101"/>
                <a:gd name="connsiteX4" fmla="*/ 9031646 w 11971920"/>
                <a:gd name="connsiteY4" fmla="*/ 393700 h 6007101"/>
                <a:gd name="connsiteX5" fmla="*/ 10527130 w 11971920"/>
                <a:gd name="connsiteY5" fmla="*/ 495300 h 6007101"/>
                <a:gd name="connsiteX6" fmla="*/ 11502997 w 11971920"/>
                <a:gd name="connsiteY6" fmla="*/ 1498600 h 6007101"/>
                <a:gd name="connsiteX7" fmla="*/ 11528344 w 11971920"/>
                <a:gd name="connsiteY7" fmla="*/ 2654300 h 6007101"/>
                <a:gd name="connsiteX8" fmla="*/ 11794490 w 11971920"/>
                <a:gd name="connsiteY8" fmla="*/ 3022600 h 6007101"/>
                <a:gd name="connsiteX9" fmla="*/ 11944756 w 11971920"/>
                <a:gd name="connsiteY9" fmla="*/ 3810247 h 6007101"/>
                <a:gd name="connsiteX10" fmla="*/ 11528344 w 11971920"/>
                <a:gd name="connsiteY10" fmla="*/ 6007100 h 6007101"/>
                <a:gd name="connsiteX11" fmla="*/ 11946572 w 11971920"/>
                <a:gd name="connsiteY11" fmla="*/ 6007100 h 6007101"/>
                <a:gd name="connsiteX12" fmla="*/ 11946573 w 11971920"/>
                <a:gd name="connsiteY12" fmla="*/ 6007101 h 6007101"/>
                <a:gd name="connsiteX13" fmla="*/ 707963 w 11971920"/>
                <a:gd name="connsiteY13" fmla="*/ 6007101 h 6007101"/>
                <a:gd name="connsiteX14" fmla="*/ 64959 w 11971920"/>
                <a:gd name="connsiteY14" fmla="*/ 5114460 h 6007101"/>
                <a:gd name="connsiteX15" fmla="*/ 0 w 11971920"/>
                <a:gd name="connsiteY15" fmla="*/ 5012032 h 6007101"/>
                <a:gd name="connsiteX16" fmla="*/ 161520 w 11971920"/>
                <a:gd name="connsiteY16" fmla="*/ 4241816 h 6007101"/>
                <a:gd name="connsiteX17" fmla="*/ 85479 w 11971920"/>
                <a:gd name="connsiteY17" fmla="*/ 2120916 h 6007101"/>
                <a:gd name="connsiteX18" fmla="*/ 516381 w 11971920"/>
                <a:gd name="connsiteY18" fmla="*/ 1130316 h 6007101"/>
                <a:gd name="connsiteX19" fmla="*/ 2227317 w 11971920"/>
                <a:gd name="connsiteY19" fmla="*/ 431816 h 6007101"/>
                <a:gd name="connsiteX20" fmla="*/ 4900006 w 11971920"/>
                <a:gd name="connsiteY20" fmla="*/ 27551 h 6007101"/>
                <a:gd name="connsiteX21" fmla="*/ 4912695 w 11971920"/>
                <a:gd name="connsiteY21" fmla="*/ 12732 h 6007101"/>
                <a:gd name="connsiteX22" fmla="*/ 6813798 w 11971920"/>
                <a:gd name="connsiteY22" fmla="*/ 12732 h 6007101"/>
                <a:gd name="connsiteX23" fmla="*/ 6822424 w 11971920"/>
                <a:gd name="connsiteY23" fmla="*/ 22806 h 600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971920" h="6007101">
                  <a:moveTo>
                    <a:pt x="11959246" y="3886200"/>
                  </a:moveTo>
                  <a:cubicBezTo>
                    <a:pt x="11963471" y="4593167"/>
                    <a:pt x="11967696" y="5300133"/>
                    <a:pt x="11971920" y="6007100"/>
                  </a:cubicBezTo>
                  <a:lnTo>
                    <a:pt x="11959246" y="5998962"/>
                  </a:lnTo>
                  <a:close/>
                  <a:moveTo>
                    <a:pt x="6826440" y="0"/>
                  </a:moveTo>
                  <a:cubicBezTo>
                    <a:pt x="7561509" y="131233"/>
                    <a:pt x="8414864" y="311150"/>
                    <a:pt x="9031646" y="393700"/>
                  </a:cubicBezTo>
                  <a:cubicBezTo>
                    <a:pt x="9648428" y="476250"/>
                    <a:pt x="10028636" y="461433"/>
                    <a:pt x="10527130" y="495300"/>
                  </a:cubicBezTo>
                  <a:lnTo>
                    <a:pt x="11502997" y="1498600"/>
                  </a:lnTo>
                  <a:lnTo>
                    <a:pt x="11528344" y="2654300"/>
                  </a:lnTo>
                  <a:lnTo>
                    <a:pt x="11794490" y="3022600"/>
                  </a:lnTo>
                  <a:lnTo>
                    <a:pt x="11944756" y="3810247"/>
                  </a:lnTo>
                  <a:lnTo>
                    <a:pt x="11528344" y="6007100"/>
                  </a:lnTo>
                  <a:lnTo>
                    <a:pt x="11946572" y="6007100"/>
                  </a:lnTo>
                  <a:lnTo>
                    <a:pt x="11946573" y="6007101"/>
                  </a:lnTo>
                  <a:lnTo>
                    <a:pt x="707963" y="6007101"/>
                  </a:lnTo>
                  <a:lnTo>
                    <a:pt x="64959" y="5114460"/>
                  </a:lnTo>
                  <a:lnTo>
                    <a:pt x="0" y="5012032"/>
                  </a:lnTo>
                  <a:lnTo>
                    <a:pt x="161520" y="4241816"/>
                  </a:lnTo>
                  <a:lnTo>
                    <a:pt x="85479" y="2120916"/>
                  </a:lnTo>
                  <a:lnTo>
                    <a:pt x="516381" y="1130316"/>
                  </a:lnTo>
                  <a:lnTo>
                    <a:pt x="2227317" y="431816"/>
                  </a:lnTo>
                  <a:lnTo>
                    <a:pt x="4900006" y="27551"/>
                  </a:lnTo>
                  <a:lnTo>
                    <a:pt x="4912695" y="12732"/>
                  </a:lnTo>
                  <a:lnTo>
                    <a:pt x="6813798" y="12732"/>
                  </a:lnTo>
                  <a:lnTo>
                    <a:pt x="6822424" y="228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dist="63500" dir="16200000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5165786" y="150816"/>
            <a:ext cx="1860427" cy="715878"/>
            <a:chOff x="3684588" y="1674813"/>
            <a:chExt cx="4822825" cy="1855787"/>
          </a:xfrm>
        </p:grpSpPr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3684588" y="2152650"/>
              <a:ext cx="4822825" cy="1370013"/>
            </a:xfrm>
            <a:custGeom>
              <a:avLst/>
              <a:gdLst>
                <a:gd name="T0" fmla="*/ 1495 w 9115"/>
                <a:gd name="T1" fmla="*/ 0 h 2589"/>
                <a:gd name="T2" fmla="*/ 0 w 9115"/>
                <a:gd name="T3" fmla="*/ 2589 h 2589"/>
                <a:gd name="T4" fmla="*/ 9115 w 9115"/>
                <a:gd name="T5" fmla="*/ 2589 h 2589"/>
                <a:gd name="T6" fmla="*/ 7527 w 9115"/>
                <a:gd name="T7" fmla="*/ 27 h 2589"/>
                <a:gd name="T8" fmla="*/ 5881 w 9115"/>
                <a:gd name="T9" fmla="*/ 1824 h 2589"/>
                <a:gd name="T10" fmla="*/ 2706 w 9115"/>
                <a:gd name="T11" fmla="*/ 1794 h 2589"/>
                <a:gd name="T12" fmla="*/ 1495 w 9115"/>
                <a:gd name="T13" fmla="*/ 0 h 2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115" h="2589">
                  <a:moveTo>
                    <a:pt x="1495" y="0"/>
                  </a:moveTo>
                  <a:lnTo>
                    <a:pt x="0" y="2589"/>
                  </a:lnTo>
                  <a:lnTo>
                    <a:pt x="9115" y="2589"/>
                  </a:lnTo>
                  <a:lnTo>
                    <a:pt x="7527" y="27"/>
                  </a:lnTo>
                  <a:lnTo>
                    <a:pt x="5881" y="1824"/>
                  </a:lnTo>
                  <a:lnTo>
                    <a:pt x="2706" y="1794"/>
                  </a:lnTo>
                  <a:lnTo>
                    <a:pt x="1495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15"/>
            <p:cNvSpPr>
              <a:spLocks/>
            </p:cNvSpPr>
            <p:nvPr/>
          </p:nvSpPr>
          <p:spPr bwMode="auto">
            <a:xfrm>
              <a:off x="4878388" y="1803400"/>
              <a:ext cx="2557463" cy="1719263"/>
            </a:xfrm>
            <a:custGeom>
              <a:avLst/>
              <a:gdLst>
                <a:gd name="T0" fmla="*/ 0 w 4833"/>
                <a:gd name="T1" fmla="*/ 3250 h 3250"/>
                <a:gd name="T2" fmla="*/ 976 w 4833"/>
                <a:gd name="T3" fmla="*/ 1536 h 3250"/>
                <a:gd name="T4" fmla="*/ 1211 w 4833"/>
                <a:gd name="T5" fmla="*/ 1997 h 3250"/>
                <a:gd name="T6" fmla="*/ 2359 w 4833"/>
                <a:gd name="T7" fmla="*/ 0 h 3250"/>
                <a:gd name="T8" fmla="*/ 3441 w 4833"/>
                <a:gd name="T9" fmla="*/ 2125 h 3250"/>
                <a:gd name="T10" fmla="*/ 4090 w 4833"/>
                <a:gd name="T11" fmla="*/ 992 h 3250"/>
                <a:gd name="T12" fmla="*/ 4833 w 4833"/>
                <a:gd name="T13" fmla="*/ 2451 h 3250"/>
                <a:gd name="T14" fmla="*/ 4761 w 4833"/>
                <a:gd name="T15" fmla="*/ 2565 h 3250"/>
                <a:gd name="T16" fmla="*/ 4603 w 4833"/>
                <a:gd name="T17" fmla="*/ 2781 h 3250"/>
                <a:gd name="T18" fmla="*/ 4426 w 4833"/>
                <a:gd name="T19" fmla="*/ 2981 h 3250"/>
                <a:gd name="T20" fmla="*/ 4231 w 4833"/>
                <a:gd name="T21" fmla="*/ 3165 h 3250"/>
                <a:gd name="T22" fmla="*/ 4128 w 4833"/>
                <a:gd name="T23" fmla="*/ 3250 h 3250"/>
                <a:gd name="T24" fmla="*/ 377 w 4833"/>
                <a:gd name="T25" fmla="*/ 3250 h 3250"/>
                <a:gd name="T26" fmla="*/ 0 w 4833"/>
                <a:gd name="T27" fmla="*/ 325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33" h="3250">
                  <a:moveTo>
                    <a:pt x="0" y="3250"/>
                  </a:moveTo>
                  <a:lnTo>
                    <a:pt x="976" y="1536"/>
                  </a:lnTo>
                  <a:lnTo>
                    <a:pt x="1211" y="1997"/>
                  </a:lnTo>
                  <a:lnTo>
                    <a:pt x="2359" y="0"/>
                  </a:lnTo>
                  <a:lnTo>
                    <a:pt x="3441" y="2125"/>
                  </a:lnTo>
                  <a:lnTo>
                    <a:pt x="4090" y="992"/>
                  </a:lnTo>
                  <a:lnTo>
                    <a:pt x="4833" y="2451"/>
                  </a:lnTo>
                  <a:lnTo>
                    <a:pt x="4761" y="2565"/>
                  </a:lnTo>
                  <a:lnTo>
                    <a:pt x="4603" y="2781"/>
                  </a:lnTo>
                  <a:lnTo>
                    <a:pt x="4426" y="2981"/>
                  </a:lnTo>
                  <a:lnTo>
                    <a:pt x="4231" y="3165"/>
                  </a:lnTo>
                  <a:lnTo>
                    <a:pt x="4128" y="3250"/>
                  </a:lnTo>
                  <a:lnTo>
                    <a:pt x="377" y="3250"/>
                  </a:lnTo>
                  <a:lnTo>
                    <a:pt x="0" y="32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16"/>
            <p:cNvSpPr>
              <a:spLocks/>
            </p:cNvSpPr>
            <p:nvPr/>
          </p:nvSpPr>
          <p:spPr bwMode="auto">
            <a:xfrm>
              <a:off x="5911850" y="1803400"/>
              <a:ext cx="1746250" cy="1719263"/>
            </a:xfrm>
            <a:custGeom>
              <a:avLst/>
              <a:gdLst>
                <a:gd name="T0" fmla="*/ 406 w 3299"/>
                <a:gd name="T1" fmla="*/ 0 h 3250"/>
                <a:gd name="T2" fmla="*/ 1671 w 3299"/>
                <a:gd name="T3" fmla="*/ 2485 h 3250"/>
                <a:gd name="T4" fmla="*/ 2137 w 3299"/>
                <a:gd name="T5" fmla="*/ 992 h 3250"/>
                <a:gd name="T6" fmla="*/ 3299 w 3299"/>
                <a:gd name="T7" fmla="*/ 3250 h 3250"/>
                <a:gd name="T8" fmla="*/ 374 w 3299"/>
                <a:gd name="T9" fmla="*/ 3250 h 3250"/>
                <a:gd name="T10" fmla="*/ 644 w 3299"/>
                <a:gd name="T11" fmla="*/ 3008 h 3250"/>
                <a:gd name="T12" fmla="*/ 0 w 3299"/>
                <a:gd name="T13" fmla="*/ 2681 h 3250"/>
                <a:gd name="T14" fmla="*/ 811 w 3299"/>
                <a:gd name="T15" fmla="*/ 2232 h 3250"/>
                <a:gd name="T16" fmla="*/ 406 w 3299"/>
                <a:gd name="T17" fmla="*/ 2007 h 3250"/>
                <a:gd name="T18" fmla="*/ 406 w 3299"/>
                <a:gd name="T19" fmla="*/ 1774 h 3250"/>
                <a:gd name="T20" fmla="*/ 406 w 3299"/>
                <a:gd name="T21" fmla="*/ 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99" h="3250">
                  <a:moveTo>
                    <a:pt x="406" y="0"/>
                  </a:moveTo>
                  <a:lnTo>
                    <a:pt x="1671" y="2485"/>
                  </a:lnTo>
                  <a:lnTo>
                    <a:pt x="2137" y="992"/>
                  </a:lnTo>
                  <a:lnTo>
                    <a:pt x="3299" y="3250"/>
                  </a:lnTo>
                  <a:lnTo>
                    <a:pt x="374" y="3250"/>
                  </a:lnTo>
                  <a:lnTo>
                    <a:pt x="644" y="3008"/>
                  </a:lnTo>
                  <a:lnTo>
                    <a:pt x="0" y="2681"/>
                  </a:lnTo>
                  <a:lnTo>
                    <a:pt x="811" y="2232"/>
                  </a:lnTo>
                  <a:lnTo>
                    <a:pt x="406" y="2007"/>
                  </a:lnTo>
                  <a:lnTo>
                    <a:pt x="406" y="1774"/>
                  </a:lnTo>
                  <a:lnTo>
                    <a:pt x="406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17"/>
            <p:cNvSpPr>
              <a:spLocks/>
            </p:cNvSpPr>
            <p:nvPr/>
          </p:nvSpPr>
          <p:spPr bwMode="auto">
            <a:xfrm>
              <a:off x="3694113" y="1674813"/>
              <a:ext cx="1595438" cy="1847850"/>
            </a:xfrm>
            <a:custGeom>
              <a:avLst/>
              <a:gdLst>
                <a:gd name="T0" fmla="*/ 1476 w 3014"/>
                <a:gd name="T1" fmla="*/ 902 h 3491"/>
                <a:gd name="T2" fmla="*/ 1974 w 3014"/>
                <a:gd name="T3" fmla="*/ 0 h 3491"/>
                <a:gd name="T4" fmla="*/ 3014 w 3014"/>
                <a:gd name="T5" fmla="*/ 2127 h 3491"/>
                <a:gd name="T6" fmla="*/ 2238 w 3014"/>
                <a:gd name="T7" fmla="*/ 3491 h 3491"/>
                <a:gd name="T8" fmla="*/ 0 w 3014"/>
                <a:gd name="T9" fmla="*/ 3459 h 3491"/>
                <a:gd name="T10" fmla="*/ 1476 w 3014"/>
                <a:gd name="T11" fmla="*/ 902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14" h="3491">
                  <a:moveTo>
                    <a:pt x="1476" y="902"/>
                  </a:moveTo>
                  <a:lnTo>
                    <a:pt x="1974" y="0"/>
                  </a:lnTo>
                  <a:lnTo>
                    <a:pt x="3014" y="2127"/>
                  </a:lnTo>
                  <a:lnTo>
                    <a:pt x="2238" y="3491"/>
                  </a:lnTo>
                  <a:lnTo>
                    <a:pt x="0" y="3459"/>
                  </a:lnTo>
                  <a:lnTo>
                    <a:pt x="1476" y="9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18"/>
            <p:cNvSpPr>
              <a:spLocks/>
            </p:cNvSpPr>
            <p:nvPr/>
          </p:nvSpPr>
          <p:spPr bwMode="auto">
            <a:xfrm>
              <a:off x="4572000" y="1674813"/>
              <a:ext cx="717550" cy="1847850"/>
            </a:xfrm>
            <a:custGeom>
              <a:avLst/>
              <a:gdLst>
                <a:gd name="T0" fmla="*/ 315 w 1355"/>
                <a:gd name="T1" fmla="*/ 0 h 3491"/>
                <a:gd name="T2" fmla="*/ 1355 w 1355"/>
                <a:gd name="T3" fmla="*/ 2127 h 3491"/>
                <a:gd name="T4" fmla="*/ 579 w 1355"/>
                <a:gd name="T5" fmla="*/ 3491 h 3491"/>
                <a:gd name="T6" fmla="*/ 547 w 1355"/>
                <a:gd name="T7" fmla="*/ 3457 h 3491"/>
                <a:gd name="T8" fmla="*/ 493 w 1355"/>
                <a:gd name="T9" fmla="*/ 3370 h 3491"/>
                <a:gd name="T10" fmla="*/ 448 w 1355"/>
                <a:gd name="T11" fmla="*/ 3268 h 3491"/>
                <a:gd name="T12" fmla="*/ 409 w 1355"/>
                <a:gd name="T13" fmla="*/ 3157 h 3491"/>
                <a:gd name="T14" fmla="*/ 359 w 1355"/>
                <a:gd name="T15" fmla="*/ 2983 h 3491"/>
                <a:gd name="T16" fmla="*/ 305 w 1355"/>
                <a:gd name="T17" fmla="*/ 2817 h 3491"/>
                <a:gd name="T18" fmla="*/ 265 w 1355"/>
                <a:gd name="T19" fmla="*/ 2719 h 3491"/>
                <a:gd name="T20" fmla="*/ 241 w 1355"/>
                <a:gd name="T21" fmla="*/ 2677 h 3491"/>
                <a:gd name="T22" fmla="*/ 500 w 1355"/>
                <a:gd name="T23" fmla="*/ 2435 h 3491"/>
                <a:gd name="T24" fmla="*/ 0 w 1355"/>
                <a:gd name="T25" fmla="*/ 2169 h 3491"/>
                <a:gd name="T26" fmla="*/ 631 w 1355"/>
                <a:gd name="T27" fmla="*/ 1806 h 3491"/>
                <a:gd name="T28" fmla="*/ 315 w 1355"/>
                <a:gd name="T29" fmla="*/ 1625 h 3491"/>
                <a:gd name="T30" fmla="*/ 315 w 1355"/>
                <a:gd name="T31" fmla="*/ 1436 h 3491"/>
                <a:gd name="T32" fmla="*/ 315 w 1355"/>
                <a:gd name="T33" fmla="*/ 0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55" h="3491">
                  <a:moveTo>
                    <a:pt x="315" y="0"/>
                  </a:moveTo>
                  <a:lnTo>
                    <a:pt x="1355" y="2127"/>
                  </a:lnTo>
                  <a:lnTo>
                    <a:pt x="579" y="3491"/>
                  </a:lnTo>
                  <a:lnTo>
                    <a:pt x="547" y="3457"/>
                  </a:lnTo>
                  <a:lnTo>
                    <a:pt x="493" y="3370"/>
                  </a:lnTo>
                  <a:lnTo>
                    <a:pt x="448" y="3268"/>
                  </a:lnTo>
                  <a:lnTo>
                    <a:pt x="409" y="3157"/>
                  </a:lnTo>
                  <a:lnTo>
                    <a:pt x="359" y="2983"/>
                  </a:lnTo>
                  <a:lnTo>
                    <a:pt x="305" y="2817"/>
                  </a:lnTo>
                  <a:lnTo>
                    <a:pt x="265" y="2719"/>
                  </a:lnTo>
                  <a:lnTo>
                    <a:pt x="241" y="2677"/>
                  </a:lnTo>
                  <a:lnTo>
                    <a:pt x="500" y="2435"/>
                  </a:lnTo>
                  <a:lnTo>
                    <a:pt x="0" y="2169"/>
                  </a:lnTo>
                  <a:lnTo>
                    <a:pt x="631" y="1806"/>
                  </a:lnTo>
                  <a:lnTo>
                    <a:pt x="315" y="1625"/>
                  </a:lnTo>
                  <a:lnTo>
                    <a:pt x="315" y="1436"/>
                  </a:lnTo>
                  <a:lnTo>
                    <a:pt x="315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19"/>
            <p:cNvSpPr>
              <a:spLocks/>
            </p:cNvSpPr>
            <p:nvPr/>
          </p:nvSpPr>
          <p:spPr bwMode="auto">
            <a:xfrm>
              <a:off x="7059613" y="1679575"/>
              <a:ext cx="1447800" cy="1843088"/>
            </a:xfrm>
            <a:custGeom>
              <a:avLst/>
              <a:gdLst>
                <a:gd name="T0" fmla="*/ 1148 w 2736"/>
                <a:gd name="T1" fmla="*/ 922 h 3484"/>
                <a:gd name="T2" fmla="*/ 628 w 2736"/>
                <a:gd name="T3" fmla="*/ 0 h 3484"/>
                <a:gd name="T4" fmla="*/ 0 w 2736"/>
                <a:gd name="T5" fmla="*/ 1286 h 3484"/>
                <a:gd name="T6" fmla="*/ 711 w 2736"/>
                <a:gd name="T7" fmla="*/ 2685 h 3484"/>
                <a:gd name="T8" fmla="*/ 1130 w 2736"/>
                <a:gd name="T9" fmla="*/ 3484 h 3484"/>
                <a:gd name="T10" fmla="*/ 2736 w 2736"/>
                <a:gd name="T11" fmla="*/ 3484 h 3484"/>
                <a:gd name="T12" fmla="*/ 1148 w 2736"/>
                <a:gd name="T13" fmla="*/ 922 h 3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36" h="3484">
                  <a:moveTo>
                    <a:pt x="1148" y="922"/>
                  </a:moveTo>
                  <a:lnTo>
                    <a:pt x="628" y="0"/>
                  </a:lnTo>
                  <a:lnTo>
                    <a:pt x="0" y="1286"/>
                  </a:lnTo>
                  <a:lnTo>
                    <a:pt x="711" y="2685"/>
                  </a:lnTo>
                  <a:lnTo>
                    <a:pt x="1130" y="3484"/>
                  </a:lnTo>
                  <a:lnTo>
                    <a:pt x="2736" y="3484"/>
                  </a:lnTo>
                  <a:lnTo>
                    <a:pt x="1148" y="922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20"/>
            <p:cNvSpPr>
              <a:spLocks/>
            </p:cNvSpPr>
            <p:nvPr/>
          </p:nvSpPr>
          <p:spPr bwMode="auto">
            <a:xfrm>
              <a:off x="7059613" y="1679575"/>
              <a:ext cx="393700" cy="1257300"/>
            </a:xfrm>
            <a:custGeom>
              <a:avLst/>
              <a:gdLst>
                <a:gd name="T0" fmla="*/ 628 w 743"/>
                <a:gd name="T1" fmla="*/ 0 h 2377"/>
                <a:gd name="T2" fmla="*/ 0 w 743"/>
                <a:gd name="T3" fmla="*/ 1286 h 2377"/>
                <a:gd name="T4" fmla="*/ 554 w 743"/>
                <a:gd name="T5" fmla="*/ 2377 h 2377"/>
                <a:gd name="T6" fmla="*/ 743 w 743"/>
                <a:gd name="T7" fmla="*/ 2078 h 2377"/>
                <a:gd name="T8" fmla="*/ 517 w 743"/>
                <a:gd name="T9" fmla="*/ 1707 h 2377"/>
                <a:gd name="T10" fmla="*/ 716 w 743"/>
                <a:gd name="T11" fmla="*/ 1497 h 2377"/>
                <a:gd name="T12" fmla="*/ 482 w 743"/>
                <a:gd name="T13" fmla="*/ 1331 h 2377"/>
                <a:gd name="T14" fmla="*/ 628 w 743"/>
                <a:gd name="T15" fmla="*/ 0 h 2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43" h="2377">
                  <a:moveTo>
                    <a:pt x="628" y="0"/>
                  </a:moveTo>
                  <a:lnTo>
                    <a:pt x="0" y="1286"/>
                  </a:lnTo>
                  <a:lnTo>
                    <a:pt x="554" y="2377"/>
                  </a:lnTo>
                  <a:lnTo>
                    <a:pt x="743" y="2078"/>
                  </a:lnTo>
                  <a:lnTo>
                    <a:pt x="517" y="1707"/>
                  </a:lnTo>
                  <a:lnTo>
                    <a:pt x="716" y="1497"/>
                  </a:lnTo>
                  <a:lnTo>
                    <a:pt x="482" y="1331"/>
                  </a:lnTo>
                  <a:lnTo>
                    <a:pt x="6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" name="Rectangle 33"/>
            <p:cNvSpPr>
              <a:spLocks noChangeArrowheads="1"/>
            </p:cNvSpPr>
            <p:nvPr/>
          </p:nvSpPr>
          <p:spPr bwMode="auto">
            <a:xfrm>
              <a:off x="3694113" y="3505200"/>
              <a:ext cx="4813300" cy="25400"/>
            </a:xfrm>
            <a:prstGeom prst="rect">
              <a:avLst/>
            </a:prstGeom>
            <a:solidFill>
              <a:srgbClr val="B1B1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86" name="Freeform 10"/>
          <p:cNvSpPr>
            <a:spLocks/>
          </p:cNvSpPr>
          <p:nvPr/>
        </p:nvSpPr>
        <p:spPr bwMode="auto">
          <a:xfrm>
            <a:off x="6987944" y="259097"/>
            <a:ext cx="376918" cy="145971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7" name="Freeform 10"/>
          <p:cNvSpPr>
            <a:spLocks/>
          </p:cNvSpPr>
          <p:nvPr/>
        </p:nvSpPr>
        <p:spPr bwMode="auto">
          <a:xfrm>
            <a:off x="7520563" y="460158"/>
            <a:ext cx="280412" cy="108597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841" y="-127402"/>
            <a:ext cx="1565671" cy="91780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A299B9B-BCCB-0540-ADE3-483B0DF5FD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671" y="2891221"/>
            <a:ext cx="11036300" cy="187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8903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" name="그룹 159"/>
          <p:cNvGrpSpPr/>
          <p:nvPr/>
        </p:nvGrpSpPr>
        <p:grpSpPr>
          <a:xfrm>
            <a:off x="10045331" y="465336"/>
            <a:ext cx="1015315" cy="268103"/>
            <a:chOff x="8847791" y="-932246"/>
            <a:chExt cx="1015315" cy="268103"/>
          </a:xfrm>
        </p:grpSpPr>
        <p:sp>
          <p:nvSpPr>
            <p:cNvPr id="42" name="Rectangle 13"/>
            <p:cNvSpPr>
              <a:spLocks noChangeArrowheads="1"/>
            </p:cNvSpPr>
            <p:nvPr/>
          </p:nvSpPr>
          <p:spPr bwMode="auto">
            <a:xfrm flipH="1">
              <a:off x="9765140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Rectangle 14"/>
            <p:cNvSpPr>
              <a:spLocks noChangeArrowheads="1"/>
            </p:cNvSpPr>
            <p:nvPr/>
          </p:nvSpPr>
          <p:spPr bwMode="auto">
            <a:xfrm flipH="1">
              <a:off x="977151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Rectangle 15"/>
            <p:cNvSpPr>
              <a:spLocks noChangeArrowheads="1"/>
            </p:cNvSpPr>
            <p:nvPr/>
          </p:nvSpPr>
          <p:spPr bwMode="auto">
            <a:xfrm flipH="1">
              <a:off x="9777893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Rectangle 16"/>
            <p:cNvSpPr>
              <a:spLocks noChangeArrowheads="1"/>
            </p:cNvSpPr>
            <p:nvPr/>
          </p:nvSpPr>
          <p:spPr bwMode="auto">
            <a:xfrm flipH="1">
              <a:off x="9784269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Rectangle 17"/>
            <p:cNvSpPr>
              <a:spLocks noChangeArrowheads="1"/>
            </p:cNvSpPr>
            <p:nvPr/>
          </p:nvSpPr>
          <p:spPr bwMode="auto">
            <a:xfrm flipH="1">
              <a:off x="979035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Rectangle 18"/>
            <p:cNvSpPr>
              <a:spLocks noChangeArrowheads="1"/>
            </p:cNvSpPr>
            <p:nvPr/>
          </p:nvSpPr>
          <p:spPr bwMode="auto">
            <a:xfrm flipH="1">
              <a:off x="979673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Rectangle 19"/>
            <p:cNvSpPr>
              <a:spLocks noChangeArrowheads="1"/>
            </p:cNvSpPr>
            <p:nvPr/>
          </p:nvSpPr>
          <p:spPr bwMode="auto">
            <a:xfrm flipH="1">
              <a:off x="980281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" name="Rectangle 20"/>
            <p:cNvSpPr>
              <a:spLocks noChangeArrowheads="1"/>
            </p:cNvSpPr>
            <p:nvPr/>
          </p:nvSpPr>
          <p:spPr bwMode="auto">
            <a:xfrm flipH="1">
              <a:off x="980919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" name="Rectangle 21"/>
            <p:cNvSpPr>
              <a:spLocks noChangeArrowheads="1"/>
            </p:cNvSpPr>
            <p:nvPr/>
          </p:nvSpPr>
          <p:spPr bwMode="auto">
            <a:xfrm flipH="1">
              <a:off x="9815572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" name="Rectangle 22"/>
            <p:cNvSpPr>
              <a:spLocks noChangeArrowheads="1"/>
            </p:cNvSpPr>
            <p:nvPr/>
          </p:nvSpPr>
          <p:spPr bwMode="auto">
            <a:xfrm flipH="1">
              <a:off x="982165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" name="Rectangle 23"/>
            <p:cNvSpPr>
              <a:spLocks noChangeArrowheads="1"/>
            </p:cNvSpPr>
            <p:nvPr/>
          </p:nvSpPr>
          <p:spPr bwMode="auto">
            <a:xfrm flipH="1">
              <a:off x="982803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" name="Rectangle 24"/>
            <p:cNvSpPr>
              <a:spLocks noChangeArrowheads="1"/>
            </p:cNvSpPr>
            <p:nvPr/>
          </p:nvSpPr>
          <p:spPr bwMode="auto">
            <a:xfrm flipH="1">
              <a:off x="983441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" name="Rectangle 25"/>
            <p:cNvSpPr>
              <a:spLocks noChangeArrowheads="1"/>
            </p:cNvSpPr>
            <p:nvPr/>
          </p:nvSpPr>
          <p:spPr bwMode="auto">
            <a:xfrm flipH="1">
              <a:off x="984049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" name="Rectangle 26"/>
            <p:cNvSpPr>
              <a:spLocks noChangeArrowheads="1"/>
            </p:cNvSpPr>
            <p:nvPr/>
          </p:nvSpPr>
          <p:spPr bwMode="auto">
            <a:xfrm flipH="1">
              <a:off x="984687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6" name="Rectangle 27"/>
            <p:cNvSpPr>
              <a:spLocks noChangeArrowheads="1"/>
            </p:cNvSpPr>
            <p:nvPr/>
          </p:nvSpPr>
          <p:spPr bwMode="auto">
            <a:xfrm flipH="1">
              <a:off x="9853251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7" name="Rectangle 28"/>
            <p:cNvSpPr>
              <a:spLocks noChangeArrowheads="1"/>
            </p:cNvSpPr>
            <p:nvPr/>
          </p:nvSpPr>
          <p:spPr bwMode="auto">
            <a:xfrm flipH="1">
              <a:off x="985933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8" name="Freeform 29"/>
            <p:cNvSpPr>
              <a:spLocks/>
            </p:cNvSpPr>
            <p:nvPr/>
          </p:nvSpPr>
          <p:spPr bwMode="auto">
            <a:xfrm flipH="1">
              <a:off x="8865181" y="-804716"/>
              <a:ext cx="320855" cy="53911"/>
            </a:xfrm>
            <a:custGeom>
              <a:avLst/>
              <a:gdLst>
                <a:gd name="T0" fmla="*/ 0 w 3320"/>
                <a:gd name="T1" fmla="*/ 559 h 559"/>
                <a:gd name="T2" fmla="*/ 3320 w 3320"/>
                <a:gd name="T3" fmla="*/ 559 h 559"/>
                <a:gd name="T4" fmla="*/ 3314 w 3320"/>
                <a:gd name="T5" fmla="*/ 521 h 559"/>
                <a:gd name="T6" fmla="*/ 3297 w 3320"/>
                <a:gd name="T7" fmla="*/ 446 h 559"/>
                <a:gd name="T8" fmla="*/ 3268 w 3320"/>
                <a:gd name="T9" fmla="*/ 373 h 559"/>
                <a:gd name="T10" fmla="*/ 3231 w 3320"/>
                <a:gd name="T11" fmla="*/ 302 h 559"/>
                <a:gd name="T12" fmla="*/ 3185 w 3320"/>
                <a:gd name="T13" fmla="*/ 232 h 559"/>
                <a:gd name="T14" fmla="*/ 3130 w 3320"/>
                <a:gd name="T15" fmla="*/ 162 h 559"/>
                <a:gd name="T16" fmla="*/ 3065 w 3320"/>
                <a:gd name="T17" fmla="*/ 96 h 559"/>
                <a:gd name="T18" fmla="*/ 2992 w 3320"/>
                <a:gd name="T19" fmla="*/ 31 h 559"/>
                <a:gd name="T20" fmla="*/ 2953 w 3320"/>
                <a:gd name="T21" fmla="*/ 0 h 559"/>
                <a:gd name="T22" fmla="*/ 0 w 3320"/>
                <a:gd name="T23" fmla="*/ 0 h 559"/>
                <a:gd name="T24" fmla="*/ 0 w 3320"/>
                <a:gd name="T25" fmla="*/ 559 h 559"/>
                <a:gd name="T26" fmla="*/ 0 w 3320"/>
                <a:gd name="T27" fmla="*/ 559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20" h="559">
                  <a:moveTo>
                    <a:pt x="0" y="559"/>
                  </a:moveTo>
                  <a:lnTo>
                    <a:pt x="3320" y="559"/>
                  </a:lnTo>
                  <a:lnTo>
                    <a:pt x="3314" y="521"/>
                  </a:lnTo>
                  <a:lnTo>
                    <a:pt x="3297" y="446"/>
                  </a:lnTo>
                  <a:lnTo>
                    <a:pt x="3268" y="373"/>
                  </a:lnTo>
                  <a:lnTo>
                    <a:pt x="3231" y="302"/>
                  </a:lnTo>
                  <a:lnTo>
                    <a:pt x="3185" y="232"/>
                  </a:lnTo>
                  <a:lnTo>
                    <a:pt x="3130" y="162"/>
                  </a:lnTo>
                  <a:lnTo>
                    <a:pt x="3065" y="96"/>
                  </a:lnTo>
                  <a:lnTo>
                    <a:pt x="2992" y="31"/>
                  </a:lnTo>
                  <a:lnTo>
                    <a:pt x="2953" y="0"/>
                  </a:lnTo>
                  <a:lnTo>
                    <a:pt x="0" y="0"/>
                  </a:lnTo>
                  <a:lnTo>
                    <a:pt x="0" y="559"/>
                  </a:lnTo>
                  <a:lnTo>
                    <a:pt x="0" y="559"/>
                  </a:lnTo>
                  <a:close/>
                </a:path>
              </a:pathLst>
            </a:custGeom>
            <a:solidFill>
              <a:srgbClr val="ABB1B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9" name="Freeform 30"/>
            <p:cNvSpPr>
              <a:spLocks/>
            </p:cNvSpPr>
            <p:nvPr/>
          </p:nvSpPr>
          <p:spPr bwMode="auto">
            <a:xfrm flipH="1">
              <a:off x="8914744" y="-850511"/>
              <a:ext cx="250423" cy="45795"/>
            </a:xfrm>
            <a:custGeom>
              <a:avLst/>
              <a:gdLst>
                <a:gd name="T0" fmla="*/ 0 w 2592"/>
                <a:gd name="T1" fmla="*/ 474 h 474"/>
                <a:gd name="T2" fmla="*/ 2592 w 2592"/>
                <a:gd name="T3" fmla="*/ 474 h 474"/>
                <a:gd name="T4" fmla="*/ 2587 w 2592"/>
                <a:gd name="T5" fmla="*/ 442 h 474"/>
                <a:gd name="T6" fmla="*/ 2573 w 2592"/>
                <a:gd name="T7" fmla="*/ 379 h 474"/>
                <a:gd name="T8" fmla="*/ 2551 w 2592"/>
                <a:gd name="T9" fmla="*/ 317 h 474"/>
                <a:gd name="T10" fmla="*/ 2523 w 2592"/>
                <a:gd name="T11" fmla="*/ 256 h 474"/>
                <a:gd name="T12" fmla="*/ 2466 w 2592"/>
                <a:gd name="T13" fmla="*/ 167 h 474"/>
                <a:gd name="T14" fmla="*/ 2367 w 2592"/>
                <a:gd name="T15" fmla="*/ 55 h 474"/>
                <a:gd name="T16" fmla="*/ 2305 w 2592"/>
                <a:gd name="T17" fmla="*/ 0 h 474"/>
                <a:gd name="T18" fmla="*/ 0 w 2592"/>
                <a:gd name="T19" fmla="*/ 0 h 474"/>
                <a:gd name="T20" fmla="*/ 0 w 2592"/>
                <a:gd name="T21" fmla="*/ 474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92" h="474">
                  <a:moveTo>
                    <a:pt x="0" y="474"/>
                  </a:moveTo>
                  <a:lnTo>
                    <a:pt x="2592" y="474"/>
                  </a:lnTo>
                  <a:lnTo>
                    <a:pt x="2587" y="442"/>
                  </a:lnTo>
                  <a:lnTo>
                    <a:pt x="2573" y="379"/>
                  </a:lnTo>
                  <a:lnTo>
                    <a:pt x="2551" y="317"/>
                  </a:lnTo>
                  <a:lnTo>
                    <a:pt x="2523" y="256"/>
                  </a:lnTo>
                  <a:lnTo>
                    <a:pt x="2466" y="167"/>
                  </a:lnTo>
                  <a:lnTo>
                    <a:pt x="2367" y="55"/>
                  </a:lnTo>
                  <a:lnTo>
                    <a:pt x="2305" y="0"/>
                  </a:lnTo>
                  <a:lnTo>
                    <a:pt x="0" y="0"/>
                  </a:lnTo>
                  <a:lnTo>
                    <a:pt x="0" y="474"/>
                  </a:lnTo>
                  <a:close/>
                </a:path>
              </a:pathLst>
            </a:custGeom>
            <a:solidFill>
              <a:srgbClr val="D1D7E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Freeform 31"/>
            <p:cNvSpPr>
              <a:spLocks/>
            </p:cNvSpPr>
            <p:nvPr/>
          </p:nvSpPr>
          <p:spPr bwMode="auto">
            <a:xfrm flipH="1">
              <a:off x="8958221" y="-888190"/>
              <a:ext cx="189846" cy="37679"/>
            </a:xfrm>
            <a:custGeom>
              <a:avLst/>
              <a:gdLst>
                <a:gd name="T0" fmla="*/ 0 w 1963"/>
                <a:gd name="T1" fmla="*/ 389 h 389"/>
                <a:gd name="T2" fmla="*/ 1963 w 1963"/>
                <a:gd name="T3" fmla="*/ 389 h 389"/>
                <a:gd name="T4" fmla="*/ 1957 w 1963"/>
                <a:gd name="T5" fmla="*/ 337 h 389"/>
                <a:gd name="T6" fmla="*/ 1924 w 1963"/>
                <a:gd name="T7" fmla="*/ 235 h 389"/>
                <a:gd name="T8" fmla="*/ 1869 w 1963"/>
                <a:gd name="T9" fmla="*/ 137 h 389"/>
                <a:gd name="T10" fmla="*/ 1793 w 1963"/>
                <a:gd name="T11" fmla="*/ 45 h 389"/>
                <a:gd name="T12" fmla="*/ 1747 w 1963"/>
                <a:gd name="T13" fmla="*/ 0 h 389"/>
                <a:gd name="T14" fmla="*/ 0 w 1963"/>
                <a:gd name="T15" fmla="*/ 0 h 389"/>
                <a:gd name="T16" fmla="*/ 0 w 1963"/>
                <a:gd name="T17" fmla="*/ 389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3" h="389">
                  <a:moveTo>
                    <a:pt x="0" y="389"/>
                  </a:moveTo>
                  <a:lnTo>
                    <a:pt x="1963" y="389"/>
                  </a:lnTo>
                  <a:lnTo>
                    <a:pt x="1957" y="337"/>
                  </a:lnTo>
                  <a:lnTo>
                    <a:pt x="1924" y="235"/>
                  </a:lnTo>
                  <a:lnTo>
                    <a:pt x="1869" y="137"/>
                  </a:lnTo>
                  <a:lnTo>
                    <a:pt x="1793" y="45"/>
                  </a:lnTo>
                  <a:lnTo>
                    <a:pt x="1747" y="0"/>
                  </a:lnTo>
                  <a:lnTo>
                    <a:pt x="0" y="0"/>
                  </a:lnTo>
                  <a:lnTo>
                    <a:pt x="0" y="389"/>
                  </a:lnTo>
                  <a:close/>
                </a:path>
              </a:pathLst>
            </a:custGeom>
            <a:solidFill>
              <a:srgbClr val="E9ECF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Rectangle 32"/>
            <p:cNvSpPr>
              <a:spLocks noChangeArrowheads="1"/>
            </p:cNvSpPr>
            <p:nvPr/>
          </p:nvSpPr>
          <p:spPr bwMode="auto">
            <a:xfrm flipH="1">
              <a:off x="9602828" y="-783847"/>
              <a:ext cx="125501" cy="62896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" name="Rectangle 33"/>
            <p:cNvSpPr>
              <a:spLocks noChangeArrowheads="1"/>
            </p:cNvSpPr>
            <p:nvPr/>
          </p:nvSpPr>
          <p:spPr bwMode="auto">
            <a:xfrm flipH="1">
              <a:off x="9226034" y="-783847"/>
              <a:ext cx="125501" cy="62896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" name="Rectangle 34"/>
            <p:cNvSpPr>
              <a:spLocks noChangeArrowheads="1"/>
            </p:cNvSpPr>
            <p:nvPr/>
          </p:nvSpPr>
          <p:spPr bwMode="auto">
            <a:xfrm flipH="1">
              <a:off x="9711229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4" name="Rectangle 35"/>
            <p:cNvSpPr>
              <a:spLocks noChangeArrowheads="1"/>
            </p:cNvSpPr>
            <p:nvPr/>
          </p:nvSpPr>
          <p:spPr bwMode="auto">
            <a:xfrm flipH="1">
              <a:off x="9694998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" name="Rectangle 36"/>
            <p:cNvSpPr>
              <a:spLocks noChangeArrowheads="1"/>
            </p:cNvSpPr>
            <p:nvPr/>
          </p:nvSpPr>
          <p:spPr bwMode="auto">
            <a:xfrm flipH="1">
              <a:off x="9678477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" name="Rectangle 37"/>
            <p:cNvSpPr>
              <a:spLocks noChangeArrowheads="1"/>
            </p:cNvSpPr>
            <p:nvPr/>
          </p:nvSpPr>
          <p:spPr bwMode="auto">
            <a:xfrm flipH="1">
              <a:off x="9662246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7" name="Rectangle 38"/>
            <p:cNvSpPr>
              <a:spLocks noChangeArrowheads="1"/>
            </p:cNvSpPr>
            <p:nvPr/>
          </p:nvSpPr>
          <p:spPr bwMode="auto">
            <a:xfrm flipH="1">
              <a:off x="9645725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8" name="Rectangle 39"/>
            <p:cNvSpPr>
              <a:spLocks noChangeArrowheads="1"/>
            </p:cNvSpPr>
            <p:nvPr/>
          </p:nvSpPr>
          <p:spPr bwMode="auto">
            <a:xfrm flipH="1">
              <a:off x="9629204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9" name="Rectangle 40"/>
            <p:cNvSpPr>
              <a:spLocks noChangeArrowheads="1"/>
            </p:cNvSpPr>
            <p:nvPr/>
          </p:nvSpPr>
          <p:spPr bwMode="auto">
            <a:xfrm flipH="1">
              <a:off x="9612973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0" name="Rectangle 41"/>
            <p:cNvSpPr>
              <a:spLocks noChangeArrowheads="1"/>
            </p:cNvSpPr>
            <p:nvPr/>
          </p:nvSpPr>
          <p:spPr bwMode="auto">
            <a:xfrm flipH="1">
              <a:off x="9414141" y="-847033"/>
              <a:ext cx="125501" cy="63185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1" name="Rectangle 42"/>
            <p:cNvSpPr>
              <a:spLocks noChangeArrowheads="1"/>
            </p:cNvSpPr>
            <p:nvPr/>
          </p:nvSpPr>
          <p:spPr bwMode="auto">
            <a:xfrm flipH="1">
              <a:off x="9522832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2" name="Rectangle 43"/>
            <p:cNvSpPr>
              <a:spLocks noChangeArrowheads="1"/>
            </p:cNvSpPr>
            <p:nvPr/>
          </p:nvSpPr>
          <p:spPr bwMode="auto">
            <a:xfrm flipH="1">
              <a:off x="9506601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3" name="Rectangle 44"/>
            <p:cNvSpPr>
              <a:spLocks noChangeArrowheads="1"/>
            </p:cNvSpPr>
            <p:nvPr/>
          </p:nvSpPr>
          <p:spPr bwMode="auto">
            <a:xfrm flipH="1">
              <a:off x="9490370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4" name="Rectangle 45"/>
            <p:cNvSpPr>
              <a:spLocks noChangeArrowheads="1"/>
            </p:cNvSpPr>
            <p:nvPr/>
          </p:nvSpPr>
          <p:spPr bwMode="auto">
            <a:xfrm flipH="1">
              <a:off x="9473849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5" name="Rectangle 46"/>
            <p:cNvSpPr>
              <a:spLocks noChangeArrowheads="1"/>
            </p:cNvSpPr>
            <p:nvPr/>
          </p:nvSpPr>
          <p:spPr bwMode="auto">
            <a:xfrm flipH="1">
              <a:off x="9457328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6" name="Rectangle 47"/>
            <p:cNvSpPr>
              <a:spLocks noChangeArrowheads="1"/>
            </p:cNvSpPr>
            <p:nvPr/>
          </p:nvSpPr>
          <p:spPr bwMode="auto">
            <a:xfrm flipH="1">
              <a:off x="9440807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7" name="Rectangle 48"/>
            <p:cNvSpPr>
              <a:spLocks noChangeArrowheads="1"/>
            </p:cNvSpPr>
            <p:nvPr/>
          </p:nvSpPr>
          <p:spPr bwMode="auto">
            <a:xfrm flipH="1">
              <a:off x="9424576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8" name="Rectangle 49"/>
            <p:cNvSpPr>
              <a:spLocks noChangeArrowheads="1"/>
            </p:cNvSpPr>
            <p:nvPr/>
          </p:nvSpPr>
          <p:spPr bwMode="auto">
            <a:xfrm flipH="1">
              <a:off x="9477037" y="-783847"/>
              <a:ext cx="125501" cy="62896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9" name="Rectangle 50"/>
            <p:cNvSpPr>
              <a:spLocks noChangeArrowheads="1"/>
            </p:cNvSpPr>
            <p:nvPr/>
          </p:nvSpPr>
          <p:spPr bwMode="auto">
            <a:xfrm flipH="1">
              <a:off x="9585728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0" name="Rectangle 51"/>
            <p:cNvSpPr>
              <a:spLocks noChangeArrowheads="1"/>
            </p:cNvSpPr>
            <p:nvPr/>
          </p:nvSpPr>
          <p:spPr bwMode="auto">
            <a:xfrm flipH="1">
              <a:off x="9569207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1" name="Rectangle 52"/>
            <p:cNvSpPr>
              <a:spLocks noChangeArrowheads="1"/>
            </p:cNvSpPr>
            <p:nvPr/>
          </p:nvSpPr>
          <p:spPr bwMode="auto">
            <a:xfrm flipH="1">
              <a:off x="9552976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2" name="Rectangle 53"/>
            <p:cNvSpPr>
              <a:spLocks noChangeArrowheads="1"/>
            </p:cNvSpPr>
            <p:nvPr/>
          </p:nvSpPr>
          <p:spPr bwMode="auto">
            <a:xfrm flipH="1">
              <a:off x="9536744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3" name="Rectangle 54"/>
            <p:cNvSpPr>
              <a:spLocks noChangeArrowheads="1"/>
            </p:cNvSpPr>
            <p:nvPr/>
          </p:nvSpPr>
          <p:spPr bwMode="auto">
            <a:xfrm flipH="1">
              <a:off x="9520223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4" name="Rectangle 55"/>
            <p:cNvSpPr>
              <a:spLocks noChangeArrowheads="1"/>
            </p:cNvSpPr>
            <p:nvPr/>
          </p:nvSpPr>
          <p:spPr bwMode="auto">
            <a:xfrm flipH="1">
              <a:off x="9503702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5" name="Rectangle 56"/>
            <p:cNvSpPr>
              <a:spLocks noChangeArrowheads="1"/>
            </p:cNvSpPr>
            <p:nvPr/>
          </p:nvSpPr>
          <p:spPr bwMode="auto">
            <a:xfrm flipH="1">
              <a:off x="9487181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6" name="Rectangle 57"/>
            <p:cNvSpPr>
              <a:spLocks noChangeArrowheads="1"/>
            </p:cNvSpPr>
            <p:nvPr/>
          </p:nvSpPr>
          <p:spPr bwMode="auto">
            <a:xfrm flipH="1">
              <a:off x="9288930" y="-847033"/>
              <a:ext cx="125212" cy="63185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7" name="Rectangle 58"/>
            <p:cNvSpPr>
              <a:spLocks noChangeArrowheads="1"/>
            </p:cNvSpPr>
            <p:nvPr/>
          </p:nvSpPr>
          <p:spPr bwMode="auto">
            <a:xfrm flipH="1">
              <a:off x="9397331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8" name="Rectangle 59"/>
            <p:cNvSpPr>
              <a:spLocks noChangeArrowheads="1"/>
            </p:cNvSpPr>
            <p:nvPr/>
          </p:nvSpPr>
          <p:spPr bwMode="auto">
            <a:xfrm flipH="1">
              <a:off x="938109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9" name="Rectangle 60"/>
            <p:cNvSpPr>
              <a:spLocks noChangeArrowheads="1"/>
            </p:cNvSpPr>
            <p:nvPr/>
          </p:nvSpPr>
          <p:spPr bwMode="auto">
            <a:xfrm flipH="1">
              <a:off x="936457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0" name="Rectangle 61"/>
            <p:cNvSpPr>
              <a:spLocks noChangeArrowheads="1"/>
            </p:cNvSpPr>
            <p:nvPr/>
          </p:nvSpPr>
          <p:spPr bwMode="auto">
            <a:xfrm flipH="1">
              <a:off x="9348058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1" name="Rectangle 62"/>
            <p:cNvSpPr>
              <a:spLocks noChangeArrowheads="1"/>
            </p:cNvSpPr>
            <p:nvPr/>
          </p:nvSpPr>
          <p:spPr bwMode="auto">
            <a:xfrm flipH="1">
              <a:off x="9331826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" name="Rectangle 63"/>
            <p:cNvSpPr>
              <a:spLocks noChangeArrowheads="1"/>
            </p:cNvSpPr>
            <p:nvPr/>
          </p:nvSpPr>
          <p:spPr bwMode="auto">
            <a:xfrm flipH="1">
              <a:off x="9315305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3" name="Rectangle 64"/>
            <p:cNvSpPr>
              <a:spLocks noChangeArrowheads="1"/>
            </p:cNvSpPr>
            <p:nvPr/>
          </p:nvSpPr>
          <p:spPr bwMode="auto">
            <a:xfrm flipH="1">
              <a:off x="9299074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4" name="Rectangle 65"/>
            <p:cNvSpPr>
              <a:spLocks noChangeArrowheads="1"/>
            </p:cNvSpPr>
            <p:nvPr/>
          </p:nvSpPr>
          <p:spPr bwMode="auto">
            <a:xfrm flipH="1">
              <a:off x="9351536" y="-783847"/>
              <a:ext cx="125501" cy="62896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5" name="Rectangle 66"/>
            <p:cNvSpPr>
              <a:spLocks noChangeArrowheads="1"/>
            </p:cNvSpPr>
            <p:nvPr/>
          </p:nvSpPr>
          <p:spPr bwMode="auto">
            <a:xfrm flipH="1">
              <a:off x="9460226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6" name="Rectangle 67"/>
            <p:cNvSpPr>
              <a:spLocks noChangeArrowheads="1"/>
            </p:cNvSpPr>
            <p:nvPr/>
          </p:nvSpPr>
          <p:spPr bwMode="auto">
            <a:xfrm flipH="1">
              <a:off x="9443995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7" name="Rectangle 68"/>
            <p:cNvSpPr>
              <a:spLocks noChangeArrowheads="1"/>
            </p:cNvSpPr>
            <p:nvPr/>
          </p:nvSpPr>
          <p:spPr bwMode="auto">
            <a:xfrm flipH="1">
              <a:off x="9427474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8" name="Rectangle 69"/>
            <p:cNvSpPr>
              <a:spLocks noChangeArrowheads="1"/>
            </p:cNvSpPr>
            <p:nvPr/>
          </p:nvSpPr>
          <p:spPr bwMode="auto">
            <a:xfrm flipH="1">
              <a:off x="9410953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9" name="Rectangle 70"/>
            <p:cNvSpPr>
              <a:spLocks noChangeArrowheads="1"/>
            </p:cNvSpPr>
            <p:nvPr/>
          </p:nvSpPr>
          <p:spPr bwMode="auto">
            <a:xfrm flipH="1">
              <a:off x="9394432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0" name="Rectangle 71"/>
            <p:cNvSpPr>
              <a:spLocks noChangeArrowheads="1"/>
            </p:cNvSpPr>
            <p:nvPr/>
          </p:nvSpPr>
          <p:spPr bwMode="auto">
            <a:xfrm flipH="1">
              <a:off x="9377911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1" name="Rectangle 72"/>
            <p:cNvSpPr>
              <a:spLocks noChangeArrowheads="1"/>
            </p:cNvSpPr>
            <p:nvPr/>
          </p:nvSpPr>
          <p:spPr bwMode="auto">
            <a:xfrm flipH="1">
              <a:off x="9361970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2" name="Rectangle 73"/>
            <p:cNvSpPr>
              <a:spLocks noChangeArrowheads="1"/>
            </p:cNvSpPr>
            <p:nvPr/>
          </p:nvSpPr>
          <p:spPr bwMode="auto">
            <a:xfrm flipH="1">
              <a:off x="9477037" y="-910218"/>
              <a:ext cx="125501" cy="63185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3" name="Rectangle 74"/>
            <p:cNvSpPr>
              <a:spLocks noChangeArrowheads="1"/>
            </p:cNvSpPr>
            <p:nvPr/>
          </p:nvSpPr>
          <p:spPr bwMode="auto">
            <a:xfrm flipH="1">
              <a:off x="9585728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4" name="Rectangle 75"/>
            <p:cNvSpPr>
              <a:spLocks noChangeArrowheads="1"/>
            </p:cNvSpPr>
            <p:nvPr/>
          </p:nvSpPr>
          <p:spPr bwMode="auto">
            <a:xfrm flipH="1">
              <a:off x="9569207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5" name="Rectangle 76"/>
            <p:cNvSpPr>
              <a:spLocks noChangeArrowheads="1"/>
            </p:cNvSpPr>
            <p:nvPr/>
          </p:nvSpPr>
          <p:spPr bwMode="auto">
            <a:xfrm flipH="1">
              <a:off x="9552976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6" name="Rectangle 77"/>
            <p:cNvSpPr>
              <a:spLocks noChangeArrowheads="1"/>
            </p:cNvSpPr>
            <p:nvPr/>
          </p:nvSpPr>
          <p:spPr bwMode="auto">
            <a:xfrm flipH="1">
              <a:off x="9536744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7" name="Rectangle 78"/>
            <p:cNvSpPr>
              <a:spLocks noChangeArrowheads="1"/>
            </p:cNvSpPr>
            <p:nvPr/>
          </p:nvSpPr>
          <p:spPr bwMode="auto">
            <a:xfrm flipH="1">
              <a:off x="9520223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8" name="Rectangle 79"/>
            <p:cNvSpPr>
              <a:spLocks noChangeArrowheads="1"/>
            </p:cNvSpPr>
            <p:nvPr/>
          </p:nvSpPr>
          <p:spPr bwMode="auto">
            <a:xfrm flipH="1">
              <a:off x="9503702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9" name="Rectangle 80"/>
            <p:cNvSpPr>
              <a:spLocks noChangeArrowheads="1"/>
            </p:cNvSpPr>
            <p:nvPr/>
          </p:nvSpPr>
          <p:spPr bwMode="auto">
            <a:xfrm flipH="1">
              <a:off x="9487181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0" name="Rectangle 81"/>
            <p:cNvSpPr>
              <a:spLocks noChangeArrowheads="1"/>
            </p:cNvSpPr>
            <p:nvPr/>
          </p:nvSpPr>
          <p:spPr bwMode="auto">
            <a:xfrm flipH="1">
              <a:off x="9334725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1" name="Rectangle 82"/>
            <p:cNvSpPr>
              <a:spLocks noChangeArrowheads="1"/>
            </p:cNvSpPr>
            <p:nvPr/>
          </p:nvSpPr>
          <p:spPr bwMode="auto">
            <a:xfrm flipH="1">
              <a:off x="9318204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2" name="Rectangle 83"/>
            <p:cNvSpPr>
              <a:spLocks noChangeArrowheads="1"/>
            </p:cNvSpPr>
            <p:nvPr/>
          </p:nvSpPr>
          <p:spPr bwMode="auto">
            <a:xfrm flipH="1">
              <a:off x="9301683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3" name="Rectangle 84"/>
            <p:cNvSpPr>
              <a:spLocks noChangeArrowheads="1"/>
            </p:cNvSpPr>
            <p:nvPr/>
          </p:nvSpPr>
          <p:spPr bwMode="auto">
            <a:xfrm flipH="1">
              <a:off x="9285452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4" name="Rectangle 85"/>
            <p:cNvSpPr>
              <a:spLocks noChangeArrowheads="1"/>
            </p:cNvSpPr>
            <p:nvPr/>
          </p:nvSpPr>
          <p:spPr bwMode="auto">
            <a:xfrm flipH="1">
              <a:off x="9268931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5" name="Rectangle 86"/>
            <p:cNvSpPr>
              <a:spLocks noChangeArrowheads="1"/>
            </p:cNvSpPr>
            <p:nvPr/>
          </p:nvSpPr>
          <p:spPr bwMode="auto">
            <a:xfrm flipH="1">
              <a:off x="9252700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6" name="Rectangle 87"/>
            <p:cNvSpPr>
              <a:spLocks noChangeArrowheads="1"/>
            </p:cNvSpPr>
            <p:nvPr/>
          </p:nvSpPr>
          <p:spPr bwMode="auto">
            <a:xfrm flipH="1">
              <a:off x="9236179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7" name="Rectangle 88"/>
            <p:cNvSpPr>
              <a:spLocks noChangeArrowheads="1"/>
            </p:cNvSpPr>
            <p:nvPr/>
          </p:nvSpPr>
          <p:spPr bwMode="auto">
            <a:xfrm flipH="1">
              <a:off x="9539933" y="-847033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8" name="Rectangle 89"/>
            <p:cNvSpPr>
              <a:spLocks noChangeArrowheads="1"/>
            </p:cNvSpPr>
            <p:nvPr/>
          </p:nvSpPr>
          <p:spPr bwMode="auto">
            <a:xfrm flipH="1">
              <a:off x="9648623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9" name="Rectangle 90"/>
            <p:cNvSpPr>
              <a:spLocks noChangeArrowheads="1"/>
            </p:cNvSpPr>
            <p:nvPr/>
          </p:nvSpPr>
          <p:spPr bwMode="auto">
            <a:xfrm flipH="1">
              <a:off x="9632102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0" name="Rectangle 91"/>
            <p:cNvSpPr>
              <a:spLocks noChangeArrowheads="1"/>
            </p:cNvSpPr>
            <p:nvPr/>
          </p:nvSpPr>
          <p:spPr bwMode="auto">
            <a:xfrm flipH="1">
              <a:off x="9615871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1" name="Rectangle 92"/>
            <p:cNvSpPr>
              <a:spLocks noChangeArrowheads="1"/>
            </p:cNvSpPr>
            <p:nvPr/>
          </p:nvSpPr>
          <p:spPr bwMode="auto">
            <a:xfrm flipH="1">
              <a:off x="9599350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2" name="Rectangle 93"/>
            <p:cNvSpPr>
              <a:spLocks noChangeArrowheads="1"/>
            </p:cNvSpPr>
            <p:nvPr/>
          </p:nvSpPr>
          <p:spPr bwMode="auto">
            <a:xfrm flipH="1">
              <a:off x="9582829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3" name="Rectangle 94"/>
            <p:cNvSpPr>
              <a:spLocks noChangeArrowheads="1"/>
            </p:cNvSpPr>
            <p:nvPr/>
          </p:nvSpPr>
          <p:spPr bwMode="auto">
            <a:xfrm flipH="1">
              <a:off x="9566598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4" name="Rectangle 95"/>
            <p:cNvSpPr>
              <a:spLocks noChangeArrowheads="1"/>
            </p:cNvSpPr>
            <p:nvPr/>
          </p:nvSpPr>
          <p:spPr bwMode="auto">
            <a:xfrm flipH="1">
              <a:off x="9550077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5" name="Rectangle 96"/>
            <p:cNvSpPr>
              <a:spLocks noChangeArrowheads="1"/>
            </p:cNvSpPr>
            <p:nvPr/>
          </p:nvSpPr>
          <p:spPr bwMode="auto">
            <a:xfrm flipH="1">
              <a:off x="9351536" y="-910218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6" name="Rectangle 97"/>
            <p:cNvSpPr>
              <a:spLocks noChangeArrowheads="1"/>
            </p:cNvSpPr>
            <p:nvPr/>
          </p:nvSpPr>
          <p:spPr bwMode="auto">
            <a:xfrm flipH="1">
              <a:off x="9460226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7" name="Rectangle 98"/>
            <p:cNvSpPr>
              <a:spLocks noChangeArrowheads="1"/>
            </p:cNvSpPr>
            <p:nvPr/>
          </p:nvSpPr>
          <p:spPr bwMode="auto">
            <a:xfrm flipH="1">
              <a:off x="9443995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8" name="Rectangle 99"/>
            <p:cNvSpPr>
              <a:spLocks noChangeArrowheads="1"/>
            </p:cNvSpPr>
            <p:nvPr/>
          </p:nvSpPr>
          <p:spPr bwMode="auto">
            <a:xfrm flipH="1">
              <a:off x="9427474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9" name="Rectangle 100"/>
            <p:cNvSpPr>
              <a:spLocks noChangeArrowheads="1"/>
            </p:cNvSpPr>
            <p:nvPr/>
          </p:nvSpPr>
          <p:spPr bwMode="auto">
            <a:xfrm flipH="1">
              <a:off x="9410953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0" name="Rectangle 101"/>
            <p:cNvSpPr>
              <a:spLocks noChangeArrowheads="1"/>
            </p:cNvSpPr>
            <p:nvPr/>
          </p:nvSpPr>
          <p:spPr bwMode="auto">
            <a:xfrm flipH="1">
              <a:off x="9394432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1" name="Rectangle 102"/>
            <p:cNvSpPr>
              <a:spLocks noChangeArrowheads="1"/>
            </p:cNvSpPr>
            <p:nvPr/>
          </p:nvSpPr>
          <p:spPr bwMode="auto">
            <a:xfrm flipH="1">
              <a:off x="9377911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2" name="Rectangle 103"/>
            <p:cNvSpPr>
              <a:spLocks noChangeArrowheads="1"/>
            </p:cNvSpPr>
            <p:nvPr/>
          </p:nvSpPr>
          <p:spPr bwMode="auto">
            <a:xfrm flipH="1">
              <a:off x="9361970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3" name="Freeform 104"/>
            <p:cNvSpPr>
              <a:spLocks/>
            </p:cNvSpPr>
            <p:nvPr/>
          </p:nvSpPr>
          <p:spPr bwMode="auto">
            <a:xfrm flipH="1">
              <a:off x="8847791" y="-771674"/>
              <a:ext cx="1015315" cy="107531"/>
            </a:xfrm>
            <a:custGeom>
              <a:avLst/>
              <a:gdLst>
                <a:gd name="T0" fmla="*/ 6766 w 10509"/>
                <a:gd name="T1" fmla="*/ 168 h 1111"/>
                <a:gd name="T2" fmla="*/ 6546 w 10509"/>
                <a:gd name="T3" fmla="*/ 542 h 1111"/>
                <a:gd name="T4" fmla="*/ 6135 w 10509"/>
                <a:gd name="T5" fmla="*/ 537 h 1111"/>
                <a:gd name="T6" fmla="*/ 3988 w 10509"/>
                <a:gd name="T7" fmla="*/ 509 h 1111"/>
                <a:gd name="T8" fmla="*/ 2528 w 10509"/>
                <a:gd name="T9" fmla="*/ 495 h 1111"/>
                <a:gd name="T10" fmla="*/ 1988 w 10509"/>
                <a:gd name="T11" fmla="*/ 493 h 1111"/>
                <a:gd name="T12" fmla="*/ 1906 w 10509"/>
                <a:gd name="T13" fmla="*/ 493 h 1111"/>
                <a:gd name="T14" fmla="*/ 1757 w 10509"/>
                <a:gd name="T15" fmla="*/ 483 h 1111"/>
                <a:gd name="T16" fmla="*/ 1628 w 10509"/>
                <a:gd name="T17" fmla="*/ 466 h 1111"/>
                <a:gd name="T18" fmla="*/ 1514 w 10509"/>
                <a:gd name="T19" fmla="*/ 440 h 1111"/>
                <a:gd name="T20" fmla="*/ 1416 w 10509"/>
                <a:gd name="T21" fmla="*/ 408 h 1111"/>
                <a:gd name="T22" fmla="*/ 1334 w 10509"/>
                <a:gd name="T23" fmla="*/ 372 h 1111"/>
                <a:gd name="T24" fmla="*/ 1263 w 10509"/>
                <a:gd name="T25" fmla="*/ 334 h 1111"/>
                <a:gd name="T26" fmla="*/ 1206 w 10509"/>
                <a:gd name="T27" fmla="*/ 290 h 1111"/>
                <a:gd name="T28" fmla="*/ 1160 w 10509"/>
                <a:gd name="T29" fmla="*/ 247 h 1111"/>
                <a:gd name="T30" fmla="*/ 1124 w 10509"/>
                <a:gd name="T31" fmla="*/ 204 h 1111"/>
                <a:gd name="T32" fmla="*/ 1083 w 10509"/>
                <a:gd name="T33" fmla="*/ 141 h 1111"/>
                <a:gd name="T34" fmla="*/ 1055 w 10509"/>
                <a:gd name="T35" fmla="*/ 67 h 1111"/>
                <a:gd name="T36" fmla="*/ 1046 w 10509"/>
                <a:gd name="T37" fmla="*/ 14 h 1111"/>
                <a:gd name="T38" fmla="*/ 1045 w 10509"/>
                <a:gd name="T39" fmla="*/ 0 h 1111"/>
                <a:gd name="T40" fmla="*/ 0 w 10509"/>
                <a:gd name="T41" fmla="*/ 0 h 1111"/>
                <a:gd name="T42" fmla="*/ 16 w 10509"/>
                <a:gd name="T43" fmla="*/ 40 h 1111"/>
                <a:gd name="T44" fmla="*/ 64 w 10509"/>
                <a:gd name="T45" fmla="*/ 136 h 1111"/>
                <a:gd name="T46" fmla="*/ 162 w 10509"/>
                <a:gd name="T47" fmla="*/ 295 h 1111"/>
                <a:gd name="T48" fmla="*/ 372 w 10509"/>
                <a:gd name="T49" fmla="*/ 589 h 1111"/>
                <a:gd name="T50" fmla="*/ 415 w 10509"/>
                <a:gd name="T51" fmla="*/ 643 h 1111"/>
                <a:gd name="T52" fmla="*/ 350 w 10509"/>
                <a:gd name="T53" fmla="*/ 697 h 1111"/>
                <a:gd name="T54" fmla="*/ 252 w 10509"/>
                <a:gd name="T55" fmla="*/ 793 h 1111"/>
                <a:gd name="T56" fmla="*/ 192 w 10509"/>
                <a:gd name="T57" fmla="*/ 879 h 1111"/>
                <a:gd name="T58" fmla="*/ 159 w 10509"/>
                <a:gd name="T59" fmla="*/ 953 h 1111"/>
                <a:gd name="T60" fmla="*/ 147 w 10509"/>
                <a:gd name="T61" fmla="*/ 1013 h 1111"/>
                <a:gd name="T62" fmla="*/ 149 w 10509"/>
                <a:gd name="T63" fmla="*/ 1061 h 1111"/>
                <a:gd name="T64" fmla="*/ 162 w 10509"/>
                <a:gd name="T65" fmla="*/ 1106 h 1111"/>
                <a:gd name="T66" fmla="*/ 166 w 10509"/>
                <a:gd name="T67" fmla="*/ 1111 h 1111"/>
                <a:gd name="T68" fmla="*/ 9805 w 10509"/>
                <a:gd name="T69" fmla="*/ 1111 h 1111"/>
                <a:gd name="T70" fmla="*/ 9861 w 10509"/>
                <a:gd name="T71" fmla="*/ 1107 h 1111"/>
                <a:gd name="T72" fmla="*/ 9963 w 10509"/>
                <a:gd name="T73" fmla="*/ 1088 h 1111"/>
                <a:gd name="T74" fmla="*/ 10054 w 10509"/>
                <a:gd name="T75" fmla="*/ 1057 h 1111"/>
                <a:gd name="T76" fmla="*/ 10135 w 10509"/>
                <a:gd name="T77" fmla="*/ 1012 h 1111"/>
                <a:gd name="T78" fmla="*/ 10204 w 10509"/>
                <a:gd name="T79" fmla="*/ 959 h 1111"/>
                <a:gd name="T80" fmla="*/ 10266 w 10509"/>
                <a:gd name="T81" fmla="*/ 895 h 1111"/>
                <a:gd name="T82" fmla="*/ 10317 w 10509"/>
                <a:gd name="T83" fmla="*/ 826 h 1111"/>
                <a:gd name="T84" fmla="*/ 10362 w 10509"/>
                <a:gd name="T85" fmla="*/ 753 h 1111"/>
                <a:gd name="T86" fmla="*/ 10415 w 10509"/>
                <a:gd name="T87" fmla="*/ 637 h 1111"/>
                <a:gd name="T88" fmla="*/ 10464 w 10509"/>
                <a:gd name="T89" fmla="*/ 480 h 1111"/>
                <a:gd name="T90" fmla="*/ 10493 w 10509"/>
                <a:gd name="T91" fmla="*/ 335 h 1111"/>
                <a:gd name="T92" fmla="*/ 10506 w 10509"/>
                <a:gd name="T93" fmla="*/ 213 h 1111"/>
                <a:gd name="T94" fmla="*/ 10509 w 10509"/>
                <a:gd name="T95" fmla="*/ 168 h 1111"/>
                <a:gd name="T96" fmla="*/ 6766 w 10509"/>
                <a:gd name="T97" fmla="*/ 168 h 1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0509" h="1111">
                  <a:moveTo>
                    <a:pt x="6766" y="168"/>
                  </a:moveTo>
                  <a:lnTo>
                    <a:pt x="6546" y="542"/>
                  </a:lnTo>
                  <a:lnTo>
                    <a:pt x="6135" y="537"/>
                  </a:lnTo>
                  <a:lnTo>
                    <a:pt x="3988" y="509"/>
                  </a:lnTo>
                  <a:lnTo>
                    <a:pt x="2528" y="495"/>
                  </a:lnTo>
                  <a:lnTo>
                    <a:pt x="1988" y="493"/>
                  </a:lnTo>
                  <a:lnTo>
                    <a:pt x="1906" y="493"/>
                  </a:lnTo>
                  <a:lnTo>
                    <a:pt x="1757" y="483"/>
                  </a:lnTo>
                  <a:lnTo>
                    <a:pt x="1628" y="466"/>
                  </a:lnTo>
                  <a:lnTo>
                    <a:pt x="1514" y="440"/>
                  </a:lnTo>
                  <a:lnTo>
                    <a:pt x="1416" y="408"/>
                  </a:lnTo>
                  <a:lnTo>
                    <a:pt x="1334" y="372"/>
                  </a:lnTo>
                  <a:lnTo>
                    <a:pt x="1263" y="334"/>
                  </a:lnTo>
                  <a:lnTo>
                    <a:pt x="1206" y="290"/>
                  </a:lnTo>
                  <a:lnTo>
                    <a:pt x="1160" y="247"/>
                  </a:lnTo>
                  <a:lnTo>
                    <a:pt x="1124" y="204"/>
                  </a:lnTo>
                  <a:lnTo>
                    <a:pt x="1083" y="141"/>
                  </a:lnTo>
                  <a:lnTo>
                    <a:pt x="1055" y="67"/>
                  </a:lnTo>
                  <a:lnTo>
                    <a:pt x="1046" y="14"/>
                  </a:lnTo>
                  <a:lnTo>
                    <a:pt x="1045" y="0"/>
                  </a:lnTo>
                  <a:lnTo>
                    <a:pt x="0" y="0"/>
                  </a:lnTo>
                  <a:lnTo>
                    <a:pt x="16" y="40"/>
                  </a:lnTo>
                  <a:lnTo>
                    <a:pt x="64" y="136"/>
                  </a:lnTo>
                  <a:lnTo>
                    <a:pt x="162" y="295"/>
                  </a:lnTo>
                  <a:lnTo>
                    <a:pt x="372" y="589"/>
                  </a:lnTo>
                  <a:lnTo>
                    <a:pt x="415" y="643"/>
                  </a:lnTo>
                  <a:lnTo>
                    <a:pt x="350" y="697"/>
                  </a:lnTo>
                  <a:lnTo>
                    <a:pt x="252" y="793"/>
                  </a:lnTo>
                  <a:lnTo>
                    <a:pt x="192" y="879"/>
                  </a:lnTo>
                  <a:lnTo>
                    <a:pt x="159" y="953"/>
                  </a:lnTo>
                  <a:lnTo>
                    <a:pt x="147" y="1013"/>
                  </a:lnTo>
                  <a:lnTo>
                    <a:pt x="149" y="1061"/>
                  </a:lnTo>
                  <a:lnTo>
                    <a:pt x="162" y="1106"/>
                  </a:lnTo>
                  <a:lnTo>
                    <a:pt x="166" y="1111"/>
                  </a:lnTo>
                  <a:lnTo>
                    <a:pt x="9805" y="1111"/>
                  </a:lnTo>
                  <a:lnTo>
                    <a:pt x="9861" y="1107"/>
                  </a:lnTo>
                  <a:lnTo>
                    <a:pt x="9963" y="1088"/>
                  </a:lnTo>
                  <a:lnTo>
                    <a:pt x="10054" y="1057"/>
                  </a:lnTo>
                  <a:lnTo>
                    <a:pt x="10135" y="1012"/>
                  </a:lnTo>
                  <a:lnTo>
                    <a:pt x="10204" y="959"/>
                  </a:lnTo>
                  <a:lnTo>
                    <a:pt x="10266" y="895"/>
                  </a:lnTo>
                  <a:lnTo>
                    <a:pt x="10317" y="826"/>
                  </a:lnTo>
                  <a:lnTo>
                    <a:pt x="10362" y="753"/>
                  </a:lnTo>
                  <a:lnTo>
                    <a:pt x="10415" y="637"/>
                  </a:lnTo>
                  <a:lnTo>
                    <a:pt x="10464" y="480"/>
                  </a:lnTo>
                  <a:lnTo>
                    <a:pt x="10493" y="335"/>
                  </a:lnTo>
                  <a:lnTo>
                    <a:pt x="10506" y="213"/>
                  </a:lnTo>
                  <a:lnTo>
                    <a:pt x="10509" y="168"/>
                  </a:lnTo>
                  <a:lnTo>
                    <a:pt x="6766" y="168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4" name="Rectangle 105"/>
            <p:cNvSpPr>
              <a:spLocks noChangeArrowheads="1"/>
            </p:cNvSpPr>
            <p:nvPr/>
          </p:nvSpPr>
          <p:spPr bwMode="auto">
            <a:xfrm flipH="1">
              <a:off x="9150096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5" name="Rectangle 106"/>
            <p:cNvSpPr>
              <a:spLocks noChangeArrowheads="1"/>
            </p:cNvSpPr>
            <p:nvPr/>
          </p:nvSpPr>
          <p:spPr bwMode="auto">
            <a:xfrm flipH="1">
              <a:off x="9111837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6" name="Rectangle 107"/>
            <p:cNvSpPr>
              <a:spLocks noChangeArrowheads="1"/>
            </p:cNvSpPr>
            <p:nvPr/>
          </p:nvSpPr>
          <p:spPr bwMode="auto">
            <a:xfrm flipH="1">
              <a:off x="9073578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7" name="Rectangle 108"/>
            <p:cNvSpPr>
              <a:spLocks noChangeArrowheads="1"/>
            </p:cNvSpPr>
            <p:nvPr/>
          </p:nvSpPr>
          <p:spPr bwMode="auto">
            <a:xfrm flipH="1">
              <a:off x="9035029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8" name="Rectangle 109"/>
            <p:cNvSpPr>
              <a:spLocks noChangeArrowheads="1"/>
            </p:cNvSpPr>
            <p:nvPr/>
          </p:nvSpPr>
          <p:spPr bwMode="auto">
            <a:xfrm flipH="1">
              <a:off x="8996770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9" name="Rectangle 110"/>
            <p:cNvSpPr>
              <a:spLocks noChangeArrowheads="1"/>
            </p:cNvSpPr>
            <p:nvPr/>
          </p:nvSpPr>
          <p:spPr bwMode="auto">
            <a:xfrm flipH="1">
              <a:off x="8958221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0" name="Rectangle 111"/>
            <p:cNvSpPr>
              <a:spLocks noChangeArrowheads="1"/>
            </p:cNvSpPr>
            <p:nvPr/>
          </p:nvSpPr>
          <p:spPr bwMode="auto">
            <a:xfrm flipH="1">
              <a:off x="8919962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1" name="Rectangle 112"/>
            <p:cNvSpPr>
              <a:spLocks noChangeArrowheads="1"/>
            </p:cNvSpPr>
            <p:nvPr/>
          </p:nvSpPr>
          <p:spPr bwMode="auto">
            <a:xfrm flipH="1">
              <a:off x="9141690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2" name="Rectangle 113"/>
            <p:cNvSpPr>
              <a:spLocks noChangeArrowheads="1"/>
            </p:cNvSpPr>
            <p:nvPr/>
          </p:nvSpPr>
          <p:spPr bwMode="auto">
            <a:xfrm flipH="1">
              <a:off x="9109228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3" name="Rectangle 114"/>
            <p:cNvSpPr>
              <a:spLocks noChangeArrowheads="1"/>
            </p:cNvSpPr>
            <p:nvPr/>
          </p:nvSpPr>
          <p:spPr bwMode="auto">
            <a:xfrm flipH="1">
              <a:off x="9076766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4" name="Rectangle 115"/>
            <p:cNvSpPr>
              <a:spLocks noChangeArrowheads="1"/>
            </p:cNvSpPr>
            <p:nvPr/>
          </p:nvSpPr>
          <p:spPr bwMode="auto">
            <a:xfrm flipH="1">
              <a:off x="9044593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5" name="Rectangle 116"/>
            <p:cNvSpPr>
              <a:spLocks noChangeArrowheads="1"/>
            </p:cNvSpPr>
            <p:nvPr/>
          </p:nvSpPr>
          <p:spPr bwMode="auto">
            <a:xfrm flipH="1">
              <a:off x="9012131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6" name="Rectangle 117"/>
            <p:cNvSpPr>
              <a:spLocks noChangeArrowheads="1"/>
            </p:cNvSpPr>
            <p:nvPr/>
          </p:nvSpPr>
          <p:spPr bwMode="auto">
            <a:xfrm flipH="1">
              <a:off x="8979669" y="-841526"/>
              <a:ext cx="1420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7" name="Rectangle 118"/>
            <p:cNvSpPr>
              <a:spLocks noChangeArrowheads="1"/>
            </p:cNvSpPr>
            <p:nvPr/>
          </p:nvSpPr>
          <p:spPr bwMode="auto">
            <a:xfrm flipH="1">
              <a:off x="8947207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8" name="Rectangle 119"/>
            <p:cNvSpPr>
              <a:spLocks noChangeArrowheads="1"/>
            </p:cNvSpPr>
            <p:nvPr/>
          </p:nvSpPr>
          <p:spPr bwMode="auto">
            <a:xfrm flipH="1">
              <a:off x="9128937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9" name="Rectangle 120"/>
            <p:cNvSpPr>
              <a:spLocks noChangeArrowheads="1"/>
            </p:cNvSpPr>
            <p:nvPr/>
          </p:nvSpPr>
          <p:spPr bwMode="auto">
            <a:xfrm flipH="1">
              <a:off x="9105170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0" name="Rectangle 121"/>
            <p:cNvSpPr>
              <a:spLocks noChangeArrowheads="1"/>
            </p:cNvSpPr>
            <p:nvPr/>
          </p:nvSpPr>
          <p:spPr bwMode="auto">
            <a:xfrm flipH="1">
              <a:off x="9081693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1" name="Rectangle 122"/>
            <p:cNvSpPr>
              <a:spLocks noChangeArrowheads="1"/>
            </p:cNvSpPr>
            <p:nvPr/>
          </p:nvSpPr>
          <p:spPr bwMode="auto">
            <a:xfrm flipH="1">
              <a:off x="9057926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2" name="Rectangle 123"/>
            <p:cNvSpPr>
              <a:spLocks noChangeArrowheads="1"/>
            </p:cNvSpPr>
            <p:nvPr/>
          </p:nvSpPr>
          <p:spPr bwMode="auto">
            <a:xfrm flipH="1">
              <a:off x="9034159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3" name="Rectangle 124"/>
            <p:cNvSpPr>
              <a:spLocks noChangeArrowheads="1"/>
            </p:cNvSpPr>
            <p:nvPr/>
          </p:nvSpPr>
          <p:spPr bwMode="auto">
            <a:xfrm flipH="1">
              <a:off x="9010682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4" name="Rectangle 125"/>
            <p:cNvSpPr>
              <a:spLocks noChangeArrowheads="1"/>
            </p:cNvSpPr>
            <p:nvPr/>
          </p:nvSpPr>
          <p:spPr bwMode="auto">
            <a:xfrm flipH="1">
              <a:off x="8986915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5" name="Rectangle 126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44056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6" name="Rectangle 127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11884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7" name="Rectangle 128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37100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8" name="Rectangle 129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9855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9" name="Freeform 130"/>
            <p:cNvSpPr>
              <a:spLocks/>
            </p:cNvSpPr>
            <p:nvPr/>
          </p:nvSpPr>
          <p:spPr bwMode="auto">
            <a:xfrm flipH="1">
              <a:off x="9762821" y="-780369"/>
              <a:ext cx="100285" cy="4058"/>
            </a:xfrm>
            <a:custGeom>
              <a:avLst/>
              <a:gdLst>
                <a:gd name="T0" fmla="*/ 1034 w 1039"/>
                <a:gd name="T1" fmla="*/ 42 h 42"/>
                <a:gd name="T2" fmla="*/ 5 w 1039"/>
                <a:gd name="T3" fmla="*/ 42 h 42"/>
                <a:gd name="T4" fmla="*/ 2 w 1039"/>
                <a:gd name="T5" fmla="*/ 41 h 42"/>
                <a:gd name="T6" fmla="*/ 0 w 1039"/>
                <a:gd name="T7" fmla="*/ 36 h 42"/>
                <a:gd name="T8" fmla="*/ 0 w 1039"/>
                <a:gd name="T9" fmla="*/ 6 h 42"/>
                <a:gd name="T10" fmla="*/ 2 w 1039"/>
                <a:gd name="T11" fmla="*/ 2 h 42"/>
                <a:gd name="T12" fmla="*/ 5 w 1039"/>
                <a:gd name="T13" fmla="*/ 0 h 42"/>
                <a:gd name="T14" fmla="*/ 1033 w 1039"/>
                <a:gd name="T15" fmla="*/ 0 h 42"/>
                <a:gd name="T16" fmla="*/ 1036 w 1039"/>
                <a:gd name="T17" fmla="*/ 2 h 42"/>
                <a:gd name="T18" fmla="*/ 1037 w 1039"/>
                <a:gd name="T19" fmla="*/ 6 h 42"/>
                <a:gd name="T20" fmla="*/ 1037 w 1039"/>
                <a:gd name="T21" fmla="*/ 36 h 42"/>
                <a:gd name="T22" fmla="*/ 1039 w 1039"/>
                <a:gd name="T23" fmla="*/ 41 h 42"/>
                <a:gd name="T24" fmla="*/ 1034 w 1039"/>
                <a:gd name="T25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39" h="42">
                  <a:moveTo>
                    <a:pt x="1034" y="42"/>
                  </a:moveTo>
                  <a:lnTo>
                    <a:pt x="5" y="42"/>
                  </a:lnTo>
                  <a:lnTo>
                    <a:pt x="2" y="41"/>
                  </a:lnTo>
                  <a:lnTo>
                    <a:pt x="0" y="36"/>
                  </a:lnTo>
                  <a:lnTo>
                    <a:pt x="0" y="6"/>
                  </a:lnTo>
                  <a:lnTo>
                    <a:pt x="2" y="2"/>
                  </a:lnTo>
                  <a:lnTo>
                    <a:pt x="5" y="0"/>
                  </a:lnTo>
                  <a:lnTo>
                    <a:pt x="1033" y="0"/>
                  </a:lnTo>
                  <a:lnTo>
                    <a:pt x="1036" y="2"/>
                  </a:lnTo>
                  <a:lnTo>
                    <a:pt x="1037" y="6"/>
                  </a:lnTo>
                  <a:lnTo>
                    <a:pt x="1037" y="36"/>
                  </a:lnTo>
                  <a:lnTo>
                    <a:pt x="1039" y="41"/>
                  </a:lnTo>
                  <a:lnTo>
                    <a:pt x="1034" y="42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0" y="711591"/>
            <a:ext cx="12200772" cy="6146409"/>
            <a:chOff x="1" y="711592"/>
            <a:chExt cx="12200772" cy="6146409"/>
          </a:xfrm>
        </p:grpSpPr>
        <p:sp>
          <p:nvSpPr>
            <p:cNvPr id="164" name="자유형 163"/>
            <p:cNvSpPr/>
            <p:nvPr/>
          </p:nvSpPr>
          <p:spPr>
            <a:xfrm rot="16200000">
              <a:off x="3027182" y="-2315589"/>
              <a:ext cx="6146409" cy="12200772"/>
            </a:xfrm>
            <a:custGeom>
              <a:avLst/>
              <a:gdLst>
                <a:gd name="connsiteX0" fmla="*/ 6146409 w 6146409"/>
                <a:gd name="connsiteY0" fmla="*/ 2222 h 12200772"/>
                <a:gd name="connsiteX1" fmla="*/ 6065629 w 6146409"/>
                <a:gd name="connsiteY1" fmla="*/ 164558 h 12200772"/>
                <a:gd name="connsiteX2" fmla="*/ 6114959 w 6146409"/>
                <a:gd name="connsiteY2" fmla="*/ 314135 h 12200772"/>
                <a:gd name="connsiteX3" fmla="*/ 6138200 w 6146409"/>
                <a:gd name="connsiteY3" fmla="*/ 323564 h 12200772"/>
                <a:gd name="connsiteX4" fmla="*/ 6146409 w 6146409"/>
                <a:gd name="connsiteY4" fmla="*/ 323564 h 12200772"/>
                <a:gd name="connsiteX5" fmla="*/ 6142304 w 6146409"/>
                <a:gd name="connsiteY5" fmla="*/ 325229 h 12200772"/>
                <a:gd name="connsiteX6" fmla="*/ 6146409 w 6146409"/>
                <a:gd name="connsiteY6" fmla="*/ 326894 h 12200772"/>
                <a:gd name="connsiteX7" fmla="*/ 6138200 w 6146409"/>
                <a:gd name="connsiteY7" fmla="*/ 326894 h 12200772"/>
                <a:gd name="connsiteX8" fmla="*/ 6114958 w 6146409"/>
                <a:gd name="connsiteY8" fmla="*/ 336323 h 12200772"/>
                <a:gd name="connsiteX9" fmla="*/ 6065628 w 6146409"/>
                <a:gd name="connsiteY9" fmla="*/ 485900 h 12200772"/>
                <a:gd name="connsiteX10" fmla="*/ 6114958 w 6146409"/>
                <a:gd name="connsiteY10" fmla="*/ 635477 h 12200772"/>
                <a:gd name="connsiteX11" fmla="*/ 6138200 w 6146409"/>
                <a:gd name="connsiteY11" fmla="*/ 644906 h 12200772"/>
                <a:gd name="connsiteX12" fmla="*/ 6146408 w 6146409"/>
                <a:gd name="connsiteY12" fmla="*/ 644906 h 12200772"/>
                <a:gd name="connsiteX13" fmla="*/ 6142304 w 6146409"/>
                <a:gd name="connsiteY13" fmla="*/ 646571 h 12200772"/>
                <a:gd name="connsiteX14" fmla="*/ 6146409 w 6146409"/>
                <a:gd name="connsiteY14" fmla="*/ 648235 h 12200772"/>
                <a:gd name="connsiteX15" fmla="*/ 6138200 w 6146409"/>
                <a:gd name="connsiteY15" fmla="*/ 648235 h 12200772"/>
                <a:gd name="connsiteX16" fmla="*/ 6114958 w 6146409"/>
                <a:gd name="connsiteY16" fmla="*/ 657664 h 12200772"/>
                <a:gd name="connsiteX17" fmla="*/ 6065628 w 6146409"/>
                <a:gd name="connsiteY17" fmla="*/ 807242 h 12200772"/>
                <a:gd name="connsiteX18" fmla="*/ 6114958 w 6146409"/>
                <a:gd name="connsiteY18" fmla="*/ 956818 h 12200772"/>
                <a:gd name="connsiteX19" fmla="*/ 6138200 w 6146409"/>
                <a:gd name="connsiteY19" fmla="*/ 966247 h 12200772"/>
                <a:gd name="connsiteX20" fmla="*/ 6146408 w 6146409"/>
                <a:gd name="connsiteY20" fmla="*/ 966247 h 12200772"/>
                <a:gd name="connsiteX21" fmla="*/ 6142304 w 6146409"/>
                <a:gd name="connsiteY21" fmla="*/ 967912 h 12200772"/>
                <a:gd name="connsiteX22" fmla="*/ 6146408 w 6146409"/>
                <a:gd name="connsiteY22" fmla="*/ 969577 h 12200772"/>
                <a:gd name="connsiteX23" fmla="*/ 6138200 w 6146409"/>
                <a:gd name="connsiteY23" fmla="*/ 969577 h 12200772"/>
                <a:gd name="connsiteX24" fmla="*/ 6114958 w 6146409"/>
                <a:gd name="connsiteY24" fmla="*/ 979006 h 12200772"/>
                <a:gd name="connsiteX25" fmla="*/ 6065628 w 6146409"/>
                <a:gd name="connsiteY25" fmla="*/ 1128583 h 12200772"/>
                <a:gd name="connsiteX26" fmla="*/ 6114958 w 6146409"/>
                <a:gd name="connsiteY26" fmla="*/ 1278160 h 12200772"/>
                <a:gd name="connsiteX27" fmla="*/ 6138200 w 6146409"/>
                <a:gd name="connsiteY27" fmla="*/ 1287589 h 12200772"/>
                <a:gd name="connsiteX28" fmla="*/ 6146408 w 6146409"/>
                <a:gd name="connsiteY28" fmla="*/ 1287589 h 12200772"/>
                <a:gd name="connsiteX29" fmla="*/ 6142304 w 6146409"/>
                <a:gd name="connsiteY29" fmla="*/ 1289254 h 12200772"/>
                <a:gd name="connsiteX30" fmla="*/ 6146408 w 6146409"/>
                <a:gd name="connsiteY30" fmla="*/ 1290919 h 12200772"/>
                <a:gd name="connsiteX31" fmla="*/ 6138199 w 6146409"/>
                <a:gd name="connsiteY31" fmla="*/ 1290919 h 12200772"/>
                <a:gd name="connsiteX32" fmla="*/ 6114958 w 6146409"/>
                <a:gd name="connsiteY32" fmla="*/ 1300348 h 12200772"/>
                <a:gd name="connsiteX33" fmla="*/ 6065628 w 6146409"/>
                <a:gd name="connsiteY33" fmla="*/ 1449925 h 12200772"/>
                <a:gd name="connsiteX34" fmla="*/ 6114958 w 6146409"/>
                <a:gd name="connsiteY34" fmla="*/ 1599502 h 12200772"/>
                <a:gd name="connsiteX35" fmla="*/ 6138199 w 6146409"/>
                <a:gd name="connsiteY35" fmla="*/ 1608931 h 12200772"/>
                <a:gd name="connsiteX36" fmla="*/ 6146408 w 6146409"/>
                <a:gd name="connsiteY36" fmla="*/ 1608931 h 12200772"/>
                <a:gd name="connsiteX37" fmla="*/ 6142304 w 6146409"/>
                <a:gd name="connsiteY37" fmla="*/ 1610596 h 12200772"/>
                <a:gd name="connsiteX38" fmla="*/ 6146408 w 6146409"/>
                <a:gd name="connsiteY38" fmla="*/ 1612261 h 12200772"/>
                <a:gd name="connsiteX39" fmla="*/ 6138199 w 6146409"/>
                <a:gd name="connsiteY39" fmla="*/ 1612261 h 12200772"/>
                <a:gd name="connsiteX40" fmla="*/ 6114958 w 6146409"/>
                <a:gd name="connsiteY40" fmla="*/ 1621690 h 12200772"/>
                <a:gd name="connsiteX41" fmla="*/ 6065628 w 6146409"/>
                <a:gd name="connsiteY41" fmla="*/ 1771267 h 12200772"/>
                <a:gd name="connsiteX42" fmla="*/ 6114958 w 6146409"/>
                <a:gd name="connsiteY42" fmla="*/ 1920843 h 12200772"/>
                <a:gd name="connsiteX43" fmla="*/ 6138199 w 6146409"/>
                <a:gd name="connsiteY43" fmla="*/ 1930273 h 12200772"/>
                <a:gd name="connsiteX44" fmla="*/ 6146408 w 6146409"/>
                <a:gd name="connsiteY44" fmla="*/ 1930273 h 12200772"/>
                <a:gd name="connsiteX45" fmla="*/ 6142303 w 6146409"/>
                <a:gd name="connsiteY45" fmla="*/ 1931938 h 12200772"/>
                <a:gd name="connsiteX46" fmla="*/ 6146408 w 6146409"/>
                <a:gd name="connsiteY46" fmla="*/ 1933603 h 12200772"/>
                <a:gd name="connsiteX47" fmla="*/ 6138199 w 6146409"/>
                <a:gd name="connsiteY47" fmla="*/ 1933603 h 12200772"/>
                <a:gd name="connsiteX48" fmla="*/ 6114957 w 6146409"/>
                <a:gd name="connsiteY48" fmla="*/ 1943032 h 12200772"/>
                <a:gd name="connsiteX49" fmla="*/ 6065627 w 6146409"/>
                <a:gd name="connsiteY49" fmla="*/ 2092608 h 12200772"/>
                <a:gd name="connsiteX50" fmla="*/ 6114957 w 6146409"/>
                <a:gd name="connsiteY50" fmla="*/ 2242185 h 12200772"/>
                <a:gd name="connsiteX51" fmla="*/ 6138199 w 6146409"/>
                <a:gd name="connsiteY51" fmla="*/ 2251614 h 12200772"/>
                <a:gd name="connsiteX52" fmla="*/ 6146407 w 6146409"/>
                <a:gd name="connsiteY52" fmla="*/ 2251614 h 12200772"/>
                <a:gd name="connsiteX53" fmla="*/ 6142303 w 6146409"/>
                <a:gd name="connsiteY53" fmla="*/ 2253279 h 12200772"/>
                <a:gd name="connsiteX54" fmla="*/ 6146408 w 6146409"/>
                <a:gd name="connsiteY54" fmla="*/ 2254944 h 12200772"/>
                <a:gd name="connsiteX55" fmla="*/ 6138199 w 6146409"/>
                <a:gd name="connsiteY55" fmla="*/ 2254944 h 12200772"/>
                <a:gd name="connsiteX56" fmla="*/ 6114957 w 6146409"/>
                <a:gd name="connsiteY56" fmla="*/ 2264374 h 12200772"/>
                <a:gd name="connsiteX57" fmla="*/ 6065627 w 6146409"/>
                <a:gd name="connsiteY57" fmla="*/ 2413950 h 12200772"/>
                <a:gd name="connsiteX58" fmla="*/ 6114957 w 6146409"/>
                <a:gd name="connsiteY58" fmla="*/ 2563526 h 12200772"/>
                <a:gd name="connsiteX59" fmla="*/ 6138199 w 6146409"/>
                <a:gd name="connsiteY59" fmla="*/ 2572956 h 12200772"/>
                <a:gd name="connsiteX60" fmla="*/ 6146407 w 6146409"/>
                <a:gd name="connsiteY60" fmla="*/ 2572956 h 12200772"/>
                <a:gd name="connsiteX61" fmla="*/ 6142303 w 6146409"/>
                <a:gd name="connsiteY61" fmla="*/ 2574620 h 12200772"/>
                <a:gd name="connsiteX62" fmla="*/ 6146407 w 6146409"/>
                <a:gd name="connsiteY62" fmla="*/ 2576286 h 12200772"/>
                <a:gd name="connsiteX63" fmla="*/ 6138199 w 6146409"/>
                <a:gd name="connsiteY63" fmla="*/ 2576286 h 12200772"/>
                <a:gd name="connsiteX64" fmla="*/ 6114957 w 6146409"/>
                <a:gd name="connsiteY64" fmla="*/ 2585714 h 12200772"/>
                <a:gd name="connsiteX65" fmla="*/ 6065627 w 6146409"/>
                <a:gd name="connsiteY65" fmla="*/ 2735292 h 12200772"/>
                <a:gd name="connsiteX66" fmla="*/ 6114957 w 6146409"/>
                <a:gd name="connsiteY66" fmla="*/ 2884868 h 12200772"/>
                <a:gd name="connsiteX67" fmla="*/ 6138199 w 6146409"/>
                <a:gd name="connsiteY67" fmla="*/ 2894298 h 12200772"/>
                <a:gd name="connsiteX68" fmla="*/ 6146407 w 6146409"/>
                <a:gd name="connsiteY68" fmla="*/ 2894298 h 12200772"/>
                <a:gd name="connsiteX69" fmla="*/ 6142303 w 6146409"/>
                <a:gd name="connsiteY69" fmla="*/ 2895963 h 12200772"/>
                <a:gd name="connsiteX70" fmla="*/ 6146407 w 6146409"/>
                <a:gd name="connsiteY70" fmla="*/ 2897627 h 12200772"/>
                <a:gd name="connsiteX71" fmla="*/ 6138199 w 6146409"/>
                <a:gd name="connsiteY71" fmla="*/ 2897627 h 12200772"/>
                <a:gd name="connsiteX72" fmla="*/ 6114957 w 6146409"/>
                <a:gd name="connsiteY72" fmla="*/ 2907056 h 12200772"/>
                <a:gd name="connsiteX73" fmla="*/ 6065627 w 6146409"/>
                <a:gd name="connsiteY73" fmla="*/ 3056633 h 12200772"/>
                <a:gd name="connsiteX74" fmla="*/ 6114957 w 6146409"/>
                <a:gd name="connsiteY74" fmla="*/ 3206209 h 12200772"/>
                <a:gd name="connsiteX75" fmla="*/ 6138199 w 6146409"/>
                <a:gd name="connsiteY75" fmla="*/ 3215638 h 12200772"/>
                <a:gd name="connsiteX76" fmla="*/ 6146407 w 6146409"/>
                <a:gd name="connsiteY76" fmla="*/ 3215638 h 12200772"/>
                <a:gd name="connsiteX77" fmla="*/ 6142303 w 6146409"/>
                <a:gd name="connsiteY77" fmla="*/ 3217303 h 12200772"/>
                <a:gd name="connsiteX78" fmla="*/ 6146407 w 6146409"/>
                <a:gd name="connsiteY78" fmla="*/ 3218969 h 12200772"/>
                <a:gd name="connsiteX79" fmla="*/ 6138198 w 6146409"/>
                <a:gd name="connsiteY79" fmla="*/ 3218969 h 12200772"/>
                <a:gd name="connsiteX80" fmla="*/ 6114956 w 6146409"/>
                <a:gd name="connsiteY80" fmla="*/ 3228397 h 12200772"/>
                <a:gd name="connsiteX81" fmla="*/ 6065626 w 6146409"/>
                <a:gd name="connsiteY81" fmla="*/ 3377975 h 12200772"/>
                <a:gd name="connsiteX82" fmla="*/ 6114956 w 6146409"/>
                <a:gd name="connsiteY82" fmla="*/ 3527551 h 12200772"/>
                <a:gd name="connsiteX83" fmla="*/ 6138198 w 6146409"/>
                <a:gd name="connsiteY83" fmla="*/ 3536980 h 12200772"/>
                <a:gd name="connsiteX84" fmla="*/ 6146407 w 6146409"/>
                <a:gd name="connsiteY84" fmla="*/ 3536980 h 12200772"/>
                <a:gd name="connsiteX85" fmla="*/ 6142303 w 6146409"/>
                <a:gd name="connsiteY85" fmla="*/ 3538645 h 12200772"/>
                <a:gd name="connsiteX86" fmla="*/ 6146407 w 6146409"/>
                <a:gd name="connsiteY86" fmla="*/ 3540310 h 12200772"/>
                <a:gd name="connsiteX87" fmla="*/ 6138198 w 6146409"/>
                <a:gd name="connsiteY87" fmla="*/ 3540310 h 12200772"/>
                <a:gd name="connsiteX88" fmla="*/ 6114956 w 6146409"/>
                <a:gd name="connsiteY88" fmla="*/ 3549739 h 12200772"/>
                <a:gd name="connsiteX89" fmla="*/ 6065626 w 6146409"/>
                <a:gd name="connsiteY89" fmla="*/ 3699316 h 12200772"/>
                <a:gd name="connsiteX90" fmla="*/ 6114956 w 6146409"/>
                <a:gd name="connsiteY90" fmla="*/ 3848893 h 12200772"/>
                <a:gd name="connsiteX91" fmla="*/ 6138198 w 6146409"/>
                <a:gd name="connsiteY91" fmla="*/ 3858322 h 12200772"/>
                <a:gd name="connsiteX92" fmla="*/ 6146406 w 6146409"/>
                <a:gd name="connsiteY92" fmla="*/ 3858322 h 12200772"/>
                <a:gd name="connsiteX93" fmla="*/ 6142302 w 6146409"/>
                <a:gd name="connsiteY93" fmla="*/ 3859987 h 12200772"/>
                <a:gd name="connsiteX94" fmla="*/ 6146407 w 6146409"/>
                <a:gd name="connsiteY94" fmla="*/ 3861652 h 12200772"/>
                <a:gd name="connsiteX95" fmla="*/ 6138198 w 6146409"/>
                <a:gd name="connsiteY95" fmla="*/ 3861652 h 12200772"/>
                <a:gd name="connsiteX96" fmla="*/ 6114956 w 6146409"/>
                <a:gd name="connsiteY96" fmla="*/ 3871081 h 12200772"/>
                <a:gd name="connsiteX97" fmla="*/ 6065626 w 6146409"/>
                <a:gd name="connsiteY97" fmla="*/ 4020658 h 12200772"/>
                <a:gd name="connsiteX98" fmla="*/ 6114956 w 6146409"/>
                <a:gd name="connsiteY98" fmla="*/ 4170234 h 12200772"/>
                <a:gd name="connsiteX99" fmla="*/ 6138198 w 6146409"/>
                <a:gd name="connsiteY99" fmla="*/ 4179664 h 12200772"/>
                <a:gd name="connsiteX100" fmla="*/ 6146406 w 6146409"/>
                <a:gd name="connsiteY100" fmla="*/ 4179664 h 12200772"/>
                <a:gd name="connsiteX101" fmla="*/ 6142302 w 6146409"/>
                <a:gd name="connsiteY101" fmla="*/ 4181329 h 12200772"/>
                <a:gd name="connsiteX102" fmla="*/ 6146406 w 6146409"/>
                <a:gd name="connsiteY102" fmla="*/ 4182993 h 12200772"/>
                <a:gd name="connsiteX103" fmla="*/ 6138198 w 6146409"/>
                <a:gd name="connsiteY103" fmla="*/ 4182993 h 12200772"/>
                <a:gd name="connsiteX104" fmla="*/ 6114956 w 6146409"/>
                <a:gd name="connsiteY104" fmla="*/ 4192423 h 12200772"/>
                <a:gd name="connsiteX105" fmla="*/ 6065626 w 6146409"/>
                <a:gd name="connsiteY105" fmla="*/ 4342000 h 12200772"/>
                <a:gd name="connsiteX106" fmla="*/ 6114956 w 6146409"/>
                <a:gd name="connsiteY106" fmla="*/ 4491576 h 12200772"/>
                <a:gd name="connsiteX107" fmla="*/ 6138198 w 6146409"/>
                <a:gd name="connsiteY107" fmla="*/ 4501005 h 12200772"/>
                <a:gd name="connsiteX108" fmla="*/ 6146406 w 6146409"/>
                <a:gd name="connsiteY108" fmla="*/ 4501005 h 12200772"/>
                <a:gd name="connsiteX109" fmla="*/ 6142302 w 6146409"/>
                <a:gd name="connsiteY109" fmla="*/ 4502670 h 12200772"/>
                <a:gd name="connsiteX110" fmla="*/ 6146406 w 6146409"/>
                <a:gd name="connsiteY110" fmla="*/ 4504335 h 12200772"/>
                <a:gd name="connsiteX111" fmla="*/ 6138198 w 6146409"/>
                <a:gd name="connsiteY111" fmla="*/ 4504335 h 12200772"/>
                <a:gd name="connsiteX112" fmla="*/ 6114956 w 6146409"/>
                <a:gd name="connsiteY112" fmla="*/ 4513765 h 12200772"/>
                <a:gd name="connsiteX113" fmla="*/ 6065626 w 6146409"/>
                <a:gd name="connsiteY113" fmla="*/ 4663342 h 12200772"/>
                <a:gd name="connsiteX114" fmla="*/ 6114956 w 6146409"/>
                <a:gd name="connsiteY114" fmla="*/ 4812918 h 12200772"/>
                <a:gd name="connsiteX115" fmla="*/ 6138197 w 6146409"/>
                <a:gd name="connsiteY115" fmla="*/ 4822348 h 12200772"/>
                <a:gd name="connsiteX116" fmla="*/ 6146406 w 6146409"/>
                <a:gd name="connsiteY116" fmla="*/ 4822348 h 12200772"/>
                <a:gd name="connsiteX117" fmla="*/ 6142302 w 6146409"/>
                <a:gd name="connsiteY117" fmla="*/ 4824012 h 12200772"/>
                <a:gd name="connsiteX118" fmla="*/ 6146406 w 6146409"/>
                <a:gd name="connsiteY118" fmla="*/ 4825677 h 12200772"/>
                <a:gd name="connsiteX119" fmla="*/ 6138197 w 6146409"/>
                <a:gd name="connsiteY119" fmla="*/ 4825677 h 12200772"/>
                <a:gd name="connsiteX120" fmla="*/ 6114955 w 6146409"/>
                <a:gd name="connsiteY120" fmla="*/ 4835106 h 12200772"/>
                <a:gd name="connsiteX121" fmla="*/ 6065625 w 6146409"/>
                <a:gd name="connsiteY121" fmla="*/ 4984683 h 12200772"/>
                <a:gd name="connsiteX122" fmla="*/ 6114955 w 6146409"/>
                <a:gd name="connsiteY122" fmla="*/ 5134260 h 12200772"/>
                <a:gd name="connsiteX123" fmla="*/ 6138197 w 6146409"/>
                <a:gd name="connsiteY123" fmla="*/ 5143689 h 12200772"/>
                <a:gd name="connsiteX124" fmla="*/ 6146405 w 6146409"/>
                <a:gd name="connsiteY124" fmla="*/ 5143689 h 12200772"/>
                <a:gd name="connsiteX125" fmla="*/ 6142301 w 6146409"/>
                <a:gd name="connsiteY125" fmla="*/ 5145354 h 12200772"/>
                <a:gd name="connsiteX126" fmla="*/ 6146406 w 6146409"/>
                <a:gd name="connsiteY126" fmla="*/ 5147018 h 12200772"/>
                <a:gd name="connsiteX127" fmla="*/ 6138197 w 6146409"/>
                <a:gd name="connsiteY127" fmla="*/ 5147018 h 12200772"/>
                <a:gd name="connsiteX128" fmla="*/ 6114955 w 6146409"/>
                <a:gd name="connsiteY128" fmla="*/ 5156448 h 12200772"/>
                <a:gd name="connsiteX129" fmla="*/ 6065625 w 6146409"/>
                <a:gd name="connsiteY129" fmla="*/ 5306025 h 12200772"/>
                <a:gd name="connsiteX130" fmla="*/ 6114955 w 6146409"/>
                <a:gd name="connsiteY130" fmla="*/ 5455601 h 12200772"/>
                <a:gd name="connsiteX131" fmla="*/ 6138197 w 6146409"/>
                <a:gd name="connsiteY131" fmla="*/ 5465031 h 12200772"/>
                <a:gd name="connsiteX132" fmla="*/ 6146405 w 6146409"/>
                <a:gd name="connsiteY132" fmla="*/ 5465031 h 12200772"/>
                <a:gd name="connsiteX133" fmla="*/ 6142301 w 6146409"/>
                <a:gd name="connsiteY133" fmla="*/ 5466695 h 12200772"/>
                <a:gd name="connsiteX134" fmla="*/ 6146405 w 6146409"/>
                <a:gd name="connsiteY134" fmla="*/ 5468361 h 12200772"/>
                <a:gd name="connsiteX135" fmla="*/ 6138197 w 6146409"/>
                <a:gd name="connsiteY135" fmla="*/ 5468361 h 12200772"/>
                <a:gd name="connsiteX136" fmla="*/ 6114955 w 6146409"/>
                <a:gd name="connsiteY136" fmla="*/ 5477790 h 12200772"/>
                <a:gd name="connsiteX137" fmla="*/ 6065625 w 6146409"/>
                <a:gd name="connsiteY137" fmla="*/ 5627367 h 12200772"/>
                <a:gd name="connsiteX138" fmla="*/ 6114955 w 6146409"/>
                <a:gd name="connsiteY138" fmla="*/ 5776943 h 12200772"/>
                <a:gd name="connsiteX139" fmla="*/ 6138197 w 6146409"/>
                <a:gd name="connsiteY139" fmla="*/ 5786373 h 12200772"/>
                <a:gd name="connsiteX140" fmla="*/ 6146405 w 6146409"/>
                <a:gd name="connsiteY140" fmla="*/ 5786373 h 12200772"/>
                <a:gd name="connsiteX141" fmla="*/ 6142301 w 6146409"/>
                <a:gd name="connsiteY141" fmla="*/ 5788037 h 12200772"/>
                <a:gd name="connsiteX142" fmla="*/ 6146405 w 6146409"/>
                <a:gd name="connsiteY142" fmla="*/ 5789702 h 12200772"/>
                <a:gd name="connsiteX143" fmla="*/ 6138197 w 6146409"/>
                <a:gd name="connsiteY143" fmla="*/ 5789702 h 12200772"/>
                <a:gd name="connsiteX144" fmla="*/ 6114955 w 6146409"/>
                <a:gd name="connsiteY144" fmla="*/ 5799131 h 12200772"/>
                <a:gd name="connsiteX145" fmla="*/ 6065625 w 6146409"/>
                <a:gd name="connsiteY145" fmla="*/ 5948709 h 12200772"/>
                <a:gd name="connsiteX146" fmla="*/ 6089279 w 6146409"/>
                <a:gd name="connsiteY146" fmla="*/ 6063492 h 12200772"/>
                <a:gd name="connsiteX147" fmla="*/ 6110280 w 6146409"/>
                <a:gd name="connsiteY147" fmla="*/ 6091951 h 12200772"/>
                <a:gd name="connsiteX148" fmla="*/ 6146409 w 6146409"/>
                <a:gd name="connsiteY148" fmla="*/ 6091951 h 12200772"/>
                <a:gd name="connsiteX149" fmla="*/ 6122875 w 6146409"/>
                <a:gd name="connsiteY149" fmla="*/ 6101498 h 12200772"/>
                <a:gd name="connsiteX150" fmla="*/ 6146405 w 6146409"/>
                <a:gd name="connsiteY150" fmla="*/ 6111044 h 12200772"/>
                <a:gd name="connsiteX151" fmla="*/ 6110284 w 6146409"/>
                <a:gd name="connsiteY151" fmla="*/ 6111044 h 12200772"/>
                <a:gd name="connsiteX152" fmla="*/ 6089282 w 6146409"/>
                <a:gd name="connsiteY152" fmla="*/ 6139503 h 12200772"/>
                <a:gd name="connsiteX153" fmla="*/ 6065629 w 6146409"/>
                <a:gd name="connsiteY153" fmla="*/ 6254286 h 12200772"/>
                <a:gd name="connsiteX154" fmla="*/ 6114959 w 6146409"/>
                <a:gd name="connsiteY154" fmla="*/ 6403863 h 12200772"/>
                <a:gd name="connsiteX155" fmla="*/ 6138200 w 6146409"/>
                <a:gd name="connsiteY155" fmla="*/ 6413292 h 12200772"/>
                <a:gd name="connsiteX156" fmla="*/ 6146409 w 6146409"/>
                <a:gd name="connsiteY156" fmla="*/ 6413292 h 12200772"/>
                <a:gd name="connsiteX157" fmla="*/ 6142304 w 6146409"/>
                <a:gd name="connsiteY157" fmla="*/ 6414957 h 12200772"/>
                <a:gd name="connsiteX158" fmla="*/ 6146409 w 6146409"/>
                <a:gd name="connsiteY158" fmla="*/ 6416622 h 12200772"/>
                <a:gd name="connsiteX159" fmla="*/ 6138200 w 6146409"/>
                <a:gd name="connsiteY159" fmla="*/ 6416622 h 12200772"/>
                <a:gd name="connsiteX160" fmla="*/ 6114958 w 6146409"/>
                <a:gd name="connsiteY160" fmla="*/ 6426051 h 12200772"/>
                <a:gd name="connsiteX161" fmla="*/ 6065628 w 6146409"/>
                <a:gd name="connsiteY161" fmla="*/ 6575628 h 12200772"/>
                <a:gd name="connsiteX162" fmla="*/ 6114958 w 6146409"/>
                <a:gd name="connsiteY162" fmla="*/ 6725204 h 12200772"/>
                <a:gd name="connsiteX163" fmla="*/ 6138200 w 6146409"/>
                <a:gd name="connsiteY163" fmla="*/ 6734633 h 12200772"/>
                <a:gd name="connsiteX164" fmla="*/ 6146408 w 6146409"/>
                <a:gd name="connsiteY164" fmla="*/ 6734633 h 12200772"/>
                <a:gd name="connsiteX165" fmla="*/ 6142304 w 6146409"/>
                <a:gd name="connsiteY165" fmla="*/ 6736299 h 12200772"/>
                <a:gd name="connsiteX166" fmla="*/ 6146409 w 6146409"/>
                <a:gd name="connsiteY166" fmla="*/ 6737963 h 12200772"/>
                <a:gd name="connsiteX167" fmla="*/ 6138200 w 6146409"/>
                <a:gd name="connsiteY167" fmla="*/ 6737963 h 12200772"/>
                <a:gd name="connsiteX168" fmla="*/ 6114958 w 6146409"/>
                <a:gd name="connsiteY168" fmla="*/ 6747392 h 12200772"/>
                <a:gd name="connsiteX169" fmla="*/ 6065628 w 6146409"/>
                <a:gd name="connsiteY169" fmla="*/ 6896970 h 12200772"/>
                <a:gd name="connsiteX170" fmla="*/ 6114958 w 6146409"/>
                <a:gd name="connsiteY170" fmla="*/ 7046546 h 12200772"/>
                <a:gd name="connsiteX171" fmla="*/ 6138200 w 6146409"/>
                <a:gd name="connsiteY171" fmla="*/ 7055975 h 12200772"/>
                <a:gd name="connsiteX172" fmla="*/ 6146408 w 6146409"/>
                <a:gd name="connsiteY172" fmla="*/ 7055975 h 12200772"/>
                <a:gd name="connsiteX173" fmla="*/ 6142304 w 6146409"/>
                <a:gd name="connsiteY173" fmla="*/ 7057640 h 12200772"/>
                <a:gd name="connsiteX174" fmla="*/ 6146408 w 6146409"/>
                <a:gd name="connsiteY174" fmla="*/ 7059305 h 12200772"/>
                <a:gd name="connsiteX175" fmla="*/ 6138200 w 6146409"/>
                <a:gd name="connsiteY175" fmla="*/ 7059305 h 12200772"/>
                <a:gd name="connsiteX176" fmla="*/ 6114958 w 6146409"/>
                <a:gd name="connsiteY176" fmla="*/ 7068734 h 12200772"/>
                <a:gd name="connsiteX177" fmla="*/ 6065628 w 6146409"/>
                <a:gd name="connsiteY177" fmla="*/ 7218311 h 12200772"/>
                <a:gd name="connsiteX178" fmla="*/ 6114958 w 6146409"/>
                <a:gd name="connsiteY178" fmla="*/ 7367888 h 12200772"/>
                <a:gd name="connsiteX179" fmla="*/ 6138200 w 6146409"/>
                <a:gd name="connsiteY179" fmla="*/ 7377317 h 12200772"/>
                <a:gd name="connsiteX180" fmla="*/ 6146408 w 6146409"/>
                <a:gd name="connsiteY180" fmla="*/ 7377317 h 12200772"/>
                <a:gd name="connsiteX181" fmla="*/ 6142304 w 6146409"/>
                <a:gd name="connsiteY181" fmla="*/ 7378982 h 12200772"/>
                <a:gd name="connsiteX182" fmla="*/ 6146408 w 6146409"/>
                <a:gd name="connsiteY182" fmla="*/ 7380647 h 12200772"/>
                <a:gd name="connsiteX183" fmla="*/ 6138199 w 6146409"/>
                <a:gd name="connsiteY183" fmla="*/ 7380647 h 12200772"/>
                <a:gd name="connsiteX184" fmla="*/ 6114958 w 6146409"/>
                <a:gd name="connsiteY184" fmla="*/ 7390076 h 12200772"/>
                <a:gd name="connsiteX185" fmla="*/ 6065628 w 6146409"/>
                <a:gd name="connsiteY185" fmla="*/ 7539653 h 12200772"/>
                <a:gd name="connsiteX186" fmla="*/ 6114958 w 6146409"/>
                <a:gd name="connsiteY186" fmla="*/ 7689230 h 12200772"/>
                <a:gd name="connsiteX187" fmla="*/ 6138199 w 6146409"/>
                <a:gd name="connsiteY187" fmla="*/ 7698659 h 12200772"/>
                <a:gd name="connsiteX188" fmla="*/ 6146408 w 6146409"/>
                <a:gd name="connsiteY188" fmla="*/ 7698659 h 12200772"/>
                <a:gd name="connsiteX189" fmla="*/ 6142304 w 6146409"/>
                <a:gd name="connsiteY189" fmla="*/ 7700324 h 12200772"/>
                <a:gd name="connsiteX190" fmla="*/ 6146408 w 6146409"/>
                <a:gd name="connsiteY190" fmla="*/ 7701989 h 12200772"/>
                <a:gd name="connsiteX191" fmla="*/ 6138199 w 6146409"/>
                <a:gd name="connsiteY191" fmla="*/ 7701989 h 12200772"/>
                <a:gd name="connsiteX192" fmla="*/ 6114958 w 6146409"/>
                <a:gd name="connsiteY192" fmla="*/ 7711418 h 12200772"/>
                <a:gd name="connsiteX193" fmla="*/ 6065628 w 6146409"/>
                <a:gd name="connsiteY193" fmla="*/ 7860994 h 12200772"/>
                <a:gd name="connsiteX194" fmla="*/ 6114958 w 6146409"/>
                <a:gd name="connsiteY194" fmla="*/ 8010571 h 12200772"/>
                <a:gd name="connsiteX195" fmla="*/ 6138199 w 6146409"/>
                <a:gd name="connsiteY195" fmla="*/ 8020001 h 12200772"/>
                <a:gd name="connsiteX196" fmla="*/ 6146408 w 6146409"/>
                <a:gd name="connsiteY196" fmla="*/ 8020001 h 12200772"/>
                <a:gd name="connsiteX197" fmla="*/ 6142303 w 6146409"/>
                <a:gd name="connsiteY197" fmla="*/ 8021666 h 12200772"/>
                <a:gd name="connsiteX198" fmla="*/ 6146408 w 6146409"/>
                <a:gd name="connsiteY198" fmla="*/ 8023331 h 12200772"/>
                <a:gd name="connsiteX199" fmla="*/ 6138199 w 6146409"/>
                <a:gd name="connsiteY199" fmla="*/ 8023331 h 12200772"/>
                <a:gd name="connsiteX200" fmla="*/ 6114957 w 6146409"/>
                <a:gd name="connsiteY200" fmla="*/ 8032759 h 12200772"/>
                <a:gd name="connsiteX201" fmla="*/ 6065627 w 6146409"/>
                <a:gd name="connsiteY201" fmla="*/ 8182336 h 12200772"/>
                <a:gd name="connsiteX202" fmla="*/ 6114957 w 6146409"/>
                <a:gd name="connsiteY202" fmla="*/ 8331913 h 12200772"/>
                <a:gd name="connsiteX203" fmla="*/ 6138199 w 6146409"/>
                <a:gd name="connsiteY203" fmla="*/ 8341342 h 12200772"/>
                <a:gd name="connsiteX204" fmla="*/ 6146407 w 6146409"/>
                <a:gd name="connsiteY204" fmla="*/ 8341342 h 12200772"/>
                <a:gd name="connsiteX205" fmla="*/ 6142303 w 6146409"/>
                <a:gd name="connsiteY205" fmla="*/ 8343007 h 12200772"/>
                <a:gd name="connsiteX206" fmla="*/ 6146408 w 6146409"/>
                <a:gd name="connsiteY206" fmla="*/ 8344672 h 12200772"/>
                <a:gd name="connsiteX207" fmla="*/ 6138199 w 6146409"/>
                <a:gd name="connsiteY207" fmla="*/ 8344672 h 12200772"/>
                <a:gd name="connsiteX208" fmla="*/ 6114957 w 6146409"/>
                <a:gd name="connsiteY208" fmla="*/ 8354101 h 12200772"/>
                <a:gd name="connsiteX209" fmla="*/ 6065627 w 6146409"/>
                <a:gd name="connsiteY209" fmla="*/ 8503678 h 12200772"/>
                <a:gd name="connsiteX210" fmla="*/ 6114957 w 6146409"/>
                <a:gd name="connsiteY210" fmla="*/ 8653254 h 12200772"/>
                <a:gd name="connsiteX211" fmla="*/ 6138199 w 6146409"/>
                <a:gd name="connsiteY211" fmla="*/ 8662684 h 12200772"/>
                <a:gd name="connsiteX212" fmla="*/ 6146407 w 6146409"/>
                <a:gd name="connsiteY212" fmla="*/ 8662684 h 12200772"/>
                <a:gd name="connsiteX213" fmla="*/ 6142303 w 6146409"/>
                <a:gd name="connsiteY213" fmla="*/ 8664348 h 12200772"/>
                <a:gd name="connsiteX214" fmla="*/ 6146407 w 6146409"/>
                <a:gd name="connsiteY214" fmla="*/ 8666014 h 12200772"/>
                <a:gd name="connsiteX215" fmla="*/ 6138199 w 6146409"/>
                <a:gd name="connsiteY215" fmla="*/ 8666014 h 12200772"/>
                <a:gd name="connsiteX216" fmla="*/ 6114957 w 6146409"/>
                <a:gd name="connsiteY216" fmla="*/ 8675442 h 12200772"/>
                <a:gd name="connsiteX217" fmla="*/ 6065627 w 6146409"/>
                <a:gd name="connsiteY217" fmla="*/ 8825020 h 12200772"/>
                <a:gd name="connsiteX218" fmla="*/ 6114957 w 6146409"/>
                <a:gd name="connsiteY218" fmla="*/ 8974596 h 12200772"/>
                <a:gd name="connsiteX219" fmla="*/ 6138199 w 6146409"/>
                <a:gd name="connsiteY219" fmla="*/ 8984026 h 12200772"/>
                <a:gd name="connsiteX220" fmla="*/ 6146407 w 6146409"/>
                <a:gd name="connsiteY220" fmla="*/ 8984026 h 12200772"/>
                <a:gd name="connsiteX221" fmla="*/ 6142303 w 6146409"/>
                <a:gd name="connsiteY221" fmla="*/ 8985690 h 12200772"/>
                <a:gd name="connsiteX222" fmla="*/ 6146407 w 6146409"/>
                <a:gd name="connsiteY222" fmla="*/ 8987354 h 12200772"/>
                <a:gd name="connsiteX223" fmla="*/ 6138199 w 6146409"/>
                <a:gd name="connsiteY223" fmla="*/ 8987354 h 12200772"/>
                <a:gd name="connsiteX224" fmla="*/ 6114957 w 6146409"/>
                <a:gd name="connsiteY224" fmla="*/ 8996784 h 12200772"/>
                <a:gd name="connsiteX225" fmla="*/ 6065627 w 6146409"/>
                <a:gd name="connsiteY225" fmla="*/ 9146360 h 12200772"/>
                <a:gd name="connsiteX226" fmla="*/ 6114957 w 6146409"/>
                <a:gd name="connsiteY226" fmla="*/ 9295936 h 12200772"/>
                <a:gd name="connsiteX227" fmla="*/ 6138199 w 6146409"/>
                <a:gd name="connsiteY227" fmla="*/ 9305366 h 12200772"/>
                <a:gd name="connsiteX228" fmla="*/ 6146407 w 6146409"/>
                <a:gd name="connsiteY228" fmla="*/ 9305366 h 12200772"/>
                <a:gd name="connsiteX229" fmla="*/ 6142303 w 6146409"/>
                <a:gd name="connsiteY229" fmla="*/ 9307030 h 12200772"/>
                <a:gd name="connsiteX230" fmla="*/ 6146407 w 6146409"/>
                <a:gd name="connsiteY230" fmla="*/ 9308696 h 12200772"/>
                <a:gd name="connsiteX231" fmla="*/ 6138198 w 6146409"/>
                <a:gd name="connsiteY231" fmla="*/ 9308696 h 12200772"/>
                <a:gd name="connsiteX232" fmla="*/ 6114956 w 6146409"/>
                <a:gd name="connsiteY232" fmla="*/ 9318126 h 12200772"/>
                <a:gd name="connsiteX233" fmla="*/ 6065626 w 6146409"/>
                <a:gd name="connsiteY233" fmla="*/ 9467702 h 12200772"/>
                <a:gd name="connsiteX234" fmla="*/ 6114956 w 6146409"/>
                <a:gd name="connsiteY234" fmla="*/ 9617278 h 12200772"/>
                <a:gd name="connsiteX235" fmla="*/ 6138198 w 6146409"/>
                <a:gd name="connsiteY235" fmla="*/ 9626708 h 12200772"/>
                <a:gd name="connsiteX236" fmla="*/ 6146407 w 6146409"/>
                <a:gd name="connsiteY236" fmla="*/ 9626708 h 12200772"/>
                <a:gd name="connsiteX237" fmla="*/ 6142303 w 6146409"/>
                <a:gd name="connsiteY237" fmla="*/ 9628372 h 12200772"/>
                <a:gd name="connsiteX238" fmla="*/ 6146407 w 6146409"/>
                <a:gd name="connsiteY238" fmla="*/ 9630038 h 12200772"/>
                <a:gd name="connsiteX239" fmla="*/ 6138198 w 6146409"/>
                <a:gd name="connsiteY239" fmla="*/ 9630038 h 12200772"/>
                <a:gd name="connsiteX240" fmla="*/ 6114956 w 6146409"/>
                <a:gd name="connsiteY240" fmla="*/ 9639466 h 12200772"/>
                <a:gd name="connsiteX241" fmla="*/ 6065626 w 6146409"/>
                <a:gd name="connsiteY241" fmla="*/ 9789044 h 12200772"/>
                <a:gd name="connsiteX242" fmla="*/ 6114956 w 6146409"/>
                <a:gd name="connsiteY242" fmla="*/ 9938620 h 12200772"/>
                <a:gd name="connsiteX243" fmla="*/ 6138198 w 6146409"/>
                <a:gd name="connsiteY243" fmla="*/ 9948050 h 12200772"/>
                <a:gd name="connsiteX244" fmla="*/ 6146406 w 6146409"/>
                <a:gd name="connsiteY244" fmla="*/ 9948050 h 12200772"/>
                <a:gd name="connsiteX245" fmla="*/ 6142302 w 6146409"/>
                <a:gd name="connsiteY245" fmla="*/ 9949714 h 12200772"/>
                <a:gd name="connsiteX246" fmla="*/ 6146407 w 6146409"/>
                <a:gd name="connsiteY246" fmla="*/ 9951380 h 12200772"/>
                <a:gd name="connsiteX247" fmla="*/ 6138198 w 6146409"/>
                <a:gd name="connsiteY247" fmla="*/ 9951380 h 12200772"/>
                <a:gd name="connsiteX248" fmla="*/ 6114956 w 6146409"/>
                <a:gd name="connsiteY248" fmla="*/ 9960808 h 12200772"/>
                <a:gd name="connsiteX249" fmla="*/ 6065626 w 6146409"/>
                <a:gd name="connsiteY249" fmla="*/ 10110386 h 12200772"/>
                <a:gd name="connsiteX250" fmla="*/ 6114956 w 6146409"/>
                <a:gd name="connsiteY250" fmla="*/ 10259962 h 12200772"/>
                <a:gd name="connsiteX251" fmla="*/ 6138198 w 6146409"/>
                <a:gd name="connsiteY251" fmla="*/ 10269392 h 12200772"/>
                <a:gd name="connsiteX252" fmla="*/ 6146406 w 6146409"/>
                <a:gd name="connsiteY252" fmla="*/ 10269392 h 12200772"/>
                <a:gd name="connsiteX253" fmla="*/ 6142302 w 6146409"/>
                <a:gd name="connsiteY253" fmla="*/ 10271056 h 12200772"/>
                <a:gd name="connsiteX254" fmla="*/ 6146406 w 6146409"/>
                <a:gd name="connsiteY254" fmla="*/ 10272722 h 12200772"/>
                <a:gd name="connsiteX255" fmla="*/ 6138198 w 6146409"/>
                <a:gd name="connsiteY255" fmla="*/ 10272722 h 12200772"/>
                <a:gd name="connsiteX256" fmla="*/ 6114956 w 6146409"/>
                <a:gd name="connsiteY256" fmla="*/ 10282150 h 12200772"/>
                <a:gd name="connsiteX257" fmla="*/ 6065626 w 6146409"/>
                <a:gd name="connsiteY257" fmla="*/ 10431728 h 12200772"/>
                <a:gd name="connsiteX258" fmla="*/ 6114956 w 6146409"/>
                <a:gd name="connsiteY258" fmla="*/ 10581304 h 12200772"/>
                <a:gd name="connsiteX259" fmla="*/ 6138198 w 6146409"/>
                <a:gd name="connsiteY259" fmla="*/ 10590734 h 12200772"/>
                <a:gd name="connsiteX260" fmla="*/ 6146406 w 6146409"/>
                <a:gd name="connsiteY260" fmla="*/ 10590734 h 12200772"/>
                <a:gd name="connsiteX261" fmla="*/ 6142302 w 6146409"/>
                <a:gd name="connsiteY261" fmla="*/ 10592398 h 12200772"/>
                <a:gd name="connsiteX262" fmla="*/ 6146406 w 6146409"/>
                <a:gd name="connsiteY262" fmla="*/ 10594062 h 12200772"/>
                <a:gd name="connsiteX263" fmla="*/ 6138198 w 6146409"/>
                <a:gd name="connsiteY263" fmla="*/ 10594062 h 12200772"/>
                <a:gd name="connsiteX264" fmla="*/ 6114956 w 6146409"/>
                <a:gd name="connsiteY264" fmla="*/ 10603492 h 12200772"/>
                <a:gd name="connsiteX265" fmla="*/ 6065626 w 6146409"/>
                <a:gd name="connsiteY265" fmla="*/ 10753070 h 12200772"/>
                <a:gd name="connsiteX266" fmla="*/ 6114956 w 6146409"/>
                <a:gd name="connsiteY266" fmla="*/ 10902646 h 12200772"/>
                <a:gd name="connsiteX267" fmla="*/ 6138197 w 6146409"/>
                <a:gd name="connsiteY267" fmla="*/ 10912076 h 12200772"/>
                <a:gd name="connsiteX268" fmla="*/ 6146406 w 6146409"/>
                <a:gd name="connsiteY268" fmla="*/ 10912076 h 12200772"/>
                <a:gd name="connsiteX269" fmla="*/ 6142302 w 6146409"/>
                <a:gd name="connsiteY269" fmla="*/ 10913740 h 12200772"/>
                <a:gd name="connsiteX270" fmla="*/ 6146406 w 6146409"/>
                <a:gd name="connsiteY270" fmla="*/ 10915404 h 12200772"/>
                <a:gd name="connsiteX271" fmla="*/ 6138197 w 6146409"/>
                <a:gd name="connsiteY271" fmla="*/ 10915404 h 12200772"/>
                <a:gd name="connsiteX272" fmla="*/ 6114955 w 6146409"/>
                <a:gd name="connsiteY272" fmla="*/ 10924834 h 12200772"/>
                <a:gd name="connsiteX273" fmla="*/ 6065625 w 6146409"/>
                <a:gd name="connsiteY273" fmla="*/ 11074412 h 12200772"/>
                <a:gd name="connsiteX274" fmla="*/ 6114955 w 6146409"/>
                <a:gd name="connsiteY274" fmla="*/ 11223988 h 12200772"/>
                <a:gd name="connsiteX275" fmla="*/ 6138197 w 6146409"/>
                <a:gd name="connsiteY275" fmla="*/ 11233416 h 12200772"/>
                <a:gd name="connsiteX276" fmla="*/ 6146405 w 6146409"/>
                <a:gd name="connsiteY276" fmla="*/ 11233416 h 12200772"/>
                <a:gd name="connsiteX277" fmla="*/ 6142301 w 6146409"/>
                <a:gd name="connsiteY277" fmla="*/ 11235082 h 12200772"/>
                <a:gd name="connsiteX278" fmla="*/ 6146406 w 6146409"/>
                <a:gd name="connsiteY278" fmla="*/ 11236746 h 12200772"/>
                <a:gd name="connsiteX279" fmla="*/ 6138197 w 6146409"/>
                <a:gd name="connsiteY279" fmla="*/ 11236746 h 12200772"/>
                <a:gd name="connsiteX280" fmla="*/ 6114955 w 6146409"/>
                <a:gd name="connsiteY280" fmla="*/ 11246176 h 12200772"/>
                <a:gd name="connsiteX281" fmla="*/ 6065625 w 6146409"/>
                <a:gd name="connsiteY281" fmla="*/ 11395752 h 12200772"/>
                <a:gd name="connsiteX282" fmla="*/ 6114955 w 6146409"/>
                <a:gd name="connsiteY282" fmla="*/ 11545330 h 12200772"/>
                <a:gd name="connsiteX283" fmla="*/ 6138197 w 6146409"/>
                <a:gd name="connsiteY283" fmla="*/ 11554758 h 12200772"/>
                <a:gd name="connsiteX284" fmla="*/ 6146405 w 6146409"/>
                <a:gd name="connsiteY284" fmla="*/ 11554758 h 12200772"/>
                <a:gd name="connsiteX285" fmla="*/ 6142301 w 6146409"/>
                <a:gd name="connsiteY285" fmla="*/ 11556424 h 12200772"/>
                <a:gd name="connsiteX286" fmla="*/ 6146405 w 6146409"/>
                <a:gd name="connsiteY286" fmla="*/ 11558088 h 12200772"/>
                <a:gd name="connsiteX287" fmla="*/ 6138197 w 6146409"/>
                <a:gd name="connsiteY287" fmla="*/ 11558088 h 12200772"/>
                <a:gd name="connsiteX288" fmla="*/ 6114955 w 6146409"/>
                <a:gd name="connsiteY288" fmla="*/ 11567518 h 12200772"/>
                <a:gd name="connsiteX289" fmla="*/ 6065625 w 6146409"/>
                <a:gd name="connsiteY289" fmla="*/ 11717094 h 12200772"/>
                <a:gd name="connsiteX290" fmla="*/ 6114955 w 6146409"/>
                <a:gd name="connsiteY290" fmla="*/ 11866672 h 12200772"/>
                <a:gd name="connsiteX291" fmla="*/ 6138197 w 6146409"/>
                <a:gd name="connsiteY291" fmla="*/ 11876100 h 12200772"/>
                <a:gd name="connsiteX292" fmla="*/ 6146405 w 6146409"/>
                <a:gd name="connsiteY292" fmla="*/ 11876100 h 12200772"/>
                <a:gd name="connsiteX293" fmla="*/ 6142301 w 6146409"/>
                <a:gd name="connsiteY293" fmla="*/ 11877766 h 12200772"/>
                <a:gd name="connsiteX294" fmla="*/ 6146405 w 6146409"/>
                <a:gd name="connsiteY294" fmla="*/ 11879430 h 12200772"/>
                <a:gd name="connsiteX295" fmla="*/ 6138197 w 6146409"/>
                <a:gd name="connsiteY295" fmla="*/ 11879430 h 12200772"/>
                <a:gd name="connsiteX296" fmla="*/ 6114955 w 6146409"/>
                <a:gd name="connsiteY296" fmla="*/ 11888860 h 12200772"/>
                <a:gd name="connsiteX297" fmla="*/ 6065625 w 6146409"/>
                <a:gd name="connsiteY297" fmla="*/ 12038436 h 12200772"/>
                <a:gd name="connsiteX298" fmla="*/ 6146405 w 6146409"/>
                <a:gd name="connsiteY298" fmla="*/ 12200772 h 12200772"/>
                <a:gd name="connsiteX299" fmla="*/ 5742600 w 6146409"/>
                <a:gd name="connsiteY299" fmla="*/ 12200772 h 12200772"/>
                <a:gd name="connsiteX300" fmla="*/ 5720978 w 6146409"/>
                <a:gd name="connsiteY300" fmla="*/ 12192000 h 12200772"/>
                <a:gd name="connsiteX301" fmla="*/ 0 w 6146409"/>
                <a:gd name="connsiteY301" fmla="*/ 12191999 h 12200772"/>
                <a:gd name="connsiteX302" fmla="*/ 0 w 6146409"/>
                <a:gd name="connsiteY302" fmla="*/ 0 h 12200772"/>
                <a:gd name="connsiteX303" fmla="*/ 6001104 w 6146409"/>
                <a:gd name="connsiteY303" fmla="*/ 0 h 12200772"/>
                <a:gd name="connsiteX304" fmla="*/ 6001104 w 6146409"/>
                <a:gd name="connsiteY304" fmla="*/ 2222 h 12200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</a:cxnLst>
              <a:rect l="l" t="t" r="r" b="b"/>
              <a:pathLst>
                <a:path w="6146409" h="12200772">
                  <a:moveTo>
                    <a:pt x="6146409" y="2222"/>
                  </a:moveTo>
                  <a:cubicBezTo>
                    <a:pt x="6101779" y="2222"/>
                    <a:pt x="6065629" y="74917"/>
                    <a:pt x="6065629" y="164558"/>
                  </a:cubicBezTo>
                  <a:cubicBezTo>
                    <a:pt x="6065629" y="231790"/>
                    <a:pt x="6085963" y="289488"/>
                    <a:pt x="6114959" y="314135"/>
                  </a:cubicBezTo>
                  <a:lnTo>
                    <a:pt x="6138200" y="323564"/>
                  </a:lnTo>
                  <a:lnTo>
                    <a:pt x="6146409" y="323564"/>
                  </a:lnTo>
                  <a:lnTo>
                    <a:pt x="6142304" y="325229"/>
                  </a:lnTo>
                  <a:lnTo>
                    <a:pt x="6146409" y="326894"/>
                  </a:lnTo>
                  <a:lnTo>
                    <a:pt x="6138200" y="326894"/>
                  </a:lnTo>
                  <a:lnTo>
                    <a:pt x="6114958" y="336323"/>
                  </a:lnTo>
                  <a:cubicBezTo>
                    <a:pt x="6085963" y="360970"/>
                    <a:pt x="6065628" y="418668"/>
                    <a:pt x="6065628" y="485900"/>
                  </a:cubicBezTo>
                  <a:cubicBezTo>
                    <a:pt x="6065628" y="553131"/>
                    <a:pt x="6085963" y="610829"/>
                    <a:pt x="6114958" y="635477"/>
                  </a:cubicBezTo>
                  <a:lnTo>
                    <a:pt x="6138200" y="644906"/>
                  </a:lnTo>
                  <a:lnTo>
                    <a:pt x="6146408" y="644906"/>
                  </a:lnTo>
                  <a:lnTo>
                    <a:pt x="6142304" y="646571"/>
                  </a:lnTo>
                  <a:lnTo>
                    <a:pt x="6146409" y="648235"/>
                  </a:lnTo>
                  <a:lnTo>
                    <a:pt x="6138200" y="648235"/>
                  </a:lnTo>
                  <a:lnTo>
                    <a:pt x="6114958" y="657664"/>
                  </a:lnTo>
                  <a:cubicBezTo>
                    <a:pt x="6085963" y="682312"/>
                    <a:pt x="6065628" y="740010"/>
                    <a:pt x="6065628" y="807242"/>
                  </a:cubicBezTo>
                  <a:cubicBezTo>
                    <a:pt x="6065628" y="874473"/>
                    <a:pt x="6085963" y="932171"/>
                    <a:pt x="6114958" y="956818"/>
                  </a:cubicBezTo>
                  <a:lnTo>
                    <a:pt x="6138200" y="966247"/>
                  </a:lnTo>
                  <a:lnTo>
                    <a:pt x="6146408" y="966247"/>
                  </a:lnTo>
                  <a:lnTo>
                    <a:pt x="6142304" y="967912"/>
                  </a:lnTo>
                  <a:lnTo>
                    <a:pt x="6146408" y="969577"/>
                  </a:lnTo>
                  <a:lnTo>
                    <a:pt x="6138200" y="969577"/>
                  </a:lnTo>
                  <a:lnTo>
                    <a:pt x="6114958" y="979006"/>
                  </a:lnTo>
                  <a:cubicBezTo>
                    <a:pt x="6085962" y="1003653"/>
                    <a:pt x="6065628" y="1061352"/>
                    <a:pt x="6065628" y="1128583"/>
                  </a:cubicBezTo>
                  <a:cubicBezTo>
                    <a:pt x="6065628" y="1195815"/>
                    <a:pt x="6085962" y="1253513"/>
                    <a:pt x="6114958" y="1278160"/>
                  </a:cubicBezTo>
                  <a:lnTo>
                    <a:pt x="6138200" y="1287589"/>
                  </a:lnTo>
                  <a:lnTo>
                    <a:pt x="6146408" y="1287589"/>
                  </a:lnTo>
                  <a:lnTo>
                    <a:pt x="6142304" y="1289254"/>
                  </a:lnTo>
                  <a:lnTo>
                    <a:pt x="6146408" y="1290919"/>
                  </a:lnTo>
                  <a:lnTo>
                    <a:pt x="6138199" y="1290919"/>
                  </a:lnTo>
                  <a:lnTo>
                    <a:pt x="6114958" y="1300348"/>
                  </a:lnTo>
                  <a:cubicBezTo>
                    <a:pt x="6085962" y="1324995"/>
                    <a:pt x="6065628" y="1382693"/>
                    <a:pt x="6065628" y="1449925"/>
                  </a:cubicBezTo>
                  <a:cubicBezTo>
                    <a:pt x="6065628" y="1517157"/>
                    <a:pt x="6085962" y="1574854"/>
                    <a:pt x="6114958" y="1599502"/>
                  </a:cubicBezTo>
                  <a:lnTo>
                    <a:pt x="6138199" y="1608931"/>
                  </a:lnTo>
                  <a:lnTo>
                    <a:pt x="6146408" y="1608931"/>
                  </a:lnTo>
                  <a:lnTo>
                    <a:pt x="6142304" y="1610596"/>
                  </a:lnTo>
                  <a:lnTo>
                    <a:pt x="6146408" y="1612261"/>
                  </a:lnTo>
                  <a:lnTo>
                    <a:pt x="6138199" y="1612261"/>
                  </a:lnTo>
                  <a:lnTo>
                    <a:pt x="6114958" y="1621690"/>
                  </a:lnTo>
                  <a:cubicBezTo>
                    <a:pt x="6085962" y="1646337"/>
                    <a:pt x="6065628" y="1704036"/>
                    <a:pt x="6065628" y="1771267"/>
                  </a:cubicBezTo>
                  <a:cubicBezTo>
                    <a:pt x="6065628" y="1838498"/>
                    <a:pt x="6085962" y="1896196"/>
                    <a:pt x="6114958" y="1920843"/>
                  </a:cubicBezTo>
                  <a:lnTo>
                    <a:pt x="6138199" y="1930273"/>
                  </a:lnTo>
                  <a:lnTo>
                    <a:pt x="6146408" y="1930273"/>
                  </a:lnTo>
                  <a:lnTo>
                    <a:pt x="6142303" y="1931938"/>
                  </a:lnTo>
                  <a:lnTo>
                    <a:pt x="6146408" y="1933603"/>
                  </a:lnTo>
                  <a:lnTo>
                    <a:pt x="6138199" y="1933603"/>
                  </a:lnTo>
                  <a:lnTo>
                    <a:pt x="6114957" y="1943032"/>
                  </a:lnTo>
                  <a:cubicBezTo>
                    <a:pt x="6085962" y="1967679"/>
                    <a:pt x="6065627" y="2025377"/>
                    <a:pt x="6065627" y="2092608"/>
                  </a:cubicBezTo>
                  <a:cubicBezTo>
                    <a:pt x="6065627" y="2159840"/>
                    <a:pt x="6085962" y="2217538"/>
                    <a:pt x="6114957" y="2242185"/>
                  </a:cubicBezTo>
                  <a:lnTo>
                    <a:pt x="6138199" y="2251614"/>
                  </a:lnTo>
                  <a:lnTo>
                    <a:pt x="6146407" y="2251614"/>
                  </a:lnTo>
                  <a:lnTo>
                    <a:pt x="6142303" y="2253279"/>
                  </a:lnTo>
                  <a:lnTo>
                    <a:pt x="6146408" y="2254944"/>
                  </a:lnTo>
                  <a:lnTo>
                    <a:pt x="6138199" y="2254944"/>
                  </a:lnTo>
                  <a:lnTo>
                    <a:pt x="6114957" y="2264374"/>
                  </a:lnTo>
                  <a:cubicBezTo>
                    <a:pt x="6085962" y="2289020"/>
                    <a:pt x="6065627" y="2346718"/>
                    <a:pt x="6065627" y="2413950"/>
                  </a:cubicBezTo>
                  <a:cubicBezTo>
                    <a:pt x="6065627" y="2481182"/>
                    <a:pt x="6085962" y="2538879"/>
                    <a:pt x="6114957" y="2563526"/>
                  </a:cubicBezTo>
                  <a:lnTo>
                    <a:pt x="6138199" y="2572956"/>
                  </a:lnTo>
                  <a:lnTo>
                    <a:pt x="6146407" y="2572956"/>
                  </a:lnTo>
                  <a:lnTo>
                    <a:pt x="6142303" y="2574620"/>
                  </a:lnTo>
                  <a:lnTo>
                    <a:pt x="6146407" y="2576286"/>
                  </a:lnTo>
                  <a:lnTo>
                    <a:pt x="6138199" y="2576286"/>
                  </a:lnTo>
                  <a:lnTo>
                    <a:pt x="6114957" y="2585714"/>
                  </a:lnTo>
                  <a:cubicBezTo>
                    <a:pt x="6085961" y="2610362"/>
                    <a:pt x="6065627" y="2668060"/>
                    <a:pt x="6065627" y="2735292"/>
                  </a:cubicBezTo>
                  <a:cubicBezTo>
                    <a:pt x="6065627" y="2802523"/>
                    <a:pt x="6085961" y="2860222"/>
                    <a:pt x="6114957" y="2884868"/>
                  </a:cubicBezTo>
                  <a:lnTo>
                    <a:pt x="6138199" y="2894298"/>
                  </a:lnTo>
                  <a:lnTo>
                    <a:pt x="6146407" y="2894298"/>
                  </a:lnTo>
                  <a:lnTo>
                    <a:pt x="6142303" y="2895963"/>
                  </a:lnTo>
                  <a:lnTo>
                    <a:pt x="6146407" y="2897627"/>
                  </a:lnTo>
                  <a:lnTo>
                    <a:pt x="6138199" y="2897627"/>
                  </a:lnTo>
                  <a:lnTo>
                    <a:pt x="6114957" y="2907056"/>
                  </a:lnTo>
                  <a:cubicBezTo>
                    <a:pt x="6085961" y="2931704"/>
                    <a:pt x="6065627" y="2989402"/>
                    <a:pt x="6065627" y="3056633"/>
                  </a:cubicBezTo>
                  <a:cubicBezTo>
                    <a:pt x="6065627" y="3123864"/>
                    <a:pt x="6085961" y="3181562"/>
                    <a:pt x="6114957" y="3206209"/>
                  </a:cubicBezTo>
                  <a:lnTo>
                    <a:pt x="6138199" y="3215638"/>
                  </a:lnTo>
                  <a:lnTo>
                    <a:pt x="6146407" y="3215638"/>
                  </a:lnTo>
                  <a:lnTo>
                    <a:pt x="6142303" y="3217303"/>
                  </a:lnTo>
                  <a:lnTo>
                    <a:pt x="6146407" y="3218969"/>
                  </a:lnTo>
                  <a:lnTo>
                    <a:pt x="6138198" y="3218969"/>
                  </a:lnTo>
                  <a:lnTo>
                    <a:pt x="6114956" y="3228397"/>
                  </a:lnTo>
                  <a:cubicBezTo>
                    <a:pt x="6085961" y="3253044"/>
                    <a:pt x="6065626" y="3310743"/>
                    <a:pt x="6065626" y="3377975"/>
                  </a:cubicBezTo>
                  <a:cubicBezTo>
                    <a:pt x="6065626" y="3445206"/>
                    <a:pt x="6085961" y="3502904"/>
                    <a:pt x="6114956" y="3527551"/>
                  </a:cubicBezTo>
                  <a:lnTo>
                    <a:pt x="6138198" y="3536980"/>
                  </a:lnTo>
                  <a:lnTo>
                    <a:pt x="6146407" y="3536980"/>
                  </a:lnTo>
                  <a:lnTo>
                    <a:pt x="6142303" y="3538645"/>
                  </a:lnTo>
                  <a:lnTo>
                    <a:pt x="6146407" y="3540310"/>
                  </a:lnTo>
                  <a:lnTo>
                    <a:pt x="6138198" y="3540310"/>
                  </a:lnTo>
                  <a:lnTo>
                    <a:pt x="6114956" y="3549739"/>
                  </a:lnTo>
                  <a:cubicBezTo>
                    <a:pt x="6085961" y="3574386"/>
                    <a:pt x="6065626" y="3632084"/>
                    <a:pt x="6065626" y="3699316"/>
                  </a:cubicBezTo>
                  <a:cubicBezTo>
                    <a:pt x="6065626" y="3766548"/>
                    <a:pt x="6085961" y="3824246"/>
                    <a:pt x="6114956" y="3848893"/>
                  </a:cubicBezTo>
                  <a:lnTo>
                    <a:pt x="6138198" y="3858322"/>
                  </a:lnTo>
                  <a:lnTo>
                    <a:pt x="6146406" y="3858322"/>
                  </a:lnTo>
                  <a:lnTo>
                    <a:pt x="6142302" y="3859987"/>
                  </a:lnTo>
                  <a:lnTo>
                    <a:pt x="6146407" y="3861652"/>
                  </a:lnTo>
                  <a:lnTo>
                    <a:pt x="6138198" y="3861652"/>
                  </a:lnTo>
                  <a:lnTo>
                    <a:pt x="6114956" y="3871081"/>
                  </a:lnTo>
                  <a:cubicBezTo>
                    <a:pt x="6085961" y="3895728"/>
                    <a:pt x="6065626" y="3953426"/>
                    <a:pt x="6065626" y="4020658"/>
                  </a:cubicBezTo>
                  <a:cubicBezTo>
                    <a:pt x="6065626" y="4087889"/>
                    <a:pt x="6085961" y="4145588"/>
                    <a:pt x="6114956" y="4170234"/>
                  </a:cubicBezTo>
                  <a:lnTo>
                    <a:pt x="6138198" y="4179664"/>
                  </a:lnTo>
                  <a:lnTo>
                    <a:pt x="6146406" y="4179664"/>
                  </a:lnTo>
                  <a:lnTo>
                    <a:pt x="6142302" y="4181329"/>
                  </a:lnTo>
                  <a:lnTo>
                    <a:pt x="6146406" y="4182993"/>
                  </a:lnTo>
                  <a:lnTo>
                    <a:pt x="6138198" y="4182993"/>
                  </a:lnTo>
                  <a:lnTo>
                    <a:pt x="6114956" y="4192423"/>
                  </a:lnTo>
                  <a:cubicBezTo>
                    <a:pt x="6085960" y="4217070"/>
                    <a:pt x="6065626" y="4274768"/>
                    <a:pt x="6065626" y="4342000"/>
                  </a:cubicBezTo>
                  <a:cubicBezTo>
                    <a:pt x="6065626" y="4409231"/>
                    <a:pt x="6085960" y="4466929"/>
                    <a:pt x="6114956" y="4491576"/>
                  </a:cubicBezTo>
                  <a:lnTo>
                    <a:pt x="6138198" y="4501005"/>
                  </a:lnTo>
                  <a:lnTo>
                    <a:pt x="6146406" y="4501005"/>
                  </a:lnTo>
                  <a:lnTo>
                    <a:pt x="6142302" y="4502670"/>
                  </a:lnTo>
                  <a:lnTo>
                    <a:pt x="6146406" y="4504335"/>
                  </a:lnTo>
                  <a:lnTo>
                    <a:pt x="6138198" y="4504335"/>
                  </a:lnTo>
                  <a:lnTo>
                    <a:pt x="6114956" y="4513765"/>
                  </a:lnTo>
                  <a:cubicBezTo>
                    <a:pt x="6085960" y="4538412"/>
                    <a:pt x="6065626" y="4596110"/>
                    <a:pt x="6065626" y="4663342"/>
                  </a:cubicBezTo>
                  <a:cubicBezTo>
                    <a:pt x="6065626" y="4730572"/>
                    <a:pt x="6085960" y="4788272"/>
                    <a:pt x="6114956" y="4812918"/>
                  </a:cubicBezTo>
                  <a:lnTo>
                    <a:pt x="6138197" y="4822348"/>
                  </a:lnTo>
                  <a:lnTo>
                    <a:pt x="6146406" y="4822348"/>
                  </a:lnTo>
                  <a:lnTo>
                    <a:pt x="6142302" y="4824012"/>
                  </a:lnTo>
                  <a:lnTo>
                    <a:pt x="6146406" y="4825677"/>
                  </a:lnTo>
                  <a:lnTo>
                    <a:pt x="6138197" y="4825677"/>
                  </a:lnTo>
                  <a:lnTo>
                    <a:pt x="6114955" y="4835106"/>
                  </a:lnTo>
                  <a:cubicBezTo>
                    <a:pt x="6085960" y="4859754"/>
                    <a:pt x="6065625" y="4917452"/>
                    <a:pt x="6065625" y="4984683"/>
                  </a:cubicBezTo>
                  <a:cubicBezTo>
                    <a:pt x="6065625" y="5051915"/>
                    <a:pt x="6085960" y="5109613"/>
                    <a:pt x="6114955" y="5134260"/>
                  </a:cubicBezTo>
                  <a:lnTo>
                    <a:pt x="6138197" y="5143689"/>
                  </a:lnTo>
                  <a:lnTo>
                    <a:pt x="6146405" y="5143689"/>
                  </a:lnTo>
                  <a:lnTo>
                    <a:pt x="6142301" y="5145354"/>
                  </a:lnTo>
                  <a:lnTo>
                    <a:pt x="6146406" y="5147018"/>
                  </a:lnTo>
                  <a:lnTo>
                    <a:pt x="6138197" y="5147018"/>
                  </a:lnTo>
                  <a:lnTo>
                    <a:pt x="6114955" y="5156448"/>
                  </a:lnTo>
                  <a:cubicBezTo>
                    <a:pt x="6085960" y="5181095"/>
                    <a:pt x="6065625" y="5238793"/>
                    <a:pt x="6065625" y="5306025"/>
                  </a:cubicBezTo>
                  <a:cubicBezTo>
                    <a:pt x="6065625" y="5373257"/>
                    <a:pt x="6085960" y="5430955"/>
                    <a:pt x="6114955" y="5455601"/>
                  </a:cubicBezTo>
                  <a:lnTo>
                    <a:pt x="6138197" y="5465031"/>
                  </a:lnTo>
                  <a:lnTo>
                    <a:pt x="6146405" y="5465031"/>
                  </a:lnTo>
                  <a:lnTo>
                    <a:pt x="6142301" y="5466695"/>
                  </a:lnTo>
                  <a:lnTo>
                    <a:pt x="6146405" y="5468361"/>
                  </a:lnTo>
                  <a:lnTo>
                    <a:pt x="6138197" y="5468361"/>
                  </a:lnTo>
                  <a:lnTo>
                    <a:pt x="6114955" y="5477790"/>
                  </a:lnTo>
                  <a:cubicBezTo>
                    <a:pt x="6085959" y="5502437"/>
                    <a:pt x="6065625" y="5560135"/>
                    <a:pt x="6065625" y="5627367"/>
                  </a:cubicBezTo>
                  <a:cubicBezTo>
                    <a:pt x="6065625" y="5694598"/>
                    <a:pt x="6085959" y="5752297"/>
                    <a:pt x="6114955" y="5776943"/>
                  </a:cubicBezTo>
                  <a:lnTo>
                    <a:pt x="6138197" y="5786373"/>
                  </a:lnTo>
                  <a:lnTo>
                    <a:pt x="6146405" y="5786373"/>
                  </a:lnTo>
                  <a:lnTo>
                    <a:pt x="6142301" y="5788037"/>
                  </a:lnTo>
                  <a:lnTo>
                    <a:pt x="6146405" y="5789702"/>
                  </a:lnTo>
                  <a:lnTo>
                    <a:pt x="6138197" y="5789702"/>
                  </a:lnTo>
                  <a:lnTo>
                    <a:pt x="6114955" y="5799131"/>
                  </a:lnTo>
                  <a:cubicBezTo>
                    <a:pt x="6085959" y="5823779"/>
                    <a:pt x="6065625" y="5881477"/>
                    <a:pt x="6065625" y="5948709"/>
                  </a:cubicBezTo>
                  <a:cubicBezTo>
                    <a:pt x="6065625" y="5993530"/>
                    <a:pt x="6074662" y="6034114"/>
                    <a:pt x="6089279" y="6063492"/>
                  </a:cubicBezTo>
                  <a:lnTo>
                    <a:pt x="6110280" y="6091951"/>
                  </a:lnTo>
                  <a:lnTo>
                    <a:pt x="6146409" y="6091951"/>
                  </a:lnTo>
                  <a:lnTo>
                    <a:pt x="6122875" y="6101498"/>
                  </a:lnTo>
                  <a:lnTo>
                    <a:pt x="6146405" y="6111044"/>
                  </a:lnTo>
                  <a:lnTo>
                    <a:pt x="6110284" y="6111044"/>
                  </a:lnTo>
                  <a:lnTo>
                    <a:pt x="6089282" y="6139503"/>
                  </a:lnTo>
                  <a:cubicBezTo>
                    <a:pt x="6074666" y="6168881"/>
                    <a:pt x="6065629" y="6209465"/>
                    <a:pt x="6065629" y="6254286"/>
                  </a:cubicBezTo>
                  <a:cubicBezTo>
                    <a:pt x="6065629" y="6321517"/>
                    <a:pt x="6085963" y="6379216"/>
                    <a:pt x="6114959" y="6403863"/>
                  </a:cubicBezTo>
                  <a:lnTo>
                    <a:pt x="6138200" y="6413292"/>
                  </a:lnTo>
                  <a:lnTo>
                    <a:pt x="6146409" y="6413292"/>
                  </a:lnTo>
                  <a:lnTo>
                    <a:pt x="6142304" y="6414957"/>
                  </a:lnTo>
                  <a:lnTo>
                    <a:pt x="6146409" y="6416622"/>
                  </a:lnTo>
                  <a:lnTo>
                    <a:pt x="6138200" y="6416622"/>
                  </a:lnTo>
                  <a:lnTo>
                    <a:pt x="6114958" y="6426051"/>
                  </a:lnTo>
                  <a:cubicBezTo>
                    <a:pt x="6085963" y="6450698"/>
                    <a:pt x="6065628" y="6508396"/>
                    <a:pt x="6065628" y="6575628"/>
                  </a:cubicBezTo>
                  <a:cubicBezTo>
                    <a:pt x="6065628" y="6642859"/>
                    <a:pt x="6085963" y="6700557"/>
                    <a:pt x="6114958" y="6725204"/>
                  </a:cubicBezTo>
                  <a:lnTo>
                    <a:pt x="6138200" y="6734633"/>
                  </a:lnTo>
                  <a:lnTo>
                    <a:pt x="6146408" y="6734633"/>
                  </a:lnTo>
                  <a:lnTo>
                    <a:pt x="6142304" y="6736299"/>
                  </a:lnTo>
                  <a:lnTo>
                    <a:pt x="6146409" y="6737963"/>
                  </a:lnTo>
                  <a:lnTo>
                    <a:pt x="6138200" y="6737963"/>
                  </a:lnTo>
                  <a:lnTo>
                    <a:pt x="6114958" y="6747392"/>
                  </a:lnTo>
                  <a:cubicBezTo>
                    <a:pt x="6085963" y="6772040"/>
                    <a:pt x="6065628" y="6829738"/>
                    <a:pt x="6065628" y="6896970"/>
                  </a:cubicBezTo>
                  <a:cubicBezTo>
                    <a:pt x="6065628" y="6964201"/>
                    <a:pt x="6085963" y="7021899"/>
                    <a:pt x="6114958" y="7046546"/>
                  </a:cubicBezTo>
                  <a:lnTo>
                    <a:pt x="6138200" y="7055975"/>
                  </a:lnTo>
                  <a:lnTo>
                    <a:pt x="6146408" y="7055975"/>
                  </a:lnTo>
                  <a:lnTo>
                    <a:pt x="6142304" y="7057640"/>
                  </a:lnTo>
                  <a:lnTo>
                    <a:pt x="6146408" y="7059305"/>
                  </a:lnTo>
                  <a:lnTo>
                    <a:pt x="6138200" y="7059305"/>
                  </a:lnTo>
                  <a:lnTo>
                    <a:pt x="6114958" y="7068734"/>
                  </a:lnTo>
                  <a:cubicBezTo>
                    <a:pt x="6085962" y="7093381"/>
                    <a:pt x="6065628" y="7151080"/>
                    <a:pt x="6065628" y="7218311"/>
                  </a:cubicBezTo>
                  <a:cubicBezTo>
                    <a:pt x="6065628" y="7285542"/>
                    <a:pt x="6085962" y="7343241"/>
                    <a:pt x="6114958" y="7367888"/>
                  </a:cubicBezTo>
                  <a:lnTo>
                    <a:pt x="6138200" y="7377317"/>
                  </a:lnTo>
                  <a:lnTo>
                    <a:pt x="6146408" y="7377317"/>
                  </a:lnTo>
                  <a:lnTo>
                    <a:pt x="6142304" y="7378982"/>
                  </a:lnTo>
                  <a:lnTo>
                    <a:pt x="6146408" y="7380647"/>
                  </a:lnTo>
                  <a:lnTo>
                    <a:pt x="6138199" y="7380647"/>
                  </a:lnTo>
                  <a:lnTo>
                    <a:pt x="6114958" y="7390076"/>
                  </a:lnTo>
                  <a:cubicBezTo>
                    <a:pt x="6085962" y="7414723"/>
                    <a:pt x="6065628" y="7472421"/>
                    <a:pt x="6065628" y="7539653"/>
                  </a:cubicBezTo>
                  <a:cubicBezTo>
                    <a:pt x="6065628" y="7606885"/>
                    <a:pt x="6085962" y="7664582"/>
                    <a:pt x="6114958" y="7689230"/>
                  </a:cubicBezTo>
                  <a:lnTo>
                    <a:pt x="6138199" y="7698659"/>
                  </a:lnTo>
                  <a:lnTo>
                    <a:pt x="6146408" y="7698659"/>
                  </a:lnTo>
                  <a:lnTo>
                    <a:pt x="6142304" y="7700324"/>
                  </a:lnTo>
                  <a:lnTo>
                    <a:pt x="6146408" y="7701989"/>
                  </a:lnTo>
                  <a:lnTo>
                    <a:pt x="6138199" y="7701989"/>
                  </a:lnTo>
                  <a:lnTo>
                    <a:pt x="6114958" y="7711418"/>
                  </a:lnTo>
                  <a:cubicBezTo>
                    <a:pt x="6085962" y="7736065"/>
                    <a:pt x="6065628" y="7793763"/>
                    <a:pt x="6065628" y="7860994"/>
                  </a:cubicBezTo>
                  <a:cubicBezTo>
                    <a:pt x="6065628" y="7928226"/>
                    <a:pt x="6085962" y="7985924"/>
                    <a:pt x="6114958" y="8010571"/>
                  </a:cubicBezTo>
                  <a:lnTo>
                    <a:pt x="6138199" y="8020001"/>
                  </a:lnTo>
                  <a:lnTo>
                    <a:pt x="6146408" y="8020001"/>
                  </a:lnTo>
                  <a:lnTo>
                    <a:pt x="6142303" y="8021666"/>
                  </a:lnTo>
                  <a:lnTo>
                    <a:pt x="6146408" y="8023331"/>
                  </a:lnTo>
                  <a:lnTo>
                    <a:pt x="6138199" y="8023331"/>
                  </a:lnTo>
                  <a:lnTo>
                    <a:pt x="6114957" y="8032759"/>
                  </a:lnTo>
                  <a:cubicBezTo>
                    <a:pt x="6085962" y="8057407"/>
                    <a:pt x="6065627" y="8115105"/>
                    <a:pt x="6065627" y="8182336"/>
                  </a:cubicBezTo>
                  <a:cubicBezTo>
                    <a:pt x="6065627" y="8249568"/>
                    <a:pt x="6085962" y="8307266"/>
                    <a:pt x="6114957" y="8331913"/>
                  </a:cubicBezTo>
                  <a:lnTo>
                    <a:pt x="6138199" y="8341342"/>
                  </a:lnTo>
                  <a:lnTo>
                    <a:pt x="6146407" y="8341342"/>
                  </a:lnTo>
                  <a:lnTo>
                    <a:pt x="6142303" y="8343007"/>
                  </a:lnTo>
                  <a:lnTo>
                    <a:pt x="6146408" y="8344672"/>
                  </a:lnTo>
                  <a:lnTo>
                    <a:pt x="6138199" y="8344672"/>
                  </a:lnTo>
                  <a:lnTo>
                    <a:pt x="6114957" y="8354101"/>
                  </a:lnTo>
                  <a:cubicBezTo>
                    <a:pt x="6085962" y="8378748"/>
                    <a:pt x="6065627" y="8436446"/>
                    <a:pt x="6065627" y="8503678"/>
                  </a:cubicBezTo>
                  <a:cubicBezTo>
                    <a:pt x="6065627" y="8570910"/>
                    <a:pt x="6085962" y="8628606"/>
                    <a:pt x="6114957" y="8653254"/>
                  </a:cubicBezTo>
                  <a:lnTo>
                    <a:pt x="6138199" y="8662684"/>
                  </a:lnTo>
                  <a:lnTo>
                    <a:pt x="6146407" y="8662684"/>
                  </a:lnTo>
                  <a:lnTo>
                    <a:pt x="6142303" y="8664348"/>
                  </a:lnTo>
                  <a:lnTo>
                    <a:pt x="6146407" y="8666014"/>
                  </a:lnTo>
                  <a:lnTo>
                    <a:pt x="6138199" y="8666014"/>
                  </a:lnTo>
                  <a:lnTo>
                    <a:pt x="6114957" y="8675442"/>
                  </a:lnTo>
                  <a:cubicBezTo>
                    <a:pt x="6085961" y="8700090"/>
                    <a:pt x="6065627" y="8757788"/>
                    <a:pt x="6065627" y="8825020"/>
                  </a:cubicBezTo>
                  <a:cubicBezTo>
                    <a:pt x="6065627" y="8892250"/>
                    <a:pt x="6085961" y="8949950"/>
                    <a:pt x="6114957" y="8974596"/>
                  </a:cubicBezTo>
                  <a:lnTo>
                    <a:pt x="6138199" y="8984026"/>
                  </a:lnTo>
                  <a:lnTo>
                    <a:pt x="6146407" y="8984026"/>
                  </a:lnTo>
                  <a:lnTo>
                    <a:pt x="6142303" y="8985690"/>
                  </a:lnTo>
                  <a:lnTo>
                    <a:pt x="6146407" y="8987354"/>
                  </a:lnTo>
                  <a:lnTo>
                    <a:pt x="6138199" y="8987354"/>
                  </a:lnTo>
                  <a:lnTo>
                    <a:pt x="6114957" y="8996784"/>
                  </a:lnTo>
                  <a:cubicBezTo>
                    <a:pt x="6085961" y="9021432"/>
                    <a:pt x="6065627" y="9079130"/>
                    <a:pt x="6065627" y="9146360"/>
                  </a:cubicBezTo>
                  <a:cubicBezTo>
                    <a:pt x="6065627" y="9213592"/>
                    <a:pt x="6085961" y="9271290"/>
                    <a:pt x="6114957" y="9295936"/>
                  </a:cubicBezTo>
                  <a:lnTo>
                    <a:pt x="6138199" y="9305366"/>
                  </a:lnTo>
                  <a:lnTo>
                    <a:pt x="6146407" y="9305366"/>
                  </a:lnTo>
                  <a:lnTo>
                    <a:pt x="6142303" y="9307030"/>
                  </a:lnTo>
                  <a:lnTo>
                    <a:pt x="6146407" y="9308696"/>
                  </a:lnTo>
                  <a:lnTo>
                    <a:pt x="6138198" y="9308696"/>
                  </a:lnTo>
                  <a:lnTo>
                    <a:pt x="6114956" y="9318126"/>
                  </a:lnTo>
                  <a:cubicBezTo>
                    <a:pt x="6085961" y="9342772"/>
                    <a:pt x="6065626" y="9400470"/>
                    <a:pt x="6065626" y="9467702"/>
                  </a:cubicBezTo>
                  <a:cubicBezTo>
                    <a:pt x="6065626" y="9534934"/>
                    <a:pt x="6085961" y="9592632"/>
                    <a:pt x="6114956" y="9617278"/>
                  </a:cubicBezTo>
                  <a:lnTo>
                    <a:pt x="6138198" y="9626708"/>
                  </a:lnTo>
                  <a:lnTo>
                    <a:pt x="6146407" y="9626708"/>
                  </a:lnTo>
                  <a:lnTo>
                    <a:pt x="6142303" y="9628372"/>
                  </a:lnTo>
                  <a:lnTo>
                    <a:pt x="6146407" y="9630038"/>
                  </a:lnTo>
                  <a:lnTo>
                    <a:pt x="6138198" y="9630038"/>
                  </a:lnTo>
                  <a:lnTo>
                    <a:pt x="6114956" y="9639466"/>
                  </a:lnTo>
                  <a:cubicBezTo>
                    <a:pt x="6085961" y="9664114"/>
                    <a:pt x="6065626" y="9721812"/>
                    <a:pt x="6065626" y="9789044"/>
                  </a:cubicBezTo>
                  <a:cubicBezTo>
                    <a:pt x="6065626" y="9856276"/>
                    <a:pt x="6085961" y="9913974"/>
                    <a:pt x="6114956" y="9938620"/>
                  </a:cubicBezTo>
                  <a:lnTo>
                    <a:pt x="6138198" y="9948050"/>
                  </a:lnTo>
                  <a:lnTo>
                    <a:pt x="6146406" y="9948050"/>
                  </a:lnTo>
                  <a:lnTo>
                    <a:pt x="6142302" y="9949714"/>
                  </a:lnTo>
                  <a:lnTo>
                    <a:pt x="6146407" y="9951380"/>
                  </a:lnTo>
                  <a:lnTo>
                    <a:pt x="6138198" y="9951380"/>
                  </a:lnTo>
                  <a:lnTo>
                    <a:pt x="6114956" y="9960808"/>
                  </a:lnTo>
                  <a:cubicBezTo>
                    <a:pt x="6085961" y="9985456"/>
                    <a:pt x="6065626" y="10043154"/>
                    <a:pt x="6065626" y="10110386"/>
                  </a:cubicBezTo>
                  <a:cubicBezTo>
                    <a:pt x="6065626" y="10177616"/>
                    <a:pt x="6085961" y="10235316"/>
                    <a:pt x="6114956" y="10259962"/>
                  </a:cubicBezTo>
                  <a:lnTo>
                    <a:pt x="6138198" y="10269392"/>
                  </a:lnTo>
                  <a:lnTo>
                    <a:pt x="6146406" y="10269392"/>
                  </a:lnTo>
                  <a:lnTo>
                    <a:pt x="6142302" y="10271056"/>
                  </a:lnTo>
                  <a:lnTo>
                    <a:pt x="6146406" y="10272722"/>
                  </a:lnTo>
                  <a:lnTo>
                    <a:pt x="6138198" y="10272722"/>
                  </a:lnTo>
                  <a:lnTo>
                    <a:pt x="6114956" y="10282150"/>
                  </a:lnTo>
                  <a:cubicBezTo>
                    <a:pt x="6085960" y="10306798"/>
                    <a:pt x="6065626" y="10364496"/>
                    <a:pt x="6065626" y="10431728"/>
                  </a:cubicBezTo>
                  <a:cubicBezTo>
                    <a:pt x="6065626" y="10498958"/>
                    <a:pt x="6085960" y="10556658"/>
                    <a:pt x="6114956" y="10581304"/>
                  </a:cubicBezTo>
                  <a:lnTo>
                    <a:pt x="6138198" y="10590734"/>
                  </a:lnTo>
                  <a:lnTo>
                    <a:pt x="6146406" y="10590734"/>
                  </a:lnTo>
                  <a:lnTo>
                    <a:pt x="6142302" y="10592398"/>
                  </a:lnTo>
                  <a:lnTo>
                    <a:pt x="6146406" y="10594062"/>
                  </a:lnTo>
                  <a:lnTo>
                    <a:pt x="6138198" y="10594062"/>
                  </a:lnTo>
                  <a:lnTo>
                    <a:pt x="6114956" y="10603492"/>
                  </a:lnTo>
                  <a:cubicBezTo>
                    <a:pt x="6085960" y="10628140"/>
                    <a:pt x="6065626" y="10685838"/>
                    <a:pt x="6065626" y="10753070"/>
                  </a:cubicBezTo>
                  <a:cubicBezTo>
                    <a:pt x="6065626" y="10820300"/>
                    <a:pt x="6085960" y="10878000"/>
                    <a:pt x="6114956" y="10902646"/>
                  </a:cubicBezTo>
                  <a:lnTo>
                    <a:pt x="6138197" y="10912076"/>
                  </a:lnTo>
                  <a:lnTo>
                    <a:pt x="6146406" y="10912076"/>
                  </a:lnTo>
                  <a:lnTo>
                    <a:pt x="6142302" y="10913740"/>
                  </a:lnTo>
                  <a:lnTo>
                    <a:pt x="6146406" y="10915404"/>
                  </a:lnTo>
                  <a:lnTo>
                    <a:pt x="6138197" y="10915404"/>
                  </a:lnTo>
                  <a:lnTo>
                    <a:pt x="6114955" y="10924834"/>
                  </a:lnTo>
                  <a:cubicBezTo>
                    <a:pt x="6085960" y="10949482"/>
                    <a:pt x="6065625" y="11007180"/>
                    <a:pt x="6065625" y="11074412"/>
                  </a:cubicBezTo>
                  <a:cubicBezTo>
                    <a:pt x="6065625" y="11141642"/>
                    <a:pt x="6085960" y="11199340"/>
                    <a:pt x="6114955" y="11223988"/>
                  </a:cubicBezTo>
                  <a:lnTo>
                    <a:pt x="6138197" y="11233416"/>
                  </a:lnTo>
                  <a:lnTo>
                    <a:pt x="6146405" y="11233416"/>
                  </a:lnTo>
                  <a:lnTo>
                    <a:pt x="6142301" y="11235082"/>
                  </a:lnTo>
                  <a:lnTo>
                    <a:pt x="6146406" y="11236746"/>
                  </a:lnTo>
                  <a:lnTo>
                    <a:pt x="6138197" y="11236746"/>
                  </a:lnTo>
                  <a:lnTo>
                    <a:pt x="6114955" y="11246176"/>
                  </a:lnTo>
                  <a:cubicBezTo>
                    <a:pt x="6085960" y="11270824"/>
                    <a:pt x="6065625" y="11328522"/>
                    <a:pt x="6065625" y="11395752"/>
                  </a:cubicBezTo>
                  <a:cubicBezTo>
                    <a:pt x="6065625" y="11462984"/>
                    <a:pt x="6085960" y="11520682"/>
                    <a:pt x="6114955" y="11545330"/>
                  </a:cubicBezTo>
                  <a:lnTo>
                    <a:pt x="6138197" y="11554758"/>
                  </a:lnTo>
                  <a:lnTo>
                    <a:pt x="6146405" y="11554758"/>
                  </a:lnTo>
                  <a:lnTo>
                    <a:pt x="6142301" y="11556424"/>
                  </a:lnTo>
                  <a:lnTo>
                    <a:pt x="6146405" y="11558088"/>
                  </a:lnTo>
                  <a:lnTo>
                    <a:pt x="6138197" y="11558088"/>
                  </a:lnTo>
                  <a:lnTo>
                    <a:pt x="6114955" y="11567518"/>
                  </a:lnTo>
                  <a:cubicBezTo>
                    <a:pt x="6085959" y="11592166"/>
                    <a:pt x="6065625" y="11649862"/>
                    <a:pt x="6065625" y="11717094"/>
                  </a:cubicBezTo>
                  <a:cubicBezTo>
                    <a:pt x="6065625" y="11784326"/>
                    <a:pt x="6085959" y="11842024"/>
                    <a:pt x="6114955" y="11866672"/>
                  </a:cubicBezTo>
                  <a:lnTo>
                    <a:pt x="6138197" y="11876100"/>
                  </a:lnTo>
                  <a:lnTo>
                    <a:pt x="6146405" y="11876100"/>
                  </a:lnTo>
                  <a:lnTo>
                    <a:pt x="6142301" y="11877766"/>
                  </a:lnTo>
                  <a:lnTo>
                    <a:pt x="6146405" y="11879430"/>
                  </a:lnTo>
                  <a:lnTo>
                    <a:pt x="6138197" y="11879430"/>
                  </a:lnTo>
                  <a:lnTo>
                    <a:pt x="6114955" y="11888860"/>
                  </a:lnTo>
                  <a:cubicBezTo>
                    <a:pt x="6085959" y="11913506"/>
                    <a:pt x="6065625" y="11971206"/>
                    <a:pt x="6065625" y="12038436"/>
                  </a:cubicBezTo>
                  <a:cubicBezTo>
                    <a:pt x="6065625" y="12128078"/>
                    <a:pt x="6101775" y="12200772"/>
                    <a:pt x="6146405" y="12200772"/>
                  </a:cubicBezTo>
                  <a:lnTo>
                    <a:pt x="5742600" y="12200772"/>
                  </a:lnTo>
                  <a:lnTo>
                    <a:pt x="5720978" y="12192000"/>
                  </a:lnTo>
                  <a:lnTo>
                    <a:pt x="0" y="12191999"/>
                  </a:lnTo>
                  <a:lnTo>
                    <a:pt x="0" y="0"/>
                  </a:lnTo>
                  <a:lnTo>
                    <a:pt x="6001104" y="0"/>
                  </a:lnTo>
                  <a:lnTo>
                    <a:pt x="6001104" y="2222"/>
                  </a:lnTo>
                  <a:close/>
                </a:path>
              </a:pathLst>
            </a:custGeom>
            <a:solidFill>
              <a:srgbClr val="8FDAE1"/>
            </a:solidFill>
            <a:ln>
              <a:noFill/>
            </a:ln>
            <a:effectLst>
              <a:outerShdw dist="25400" dir="16200000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65" name="자유형 164"/>
            <p:cNvSpPr/>
            <p:nvPr/>
          </p:nvSpPr>
          <p:spPr>
            <a:xfrm>
              <a:off x="220080" y="850900"/>
              <a:ext cx="11971920" cy="6007101"/>
            </a:xfrm>
            <a:custGeom>
              <a:avLst/>
              <a:gdLst>
                <a:gd name="connsiteX0" fmla="*/ 11959246 w 11971920"/>
                <a:gd name="connsiteY0" fmla="*/ 3886200 h 6007101"/>
                <a:gd name="connsiteX1" fmla="*/ 11971920 w 11971920"/>
                <a:gd name="connsiteY1" fmla="*/ 6007100 h 6007101"/>
                <a:gd name="connsiteX2" fmla="*/ 11959246 w 11971920"/>
                <a:gd name="connsiteY2" fmla="*/ 5998962 h 6007101"/>
                <a:gd name="connsiteX3" fmla="*/ 6826440 w 11971920"/>
                <a:gd name="connsiteY3" fmla="*/ 0 h 6007101"/>
                <a:gd name="connsiteX4" fmla="*/ 9031646 w 11971920"/>
                <a:gd name="connsiteY4" fmla="*/ 393700 h 6007101"/>
                <a:gd name="connsiteX5" fmla="*/ 10527130 w 11971920"/>
                <a:gd name="connsiteY5" fmla="*/ 495300 h 6007101"/>
                <a:gd name="connsiteX6" fmla="*/ 11502997 w 11971920"/>
                <a:gd name="connsiteY6" fmla="*/ 1498600 h 6007101"/>
                <a:gd name="connsiteX7" fmla="*/ 11528344 w 11971920"/>
                <a:gd name="connsiteY7" fmla="*/ 2654300 h 6007101"/>
                <a:gd name="connsiteX8" fmla="*/ 11794490 w 11971920"/>
                <a:gd name="connsiteY8" fmla="*/ 3022600 h 6007101"/>
                <a:gd name="connsiteX9" fmla="*/ 11944756 w 11971920"/>
                <a:gd name="connsiteY9" fmla="*/ 3810247 h 6007101"/>
                <a:gd name="connsiteX10" fmla="*/ 11528344 w 11971920"/>
                <a:gd name="connsiteY10" fmla="*/ 6007100 h 6007101"/>
                <a:gd name="connsiteX11" fmla="*/ 11946572 w 11971920"/>
                <a:gd name="connsiteY11" fmla="*/ 6007100 h 6007101"/>
                <a:gd name="connsiteX12" fmla="*/ 11946573 w 11971920"/>
                <a:gd name="connsiteY12" fmla="*/ 6007101 h 6007101"/>
                <a:gd name="connsiteX13" fmla="*/ 707963 w 11971920"/>
                <a:gd name="connsiteY13" fmla="*/ 6007101 h 6007101"/>
                <a:gd name="connsiteX14" fmla="*/ 64959 w 11971920"/>
                <a:gd name="connsiteY14" fmla="*/ 5114460 h 6007101"/>
                <a:gd name="connsiteX15" fmla="*/ 0 w 11971920"/>
                <a:gd name="connsiteY15" fmla="*/ 5012032 h 6007101"/>
                <a:gd name="connsiteX16" fmla="*/ 161520 w 11971920"/>
                <a:gd name="connsiteY16" fmla="*/ 4241816 h 6007101"/>
                <a:gd name="connsiteX17" fmla="*/ 85479 w 11971920"/>
                <a:gd name="connsiteY17" fmla="*/ 2120916 h 6007101"/>
                <a:gd name="connsiteX18" fmla="*/ 516381 w 11971920"/>
                <a:gd name="connsiteY18" fmla="*/ 1130316 h 6007101"/>
                <a:gd name="connsiteX19" fmla="*/ 2227317 w 11971920"/>
                <a:gd name="connsiteY19" fmla="*/ 431816 h 6007101"/>
                <a:gd name="connsiteX20" fmla="*/ 4900006 w 11971920"/>
                <a:gd name="connsiteY20" fmla="*/ 27551 h 6007101"/>
                <a:gd name="connsiteX21" fmla="*/ 4912695 w 11971920"/>
                <a:gd name="connsiteY21" fmla="*/ 12732 h 6007101"/>
                <a:gd name="connsiteX22" fmla="*/ 6813798 w 11971920"/>
                <a:gd name="connsiteY22" fmla="*/ 12732 h 6007101"/>
                <a:gd name="connsiteX23" fmla="*/ 6822424 w 11971920"/>
                <a:gd name="connsiteY23" fmla="*/ 22806 h 600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971920" h="6007101">
                  <a:moveTo>
                    <a:pt x="11959246" y="3886200"/>
                  </a:moveTo>
                  <a:cubicBezTo>
                    <a:pt x="11963471" y="4593167"/>
                    <a:pt x="11967696" y="5300133"/>
                    <a:pt x="11971920" y="6007100"/>
                  </a:cubicBezTo>
                  <a:lnTo>
                    <a:pt x="11959246" y="5998962"/>
                  </a:lnTo>
                  <a:close/>
                  <a:moveTo>
                    <a:pt x="6826440" y="0"/>
                  </a:moveTo>
                  <a:cubicBezTo>
                    <a:pt x="7561509" y="131233"/>
                    <a:pt x="8414864" y="311150"/>
                    <a:pt x="9031646" y="393700"/>
                  </a:cubicBezTo>
                  <a:cubicBezTo>
                    <a:pt x="9648428" y="476250"/>
                    <a:pt x="10028636" y="461433"/>
                    <a:pt x="10527130" y="495300"/>
                  </a:cubicBezTo>
                  <a:lnTo>
                    <a:pt x="11502997" y="1498600"/>
                  </a:lnTo>
                  <a:lnTo>
                    <a:pt x="11528344" y="2654300"/>
                  </a:lnTo>
                  <a:lnTo>
                    <a:pt x="11794490" y="3022600"/>
                  </a:lnTo>
                  <a:lnTo>
                    <a:pt x="11944756" y="3810247"/>
                  </a:lnTo>
                  <a:lnTo>
                    <a:pt x="11528344" y="6007100"/>
                  </a:lnTo>
                  <a:lnTo>
                    <a:pt x="11946572" y="6007100"/>
                  </a:lnTo>
                  <a:lnTo>
                    <a:pt x="11946573" y="6007101"/>
                  </a:lnTo>
                  <a:lnTo>
                    <a:pt x="707963" y="6007101"/>
                  </a:lnTo>
                  <a:lnTo>
                    <a:pt x="64959" y="5114460"/>
                  </a:lnTo>
                  <a:lnTo>
                    <a:pt x="0" y="5012032"/>
                  </a:lnTo>
                  <a:lnTo>
                    <a:pt x="161520" y="4241816"/>
                  </a:lnTo>
                  <a:lnTo>
                    <a:pt x="85479" y="2120916"/>
                  </a:lnTo>
                  <a:lnTo>
                    <a:pt x="516381" y="1130316"/>
                  </a:lnTo>
                  <a:lnTo>
                    <a:pt x="2227317" y="431816"/>
                  </a:lnTo>
                  <a:lnTo>
                    <a:pt x="4900006" y="27551"/>
                  </a:lnTo>
                  <a:lnTo>
                    <a:pt x="4912695" y="12732"/>
                  </a:lnTo>
                  <a:lnTo>
                    <a:pt x="6813798" y="12732"/>
                  </a:lnTo>
                  <a:lnTo>
                    <a:pt x="6822424" y="228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dist="63500" dir="16200000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5165786" y="150816"/>
            <a:ext cx="1860427" cy="715878"/>
            <a:chOff x="3684588" y="1674813"/>
            <a:chExt cx="4822825" cy="1855787"/>
          </a:xfrm>
        </p:grpSpPr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3684588" y="2152650"/>
              <a:ext cx="4822825" cy="1370013"/>
            </a:xfrm>
            <a:custGeom>
              <a:avLst/>
              <a:gdLst>
                <a:gd name="T0" fmla="*/ 1495 w 9115"/>
                <a:gd name="T1" fmla="*/ 0 h 2589"/>
                <a:gd name="T2" fmla="*/ 0 w 9115"/>
                <a:gd name="T3" fmla="*/ 2589 h 2589"/>
                <a:gd name="T4" fmla="*/ 9115 w 9115"/>
                <a:gd name="T5" fmla="*/ 2589 h 2589"/>
                <a:gd name="T6" fmla="*/ 7527 w 9115"/>
                <a:gd name="T7" fmla="*/ 27 h 2589"/>
                <a:gd name="T8" fmla="*/ 5881 w 9115"/>
                <a:gd name="T9" fmla="*/ 1824 h 2589"/>
                <a:gd name="T10" fmla="*/ 2706 w 9115"/>
                <a:gd name="T11" fmla="*/ 1794 h 2589"/>
                <a:gd name="T12" fmla="*/ 1495 w 9115"/>
                <a:gd name="T13" fmla="*/ 0 h 2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115" h="2589">
                  <a:moveTo>
                    <a:pt x="1495" y="0"/>
                  </a:moveTo>
                  <a:lnTo>
                    <a:pt x="0" y="2589"/>
                  </a:lnTo>
                  <a:lnTo>
                    <a:pt x="9115" y="2589"/>
                  </a:lnTo>
                  <a:lnTo>
                    <a:pt x="7527" y="27"/>
                  </a:lnTo>
                  <a:lnTo>
                    <a:pt x="5881" y="1824"/>
                  </a:lnTo>
                  <a:lnTo>
                    <a:pt x="2706" y="1794"/>
                  </a:lnTo>
                  <a:lnTo>
                    <a:pt x="1495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15"/>
            <p:cNvSpPr>
              <a:spLocks/>
            </p:cNvSpPr>
            <p:nvPr/>
          </p:nvSpPr>
          <p:spPr bwMode="auto">
            <a:xfrm>
              <a:off x="4878388" y="1803400"/>
              <a:ext cx="2557463" cy="1719263"/>
            </a:xfrm>
            <a:custGeom>
              <a:avLst/>
              <a:gdLst>
                <a:gd name="T0" fmla="*/ 0 w 4833"/>
                <a:gd name="T1" fmla="*/ 3250 h 3250"/>
                <a:gd name="T2" fmla="*/ 976 w 4833"/>
                <a:gd name="T3" fmla="*/ 1536 h 3250"/>
                <a:gd name="T4" fmla="*/ 1211 w 4833"/>
                <a:gd name="T5" fmla="*/ 1997 h 3250"/>
                <a:gd name="T6" fmla="*/ 2359 w 4833"/>
                <a:gd name="T7" fmla="*/ 0 h 3250"/>
                <a:gd name="T8" fmla="*/ 3441 w 4833"/>
                <a:gd name="T9" fmla="*/ 2125 h 3250"/>
                <a:gd name="T10" fmla="*/ 4090 w 4833"/>
                <a:gd name="T11" fmla="*/ 992 h 3250"/>
                <a:gd name="T12" fmla="*/ 4833 w 4833"/>
                <a:gd name="T13" fmla="*/ 2451 h 3250"/>
                <a:gd name="T14" fmla="*/ 4761 w 4833"/>
                <a:gd name="T15" fmla="*/ 2565 h 3250"/>
                <a:gd name="T16" fmla="*/ 4603 w 4833"/>
                <a:gd name="T17" fmla="*/ 2781 h 3250"/>
                <a:gd name="T18" fmla="*/ 4426 w 4833"/>
                <a:gd name="T19" fmla="*/ 2981 h 3250"/>
                <a:gd name="T20" fmla="*/ 4231 w 4833"/>
                <a:gd name="T21" fmla="*/ 3165 h 3250"/>
                <a:gd name="T22" fmla="*/ 4128 w 4833"/>
                <a:gd name="T23" fmla="*/ 3250 h 3250"/>
                <a:gd name="T24" fmla="*/ 377 w 4833"/>
                <a:gd name="T25" fmla="*/ 3250 h 3250"/>
                <a:gd name="T26" fmla="*/ 0 w 4833"/>
                <a:gd name="T27" fmla="*/ 325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33" h="3250">
                  <a:moveTo>
                    <a:pt x="0" y="3250"/>
                  </a:moveTo>
                  <a:lnTo>
                    <a:pt x="976" y="1536"/>
                  </a:lnTo>
                  <a:lnTo>
                    <a:pt x="1211" y="1997"/>
                  </a:lnTo>
                  <a:lnTo>
                    <a:pt x="2359" y="0"/>
                  </a:lnTo>
                  <a:lnTo>
                    <a:pt x="3441" y="2125"/>
                  </a:lnTo>
                  <a:lnTo>
                    <a:pt x="4090" y="992"/>
                  </a:lnTo>
                  <a:lnTo>
                    <a:pt x="4833" y="2451"/>
                  </a:lnTo>
                  <a:lnTo>
                    <a:pt x="4761" y="2565"/>
                  </a:lnTo>
                  <a:lnTo>
                    <a:pt x="4603" y="2781"/>
                  </a:lnTo>
                  <a:lnTo>
                    <a:pt x="4426" y="2981"/>
                  </a:lnTo>
                  <a:lnTo>
                    <a:pt x="4231" y="3165"/>
                  </a:lnTo>
                  <a:lnTo>
                    <a:pt x="4128" y="3250"/>
                  </a:lnTo>
                  <a:lnTo>
                    <a:pt x="377" y="3250"/>
                  </a:lnTo>
                  <a:lnTo>
                    <a:pt x="0" y="32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16"/>
            <p:cNvSpPr>
              <a:spLocks/>
            </p:cNvSpPr>
            <p:nvPr/>
          </p:nvSpPr>
          <p:spPr bwMode="auto">
            <a:xfrm>
              <a:off x="5911850" y="1803400"/>
              <a:ext cx="1746250" cy="1719263"/>
            </a:xfrm>
            <a:custGeom>
              <a:avLst/>
              <a:gdLst>
                <a:gd name="T0" fmla="*/ 406 w 3299"/>
                <a:gd name="T1" fmla="*/ 0 h 3250"/>
                <a:gd name="T2" fmla="*/ 1671 w 3299"/>
                <a:gd name="T3" fmla="*/ 2485 h 3250"/>
                <a:gd name="T4" fmla="*/ 2137 w 3299"/>
                <a:gd name="T5" fmla="*/ 992 h 3250"/>
                <a:gd name="T6" fmla="*/ 3299 w 3299"/>
                <a:gd name="T7" fmla="*/ 3250 h 3250"/>
                <a:gd name="T8" fmla="*/ 374 w 3299"/>
                <a:gd name="T9" fmla="*/ 3250 h 3250"/>
                <a:gd name="T10" fmla="*/ 644 w 3299"/>
                <a:gd name="T11" fmla="*/ 3008 h 3250"/>
                <a:gd name="T12" fmla="*/ 0 w 3299"/>
                <a:gd name="T13" fmla="*/ 2681 h 3250"/>
                <a:gd name="T14" fmla="*/ 811 w 3299"/>
                <a:gd name="T15" fmla="*/ 2232 h 3250"/>
                <a:gd name="T16" fmla="*/ 406 w 3299"/>
                <a:gd name="T17" fmla="*/ 2007 h 3250"/>
                <a:gd name="T18" fmla="*/ 406 w 3299"/>
                <a:gd name="T19" fmla="*/ 1774 h 3250"/>
                <a:gd name="T20" fmla="*/ 406 w 3299"/>
                <a:gd name="T21" fmla="*/ 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99" h="3250">
                  <a:moveTo>
                    <a:pt x="406" y="0"/>
                  </a:moveTo>
                  <a:lnTo>
                    <a:pt x="1671" y="2485"/>
                  </a:lnTo>
                  <a:lnTo>
                    <a:pt x="2137" y="992"/>
                  </a:lnTo>
                  <a:lnTo>
                    <a:pt x="3299" y="3250"/>
                  </a:lnTo>
                  <a:lnTo>
                    <a:pt x="374" y="3250"/>
                  </a:lnTo>
                  <a:lnTo>
                    <a:pt x="644" y="3008"/>
                  </a:lnTo>
                  <a:lnTo>
                    <a:pt x="0" y="2681"/>
                  </a:lnTo>
                  <a:lnTo>
                    <a:pt x="811" y="2232"/>
                  </a:lnTo>
                  <a:lnTo>
                    <a:pt x="406" y="2007"/>
                  </a:lnTo>
                  <a:lnTo>
                    <a:pt x="406" y="1774"/>
                  </a:lnTo>
                  <a:lnTo>
                    <a:pt x="406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17"/>
            <p:cNvSpPr>
              <a:spLocks/>
            </p:cNvSpPr>
            <p:nvPr/>
          </p:nvSpPr>
          <p:spPr bwMode="auto">
            <a:xfrm>
              <a:off x="3694113" y="1674813"/>
              <a:ext cx="1595438" cy="1847850"/>
            </a:xfrm>
            <a:custGeom>
              <a:avLst/>
              <a:gdLst>
                <a:gd name="T0" fmla="*/ 1476 w 3014"/>
                <a:gd name="T1" fmla="*/ 902 h 3491"/>
                <a:gd name="T2" fmla="*/ 1974 w 3014"/>
                <a:gd name="T3" fmla="*/ 0 h 3491"/>
                <a:gd name="T4" fmla="*/ 3014 w 3014"/>
                <a:gd name="T5" fmla="*/ 2127 h 3491"/>
                <a:gd name="T6" fmla="*/ 2238 w 3014"/>
                <a:gd name="T7" fmla="*/ 3491 h 3491"/>
                <a:gd name="T8" fmla="*/ 0 w 3014"/>
                <a:gd name="T9" fmla="*/ 3459 h 3491"/>
                <a:gd name="T10" fmla="*/ 1476 w 3014"/>
                <a:gd name="T11" fmla="*/ 902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14" h="3491">
                  <a:moveTo>
                    <a:pt x="1476" y="902"/>
                  </a:moveTo>
                  <a:lnTo>
                    <a:pt x="1974" y="0"/>
                  </a:lnTo>
                  <a:lnTo>
                    <a:pt x="3014" y="2127"/>
                  </a:lnTo>
                  <a:lnTo>
                    <a:pt x="2238" y="3491"/>
                  </a:lnTo>
                  <a:lnTo>
                    <a:pt x="0" y="3459"/>
                  </a:lnTo>
                  <a:lnTo>
                    <a:pt x="1476" y="9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18"/>
            <p:cNvSpPr>
              <a:spLocks/>
            </p:cNvSpPr>
            <p:nvPr/>
          </p:nvSpPr>
          <p:spPr bwMode="auto">
            <a:xfrm>
              <a:off x="4572000" y="1674813"/>
              <a:ext cx="717550" cy="1847850"/>
            </a:xfrm>
            <a:custGeom>
              <a:avLst/>
              <a:gdLst>
                <a:gd name="T0" fmla="*/ 315 w 1355"/>
                <a:gd name="T1" fmla="*/ 0 h 3491"/>
                <a:gd name="T2" fmla="*/ 1355 w 1355"/>
                <a:gd name="T3" fmla="*/ 2127 h 3491"/>
                <a:gd name="T4" fmla="*/ 579 w 1355"/>
                <a:gd name="T5" fmla="*/ 3491 h 3491"/>
                <a:gd name="T6" fmla="*/ 547 w 1355"/>
                <a:gd name="T7" fmla="*/ 3457 h 3491"/>
                <a:gd name="T8" fmla="*/ 493 w 1355"/>
                <a:gd name="T9" fmla="*/ 3370 h 3491"/>
                <a:gd name="T10" fmla="*/ 448 w 1355"/>
                <a:gd name="T11" fmla="*/ 3268 h 3491"/>
                <a:gd name="T12" fmla="*/ 409 w 1355"/>
                <a:gd name="T13" fmla="*/ 3157 h 3491"/>
                <a:gd name="T14" fmla="*/ 359 w 1355"/>
                <a:gd name="T15" fmla="*/ 2983 h 3491"/>
                <a:gd name="T16" fmla="*/ 305 w 1355"/>
                <a:gd name="T17" fmla="*/ 2817 h 3491"/>
                <a:gd name="T18" fmla="*/ 265 w 1355"/>
                <a:gd name="T19" fmla="*/ 2719 h 3491"/>
                <a:gd name="T20" fmla="*/ 241 w 1355"/>
                <a:gd name="T21" fmla="*/ 2677 h 3491"/>
                <a:gd name="T22" fmla="*/ 500 w 1355"/>
                <a:gd name="T23" fmla="*/ 2435 h 3491"/>
                <a:gd name="T24" fmla="*/ 0 w 1355"/>
                <a:gd name="T25" fmla="*/ 2169 h 3491"/>
                <a:gd name="T26" fmla="*/ 631 w 1355"/>
                <a:gd name="T27" fmla="*/ 1806 h 3491"/>
                <a:gd name="T28" fmla="*/ 315 w 1355"/>
                <a:gd name="T29" fmla="*/ 1625 h 3491"/>
                <a:gd name="T30" fmla="*/ 315 w 1355"/>
                <a:gd name="T31" fmla="*/ 1436 h 3491"/>
                <a:gd name="T32" fmla="*/ 315 w 1355"/>
                <a:gd name="T33" fmla="*/ 0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55" h="3491">
                  <a:moveTo>
                    <a:pt x="315" y="0"/>
                  </a:moveTo>
                  <a:lnTo>
                    <a:pt x="1355" y="2127"/>
                  </a:lnTo>
                  <a:lnTo>
                    <a:pt x="579" y="3491"/>
                  </a:lnTo>
                  <a:lnTo>
                    <a:pt x="547" y="3457"/>
                  </a:lnTo>
                  <a:lnTo>
                    <a:pt x="493" y="3370"/>
                  </a:lnTo>
                  <a:lnTo>
                    <a:pt x="448" y="3268"/>
                  </a:lnTo>
                  <a:lnTo>
                    <a:pt x="409" y="3157"/>
                  </a:lnTo>
                  <a:lnTo>
                    <a:pt x="359" y="2983"/>
                  </a:lnTo>
                  <a:lnTo>
                    <a:pt x="305" y="2817"/>
                  </a:lnTo>
                  <a:lnTo>
                    <a:pt x="265" y="2719"/>
                  </a:lnTo>
                  <a:lnTo>
                    <a:pt x="241" y="2677"/>
                  </a:lnTo>
                  <a:lnTo>
                    <a:pt x="500" y="2435"/>
                  </a:lnTo>
                  <a:lnTo>
                    <a:pt x="0" y="2169"/>
                  </a:lnTo>
                  <a:lnTo>
                    <a:pt x="631" y="1806"/>
                  </a:lnTo>
                  <a:lnTo>
                    <a:pt x="315" y="1625"/>
                  </a:lnTo>
                  <a:lnTo>
                    <a:pt x="315" y="1436"/>
                  </a:lnTo>
                  <a:lnTo>
                    <a:pt x="315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19"/>
            <p:cNvSpPr>
              <a:spLocks/>
            </p:cNvSpPr>
            <p:nvPr/>
          </p:nvSpPr>
          <p:spPr bwMode="auto">
            <a:xfrm>
              <a:off x="7059613" y="1679575"/>
              <a:ext cx="1447800" cy="1843088"/>
            </a:xfrm>
            <a:custGeom>
              <a:avLst/>
              <a:gdLst>
                <a:gd name="T0" fmla="*/ 1148 w 2736"/>
                <a:gd name="T1" fmla="*/ 922 h 3484"/>
                <a:gd name="T2" fmla="*/ 628 w 2736"/>
                <a:gd name="T3" fmla="*/ 0 h 3484"/>
                <a:gd name="T4" fmla="*/ 0 w 2736"/>
                <a:gd name="T5" fmla="*/ 1286 h 3484"/>
                <a:gd name="T6" fmla="*/ 711 w 2736"/>
                <a:gd name="T7" fmla="*/ 2685 h 3484"/>
                <a:gd name="T8" fmla="*/ 1130 w 2736"/>
                <a:gd name="T9" fmla="*/ 3484 h 3484"/>
                <a:gd name="T10" fmla="*/ 2736 w 2736"/>
                <a:gd name="T11" fmla="*/ 3484 h 3484"/>
                <a:gd name="T12" fmla="*/ 1148 w 2736"/>
                <a:gd name="T13" fmla="*/ 922 h 3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36" h="3484">
                  <a:moveTo>
                    <a:pt x="1148" y="922"/>
                  </a:moveTo>
                  <a:lnTo>
                    <a:pt x="628" y="0"/>
                  </a:lnTo>
                  <a:lnTo>
                    <a:pt x="0" y="1286"/>
                  </a:lnTo>
                  <a:lnTo>
                    <a:pt x="711" y="2685"/>
                  </a:lnTo>
                  <a:lnTo>
                    <a:pt x="1130" y="3484"/>
                  </a:lnTo>
                  <a:lnTo>
                    <a:pt x="2736" y="3484"/>
                  </a:lnTo>
                  <a:lnTo>
                    <a:pt x="1148" y="922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20"/>
            <p:cNvSpPr>
              <a:spLocks/>
            </p:cNvSpPr>
            <p:nvPr/>
          </p:nvSpPr>
          <p:spPr bwMode="auto">
            <a:xfrm>
              <a:off x="7059613" y="1679575"/>
              <a:ext cx="393700" cy="1257300"/>
            </a:xfrm>
            <a:custGeom>
              <a:avLst/>
              <a:gdLst>
                <a:gd name="T0" fmla="*/ 628 w 743"/>
                <a:gd name="T1" fmla="*/ 0 h 2377"/>
                <a:gd name="T2" fmla="*/ 0 w 743"/>
                <a:gd name="T3" fmla="*/ 1286 h 2377"/>
                <a:gd name="T4" fmla="*/ 554 w 743"/>
                <a:gd name="T5" fmla="*/ 2377 h 2377"/>
                <a:gd name="T6" fmla="*/ 743 w 743"/>
                <a:gd name="T7" fmla="*/ 2078 h 2377"/>
                <a:gd name="T8" fmla="*/ 517 w 743"/>
                <a:gd name="T9" fmla="*/ 1707 h 2377"/>
                <a:gd name="T10" fmla="*/ 716 w 743"/>
                <a:gd name="T11" fmla="*/ 1497 h 2377"/>
                <a:gd name="T12" fmla="*/ 482 w 743"/>
                <a:gd name="T13" fmla="*/ 1331 h 2377"/>
                <a:gd name="T14" fmla="*/ 628 w 743"/>
                <a:gd name="T15" fmla="*/ 0 h 2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43" h="2377">
                  <a:moveTo>
                    <a:pt x="628" y="0"/>
                  </a:moveTo>
                  <a:lnTo>
                    <a:pt x="0" y="1286"/>
                  </a:lnTo>
                  <a:lnTo>
                    <a:pt x="554" y="2377"/>
                  </a:lnTo>
                  <a:lnTo>
                    <a:pt x="743" y="2078"/>
                  </a:lnTo>
                  <a:lnTo>
                    <a:pt x="517" y="1707"/>
                  </a:lnTo>
                  <a:lnTo>
                    <a:pt x="716" y="1497"/>
                  </a:lnTo>
                  <a:lnTo>
                    <a:pt x="482" y="1331"/>
                  </a:lnTo>
                  <a:lnTo>
                    <a:pt x="6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" name="Rectangle 33"/>
            <p:cNvSpPr>
              <a:spLocks noChangeArrowheads="1"/>
            </p:cNvSpPr>
            <p:nvPr/>
          </p:nvSpPr>
          <p:spPr bwMode="auto">
            <a:xfrm>
              <a:off x="3694113" y="3505200"/>
              <a:ext cx="4813300" cy="25400"/>
            </a:xfrm>
            <a:prstGeom prst="rect">
              <a:avLst/>
            </a:prstGeom>
            <a:solidFill>
              <a:srgbClr val="B1B1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86" name="Freeform 10"/>
          <p:cNvSpPr>
            <a:spLocks/>
          </p:cNvSpPr>
          <p:nvPr/>
        </p:nvSpPr>
        <p:spPr bwMode="auto">
          <a:xfrm>
            <a:off x="6987944" y="259097"/>
            <a:ext cx="376918" cy="145971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7" name="Freeform 10"/>
          <p:cNvSpPr>
            <a:spLocks/>
          </p:cNvSpPr>
          <p:nvPr/>
        </p:nvSpPr>
        <p:spPr bwMode="auto">
          <a:xfrm>
            <a:off x="7520563" y="460158"/>
            <a:ext cx="280412" cy="108597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841" y="-127402"/>
            <a:ext cx="1565671" cy="91780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4E1B2D7-0279-1844-8F75-7665DD94AE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3592" y="1265877"/>
            <a:ext cx="5436336" cy="5521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23930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" name="그룹 159"/>
          <p:cNvGrpSpPr/>
          <p:nvPr/>
        </p:nvGrpSpPr>
        <p:grpSpPr>
          <a:xfrm>
            <a:off x="10045331" y="465336"/>
            <a:ext cx="1015315" cy="268103"/>
            <a:chOff x="8847791" y="-932246"/>
            <a:chExt cx="1015315" cy="268103"/>
          </a:xfrm>
        </p:grpSpPr>
        <p:sp>
          <p:nvSpPr>
            <p:cNvPr id="42" name="Rectangle 13"/>
            <p:cNvSpPr>
              <a:spLocks noChangeArrowheads="1"/>
            </p:cNvSpPr>
            <p:nvPr/>
          </p:nvSpPr>
          <p:spPr bwMode="auto">
            <a:xfrm flipH="1">
              <a:off x="9765140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Rectangle 14"/>
            <p:cNvSpPr>
              <a:spLocks noChangeArrowheads="1"/>
            </p:cNvSpPr>
            <p:nvPr/>
          </p:nvSpPr>
          <p:spPr bwMode="auto">
            <a:xfrm flipH="1">
              <a:off x="977151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Rectangle 15"/>
            <p:cNvSpPr>
              <a:spLocks noChangeArrowheads="1"/>
            </p:cNvSpPr>
            <p:nvPr/>
          </p:nvSpPr>
          <p:spPr bwMode="auto">
            <a:xfrm flipH="1">
              <a:off x="9777893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Rectangle 16"/>
            <p:cNvSpPr>
              <a:spLocks noChangeArrowheads="1"/>
            </p:cNvSpPr>
            <p:nvPr/>
          </p:nvSpPr>
          <p:spPr bwMode="auto">
            <a:xfrm flipH="1">
              <a:off x="9784269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Rectangle 17"/>
            <p:cNvSpPr>
              <a:spLocks noChangeArrowheads="1"/>
            </p:cNvSpPr>
            <p:nvPr/>
          </p:nvSpPr>
          <p:spPr bwMode="auto">
            <a:xfrm flipH="1">
              <a:off x="979035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Rectangle 18"/>
            <p:cNvSpPr>
              <a:spLocks noChangeArrowheads="1"/>
            </p:cNvSpPr>
            <p:nvPr/>
          </p:nvSpPr>
          <p:spPr bwMode="auto">
            <a:xfrm flipH="1">
              <a:off x="979673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Rectangle 19"/>
            <p:cNvSpPr>
              <a:spLocks noChangeArrowheads="1"/>
            </p:cNvSpPr>
            <p:nvPr/>
          </p:nvSpPr>
          <p:spPr bwMode="auto">
            <a:xfrm flipH="1">
              <a:off x="980281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" name="Rectangle 20"/>
            <p:cNvSpPr>
              <a:spLocks noChangeArrowheads="1"/>
            </p:cNvSpPr>
            <p:nvPr/>
          </p:nvSpPr>
          <p:spPr bwMode="auto">
            <a:xfrm flipH="1">
              <a:off x="980919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" name="Rectangle 21"/>
            <p:cNvSpPr>
              <a:spLocks noChangeArrowheads="1"/>
            </p:cNvSpPr>
            <p:nvPr/>
          </p:nvSpPr>
          <p:spPr bwMode="auto">
            <a:xfrm flipH="1">
              <a:off x="9815572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" name="Rectangle 22"/>
            <p:cNvSpPr>
              <a:spLocks noChangeArrowheads="1"/>
            </p:cNvSpPr>
            <p:nvPr/>
          </p:nvSpPr>
          <p:spPr bwMode="auto">
            <a:xfrm flipH="1">
              <a:off x="982165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" name="Rectangle 23"/>
            <p:cNvSpPr>
              <a:spLocks noChangeArrowheads="1"/>
            </p:cNvSpPr>
            <p:nvPr/>
          </p:nvSpPr>
          <p:spPr bwMode="auto">
            <a:xfrm flipH="1">
              <a:off x="982803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" name="Rectangle 24"/>
            <p:cNvSpPr>
              <a:spLocks noChangeArrowheads="1"/>
            </p:cNvSpPr>
            <p:nvPr/>
          </p:nvSpPr>
          <p:spPr bwMode="auto">
            <a:xfrm flipH="1">
              <a:off x="983441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" name="Rectangle 25"/>
            <p:cNvSpPr>
              <a:spLocks noChangeArrowheads="1"/>
            </p:cNvSpPr>
            <p:nvPr/>
          </p:nvSpPr>
          <p:spPr bwMode="auto">
            <a:xfrm flipH="1">
              <a:off x="984049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" name="Rectangle 26"/>
            <p:cNvSpPr>
              <a:spLocks noChangeArrowheads="1"/>
            </p:cNvSpPr>
            <p:nvPr/>
          </p:nvSpPr>
          <p:spPr bwMode="auto">
            <a:xfrm flipH="1">
              <a:off x="984687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6" name="Rectangle 27"/>
            <p:cNvSpPr>
              <a:spLocks noChangeArrowheads="1"/>
            </p:cNvSpPr>
            <p:nvPr/>
          </p:nvSpPr>
          <p:spPr bwMode="auto">
            <a:xfrm flipH="1">
              <a:off x="9853251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7" name="Rectangle 28"/>
            <p:cNvSpPr>
              <a:spLocks noChangeArrowheads="1"/>
            </p:cNvSpPr>
            <p:nvPr/>
          </p:nvSpPr>
          <p:spPr bwMode="auto">
            <a:xfrm flipH="1">
              <a:off x="985933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8" name="Freeform 29"/>
            <p:cNvSpPr>
              <a:spLocks/>
            </p:cNvSpPr>
            <p:nvPr/>
          </p:nvSpPr>
          <p:spPr bwMode="auto">
            <a:xfrm flipH="1">
              <a:off x="8865181" y="-804716"/>
              <a:ext cx="320855" cy="53911"/>
            </a:xfrm>
            <a:custGeom>
              <a:avLst/>
              <a:gdLst>
                <a:gd name="T0" fmla="*/ 0 w 3320"/>
                <a:gd name="T1" fmla="*/ 559 h 559"/>
                <a:gd name="T2" fmla="*/ 3320 w 3320"/>
                <a:gd name="T3" fmla="*/ 559 h 559"/>
                <a:gd name="T4" fmla="*/ 3314 w 3320"/>
                <a:gd name="T5" fmla="*/ 521 h 559"/>
                <a:gd name="T6" fmla="*/ 3297 w 3320"/>
                <a:gd name="T7" fmla="*/ 446 h 559"/>
                <a:gd name="T8" fmla="*/ 3268 w 3320"/>
                <a:gd name="T9" fmla="*/ 373 h 559"/>
                <a:gd name="T10" fmla="*/ 3231 w 3320"/>
                <a:gd name="T11" fmla="*/ 302 h 559"/>
                <a:gd name="T12" fmla="*/ 3185 w 3320"/>
                <a:gd name="T13" fmla="*/ 232 h 559"/>
                <a:gd name="T14" fmla="*/ 3130 w 3320"/>
                <a:gd name="T15" fmla="*/ 162 h 559"/>
                <a:gd name="T16" fmla="*/ 3065 w 3320"/>
                <a:gd name="T17" fmla="*/ 96 h 559"/>
                <a:gd name="T18" fmla="*/ 2992 w 3320"/>
                <a:gd name="T19" fmla="*/ 31 h 559"/>
                <a:gd name="T20" fmla="*/ 2953 w 3320"/>
                <a:gd name="T21" fmla="*/ 0 h 559"/>
                <a:gd name="T22" fmla="*/ 0 w 3320"/>
                <a:gd name="T23" fmla="*/ 0 h 559"/>
                <a:gd name="T24" fmla="*/ 0 w 3320"/>
                <a:gd name="T25" fmla="*/ 559 h 559"/>
                <a:gd name="T26" fmla="*/ 0 w 3320"/>
                <a:gd name="T27" fmla="*/ 559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20" h="559">
                  <a:moveTo>
                    <a:pt x="0" y="559"/>
                  </a:moveTo>
                  <a:lnTo>
                    <a:pt x="3320" y="559"/>
                  </a:lnTo>
                  <a:lnTo>
                    <a:pt x="3314" y="521"/>
                  </a:lnTo>
                  <a:lnTo>
                    <a:pt x="3297" y="446"/>
                  </a:lnTo>
                  <a:lnTo>
                    <a:pt x="3268" y="373"/>
                  </a:lnTo>
                  <a:lnTo>
                    <a:pt x="3231" y="302"/>
                  </a:lnTo>
                  <a:lnTo>
                    <a:pt x="3185" y="232"/>
                  </a:lnTo>
                  <a:lnTo>
                    <a:pt x="3130" y="162"/>
                  </a:lnTo>
                  <a:lnTo>
                    <a:pt x="3065" y="96"/>
                  </a:lnTo>
                  <a:lnTo>
                    <a:pt x="2992" y="31"/>
                  </a:lnTo>
                  <a:lnTo>
                    <a:pt x="2953" y="0"/>
                  </a:lnTo>
                  <a:lnTo>
                    <a:pt x="0" y="0"/>
                  </a:lnTo>
                  <a:lnTo>
                    <a:pt x="0" y="559"/>
                  </a:lnTo>
                  <a:lnTo>
                    <a:pt x="0" y="559"/>
                  </a:lnTo>
                  <a:close/>
                </a:path>
              </a:pathLst>
            </a:custGeom>
            <a:solidFill>
              <a:srgbClr val="ABB1B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9" name="Freeform 30"/>
            <p:cNvSpPr>
              <a:spLocks/>
            </p:cNvSpPr>
            <p:nvPr/>
          </p:nvSpPr>
          <p:spPr bwMode="auto">
            <a:xfrm flipH="1">
              <a:off x="8914744" y="-850511"/>
              <a:ext cx="250423" cy="45795"/>
            </a:xfrm>
            <a:custGeom>
              <a:avLst/>
              <a:gdLst>
                <a:gd name="T0" fmla="*/ 0 w 2592"/>
                <a:gd name="T1" fmla="*/ 474 h 474"/>
                <a:gd name="T2" fmla="*/ 2592 w 2592"/>
                <a:gd name="T3" fmla="*/ 474 h 474"/>
                <a:gd name="T4" fmla="*/ 2587 w 2592"/>
                <a:gd name="T5" fmla="*/ 442 h 474"/>
                <a:gd name="T6" fmla="*/ 2573 w 2592"/>
                <a:gd name="T7" fmla="*/ 379 h 474"/>
                <a:gd name="T8" fmla="*/ 2551 w 2592"/>
                <a:gd name="T9" fmla="*/ 317 h 474"/>
                <a:gd name="T10" fmla="*/ 2523 w 2592"/>
                <a:gd name="T11" fmla="*/ 256 h 474"/>
                <a:gd name="T12" fmla="*/ 2466 w 2592"/>
                <a:gd name="T13" fmla="*/ 167 h 474"/>
                <a:gd name="T14" fmla="*/ 2367 w 2592"/>
                <a:gd name="T15" fmla="*/ 55 h 474"/>
                <a:gd name="T16" fmla="*/ 2305 w 2592"/>
                <a:gd name="T17" fmla="*/ 0 h 474"/>
                <a:gd name="T18" fmla="*/ 0 w 2592"/>
                <a:gd name="T19" fmla="*/ 0 h 474"/>
                <a:gd name="T20" fmla="*/ 0 w 2592"/>
                <a:gd name="T21" fmla="*/ 474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92" h="474">
                  <a:moveTo>
                    <a:pt x="0" y="474"/>
                  </a:moveTo>
                  <a:lnTo>
                    <a:pt x="2592" y="474"/>
                  </a:lnTo>
                  <a:lnTo>
                    <a:pt x="2587" y="442"/>
                  </a:lnTo>
                  <a:lnTo>
                    <a:pt x="2573" y="379"/>
                  </a:lnTo>
                  <a:lnTo>
                    <a:pt x="2551" y="317"/>
                  </a:lnTo>
                  <a:lnTo>
                    <a:pt x="2523" y="256"/>
                  </a:lnTo>
                  <a:lnTo>
                    <a:pt x="2466" y="167"/>
                  </a:lnTo>
                  <a:lnTo>
                    <a:pt x="2367" y="55"/>
                  </a:lnTo>
                  <a:lnTo>
                    <a:pt x="2305" y="0"/>
                  </a:lnTo>
                  <a:lnTo>
                    <a:pt x="0" y="0"/>
                  </a:lnTo>
                  <a:lnTo>
                    <a:pt x="0" y="474"/>
                  </a:lnTo>
                  <a:close/>
                </a:path>
              </a:pathLst>
            </a:custGeom>
            <a:solidFill>
              <a:srgbClr val="D1D7E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Freeform 31"/>
            <p:cNvSpPr>
              <a:spLocks/>
            </p:cNvSpPr>
            <p:nvPr/>
          </p:nvSpPr>
          <p:spPr bwMode="auto">
            <a:xfrm flipH="1">
              <a:off x="8958221" y="-888190"/>
              <a:ext cx="189846" cy="37679"/>
            </a:xfrm>
            <a:custGeom>
              <a:avLst/>
              <a:gdLst>
                <a:gd name="T0" fmla="*/ 0 w 1963"/>
                <a:gd name="T1" fmla="*/ 389 h 389"/>
                <a:gd name="T2" fmla="*/ 1963 w 1963"/>
                <a:gd name="T3" fmla="*/ 389 h 389"/>
                <a:gd name="T4" fmla="*/ 1957 w 1963"/>
                <a:gd name="T5" fmla="*/ 337 h 389"/>
                <a:gd name="T6" fmla="*/ 1924 w 1963"/>
                <a:gd name="T7" fmla="*/ 235 h 389"/>
                <a:gd name="T8" fmla="*/ 1869 w 1963"/>
                <a:gd name="T9" fmla="*/ 137 h 389"/>
                <a:gd name="T10" fmla="*/ 1793 w 1963"/>
                <a:gd name="T11" fmla="*/ 45 h 389"/>
                <a:gd name="T12" fmla="*/ 1747 w 1963"/>
                <a:gd name="T13" fmla="*/ 0 h 389"/>
                <a:gd name="T14" fmla="*/ 0 w 1963"/>
                <a:gd name="T15" fmla="*/ 0 h 389"/>
                <a:gd name="T16" fmla="*/ 0 w 1963"/>
                <a:gd name="T17" fmla="*/ 389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3" h="389">
                  <a:moveTo>
                    <a:pt x="0" y="389"/>
                  </a:moveTo>
                  <a:lnTo>
                    <a:pt x="1963" y="389"/>
                  </a:lnTo>
                  <a:lnTo>
                    <a:pt x="1957" y="337"/>
                  </a:lnTo>
                  <a:lnTo>
                    <a:pt x="1924" y="235"/>
                  </a:lnTo>
                  <a:lnTo>
                    <a:pt x="1869" y="137"/>
                  </a:lnTo>
                  <a:lnTo>
                    <a:pt x="1793" y="45"/>
                  </a:lnTo>
                  <a:lnTo>
                    <a:pt x="1747" y="0"/>
                  </a:lnTo>
                  <a:lnTo>
                    <a:pt x="0" y="0"/>
                  </a:lnTo>
                  <a:lnTo>
                    <a:pt x="0" y="389"/>
                  </a:lnTo>
                  <a:close/>
                </a:path>
              </a:pathLst>
            </a:custGeom>
            <a:solidFill>
              <a:srgbClr val="E9ECF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Rectangle 32"/>
            <p:cNvSpPr>
              <a:spLocks noChangeArrowheads="1"/>
            </p:cNvSpPr>
            <p:nvPr/>
          </p:nvSpPr>
          <p:spPr bwMode="auto">
            <a:xfrm flipH="1">
              <a:off x="9602828" y="-783847"/>
              <a:ext cx="125501" cy="62896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" name="Rectangle 33"/>
            <p:cNvSpPr>
              <a:spLocks noChangeArrowheads="1"/>
            </p:cNvSpPr>
            <p:nvPr/>
          </p:nvSpPr>
          <p:spPr bwMode="auto">
            <a:xfrm flipH="1">
              <a:off x="9226034" y="-783847"/>
              <a:ext cx="125501" cy="62896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" name="Rectangle 34"/>
            <p:cNvSpPr>
              <a:spLocks noChangeArrowheads="1"/>
            </p:cNvSpPr>
            <p:nvPr/>
          </p:nvSpPr>
          <p:spPr bwMode="auto">
            <a:xfrm flipH="1">
              <a:off x="9711229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4" name="Rectangle 35"/>
            <p:cNvSpPr>
              <a:spLocks noChangeArrowheads="1"/>
            </p:cNvSpPr>
            <p:nvPr/>
          </p:nvSpPr>
          <p:spPr bwMode="auto">
            <a:xfrm flipH="1">
              <a:off x="9694998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" name="Rectangle 36"/>
            <p:cNvSpPr>
              <a:spLocks noChangeArrowheads="1"/>
            </p:cNvSpPr>
            <p:nvPr/>
          </p:nvSpPr>
          <p:spPr bwMode="auto">
            <a:xfrm flipH="1">
              <a:off x="9678477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" name="Rectangle 37"/>
            <p:cNvSpPr>
              <a:spLocks noChangeArrowheads="1"/>
            </p:cNvSpPr>
            <p:nvPr/>
          </p:nvSpPr>
          <p:spPr bwMode="auto">
            <a:xfrm flipH="1">
              <a:off x="9662246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7" name="Rectangle 38"/>
            <p:cNvSpPr>
              <a:spLocks noChangeArrowheads="1"/>
            </p:cNvSpPr>
            <p:nvPr/>
          </p:nvSpPr>
          <p:spPr bwMode="auto">
            <a:xfrm flipH="1">
              <a:off x="9645725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8" name="Rectangle 39"/>
            <p:cNvSpPr>
              <a:spLocks noChangeArrowheads="1"/>
            </p:cNvSpPr>
            <p:nvPr/>
          </p:nvSpPr>
          <p:spPr bwMode="auto">
            <a:xfrm flipH="1">
              <a:off x="9629204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9" name="Rectangle 40"/>
            <p:cNvSpPr>
              <a:spLocks noChangeArrowheads="1"/>
            </p:cNvSpPr>
            <p:nvPr/>
          </p:nvSpPr>
          <p:spPr bwMode="auto">
            <a:xfrm flipH="1">
              <a:off x="9612973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0" name="Rectangle 41"/>
            <p:cNvSpPr>
              <a:spLocks noChangeArrowheads="1"/>
            </p:cNvSpPr>
            <p:nvPr/>
          </p:nvSpPr>
          <p:spPr bwMode="auto">
            <a:xfrm flipH="1">
              <a:off x="9414141" y="-847033"/>
              <a:ext cx="125501" cy="63185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1" name="Rectangle 42"/>
            <p:cNvSpPr>
              <a:spLocks noChangeArrowheads="1"/>
            </p:cNvSpPr>
            <p:nvPr/>
          </p:nvSpPr>
          <p:spPr bwMode="auto">
            <a:xfrm flipH="1">
              <a:off x="9522832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2" name="Rectangle 43"/>
            <p:cNvSpPr>
              <a:spLocks noChangeArrowheads="1"/>
            </p:cNvSpPr>
            <p:nvPr/>
          </p:nvSpPr>
          <p:spPr bwMode="auto">
            <a:xfrm flipH="1">
              <a:off x="9506601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3" name="Rectangle 44"/>
            <p:cNvSpPr>
              <a:spLocks noChangeArrowheads="1"/>
            </p:cNvSpPr>
            <p:nvPr/>
          </p:nvSpPr>
          <p:spPr bwMode="auto">
            <a:xfrm flipH="1">
              <a:off x="9490370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4" name="Rectangle 45"/>
            <p:cNvSpPr>
              <a:spLocks noChangeArrowheads="1"/>
            </p:cNvSpPr>
            <p:nvPr/>
          </p:nvSpPr>
          <p:spPr bwMode="auto">
            <a:xfrm flipH="1">
              <a:off x="9473849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5" name="Rectangle 46"/>
            <p:cNvSpPr>
              <a:spLocks noChangeArrowheads="1"/>
            </p:cNvSpPr>
            <p:nvPr/>
          </p:nvSpPr>
          <p:spPr bwMode="auto">
            <a:xfrm flipH="1">
              <a:off x="9457328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6" name="Rectangle 47"/>
            <p:cNvSpPr>
              <a:spLocks noChangeArrowheads="1"/>
            </p:cNvSpPr>
            <p:nvPr/>
          </p:nvSpPr>
          <p:spPr bwMode="auto">
            <a:xfrm flipH="1">
              <a:off x="9440807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7" name="Rectangle 48"/>
            <p:cNvSpPr>
              <a:spLocks noChangeArrowheads="1"/>
            </p:cNvSpPr>
            <p:nvPr/>
          </p:nvSpPr>
          <p:spPr bwMode="auto">
            <a:xfrm flipH="1">
              <a:off x="9424576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8" name="Rectangle 49"/>
            <p:cNvSpPr>
              <a:spLocks noChangeArrowheads="1"/>
            </p:cNvSpPr>
            <p:nvPr/>
          </p:nvSpPr>
          <p:spPr bwMode="auto">
            <a:xfrm flipH="1">
              <a:off x="9477037" y="-783847"/>
              <a:ext cx="125501" cy="62896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9" name="Rectangle 50"/>
            <p:cNvSpPr>
              <a:spLocks noChangeArrowheads="1"/>
            </p:cNvSpPr>
            <p:nvPr/>
          </p:nvSpPr>
          <p:spPr bwMode="auto">
            <a:xfrm flipH="1">
              <a:off x="9585728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0" name="Rectangle 51"/>
            <p:cNvSpPr>
              <a:spLocks noChangeArrowheads="1"/>
            </p:cNvSpPr>
            <p:nvPr/>
          </p:nvSpPr>
          <p:spPr bwMode="auto">
            <a:xfrm flipH="1">
              <a:off x="9569207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1" name="Rectangle 52"/>
            <p:cNvSpPr>
              <a:spLocks noChangeArrowheads="1"/>
            </p:cNvSpPr>
            <p:nvPr/>
          </p:nvSpPr>
          <p:spPr bwMode="auto">
            <a:xfrm flipH="1">
              <a:off x="9552976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2" name="Rectangle 53"/>
            <p:cNvSpPr>
              <a:spLocks noChangeArrowheads="1"/>
            </p:cNvSpPr>
            <p:nvPr/>
          </p:nvSpPr>
          <p:spPr bwMode="auto">
            <a:xfrm flipH="1">
              <a:off x="9536744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3" name="Rectangle 54"/>
            <p:cNvSpPr>
              <a:spLocks noChangeArrowheads="1"/>
            </p:cNvSpPr>
            <p:nvPr/>
          </p:nvSpPr>
          <p:spPr bwMode="auto">
            <a:xfrm flipH="1">
              <a:off x="9520223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4" name="Rectangle 55"/>
            <p:cNvSpPr>
              <a:spLocks noChangeArrowheads="1"/>
            </p:cNvSpPr>
            <p:nvPr/>
          </p:nvSpPr>
          <p:spPr bwMode="auto">
            <a:xfrm flipH="1">
              <a:off x="9503702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5" name="Rectangle 56"/>
            <p:cNvSpPr>
              <a:spLocks noChangeArrowheads="1"/>
            </p:cNvSpPr>
            <p:nvPr/>
          </p:nvSpPr>
          <p:spPr bwMode="auto">
            <a:xfrm flipH="1">
              <a:off x="9487181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6" name="Rectangle 57"/>
            <p:cNvSpPr>
              <a:spLocks noChangeArrowheads="1"/>
            </p:cNvSpPr>
            <p:nvPr/>
          </p:nvSpPr>
          <p:spPr bwMode="auto">
            <a:xfrm flipH="1">
              <a:off x="9288930" y="-847033"/>
              <a:ext cx="125212" cy="63185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7" name="Rectangle 58"/>
            <p:cNvSpPr>
              <a:spLocks noChangeArrowheads="1"/>
            </p:cNvSpPr>
            <p:nvPr/>
          </p:nvSpPr>
          <p:spPr bwMode="auto">
            <a:xfrm flipH="1">
              <a:off x="9397331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8" name="Rectangle 59"/>
            <p:cNvSpPr>
              <a:spLocks noChangeArrowheads="1"/>
            </p:cNvSpPr>
            <p:nvPr/>
          </p:nvSpPr>
          <p:spPr bwMode="auto">
            <a:xfrm flipH="1">
              <a:off x="938109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9" name="Rectangle 60"/>
            <p:cNvSpPr>
              <a:spLocks noChangeArrowheads="1"/>
            </p:cNvSpPr>
            <p:nvPr/>
          </p:nvSpPr>
          <p:spPr bwMode="auto">
            <a:xfrm flipH="1">
              <a:off x="936457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0" name="Rectangle 61"/>
            <p:cNvSpPr>
              <a:spLocks noChangeArrowheads="1"/>
            </p:cNvSpPr>
            <p:nvPr/>
          </p:nvSpPr>
          <p:spPr bwMode="auto">
            <a:xfrm flipH="1">
              <a:off x="9348058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1" name="Rectangle 62"/>
            <p:cNvSpPr>
              <a:spLocks noChangeArrowheads="1"/>
            </p:cNvSpPr>
            <p:nvPr/>
          </p:nvSpPr>
          <p:spPr bwMode="auto">
            <a:xfrm flipH="1">
              <a:off x="9331826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" name="Rectangle 63"/>
            <p:cNvSpPr>
              <a:spLocks noChangeArrowheads="1"/>
            </p:cNvSpPr>
            <p:nvPr/>
          </p:nvSpPr>
          <p:spPr bwMode="auto">
            <a:xfrm flipH="1">
              <a:off x="9315305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3" name="Rectangle 64"/>
            <p:cNvSpPr>
              <a:spLocks noChangeArrowheads="1"/>
            </p:cNvSpPr>
            <p:nvPr/>
          </p:nvSpPr>
          <p:spPr bwMode="auto">
            <a:xfrm flipH="1">
              <a:off x="9299074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4" name="Rectangle 65"/>
            <p:cNvSpPr>
              <a:spLocks noChangeArrowheads="1"/>
            </p:cNvSpPr>
            <p:nvPr/>
          </p:nvSpPr>
          <p:spPr bwMode="auto">
            <a:xfrm flipH="1">
              <a:off x="9351536" y="-783847"/>
              <a:ext cx="125501" cy="62896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5" name="Rectangle 66"/>
            <p:cNvSpPr>
              <a:spLocks noChangeArrowheads="1"/>
            </p:cNvSpPr>
            <p:nvPr/>
          </p:nvSpPr>
          <p:spPr bwMode="auto">
            <a:xfrm flipH="1">
              <a:off x="9460226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6" name="Rectangle 67"/>
            <p:cNvSpPr>
              <a:spLocks noChangeArrowheads="1"/>
            </p:cNvSpPr>
            <p:nvPr/>
          </p:nvSpPr>
          <p:spPr bwMode="auto">
            <a:xfrm flipH="1">
              <a:off x="9443995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7" name="Rectangle 68"/>
            <p:cNvSpPr>
              <a:spLocks noChangeArrowheads="1"/>
            </p:cNvSpPr>
            <p:nvPr/>
          </p:nvSpPr>
          <p:spPr bwMode="auto">
            <a:xfrm flipH="1">
              <a:off x="9427474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8" name="Rectangle 69"/>
            <p:cNvSpPr>
              <a:spLocks noChangeArrowheads="1"/>
            </p:cNvSpPr>
            <p:nvPr/>
          </p:nvSpPr>
          <p:spPr bwMode="auto">
            <a:xfrm flipH="1">
              <a:off x="9410953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9" name="Rectangle 70"/>
            <p:cNvSpPr>
              <a:spLocks noChangeArrowheads="1"/>
            </p:cNvSpPr>
            <p:nvPr/>
          </p:nvSpPr>
          <p:spPr bwMode="auto">
            <a:xfrm flipH="1">
              <a:off x="9394432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0" name="Rectangle 71"/>
            <p:cNvSpPr>
              <a:spLocks noChangeArrowheads="1"/>
            </p:cNvSpPr>
            <p:nvPr/>
          </p:nvSpPr>
          <p:spPr bwMode="auto">
            <a:xfrm flipH="1">
              <a:off x="9377911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1" name="Rectangle 72"/>
            <p:cNvSpPr>
              <a:spLocks noChangeArrowheads="1"/>
            </p:cNvSpPr>
            <p:nvPr/>
          </p:nvSpPr>
          <p:spPr bwMode="auto">
            <a:xfrm flipH="1">
              <a:off x="9361970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2" name="Rectangle 73"/>
            <p:cNvSpPr>
              <a:spLocks noChangeArrowheads="1"/>
            </p:cNvSpPr>
            <p:nvPr/>
          </p:nvSpPr>
          <p:spPr bwMode="auto">
            <a:xfrm flipH="1">
              <a:off x="9477037" y="-910218"/>
              <a:ext cx="125501" cy="63185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3" name="Rectangle 74"/>
            <p:cNvSpPr>
              <a:spLocks noChangeArrowheads="1"/>
            </p:cNvSpPr>
            <p:nvPr/>
          </p:nvSpPr>
          <p:spPr bwMode="auto">
            <a:xfrm flipH="1">
              <a:off x="9585728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4" name="Rectangle 75"/>
            <p:cNvSpPr>
              <a:spLocks noChangeArrowheads="1"/>
            </p:cNvSpPr>
            <p:nvPr/>
          </p:nvSpPr>
          <p:spPr bwMode="auto">
            <a:xfrm flipH="1">
              <a:off x="9569207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5" name="Rectangle 76"/>
            <p:cNvSpPr>
              <a:spLocks noChangeArrowheads="1"/>
            </p:cNvSpPr>
            <p:nvPr/>
          </p:nvSpPr>
          <p:spPr bwMode="auto">
            <a:xfrm flipH="1">
              <a:off x="9552976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6" name="Rectangle 77"/>
            <p:cNvSpPr>
              <a:spLocks noChangeArrowheads="1"/>
            </p:cNvSpPr>
            <p:nvPr/>
          </p:nvSpPr>
          <p:spPr bwMode="auto">
            <a:xfrm flipH="1">
              <a:off x="9536744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7" name="Rectangle 78"/>
            <p:cNvSpPr>
              <a:spLocks noChangeArrowheads="1"/>
            </p:cNvSpPr>
            <p:nvPr/>
          </p:nvSpPr>
          <p:spPr bwMode="auto">
            <a:xfrm flipH="1">
              <a:off x="9520223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8" name="Rectangle 79"/>
            <p:cNvSpPr>
              <a:spLocks noChangeArrowheads="1"/>
            </p:cNvSpPr>
            <p:nvPr/>
          </p:nvSpPr>
          <p:spPr bwMode="auto">
            <a:xfrm flipH="1">
              <a:off x="9503702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9" name="Rectangle 80"/>
            <p:cNvSpPr>
              <a:spLocks noChangeArrowheads="1"/>
            </p:cNvSpPr>
            <p:nvPr/>
          </p:nvSpPr>
          <p:spPr bwMode="auto">
            <a:xfrm flipH="1">
              <a:off x="9487181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0" name="Rectangle 81"/>
            <p:cNvSpPr>
              <a:spLocks noChangeArrowheads="1"/>
            </p:cNvSpPr>
            <p:nvPr/>
          </p:nvSpPr>
          <p:spPr bwMode="auto">
            <a:xfrm flipH="1">
              <a:off x="9334725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1" name="Rectangle 82"/>
            <p:cNvSpPr>
              <a:spLocks noChangeArrowheads="1"/>
            </p:cNvSpPr>
            <p:nvPr/>
          </p:nvSpPr>
          <p:spPr bwMode="auto">
            <a:xfrm flipH="1">
              <a:off x="9318204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2" name="Rectangle 83"/>
            <p:cNvSpPr>
              <a:spLocks noChangeArrowheads="1"/>
            </p:cNvSpPr>
            <p:nvPr/>
          </p:nvSpPr>
          <p:spPr bwMode="auto">
            <a:xfrm flipH="1">
              <a:off x="9301683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3" name="Rectangle 84"/>
            <p:cNvSpPr>
              <a:spLocks noChangeArrowheads="1"/>
            </p:cNvSpPr>
            <p:nvPr/>
          </p:nvSpPr>
          <p:spPr bwMode="auto">
            <a:xfrm flipH="1">
              <a:off x="9285452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4" name="Rectangle 85"/>
            <p:cNvSpPr>
              <a:spLocks noChangeArrowheads="1"/>
            </p:cNvSpPr>
            <p:nvPr/>
          </p:nvSpPr>
          <p:spPr bwMode="auto">
            <a:xfrm flipH="1">
              <a:off x="9268931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5" name="Rectangle 86"/>
            <p:cNvSpPr>
              <a:spLocks noChangeArrowheads="1"/>
            </p:cNvSpPr>
            <p:nvPr/>
          </p:nvSpPr>
          <p:spPr bwMode="auto">
            <a:xfrm flipH="1">
              <a:off x="9252700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6" name="Rectangle 87"/>
            <p:cNvSpPr>
              <a:spLocks noChangeArrowheads="1"/>
            </p:cNvSpPr>
            <p:nvPr/>
          </p:nvSpPr>
          <p:spPr bwMode="auto">
            <a:xfrm flipH="1">
              <a:off x="9236179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7" name="Rectangle 88"/>
            <p:cNvSpPr>
              <a:spLocks noChangeArrowheads="1"/>
            </p:cNvSpPr>
            <p:nvPr/>
          </p:nvSpPr>
          <p:spPr bwMode="auto">
            <a:xfrm flipH="1">
              <a:off x="9539933" y="-847033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8" name="Rectangle 89"/>
            <p:cNvSpPr>
              <a:spLocks noChangeArrowheads="1"/>
            </p:cNvSpPr>
            <p:nvPr/>
          </p:nvSpPr>
          <p:spPr bwMode="auto">
            <a:xfrm flipH="1">
              <a:off x="9648623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9" name="Rectangle 90"/>
            <p:cNvSpPr>
              <a:spLocks noChangeArrowheads="1"/>
            </p:cNvSpPr>
            <p:nvPr/>
          </p:nvSpPr>
          <p:spPr bwMode="auto">
            <a:xfrm flipH="1">
              <a:off x="9632102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0" name="Rectangle 91"/>
            <p:cNvSpPr>
              <a:spLocks noChangeArrowheads="1"/>
            </p:cNvSpPr>
            <p:nvPr/>
          </p:nvSpPr>
          <p:spPr bwMode="auto">
            <a:xfrm flipH="1">
              <a:off x="9615871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1" name="Rectangle 92"/>
            <p:cNvSpPr>
              <a:spLocks noChangeArrowheads="1"/>
            </p:cNvSpPr>
            <p:nvPr/>
          </p:nvSpPr>
          <p:spPr bwMode="auto">
            <a:xfrm flipH="1">
              <a:off x="9599350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2" name="Rectangle 93"/>
            <p:cNvSpPr>
              <a:spLocks noChangeArrowheads="1"/>
            </p:cNvSpPr>
            <p:nvPr/>
          </p:nvSpPr>
          <p:spPr bwMode="auto">
            <a:xfrm flipH="1">
              <a:off x="9582829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3" name="Rectangle 94"/>
            <p:cNvSpPr>
              <a:spLocks noChangeArrowheads="1"/>
            </p:cNvSpPr>
            <p:nvPr/>
          </p:nvSpPr>
          <p:spPr bwMode="auto">
            <a:xfrm flipH="1">
              <a:off x="9566598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4" name="Rectangle 95"/>
            <p:cNvSpPr>
              <a:spLocks noChangeArrowheads="1"/>
            </p:cNvSpPr>
            <p:nvPr/>
          </p:nvSpPr>
          <p:spPr bwMode="auto">
            <a:xfrm flipH="1">
              <a:off x="9550077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5" name="Rectangle 96"/>
            <p:cNvSpPr>
              <a:spLocks noChangeArrowheads="1"/>
            </p:cNvSpPr>
            <p:nvPr/>
          </p:nvSpPr>
          <p:spPr bwMode="auto">
            <a:xfrm flipH="1">
              <a:off x="9351536" y="-910218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6" name="Rectangle 97"/>
            <p:cNvSpPr>
              <a:spLocks noChangeArrowheads="1"/>
            </p:cNvSpPr>
            <p:nvPr/>
          </p:nvSpPr>
          <p:spPr bwMode="auto">
            <a:xfrm flipH="1">
              <a:off x="9460226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7" name="Rectangle 98"/>
            <p:cNvSpPr>
              <a:spLocks noChangeArrowheads="1"/>
            </p:cNvSpPr>
            <p:nvPr/>
          </p:nvSpPr>
          <p:spPr bwMode="auto">
            <a:xfrm flipH="1">
              <a:off x="9443995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8" name="Rectangle 99"/>
            <p:cNvSpPr>
              <a:spLocks noChangeArrowheads="1"/>
            </p:cNvSpPr>
            <p:nvPr/>
          </p:nvSpPr>
          <p:spPr bwMode="auto">
            <a:xfrm flipH="1">
              <a:off x="9427474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9" name="Rectangle 100"/>
            <p:cNvSpPr>
              <a:spLocks noChangeArrowheads="1"/>
            </p:cNvSpPr>
            <p:nvPr/>
          </p:nvSpPr>
          <p:spPr bwMode="auto">
            <a:xfrm flipH="1">
              <a:off x="9410953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0" name="Rectangle 101"/>
            <p:cNvSpPr>
              <a:spLocks noChangeArrowheads="1"/>
            </p:cNvSpPr>
            <p:nvPr/>
          </p:nvSpPr>
          <p:spPr bwMode="auto">
            <a:xfrm flipH="1">
              <a:off x="9394432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1" name="Rectangle 102"/>
            <p:cNvSpPr>
              <a:spLocks noChangeArrowheads="1"/>
            </p:cNvSpPr>
            <p:nvPr/>
          </p:nvSpPr>
          <p:spPr bwMode="auto">
            <a:xfrm flipH="1">
              <a:off x="9377911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2" name="Rectangle 103"/>
            <p:cNvSpPr>
              <a:spLocks noChangeArrowheads="1"/>
            </p:cNvSpPr>
            <p:nvPr/>
          </p:nvSpPr>
          <p:spPr bwMode="auto">
            <a:xfrm flipH="1">
              <a:off x="9361970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3" name="Freeform 104"/>
            <p:cNvSpPr>
              <a:spLocks/>
            </p:cNvSpPr>
            <p:nvPr/>
          </p:nvSpPr>
          <p:spPr bwMode="auto">
            <a:xfrm flipH="1">
              <a:off x="8847791" y="-771674"/>
              <a:ext cx="1015315" cy="107531"/>
            </a:xfrm>
            <a:custGeom>
              <a:avLst/>
              <a:gdLst>
                <a:gd name="T0" fmla="*/ 6766 w 10509"/>
                <a:gd name="T1" fmla="*/ 168 h 1111"/>
                <a:gd name="T2" fmla="*/ 6546 w 10509"/>
                <a:gd name="T3" fmla="*/ 542 h 1111"/>
                <a:gd name="T4" fmla="*/ 6135 w 10509"/>
                <a:gd name="T5" fmla="*/ 537 h 1111"/>
                <a:gd name="T6" fmla="*/ 3988 w 10509"/>
                <a:gd name="T7" fmla="*/ 509 h 1111"/>
                <a:gd name="T8" fmla="*/ 2528 w 10509"/>
                <a:gd name="T9" fmla="*/ 495 h 1111"/>
                <a:gd name="T10" fmla="*/ 1988 w 10509"/>
                <a:gd name="T11" fmla="*/ 493 h 1111"/>
                <a:gd name="T12" fmla="*/ 1906 w 10509"/>
                <a:gd name="T13" fmla="*/ 493 h 1111"/>
                <a:gd name="T14" fmla="*/ 1757 w 10509"/>
                <a:gd name="T15" fmla="*/ 483 h 1111"/>
                <a:gd name="T16" fmla="*/ 1628 w 10509"/>
                <a:gd name="T17" fmla="*/ 466 h 1111"/>
                <a:gd name="T18" fmla="*/ 1514 w 10509"/>
                <a:gd name="T19" fmla="*/ 440 h 1111"/>
                <a:gd name="T20" fmla="*/ 1416 w 10509"/>
                <a:gd name="T21" fmla="*/ 408 h 1111"/>
                <a:gd name="T22" fmla="*/ 1334 w 10509"/>
                <a:gd name="T23" fmla="*/ 372 h 1111"/>
                <a:gd name="T24" fmla="*/ 1263 w 10509"/>
                <a:gd name="T25" fmla="*/ 334 h 1111"/>
                <a:gd name="T26" fmla="*/ 1206 w 10509"/>
                <a:gd name="T27" fmla="*/ 290 h 1111"/>
                <a:gd name="T28" fmla="*/ 1160 w 10509"/>
                <a:gd name="T29" fmla="*/ 247 h 1111"/>
                <a:gd name="T30" fmla="*/ 1124 w 10509"/>
                <a:gd name="T31" fmla="*/ 204 h 1111"/>
                <a:gd name="T32" fmla="*/ 1083 w 10509"/>
                <a:gd name="T33" fmla="*/ 141 h 1111"/>
                <a:gd name="T34" fmla="*/ 1055 w 10509"/>
                <a:gd name="T35" fmla="*/ 67 h 1111"/>
                <a:gd name="T36" fmla="*/ 1046 w 10509"/>
                <a:gd name="T37" fmla="*/ 14 h 1111"/>
                <a:gd name="T38" fmla="*/ 1045 w 10509"/>
                <a:gd name="T39" fmla="*/ 0 h 1111"/>
                <a:gd name="T40" fmla="*/ 0 w 10509"/>
                <a:gd name="T41" fmla="*/ 0 h 1111"/>
                <a:gd name="T42" fmla="*/ 16 w 10509"/>
                <a:gd name="T43" fmla="*/ 40 h 1111"/>
                <a:gd name="T44" fmla="*/ 64 w 10509"/>
                <a:gd name="T45" fmla="*/ 136 h 1111"/>
                <a:gd name="T46" fmla="*/ 162 w 10509"/>
                <a:gd name="T47" fmla="*/ 295 h 1111"/>
                <a:gd name="T48" fmla="*/ 372 w 10509"/>
                <a:gd name="T49" fmla="*/ 589 h 1111"/>
                <a:gd name="T50" fmla="*/ 415 w 10509"/>
                <a:gd name="T51" fmla="*/ 643 h 1111"/>
                <a:gd name="T52" fmla="*/ 350 w 10509"/>
                <a:gd name="T53" fmla="*/ 697 h 1111"/>
                <a:gd name="T54" fmla="*/ 252 w 10509"/>
                <a:gd name="T55" fmla="*/ 793 h 1111"/>
                <a:gd name="T56" fmla="*/ 192 w 10509"/>
                <a:gd name="T57" fmla="*/ 879 h 1111"/>
                <a:gd name="T58" fmla="*/ 159 w 10509"/>
                <a:gd name="T59" fmla="*/ 953 h 1111"/>
                <a:gd name="T60" fmla="*/ 147 w 10509"/>
                <a:gd name="T61" fmla="*/ 1013 h 1111"/>
                <a:gd name="T62" fmla="*/ 149 w 10509"/>
                <a:gd name="T63" fmla="*/ 1061 h 1111"/>
                <a:gd name="T64" fmla="*/ 162 w 10509"/>
                <a:gd name="T65" fmla="*/ 1106 h 1111"/>
                <a:gd name="T66" fmla="*/ 166 w 10509"/>
                <a:gd name="T67" fmla="*/ 1111 h 1111"/>
                <a:gd name="T68" fmla="*/ 9805 w 10509"/>
                <a:gd name="T69" fmla="*/ 1111 h 1111"/>
                <a:gd name="T70" fmla="*/ 9861 w 10509"/>
                <a:gd name="T71" fmla="*/ 1107 h 1111"/>
                <a:gd name="T72" fmla="*/ 9963 w 10509"/>
                <a:gd name="T73" fmla="*/ 1088 h 1111"/>
                <a:gd name="T74" fmla="*/ 10054 w 10509"/>
                <a:gd name="T75" fmla="*/ 1057 h 1111"/>
                <a:gd name="T76" fmla="*/ 10135 w 10509"/>
                <a:gd name="T77" fmla="*/ 1012 h 1111"/>
                <a:gd name="T78" fmla="*/ 10204 w 10509"/>
                <a:gd name="T79" fmla="*/ 959 h 1111"/>
                <a:gd name="T80" fmla="*/ 10266 w 10509"/>
                <a:gd name="T81" fmla="*/ 895 h 1111"/>
                <a:gd name="T82" fmla="*/ 10317 w 10509"/>
                <a:gd name="T83" fmla="*/ 826 h 1111"/>
                <a:gd name="T84" fmla="*/ 10362 w 10509"/>
                <a:gd name="T85" fmla="*/ 753 h 1111"/>
                <a:gd name="T86" fmla="*/ 10415 w 10509"/>
                <a:gd name="T87" fmla="*/ 637 h 1111"/>
                <a:gd name="T88" fmla="*/ 10464 w 10509"/>
                <a:gd name="T89" fmla="*/ 480 h 1111"/>
                <a:gd name="T90" fmla="*/ 10493 w 10509"/>
                <a:gd name="T91" fmla="*/ 335 h 1111"/>
                <a:gd name="T92" fmla="*/ 10506 w 10509"/>
                <a:gd name="T93" fmla="*/ 213 h 1111"/>
                <a:gd name="T94" fmla="*/ 10509 w 10509"/>
                <a:gd name="T95" fmla="*/ 168 h 1111"/>
                <a:gd name="T96" fmla="*/ 6766 w 10509"/>
                <a:gd name="T97" fmla="*/ 168 h 1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0509" h="1111">
                  <a:moveTo>
                    <a:pt x="6766" y="168"/>
                  </a:moveTo>
                  <a:lnTo>
                    <a:pt x="6546" y="542"/>
                  </a:lnTo>
                  <a:lnTo>
                    <a:pt x="6135" y="537"/>
                  </a:lnTo>
                  <a:lnTo>
                    <a:pt x="3988" y="509"/>
                  </a:lnTo>
                  <a:lnTo>
                    <a:pt x="2528" y="495"/>
                  </a:lnTo>
                  <a:lnTo>
                    <a:pt x="1988" y="493"/>
                  </a:lnTo>
                  <a:lnTo>
                    <a:pt x="1906" y="493"/>
                  </a:lnTo>
                  <a:lnTo>
                    <a:pt x="1757" y="483"/>
                  </a:lnTo>
                  <a:lnTo>
                    <a:pt x="1628" y="466"/>
                  </a:lnTo>
                  <a:lnTo>
                    <a:pt x="1514" y="440"/>
                  </a:lnTo>
                  <a:lnTo>
                    <a:pt x="1416" y="408"/>
                  </a:lnTo>
                  <a:lnTo>
                    <a:pt x="1334" y="372"/>
                  </a:lnTo>
                  <a:lnTo>
                    <a:pt x="1263" y="334"/>
                  </a:lnTo>
                  <a:lnTo>
                    <a:pt x="1206" y="290"/>
                  </a:lnTo>
                  <a:lnTo>
                    <a:pt x="1160" y="247"/>
                  </a:lnTo>
                  <a:lnTo>
                    <a:pt x="1124" y="204"/>
                  </a:lnTo>
                  <a:lnTo>
                    <a:pt x="1083" y="141"/>
                  </a:lnTo>
                  <a:lnTo>
                    <a:pt x="1055" y="67"/>
                  </a:lnTo>
                  <a:lnTo>
                    <a:pt x="1046" y="14"/>
                  </a:lnTo>
                  <a:lnTo>
                    <a:pt x="1045" y="0"/>
                  </a:lnTo>
                  <a:lnTo>
                    <a:pt x="0" y="0"/>
                  </a:lnTo>
                  <a:lnTo>
                    <a:pt x="16" y="40"/>
                  </a:lnTo>
                  <a:lnTo>
                    <a:pt x="64" y="136"/>
                  </a:lnTo>
                  <a:lnTo>
                    <a:pt x="162" y="295"/>
                  </a:lnTo>
                  <a:lnTo>
                    <a:pt x="372" y="589"/>
                  </a:lnTo>
                  <a:lnTo>
                    <a:pt x="415" y="643"/>
                  </a:lnTo>
                  <a:lnTo>
                    <a:pt x="350" y="697"/>
                  </a:lnTo>
                  <a:lnTo>
                    <a:pt x="252" y="793"/>
                  </a:lnTo>
                  <a:lnTo>
                    <a:pt x="192" y="879"/>
                  </a:lnTo>
                  <a:lnTo>
                    <a:pt x="159" y="953"/>
                  </a:lnTo>
                  <a:lnTo>
                    <a:pt x="147" y="1013"/>
                  </a:lnTo>
                  <a:lnTo>
                    <a:pt x="149" y="1061"/>
                  </a:lnTo>
                  <a:lnTo>
                    <a:pt x="162" y="1106"/>
                  </a:lnTo>
                  <a:lnTo>
                    <a:pt x="166" y="1111"/>
                  </a:lnTo>
                  <a:lnTo>
                    <a:pt x="9805" y="1111"/>
                  </a:lnTo>
                  <a:lnTo>
                    <a:pt x="9861" y="1107"/>
                  </a:lnTo>
                  <a:lnTo>
                    <a:pt x="9963" y="1088"/>
                  </a:lnTo>
                  <a:lnTo>
                    <a:pt x="10054" y="1057"/>
                  </a:lnTo>
                  <a:lnTo>
                    <a:pt x="10135" y="1012"/>
                  </a:lnTo>
                  <a:lnTo>
                    <a:pt x="10204" y="959"/>
                  </a:lnTo>
                  <a:lnTo>
                    <a:pt x="10266" y="895"/>
                  </a:lnTo>
                  <a:lnTo>
                    <a:pt x="10317" y="826"/>
                  </a:lnTo>
                  <a:lnTo>
                    <a:pt x="10362" y="753"/>
                  </a:lnTo>
                  <a:lnTo>
                    <a:pt x="10415" y="637"/>
                  </a:lnTo>
                  <a:lnTo>
                    <a:pt x="10464" y="480"/>
                  </a:lnTo>
                  <a:lnTo>
                    <a:pt x="10493" y="335"/>
                  </a:lnTo>
                  <a:lnTo>
                    <a:pt x="10506" y="213"/>
                  </a:lnTo>
                  <a:lnTo>
                    <a:pt x="10509" y="168"/>
                  </a:lnTo>
                  <a:lnTo>
                    <a:pt x="6766" y="168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4" name="Rectangle 105"/>
            <p:cNvSpPr>
              <a:spLocks noChangeArrowheads="1"/>
            </p:cNvSpPr>
            <p:nvPr/>
          </p:nvSpPr>
          <p:spPr bwMode="auto">
            <a:xfrm flipH="1">
              <a:off x="9150096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5" name="Rectangle 106"/>
            <p:cNvSpPr>
              <a:spLocks noChangeArrowheads="1"/>
            </p:cNvSpPr>
            <p:nvPr/>
          </p:nvSpPr>
          <p:spPr bwMode="auto">
            <a:xfrm flipH="1">
              <a:off x="9111837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6" name="Rectangle 107"/>
            <p:cNvSpPr>
              <a:spLocks noChangeArrowheads="1"/>
            </p:cNvSpPr>
            <p:nvPr/>
          </p:nvSpPr>
          <p:spPr bwMode="auto">
            <a:xfrm flipH="1">
              <a:off x="9073578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7" name="Rectangle 108"/>
            <p:cNvSpPr>
              <a:spLocks noChangeArrowheads="1"/>
            </p:cNvSpPr>
            <p:nvPr/>
          </p:nvSpPr>
          <p:spPr bwMode="auto">
            <a:xfrm flipH="1">
              <a:off x="9035029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8" name="Rectangle 109"/>
            <p:cNvSpPr>
              <a:spLocks noChangeArrowheads="1"/>
            </p:cNvSpPr>
            <p:nvPr/>
          </p:nvSpPr>
          <p:spPr bwMode="auto">
            <a:xfrm flipH="1">
              <a:off x="8996770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9" name="Rectangle 110"/>
            <p:cNvSpPr>
              <a:spLocks noChangeArrowheads="1"/>
            </p:cNvSpPr>
            <p:nvPr/>
          </p:nvSpPr>
          <p:spPr bwMode="auto">
            <a:xfrm flipH="1">
              <a:off x="8958221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0" name="Rectangle 111"/>
            <p:cNvSpPr>
              <a:spLocks noChangeArrowheads="1"/>
            </p:cNvSpPr>
            <p:nvPr/>
          </p:nvSpPr>
          <p:spPr bwMode="auto">
            <a:xfrm flipH="1">
              <a:off x="8919962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1" name="Rectangle 112"/>
            <p:cNvSpPr>
              <a:spLocks noChangeArrowheads="1"/>
            </p:cNvSpPr>
            <p:nvPr/>
          </p:nvSpPr>
          <p:spPr bwMode="auto">
            <a:xfrm flipH="1">
              <a:off x="9141690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2" name="Rectangle 113"/>
            <p:cNvSpPr>
              <a:spLocks noChangeArrowheads="1"/>
            </p:cNvSpPr>
            <p:nvPr/>
          </p:nvSpPr>
          <p:spPr bwMode="auto">
            <a:xfrm flipH="1">
              <a:off x="9109228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3" name="Rectangle 114"/>
            <p:cNvSpPr>
              <a:spLocks noChangeArrowheads="1"/>
            </p:cNvSpPr>
            <p:nvPr/>
          </p:nvSpPr>
          <p:spPr bwMode="auto">
            <a:xfrm flipH="1">
              <a:off x="9076766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4" name="Rectangle 115"/>
            <p:cNvSpPr>
              <a:spLocks noChangeArrowheads="1"/>
            </p:cNvSpPr>
            <p:nvPr/>
          </p:nvSpPr>
          <p:spPr bwMode="auto">
            <a:xfrm flipH="1">
              <a:off x="9044593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5" name="Rectangle 116"/>
            <p:cNvSpPr>
              <a:spLocks noChangeArrowheads="1"/>
            </p:cNvSpPr>
            <p:nvPr/>
          </p:nvSpPr>
          <p:spPr bwMode="auto">
            <a:xfrm flipH="1">
              <a:off x="9012131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6" name="Rectangle 117"/>
            <p:cNvSpPr>
              <a:spLocks noChangeArrowheads="1"/>
            </p:cNvSpPr>
            <p:nvPr/>
          </p:nvSpPr>
          <p:spPr bwMode="auto">
            <a:xfrm flipH="1">
              <a:off x="8979669" y="-841526"/>
              <a:ext cx="1420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7" name="Rectangle 118"/>
            <p:cNvSpPr>
              <a:spLocks noChangeArrowheads="1"/>
            </p:cNvSpPr>
            <p:nvPr/>
          </p:nvSpPr>
          <p:spPr bwMode="auto">
            <a:xfrm flipH="1">
              <a:off x="8947207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8" name="Rectangle 119"/>
            <p:cNvSpPr>
              <a:spLocks noChangeArrowheads="1"/>
            </p:cNvSpPr>
            <p:nvPr/>
          </p:nvSpPr>
          <p:spPr bwMode="auto">
            <a:xfrm flipH="1">
              <a:off x="9128937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9" name="Rectangle 120"/>
            <p:cNvSpPr>
              <a:spLocks noChangeArrowheads="1"/>
            </p:cNvSpPr>
            <p:nvPr/>
          </p:nvSpPr>
          <p:spPr bwMode="auto">
            <a:xfrm flipH="1">
              <a:off x="9105170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0" name="Rectangle 121"/>
            <p:cNvSpPr>
              <a:spLocks noChangeArrowheads="1"/>
            </p:cNvSpPr>
            <p:nvPr/>
          </p:nvSpPr>
          <p:spPr bwMode="auto">
            <a:xfrm flipH="1">
              <a:off x="9081693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1" name="Rectangle 122"/>
            <p:cNvSpPr>
              <a:spLocks noChangeArrowheads="1"/>
            </p:cNvSpPr>
            <p:nvPr/>
          </p:nvSpPr>
          <p:spPr bwMode="auto">
            <a:xfrm flipH="1">
              <a:off x="9057926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2" name="Rectangle 123"/>
            <p:cNvSpPr>
              <a:spLocks noChangeArrowheads="1"/>
            </p:cNvSpPr>
            <p:nvPr/>
          </p:nvSpPr>
          <p:spPr bwMode="auto">
            <a:xfrm flipH="1">
              <a:off x="9034159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3" name="Rectangle 124"/>
            <p:cNvSpPr>
              <a:spLocks noChangeArrowheads="1"/>
            </p:cNvSpPr>
            <p:nvPr/>
          </p:nvSpPr>
          <p:spPr bwMode="auto">
            <a:xfrm flipH="1">
              <a:off x="9010682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4" name="Rectangle 125"/>
            <p:cNvSpPr>
              <a:spLocks noChangeArrowheads="1"/>
            </p:cNvSpPr>
            <p:nvPr/>
          </p:nvSpPr>
          <p:spPr bwMode="auto">
            <a:xfrm flipH="1">
              <a:off x="8986915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5" name="Rectangle 126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44056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6" name="Rectangle 127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11884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7" name="Rectangle 128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37100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8" name="Rectangle 129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9855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9" name="Freeform 130"/>
            <p:cNvSpPr>
              <a:spLocks/>
            </p:cNvSpPr>
            <p:nvPr/>
          </p:nvSpPr>
          <p:spPr bwMode="auto">
            <a:xfrm flipH="1">
              <a:off x="9762821" y="-780369"/>
              <a:ext cx="100285" cy="4058"/>
            </a:xfrm>
            <a:custGeom>
              <a:avLst/>
              <a:gdLst>
                <a:gd name="T0" fmla="*/ 1034 w 1039"/>
                <a:gd name="T1" fmla="*/ 42 h 42"/>
                <a:gd name="T2" fmla="*/ 5 w 1039"/>
                <a:gd name="T3" fmla="*/ 42 h 42"/>
                <a:gd name="T4" fmla="*/ 2 w 1039"/>
                <a:gd name="T5" fmla="*/ 41 h 42"/>
                <a:gd name="T6" fmla="*/ 0 w 1039"/>
                <a:gd name="T7" fmla="*/ 36 h 42"/>
                <a:gd name="T8" fmla="*/ 0 w 1039"/>
                <a:gd name="T9" fmla="*/ 6 h 42"/>
                <a:gd name="T10" fmla="*/ 2 w 1039"/>
                <a:gd name="T11" fmla="*/ 2 h 42"/>
                <a:gd name="T12" fmla="*/ 5 w 1039"/>
                <a:gd name="T13" fmla="*/ 0 h 42"/>
                <a:gd name="T14" fmla="*/ 1033 w 1039"/>
                <a:gd name="T15" fmla="*/ 0 h 42"/>
                <a:gd name="T16" fmla="*/ 1036 w 1039"/>
                <a:gd name="T17" fmla="*/ 2 h 42"/>
                <a:gd name="T18" fmla="*/ 1037 w 1039"/>
                <a:gd name="T19" fmla="*/ 6 h 42"/>
                <a:gd name="T20" fmla="*/ 1037 w 1039"/>
                <a:gd name="T21" fmla="*/ 36 h 42"/>
                <a:gd name="T22" fmla="*/ 1039 w 1039"/>
                <a:gd name="T23" fmla="*/ 41 h 42"/>
                <a:gd name="T24" fmla="*/ 1034 w 1039"/>
                <a:gd name="T25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39" h="42">
                  <a:moveTo>
                    <a:pt x="1034" y="42"/>
                  </a:moveTo>
                  <a:lnTo>
                    <a:pt x="5" y="42"/>
                  </a:lnTo>
                  <a:lnTo>
                    <a:pt x="2" y="41"/>
                  </a:lnTo>
                  <a:lnTo>
                    <a:pt x="0" y="36"/>
                  </a:lnTo>
                  <a:lnTo>
                    <a:pt x="0" y="6"/>
                  </a:lnTo>
                  <a:lnTo>
                    <a:pt x="2" y="2"/>
                  </a:lnTo>
                  <a:lnTo>
                    <a:pt x="5" y="0"/>
                  </a:lnTo>
                  <a:lnTo>
                    <a:pt x="1033" y="0"/>
                  </a:lnTo>
                  <a:lnTo>
                    <a:pt x="1036" y="2"/>
                  </a:lnTo>
                  <a:lnTo>
                    <a:pt x="1037" y="6"/>
                  </a:lnTo>
                  <a:lnTo>
                    <a:pt x="1037" y="36"/>
                  </a:lnTo>
                  <a:lnTo>
                    <a:pt x="1039" y="41"/>
                  </a:lnTo>
                  <a:lnTo>
                    <a:pt x="1034" y="42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0" y="711591"/>
            <a:ext cx="12200772" cy="6146409"/>
            <a:chOff x="1" y="711592"/>
            <a:chExt cx="12200772" cy="6146409"/>
          </a:xfrm>
        </p:grpSpPr>
        <p:sp>
          <p:nvSpPr>
            <p:cNvPr id="164" name="자유형 163"/>
            <p:cNvSpPr/>
            <p:nvPr/>
          </p:nvSpPr>
          <p:spPr>
            <a:xfrm rot="16200000">
              <a:off x="3027182" y="-2315589"/>
              <a:ext cx="6146409" cy="12200772"/>
            </a:xfrm>
            <a:custGeom>
              <a:avLst/>
              <a:gdLst>
                <a:gd name="connsiteX0" fmla="*/ 6146409 w 6146409"/>
                <a:gd name="connsiteY0" fmla="*/ 2222 h 12200772"/>
                <a:gd name="connsiteX1" fmla="*/ 6065629 w 6146409"/>
                <a:gd name="connsiteY1" fmla="*/ 164558 h 12200772"/>
                <a:gd name="connsiteX2" fmla="*/ 6114959 w 6146409"/>
                <a:gd name="connsiteY2" fmla="*/ 314135 h 12200772"/>
                <a:gd name="connsiteX3" fmla="*/ 6138200 w 6146409"/>
                <a:gd name="connsiteY3" fmla="*/ 323564 h 12200772"/>
                <a:gd name="connsiteX4" fmla="*/ 6146409 w 6146409"/>
                <a:gd name="connsiteY4" fmla="*/ 323564 h 12200772"/>
                <a:gd name="connsiteX5" fmla="*/ 6142304 w 6146409"/>
                <a:gd name="connsiteY5" fmla="*/ 325229 h 12200772"/>
                <a:gd name="connsiteX6" fmla="*/ 6146409 w 6146409"/>
                <a:gd name="connsiteY6" fmla="*/ 326894 h 12200772"/>
                <a:gd name="connsiteX7" fmla="*/ 6138200 w 6146409"/>
                <a:gd name="connsiteY7" fmla="*/ 326894 h 12200772"/>
                <a:gd name="connsiteX8" fmla="*/ 6114958 w 6146409"/>
                <a:gd name="connsiteY8" fmla="*/ 336323 h 12200772"/>
                <a:gd name="connsiteX9" fmla="*/ 6065628 w 6146409"/>
                <a:gd name="connsiteY9" fmla="*/ 485900 h 12200772"/>
                <a:gd name="connsiteX10" fmla="*/ 6114958 w 6146409"/>
                <a:gd name="connsiteY10" fmla="*/ 635477 h 12200772"/>
                <a:gd name="connsiteX11" fmla="*/ 6138200 w 6146409"/>
                <a:gd name="connsiteY11" fmla="*/ 644906 h 12200772"/>
                <a:gd name="connsiteX12" fmla="*/ 6146408 w 6146409"/>
                <a:gd name="connsiteY12" fmla="*/ 644906 h 12200772"/>
                <a:gd name="connsiteX13" fmla="*/ 6142304 w 6146409"/>
                <a:gd name="connsiteY13" fmla="*/ 646571 h 12200772"/>
                <a:gd name="connsiteX14" fmla="*/ 6146409 w 6146409"/>
                <a:gd name="connsiteY14" fmla="*/ 648235 h 12200772"/>
                <a:gd name="connsiteX15" fmla="*/ 6138200 w 6146409"/>
                <a:gd name="connsiteY15" fmla="*/ 648235 h 12200772"/>
                <a:gd name="connsiteX16" fmla="*/ 6114958 w 6146409"/>
                <a:gd name="connsiteY16" fmla="*/ 657664 h 12200772"/>
                <a:gd name="connsiteX17" fmla="*/ 6065628 w 6146409"/>
                <a:gd name="connsiteY17" fmla="*/ 807242 h 12200772"/>
                <a:gd name="connsiteX18" fmla="*/ 6114958 w 6146409"/>
                <a:gd name="connsiteY18" fmla="*/ 956818 h 12200772"/>
                <a:gd name="connsiteX19" fmla="*/ 6138200 w 6146409"/>
                <a:gd name="connsiteY19" fmla="*/ 966247 h 12200772"/>
                <a:gd name="connsiteX20" fmla="*/ 6146408 w 6146409"/>
                <a:gd name="connsiteY20" fmla="*/ 966247 h 12200772"/>
                <a:gd name="connsiteX21" fmla="*/ 6142304 w 6146409"/>
                <a:gd name="connsiteY21" fmla="*/ 967912 h 12200772"/>
                <a:gd name="connsiteX22" fmla="*/ 6146408 w 6146409"/>
                <a:gd name="connsiteY22" fmla="*/ 969577 h 12200772"/>
                <a:gd name="connsiteX23" fmla="*/ 6138200 w 6146409"/>
                <a:gd name="connsiteY23" fmla="*/ 969577 h 12200772"/>
                <a:gd name="connsiteX24" fmla="*/ 6114958 w 6146409"/>
                <a:gd name="connsiteY24" fmla="*/ 979006 h 12200772"/>
                <a:gd name="connsiteX25" fmla="*/ 6065628 w 6146409"/>
                <a:gd name="connsiteY25" fmla="*/ 1128583 h 12200772"/>
                <a:gd name="connsiteX26" fmla="*/ 6114958 w 6146409"/>
                <a:gd name="connsiteY26" fmla="*/ 1278160 h 12200772"/>
                <a:gd name="connsiteX27" fmla="*/ 6138200 w 6146409"/>
                <a:gd name="connsiteY27" fmla="*/ 1287589 h 12200772"/>
                <a:gd name="connsiteX28" fmla="*/ 6146408 w 6146409"/>
                <a:gd name="connsiteY28" fmla="*/ 1287589 h 12200772"/>
                <a:gd name="connsiteX29" fmla="*/ 6142304 w 6146409"/>
                <a:gd name="connsiteY29" fmla="*/ 1289254 h 12200772"/>
                <a:gd name="connsiteX30" fmla="*/ 6146408 w 6146409"/>
                <a:gd name="connsiteY30" fmla="*/ 1290919 h 12200772"/>
                <a:gd name="connsiteX31" fmla="*/ 6138199 w 6146409"/>
                <a:gd name="connsiteY31" fmla="*/ 1290919 h 12200772"/>
                <a:gd name="connsiteX32" fmla="*/ 6114958 w 6146409"/>
                <a:gd name="connsiteY32" fmla="*/ 1300348 h 12200772"/>
                <a:gd name="connsiteX33" fmla="*/ 6065628 w 6146409"/>
                <a:gd name="connsiteY33" fmla="*/ 1449925 h 12200772"/>
                <a:gd name="connsiteX34" fmla="*/ 6114958 w 6146409"/>
                <a:gd name="connsiteY34" fmla="*/ 1599502 h 12200772"/>
                <a:gd name="connsiteX35" fmla="*/ 6138199 w 6146409"/>
                <a:gd name="connsiteY35" fmla="*/ 1608931 h 12200772"/>
                <a:gd name="connsiteX36" fmla="*/ 6146408 w 6146409"/>
                <a:gd name="connsiteY36" fmla="*/ 1608931 h 12200772"/>
                <a:gd name="connsiteX37" fmla="*/ 6142304 w 6146409"/>
                <a:gd name="connsiteY37" fmla="*/ 1610596 h 12200772"/>
                <a:gd name="connsiteX38" fmla="*/ 6146408 w 6146409"/>
                <a:gd name="connsiteY38" fmla="*/ 1612261 h 12200772"/>
                <a:gd name="connsiteX39" fmla="*/ 6138199 w 6146409"/>
                <a:gd name="connsiteY39" fmla="*/ 1612261 h 12200772"/>
                <a:gd name="connsiteX40" fmla="*/ 6114958 w 6146409"/>
                <a:gd name="connsiteY40" fmla="*/ 1621690 h 12200772"/>
                <a:gd name="connsiteX41" fmla="*/ 6065628 w 6146409"/>
                <a:gd name="connsiteY41" fmla="*/ 1771267 h 12200772"/>
                <a:gd name="connsiteX42" fmla="*/ 6114958 w 6146409"/>
                <a:gd name="connsiteY42" fmla="*/ 1920843 h 12200772"/>
                <a:gd name="connsiteX43" fmla="*/ 6138199 w 6146409"/>
                <a:gd name="connsiteY43" fmla="*/ 1930273 h 12200772"/>
                <a:gd name="connsiteX44" fmla="*/ 6146408 w 6146409"/>
                <a:gd name="connsiteY44" fmla="*/ 1930273 h 12200772"/>
                <a:gd name="connsiteX45" fmla="*/ 6142303 w 6146409"/>
                <a:gd name="connsiteY45" fmla="*/ 1931938 h 12200772"/>
                <a:gd name="connsiteX46" fmla="*/ 6146408 w 6146409"/>
                <a:gd name="connsiteY46" fmla="*/ 1933603 h 12200772"/>
                <a:gd name="connsiteX47" fmla="*/ 6138199 w 6146409"/>
                <a:gd name="connsiteY47" fmla="*/ 1933603 h 12200772"/>
                <a:gd name="connsiteX48" fmla="*/ 6114957 w 6146409"/>
                <a:gd name="connsiteY48" fmla="*/ 1943032 h 12200772"/>
                <a:gd name="connsiteX49" fmla="*/ 6065627 w 6146409"/>
                <a:gd name="connsiteY49" fmla="*/ 2092608 h 12200772"/>
                <a:gd name="connsiteX50" fmla="*/ 6114957 w 6146409"/>
                <a:gd name="connsiteY50" fmla="*/ 2242185 h 12200772"/>
                <a:gd name="connsiteX51" fmla="*/ 6138199 w 6146409"/>
                <a:gd name="connsiteY51" fmla="*/ 2251614 h 12200772"/>
                <a:gd name="connsiteX52" fmla="*/ 6146407 w 6146409"/>
                <a:gd name="connsiteY52" fmla="*/ 2251614 h 12200772"/>
                <a:gd name="connsiteX53" fmla="*/ 6142303 w 6146409"/>
                <a:gd name="connsiteY53" fmla="*/ 2253279 h 12200772"/>
                <a:gd name="connsiteX54" fmla="*/ 6146408 w 6146409"/>
                <a:gd name="connsiteY54" fmla="*/ 2254944 h 12200772"/>
                <a:gd name="connsiteX55" fmla="*/ 6138199 w 6146409"/>
                <a:gd name="connsiteY55" fmla="*/ 2254944 h 12200772"/>
                <a:gd name="connsiteX56" fmla="*/ 6114957 w 6146409"/>
                <a:gd name="connsiteY56" fmla="*/ 2264374 h 12200772"/>
                <a:gd name="connsiteX57" fmla="*/ 6065627 w 6146409"/>
                <a:gd name="connsiteY57" fmla="*/ 2413950 h 12200772"/>
                <a:gd name="connsiteX58" fmla="*/ 6114957 w 6146409"/>
                <a:gd name="connsiteY58" fmla="*/ 2563526 h 12200772"/>
                <a:gd name="connsiteX59" fmla="*/ 6138199 w 6146409"/>
                <a:gd name="connsiteY59" fmla="*/ 2572956 h 12200772"/>
                <a:gd name="connsiteX60" fmla="*/ 6146407 w 6146409"/>
                <a:gd name="connsiteY60" fmla="*/ 2572956 h 12200772"/>
                <a:gd name="connsiteX61" fmla="*/ 6142303 w 6146409"/>
                <a:gd name="connsiteY61" fmla="*/ 2574620 h 12200772"/>
                <a:gd name="connsiteX62" fmla="*/ 6146407 w 6146409"/>
                <a:gd name="connsiteY62" fmla="*/ 2576286 h 12200772"/>
                <a:gd name="connsiteX63" fmla="*/ 6138199 w 6146409"/>
                <a:gd name="connsiteY63" fmla="*/ 2576286 h 12200772"/>
                <a:gd name="connsiteX64" fmla="*/ 6114957 w 6146409"/>
                <a:gd name="connsiteY64" fmla="*/ 2585714 h 12200772"/>
                <a:gd name="connsiteX65" fmla="*/ 6065627 w 6146409"/>
                <a:gd name="connsiteY65" fmla="*/ 2735292 h 12200772"/>
                <a:gd name="connsiteX66" fmla="*/ 6114957 w 6146409"/>
                <a:gd name="connsiteY66" fmla="*/ 2884868 h 12200772"/>
                <a:gd name="connsiteX67" fmla="*/ 6138199 w 6146409"/>
                <a:gd name="connsiteY67" fmla="*/ 2894298 h 12200772"/>
                <a:gd name="connsiteX68" fmla="*/ 6146407 w 6146409"/>
                <a:gd name="connsiteY68" fmla="*/ 2894298 h 12200772"/>
                <a:gd name="connsiteX69" fmla="*/ 6142303 w 6146409"/>
                <a:gd name="connsiteY69" fmla="*/ 2895963 h 12200772"/>
                <a:gd name="connsiteX70" fmla="*/ 6146407 w 6146409"/>
                <a:gd name="connsiteY70" fmla="*/ 2897627 h 12200772"/>
                <a:gd name="connsiteX71" fmla="*/ 6138199 w 6146409"/>
                <a:gd name="connsiteY71" fmla="*/ 2897627 h 12200772"/>
                <a:gd name="connsiteX72" fmla="*/ 6114957 w 6146409"/>
                <a:gd name="connsiteY72" fmla="*/ 2907056 h 12200772"/>
                <a:gd name="connsiteX73" fmla="*/ 6065627 w 6146409"/>
                <a:gd name="connsiteY73" fmla="*/ 3056633 h 12200772"/>
                <a:gd name="connsiteX74" fmla="*/ 6114957 w 6146409"/>
                <a:gd name="connsiteY74" fmla="*/ 3206209 h 12200772"/>
                <a:gd name="connsiteX75" fmla="*/ 6138199 w 6146409"/>
                <a:gd name="connsiteY75" fmla="*/ 3215638 h 12200772"/>
                <a:gd name="connsiteX76" fmla="*/ 6146407 w 6146409"/>
                <a:gd name="connsiteY76" fmla="*/ 3215638 h 12200772"/>
                <a:gd name="connsiteX77" fmla="*/ 6142303 w 6146409"/>
                <a:gd name="connsiteY77" fmla="*/ 3217303 h 12200772"/>
                <a:gd name="connsiteX78" fmla="*/ 6146407 w 6146409"/>
                <a:gd name="connsiteY78" fmla="*/ 3218969 h 12200772"/>
                <a:gd name="connsiteX79" fmla="*/ 6138198 w 6146409"/>
                <a:gd name="connsiteY79" fmla="*/ 3218969 h 12200772"/>
                <a:gd name="connsiteX80" fmla="*/ 6114956 w 6146409"/>
                <a:gd name="connsiteY80" fmla="*/ 3228397 h 12200772"/>
                <a:gd name="connsiteX81" fmla="*/ 6065626 w 6146409"/>
                <a:gd name="connsiteY81" fmla="*/ 3377975 h 12200772"/>
                <a:gd name="connsiteX82" fmla="*/ 6114956 w 6146409"/>
                <a:gd name="connsiteY82" fmla="*/ 3527551 h 12200772"/>
                <a:gd name="connsiteX83" fmla="*/ 6138198 w 6146409"/>
                <a:gd name="connsiteY83" fmla="*/ 3536980 h 12200772"/>
                <a:gd name="connsiteX84" fmla="*/ 6146407 w 6146409"/>
                <a:gd name="connsiteY84" fmla="*/ 3536980 h 12200772"/>
                <a:gd name="connsiteX85" fmla="*/ 6142303 w 6146409"/>
                <a:gd name="connsiteY85" fmla="*/ 3538645 h 12200772"/>
                <a:gd name="connsiteX86" fmla="*/ 6146407 w 6146409"/>
                <a:gd name="connsiteY86" fmla="*/ 3540310 h 12200772"/>
                <a:gd name="connsiteX87" fmla="*/ 6138198 w 6146409"/>
                <a:gd name="connsiteY87" fmla="*/ 3540310 h 12200772"/>
                <a:gd name="connsiteX88" fmla="*/ 6114956 w 6146409"/>
                <a:gd name="connsiteY88" fmla="*/ 3549739 h 12200772"/>
                <a:gd name="connsiteX89" fmla="*/ 6065626 w 6146409"/>
                <a:gd name="connsiteY89" fmla="*/ 3699316 h 12200772"/>
                <a:gd name="connsiteX90" fmla="*/ 6114956 w 6146409"/>
                <a:gd name="connsiteY90" fmla="*/ 3848893 h 12200772"/>
                <a:gd name="connsiteX91" fmla="*/ 6138198 w 6146409"/>
                <a:gd name="connsiteY91" fmla="*/ 3858322 h 12200772"/>
                <a:gd name="connsiteX92" fmla="*/ 6146406 w 6146409"/>
                <a:gd name="connsiteY92" fmla="*/ 3858322 h 12200772"/>
                <a:gd name="connsiteX93" fmla="*/ 6142302 w 6146409"/>
                <a:gd name="connsiteY93" fmla="*/ 3859987 h 12200772"/>
                <a:gd name="connsiteX94" fmla="*/ 6146407 w 6146409"/>
                <a:gd name="connsiteY94" fmla="*/ 3861652 h 12200772"/>
                <a:gd name="connsiteX95" fmla="*/ 6138198 w 6146409"/>
                <a:gd name="connsiteY95" fmla="*/ 3861652 h 12200772"/>
                <a:gd name="connsiteX96" fmla="*/ 6114956 w 6146409"/>
                <a:gd name="connsiteY96" fmla="*/ 3871081 h 12200772"/>
                <a:gd name="connsiteX97" fmla="*/ 6065626 w 6146409"/>
                <a:gd name="connsiteY97" fmla="*/ 4020658 h 12200772"/>
                <a:gd name="connsiteX98" fmla="*/ 6114956 w 6146409"/>
                <a:gd name="connsiteY98" fmla="*/ 4170234 h 12200772"/>
                <a:gd name="connsiteX99" fmla="*/ 6138198 w 6146409"/>
                <a:gd name="connsiteY99" fmla="*/ 4179664 h 12200772"/>
                <a:gd name="connsiteX100" fmla="*/ 6146406 w 6146409"/>
                <a:gd name="connsiteY100" fmla="*/ 4179664 h 12200772"/>
                <a:gd name="connsiteX101" fmla="*/ 6142302 w 6146409"/>
                <a:gd name="connsiteY101" fmla="*/ 4181329 h 12200772"/>
                <a:gd name="connsiteX102" fmla="*/ 6146406 w 6146409"/>
                <a:gd name="connsiteY102" fmla="*/ 4182993 h 12200772"/>
                <a:gd name="connsiteX103" fmla="*/ 6138198 w 6146409"/>
                <a:gd name="connsiteY103" fmla="*/ 4182993 h 12200772"/>
                <a:gd name="connsiteX104" fmla="*/ 6114956 w 6146409"/>
                <a:gd name="connsiteY104" fmla="*/ 4192423 h 12200772"/>
                <a:gd name="connsiteX105" fmla="*/ 6065626 w 6146409"/>
                <a:gd name="connsiteY105" fmla="*/ 4342000 h 12200772"/>
                <a:gd name="connsiteX106" fmla="*/ 6114956 w 6146409"/>
                <a:gd name="connsiteY106" fmla="*/ 4491576 h 12200772"/>
                <a:gd name="connsiteX107" fmla="*/ 6138198 w 6146409"/>
                <a:gd name="connsiteY107" fmla="*/ 4501005 h 12200772"/>
                <a:gd name="connsiteX108" fmla="*/ 6146406 w 6146409"/>
                <a:gd name="connsiteY108" fmla="*/ 4501005 h 12200772"/>
                <a:gd name="connsiteX109" fmla="*/ 6142302 w 6146409"/>
                <a:gd name="connsiteY109" fmla="*/ 4502670 h 12200772"/>
                <a:gd name="connsiteX110" fmla="*/ 6146406 w 6146409"/>
                <a:gd name="connsiteY110" fmla="*/ 4504335 h 12200772"/>
                <a:gd name="connsiteX111" fmla="*/ 6138198 w 6146409"/>
                <a:gd name="connsiteY111" fmla="*/ 4504335 h 12200772"/>
                <a:gd name="connsiteX112" fmla="*/ 6114956 w 6146409"/>
                <a:gd name="connsiteY112" fmla="*/ 4513765 h 12200772"/>
                <a:gd name="connsiteX113" fmla="*/ 6065626 w 6146409"/>
                <a:gd name="connsiteY113" fmla="*/ 4663342 h 12200772"/>
                <a:gd name="connsiteX114" fmla="*/ 6114956 w 6146409"/>
                <a:gd name="connsiteY114" fmla="*/ 4812918 h 12200772"/>
                <a:gd name="connsiteX115" fmla="*/ 6138197 w 6146409"/>
                <a:gd name="connsiteY115" fmla="*/ 4822348 h 12200772"/>
                <a:gd name="connsiteX116" fmla="*/ 6146406 w 6146409"/>
                <a:gd name="connsiteY116" fmla="*/ 4822348 h 12200772"/>
                <a:gd name="connsiteX117" fmla="*/ 6142302 w 6146409"/>
                <a:gd name="connsiteY117" fmla="*/ 4824012 h 12200772"/>
                <a:gd name="connsiteX118" fmla="*/ 6146406 w 6146409"/>
                <a:gd name="connsiteY118" fmla="*/ 4825677 h 12200772"/>
                <a:gd name="connsiteX119" fmla="*/ 6138197 w 6146409"/>
                <a:gd name="connsiteY119" fmla="*/ 4825677 h 12200772"/>
                <a:gd name="connsiteX120" fmla="*/ 6114955 w 6146409"/>
                <a:gd name="connsiteY120" fmla="*/ 4835106 h 12200772"/>
                <a:gd name="connsiteX121" fmla="*/ 6065625 w 6146409"/>
                <a:gd name="connsiteY121" fmla="*/ 4984683 h 12200772"/>
                <a:gd name="connsiteX122" fmla="*/ 6114955 w 6146409"/>
                <a:gd name="connsiteY122" fmla="*/ 5134260 h 12200772"/>
                <a:gd name="connsiteX123" fmla="*/ 6138197 w 6146409"/>
                <a:gd name="connsiteY123" fmla="*/ 5143689 h 12200772"/>
                <a:gd name="connsiteX124" fmla="*/ 6146405 w 6146409"/>
                <a:gd name="connsiteY124" fmla="*/ 5143689 h 12200772"/>
                <a:gd name="connsiteX125" fmla="*/ 6142301 w 6146409"/>
                <a:gd name="connsiteY125" fmla="*/ 5145354 h 12200772"/>
                <a:gd name="connsiteX126" fmla="*/ 6146406 w 6146409"/>
                <a:gd name="connsiteY126" fmla="*/ 5147018 h 12200772"/>
                <a:gd name="connsiteX127" fmla="*/ 6138197 w 6146409"/>
                <a:gd name="connsiteY127" fmla="*/ 5147018 h 12200772"/>
                <a:gd name="connsiteX128" fmla="*/ 6114955 w 6146409"/>
                <a:gd name="connsiteY128" fmla="*/ 5156448 h 12200772"/>
                <a:gd name="connsiteX129" fmla="*/ 6065625 w 6146409"/>
                <a:gd name="connsiteY129" fmla="*/ 5306025 h 12200772"/>
                <a:gd name="connsiteX130" fmla="*/ 6114955 w 6146409"/>
                <a:gd name="connsiteY130" fmla="*/ 5455601 h 12200772"/>
                <a:gd name="connsiteX131" fmla="*/ 6138197 w 6146409"/>
                <a:gd name="connsiteY131" fmla="*/ 5465031 h 12200772"/>
                <a:gd name="connsiteX132" fmla="*/ 6146405 w 6146409"/>
                <a:gd name="connsiteY132" fmla="*/ 5465031 h 12200772"/>
                <a:gd name="connsiteX133" fmla="*/ 6142301 w 6146409"/>
                <a:gd name="connsiteY133" fmla="*/ 5466695 h 12200772"/>
                <a:gd name="connsiteX134" fmla="*/ 6146405 w 6146409"/>
                <a:gd name="connsiteY134" fmla="*/ 5468361 h 12200772"/>
                <a:gd name="connsiteX135" fmla="*/ 6138197 w 6146409"/>
                <a:gd name="connsiteY135" fmla="*/ 5468361 h 12200772"/>
                <a:gd name="connsiteX136" fmla="*/ 6114955 w 6146409"/>
                <a:gd name="connsiteY136" fmla="*/ 5477790 h 12200772"/>
                <a:gd name="connsiteX137" fmla="*/ 6065625 w 6146409"/>
                <a:gd name="connsiteY137" fmla="*/ 5627367 h 12200772"/>
                <a:gd name="connsiteX138" fmla="*/ 6114955 w 6146409"/>
                <a:gd name="connsiteY138" fmla="*/ 5776943 h 12200772"/>
                <a:gd name="connsiteX139" fmla="*/ 6138197 w 6146409"/>
                <a:gd name="connsiteY139" fmla="*/ 5786373 h 12200772"/>
                <a:gd name="connsiteX140" fmla="*/ 6146405 w 6146409"/>
                <a:gd name="connsiteY140" fmla="*/ 5786373 h 12200772"/>
                <a:gd name="connsiteX141" fmla="*/ 6142301 w 6146409"/>
                <a:gd name="connsiteY141" fmla="*/ 5788037 h 12200772"/>
                <a:gd name="connsiteX142" fmla="*/ 6146405 w 6146409"/>
                <a:gd name="connsiteY142" fmla="*/ 5789702 h 12200772"/>
                <a:gd name="connsiteX143" fmla="*/ 6138197 w 6146409"/>
                <a:gd name="connsiteY143" fmla="*/ 5789702 h 12200772"/>
                <a:gd name="connsiteX144" fmla="*/ 6114955 w 6146409"/>
                <a:gd name="connsiteY144" fmla="*/ 5799131 h 12200772"/>
                <a:gd name="connsiteX145" fmla="*/ 6065625 w 6146409"/>
                <a:gd name="connsiteY145" fmla="*/ 5948709 h 12200772"/>
                <a:gd name="connsiteX146" fmla="*/ 6089279 w 6146409"/>
                <a:gd name="connsiteY146" fmla="*/ 6063492 h 12200772"/>
                <a:gd name="connsiteX147" fmla="*/ 6110280 w 6146409"/>
                <a:gd name="connsiteY147" fmla="*/ 6091951 h 12200772"/>
                <a:gd name="connsiteX148" fmla="*/ 6146409 w 6146409"/>
                <a:gd name="connsiteY148" fmla="*/ 6091951 h 12200772"/>
                <a:gd name="connsiteX149" fmla="*/ 6122875 w 6146409"/>
                <a:gd name="connsiteY149" fmla="*/ 6101498 h 12200772"/>
                <a:gd name="connsiteX150" fmla="*/ 6146405 w 6146409"/>
                <a:gd name="connsiteY150" fmla="*/ 6111044 h 12200772"/>
                <a:gd name="connsiteX151" fmla="*/ 6110284 w 6146409"/>
                <a:gd name="connsiteY151" fmla="*/ 6111044 h 12200772"/>
                <a:gd name="connsiteX152" fmla="*/ 6089282 w 6146409"/>
                <a:gd name="connsiteY152" fmla="*/ 6139503 h 12200772"/>
                <a:gd name="connsiteX153" fmla="*/ 6065629 w 6146409"/>
                <a:gd name="connsiteY153" fmla="*/ 6254286 h 12200772"/>
                <a:gd name="connsiteX154" fmla="*/ 6114959 w 6146409"/>
                <a:gd name="connsiteY154" fmla="*/ 6403863 h 12200772"/>
                <a:gd name="connsiteX155" fmla="*/ 6138200 w 6146409"/>
                <a:gd name="connsiteY155" fmla="*/ 6413292 h 12200772"/>
                <a:gd name="connsiteX156" fmla="*/ 6146409 w 6146409"/>
                <a:gd name="connsiteY156" fmla="*/ 6413292 h 12200772"/>
                <a:gd name="connsiteX157" fmla="*/ 6142304 w 6146409"/>
                <a:gd name="connsiteY157" fmla="*/ 6414957 h 12200772"/>
                <a:gd name="connsiteX158" fmla="*/ 6146409 w 6146409"/>
                <a:gd name="connsiteY158" fmla="*/ 6416622 h 12200772"/>
                <a:gd name="connsiteX159" fmla="*/ 6138200 w 6146409"/>
                <a:gd name="connsiteY159" fmla="*/ 6416622 h 12200772"/>
                <a:gd name="connsiteX160" fmla="*/ 6114958 w 6146409"/>
                <a:gd name="connsiteY160" fmla="*/ 6426051 h 12200772"/>
                <a:gd name="connsiteX161" fmla="*/ 6065628 w 6146409"/>
                <a:gd name="connsiteY161" fmla="*/ 6575628 h 12200772"/>
                <a:gd name="connsiteX162" fmla="*/ 6114958 w 6146409"/>
                <a:gd name="connsiteY162" fmla="*/ 6725204 h 12200772"/>
                <a:gd name="connsiteX163" fmla="*/ 6138200 w 6146409"/>
                <a:gd name="connsiteY163" fmla="*/ 6734633 h 12200772"/>
                <a:gd name="connsiteX164" fmla="*/ 6146408 w 6146409"/>
                <a:gd name="connsiteY164" fmla="*/ 6734633 h 12200772"/>
                <a:gd name="connsiteX165" fmla="*/ 6142304 w 6146409"/>
                <a:gd name="connsiteY165" fmla="*/ 6736299 h 12200772"/>
                <a:gd name="connsiteX166" fmla="*/ 6146409 w 6146409"/>
                <a:gd name="connsiteY166" fmla="*/ 6737963 h 12200772"/>
                <a:gd name="connsiteX167" fmla="*/ 6138200 w 6146409"/>
                <a:gd name="connsiteY167" fmla="*/ 6737963 h 12200772"/>
                <a:gd name="connsiteX168" fmla="*/ 6114958 w 6146409"/>
                <a:gd name="connsiteY168" fmla="*/ 6747392 h 12200772"/>
                <a:gd name="connsiteX169" fmla="*/ 6065628 w 6146409"/>
                <a:gd name="connsiteY169" fmla="*/ 6896970 h 12200772"/>
                <a:gd name="connsiteX170" fmla="*/ 6114958 w 6146409"/>
                <a:gd name="connsiteY170" fmla="*/ 7046546 h 12200772"/>
                <a:gd name="connsiteX171" fmla="*/ 6138200 w 6146409"/>
                <a:gd name="connsiteY171" fmla="*/ 7055975 h 12200772"/>
                <a:gd name="connsiteX172" fmla="*/ 6146408 w 6146409"/>
                <a:gd name="connsiteY172" fmla="*/ 7055975 h 12200772"/>
                <a:gd name="connsiteX173" fmla="*/ 6142304 w 6146409"/>
                <a:gd name="connsiteY173" fmla="*/ 7057640 h 12200772"/>
                <a:gd name="connsiteX174" fmla="*/ 6146408 w 6146409"/>
                <a:gd name="connsiteY174" fmla="*/ 7059305 h 12200772"/>
                <a:gd name="connsiteX175" fmla="*/ 6138200 w 6146409"/>
                <a:gd name="connsiteY175" fmla="*/ 7059305 h 12200772"/>
                <a:gd name="connsiteX176" fmla="*/ 6114958 w 6146409"/>
                <a:gd name="connsiteY176" fmla="*/ 7068734 h 12200772"/>
                <a:gd name="connsiteX177" fmla="*/ 6065628 w 6146409"/>
                <a:gd name="connsiteY177" fmla="*/ 7218311 h 12200772"/>
                <a:gd name="connsiteX178" fmla="*/ 6114958 w 6146409"/>
                <a:gd name="connsiteY178" fmla="*/ 7367888 h 12200772"/>
                <a:gd name="connsiteX179" fmla="*/ 6138200 w 6146409"/>
                <a:gd name="connsiteY179" fmla="*/ 7377317 h 12200772"/>
                <a:gd name="connsiteX180" fmla="*/ 6146408 w 6146409"/>
                <a:gd name="connsiteY180" fmla="*/ 7377317 h 12200772"/>
                <a:gd name="connsiteX181" fmla="*/ 6142304 w 6146409"/>
                <a:gd name="connsiteY181" fmla="*/ 7378982 h 12200772"/>
                <a:gd name="connsiteX182" fmla="*/ 6146408 w 6146409"/>
                <a:gd name="connsiteY182" fmla="*/ 7380647 h 12200772"/>
                <a:gd name="connsiteX183" fmla="*/ 6138199 w 6146409"/>
                <a:gd name="connsiteY183" fmla="*/ 7380647 h 12200772"/>
                <a:gd name="connsiteX184" fmla="*/ 6114958 w 6146409"/>
                <a:gd name="connsiteY184" fmla="*/ 7390076 h 12200772"/>
                <a:gd name="connsiteX185" fmla="*/ 6065628 w 6146409"/>
                <a:gd name="connsiteY185" fmla="*/ 7539653 h 12200772"/>
                <a:gd name="connsiteX186" fmla="*/ 6114958 w 6146409"/>
                <a:gd name="connsiteY186" fmla="*/ 7689230 h 12200772"/>
                <a:gd name="connsiteX187" fmla="*/ 6138199 w 6146409"/>
                <a:gd name="connsiteY187" fmla="*/ 7698659 h 12200772"/>
                <a:gd name="connsiteX188" fmla="*/ 6146408 w 6146409"/>
                <a:gd name="connsiteY188" fmla="*/ 7698659 h 12200772"/>
                <a:gd name="connsiteX189" fmla="*/ 6142304 w 6146409"/>
                <a:gd name="connsiteY189" fmla="*/ 7700324 h 12200772"/>
                <a:gd name="connsiteX190" fmla="*/ 6146408 w 6146409"/>
                <a:gd name="connsiteY190" fmla="*/ 7701989 h 12200772"/>
                <a:gd name="connsiteX191" fmla="*/ 6138199 w 6146409"/>
                <a:gd name="connsiteY191" fmla="*/ 7701989 h 12200772"/>
                <a:gd name="connsiteX192" fmla="*/ 6114958 w 6146409"/>
                <a:gd name="connsiteY192" fmla="*/ 7711418 h 12200772"/>
                <a:gd name="connsiteX193" fmla="*/ 6065628 w 6146409"/>
                <a:gd name="connsiteY193" fmla="*/ 7860994 h 12200772"/>
                <a:gd name="connsiteX194" fmla="*/ 6114958 w 6146409"/>
                <a:gd name="connsiteY194" fmla="*/ 8010571 h 12200772"/>
                <a:gd name="connsiteX195" fmla="*/ 6138199 w 6146409"/>
                <a:gd name="connsiteY195" fmla="*/ 8020001 h 12200772"/>
                <a:gd name="connsiteX196" fmla="*/ 6146408 w 6146409"/>
                <a:gd name="connsiteY196" fmla="*/ 8020001 h 12200772"/>
                <a:gd name="connsiteX197" fmla="*/ 6142303 w 6146409"/>
                <a:gd name="connsiteY197" fmla="*/ 8021666 h 12200772"/>
                <a:gd name="connsiteX198" fmla="*/ 6146408 w 6146409"/>
                <a:gd name="connsiteY198" fmla="*/ 8023331 h 12200772"/>
                <a:gd name="connsiteX199" fmla="*/ 6138199 w 6146409"/>
                <a:gd name="connsiteY199" fmla="*/ 8023331 h 12200772"/>
                <a:gd name="connsiteX200" fmla="*/ 6114957 w 6146409"/>
                <a:gd name="connsiteY200" fmla="*/ 8032759 h 12200772"/>
                <a:gd name="connsiteX201" fmla="*/ 6065627 w 6146409"/>
                <a:gd name="connsiteY201" fmla="*/ 8182336 h 12200772"/>
                <a:gd name="connsiteX202" fmla="*/ 6114957 w 6146409"/>
                <a:gd name="connsiteY202" fmla="*/ 8331913 h 12200772"/>
                <a:gd name="connsiteX203" fmla="*/ 6138199 w 6146409"/>
                <a:gd name="connsiteY203" fmla="*/ 8341342 h 12200772"/>
                <a:gd name="connsiteX204" fmla="*/ 6146407 w 6146409"/>
                <a:gd name="connsiteY204" fmla="*/ 8341342 h 12200772"/>
                <a:gd name="connsiteX205" fmla="*/ 6142303 w 6146409"/>
                <a:gd name="connsiteY205" fmla="*/ 8343007 h 12200772"/>
                <a:gd name="connsiteX206" fmla="*/ 6146408 w 6146409"/>
                <a:gd name="connsiteY206" fmla="*/ 8344672 h 12200772"/>
                <a:gd name="connsiteX207" fmla="*/ 6138199 w 6146409"/>
                <a:gd name="connsiteY207" fmla="*/ 8344672 h 12200772"/>
                <a:gd name="connsiteX208" fmla="*/ 6114957 w 6146409"/>
                <a:gd name="connsiteY208" fmla="*/ 8354101 h 12200772"/>
                <a:gd name="connsiteX209" fmla="*/ 6065627 w 6146409"/>
                <a:gd name="connsiteY209" fmla="*/ 8503678 h 12200772"/>
                <a:gd name="connsiteX210" fmla="*/ 6114957 w 6146409"/>
                <a:gd name="connsiteY210" fmla="*/ 8653254 h 12200772"/>
                <a:gd name="connsiteX211" fmla="*/ 6138199 w 6146409"/>
                <a:gd name="connsiteY211" fmla="*/ 8662684 h 12200772"/>
                <a:gd name="connsiteX212" fmla="*/ 6146407 w 6146409"/>
                <a:gd name="connsiteY212" fmla="*/ 8662684 h 12200772"/>
                <a:gd name="connsiteX213" fmla="*/ 6142303 w 6146409"/>
                <a:gd name="connsiteY213" fmla="*/ 8664348 h 12200772"/>
                <a:gd name="connsiteX214" fmla="*/ 6146407 w 6146409"/>
                <a:gd name="connsiteY214" fmla="*/ 8666014 h 12200772"/>
                <a:gd name="connsiteX215" fmla="*/ 6138199 w 6146409"/>
                <a:gd name="connsiteY215" fmla="*/ 8666014 h 12200772"/>
                <a:gd name="connsiteX216" fmla="*/ 6114957 w 6146409"/>
                <a:gd name="connsiteY216" fmla="*/ 8675442 h 12200772"/>
                <a:gd name="connsiteX217" fmla="*/ 6065627 w 6146409"/>
                <a:gd name="connsiteY217" fmla="*/ 8825020 h 12200772"/>
                <a:gd name="connsiteX218" fmla="*/ 6114957 w 6146409"/>
                <a:gd name="connsiteY218" fmla="*/ 8974596 h 12200772"/>
                <a:gd name="connsiteX219" fmla="*/ 6138199 w 6146409"/>
                <a:gd name="connsiteY219" fmla="*/ 8984026 h 12200772"/>
                <a:gd name="connsiteX220" fmla="*/ 6146407 w 6146409"/>
                <a:gd name="connsiteY220" fmla="*/ 8984026 h 12200772"/>
                <a:gd name="connsiteX221" fmla="*/ 6142303 w 6146409"/>
                <a:gd name="connsiteY221" fmla="*/ 8985690 h 12200772"/>
                <a:gd name="connsiteX222" fmla="*/ 6146407 w 6146409"/>
                <a:gd name="connsiteY222" fmla="*/ 8987354 h 12200772"/>
                <a:gd name="connsiteX223" fmla="*/ 6138199 w 6146409"/>
                <a:gd name="connsiteY223" fmla="*/ 8987354 h 12200772"/>
                <a:gd name="connsiteX224" fmla="*/ 6114957 w 6146409"/>
                <a:gd name="connsiteY224" fmla="*/ 8996784 h 12200772"/>
                <a:gd name="connsiteX225" fmla="*/ 6065627 w 6146409"/>
                <a:gd name="connsiteY225" fmla="*/ 9146360 h 12200772"/>
                <a:gd name="connsiteX226" fmla="*/ 6114957 w 6146409"/>
                <a:gd name="connsiteY226" fmla="*/ 9295936 h 12200772"/>
                <a:gd name="connsiteX227" fmla="*/ 6138199 w 6146409"/>
                <a:gd name="connsiteY227" fmla="*/ 9305366 h 12200772"/>
                <a:gd name="connsiteX228" fmla="*/ 6146407 w 6146409"/>
                <a:gd name="connsiteY228" fmla="*/ 9305366 h 12200772"/>
                <a:gd name="connsiteX229" fmla="*/ 6142303 w 6146409"/>
                <a:gd name="connsiteY229" fmla="*/ 9307030 h 12200772"/>
                <a:gd name="connsiteX230" fmla="*/ 6146407 w 6146409"/>
                <a:gd name="connsiteY230" fmla="*/ 9308696 h 12200772"/>
                <a:gd name="connsiteX231" fmla="*/ 6138198 w 6146409"/>
                <a:gd name="connsiteY231" fmla="*/ 9308696 h 12200772"/>
                <a:gd name="connsiteX232" fmla="*/ 6114956 w 6146409"/>
                <a:gd name="connsiteY232" fmla="*/ 9318126 h 12200772"/>
                <a:gd name="connsiteX233" fmla="*/ 6065626 w 6146409"/>
                <a:gd name="connsiteY233" fmla="*/ 9467702 h 12200772"/>
                <a:gd name="connsiteX234" fmla="*/ 6114956 w 6146409"/>
                <a:gd name="connsiteY234" fmla="*/ 9617278 h 12200772"/>
                <a:gd name="connsiteX235" fmla="*/ 6138198 w 6146409"/>
                <a:gd name="connsiteY235" fmla="*/ 9626708 h 12200772"/>
                <a:gd name="connsiteX236" fmla="*/ 6146407 w 6146409"/>
                <a:gd name="connsiteY236" fmla="*/ 9626708 h 12200772"/>
                <a:gd name="connsiteX237" fmla="*/ 6142303 w 6146409"/>
                <a:gd name="connsiteY237" fmla="*/ 9628372 h 12200772"/>
                <a:gd name="connsiteX238" fmla="*/ 6146407 w 6146409"/>
                <a:gd name="connsiteY238" fmla="*/ 9630038 h 12200772"/>
                <a:gd name="connsiteX239" fmla="*/ 6138198 w 6146409"/>
                <a:gd name="connsiteY239" fmla="*/ 9630038 h 12200772"/>
                <a:gd name="connsiteX240" fmla="*/ 6114956 w 6146409"/>
                <a:gd name="connsiteY240" fmla="*/ 9639466 h 12200772"/>
                <a:gd name="connsiteX241" fmla="*/ 6065626 w 6146409"/>
                <a:gd name="connsiteY241" fmla="*/ 9789044 h 12200772"/>
                <a:gd name="connsiteX242" fmla="*/ 6114956 w 6146409"/>
                <a:gd name="connsiteY242" fmla="*/ 9938620 h 12200772"/>
                <a:gd name="connsiteX243" fmla="*/ 6138198 w 6146409"/>
                <a:gd name="connsiteY243" fmla="*/ 9948050 h 12200772"/>
                <a:gd name="connsiteX244" fmla="*/ 6146406 w 6146409"/>
                <a:gd name="connsiteY244" fmla="*/ 9948050 h 12200772"/>
                <a:gd name="connsiteX245" fmla="*/ 6142302 w 6146409"/>
                <a:gd name="connsiteY245" fmla="*/ 9949714 h 12200772"/>
                <a:gd name="connsiteX246" fmla="*/ 6146407 w 6146409"/>
                <a:gd name="connsiteY246" fmla="*/ 9951380 h 12200772"/>
                <a:gd name="connsiteX247" fmla="*/ 6138198 w 6146409"/>
                <a:gd name="connsiteY247" fmla="*/ 9951380 h 12200772"/>
                <a:gd name="connsiteX248" fmla="*/ 6114956 w 6146409"/>
                <a:gd name="connsiteY248" fmla="*/ 9960808 h 12200772"/>
                <a:gd name="connsiteX249" fmla="*/ 6065626 w 6146409"/>
                <a:gd name="connsiteY249" fmla="*/ 10110386 h 12200772"/>
                <a:gd name="connsiteX250" fmla="*/ 6114956 w 6146409"/>
                <a:gd name="connsiteY250" fmla="*/ 10259962 h 12200772"/>
                <a:gd name="connsiteX251" fmla="*/ 6138198 w 6146409"/>
                <a:gd name="connsiteY251" fmla="*/ 10269392 h 12200772"/>
                <a:gd name="connsiteX252" fmla="*/ 6146406 w 6146409"/>
                <a:gd name="connsiteY252" fmla="*/ 10269392 h 12200772"/>
                <a:gd name="connsiteX253" fmla="*/ 6142302 w 6146409"/>
                <a:gd name="connsiteY253" fmla="*/ 10271056 h 12200772"/>
                <a:gd name="connsiteX254" fmla="*/ 6146406 w 6146409"/>
                <a:gd name="connsiteY254" fmla="*/ 10272722 h 12200772"/>
                <a:gd name="connsiteX255" fmla="*/ 6138198 w 6146409"/>
                <a:gd name="connsiteY255" fmla="*/ 10272722 h 12200772"/>
                <a:gd name="connsiteX256" fmla="*/ 6114956 w 6146409"/>
                <a:gd name="connsiteY256" fmla="*/ 10282150 h 12200772"/>
                <a:gd name="connsiteX257" fmla="*/ 6065626 w 6146409"/>
                <a:gd name="connsiteY257" fmla="*/ 10431728 h 12200772"/>
                <a:gd name="connsiteX258" fmla="*/ 6114956 w 6146409"/>
                <a:gd name="connsiteY258" fmla="*/ 10581304 h 12200772"/>
                <a:gd name="connsiteX259" fmla="*/ 6138198 w 6146409"/>
                <a:gd name="connsiteY259" fmla="*/ 10590734 h 12200772"/>
                <a:gd name="connsiteX260" fmla="*/ 6146406 w 6146409"/>
                <a:gd name="connsiteY260" fmla="*/ 10590734 h 12200772"/>
                <a:gd name="connsiteX261" fmla="*/ 6142302 w 6146409"/>
                <a:gd name="connsiteY261" fmla="*/ 10592398 h 12200772"/>
                <a:gd name="connsiteX262" fmla="*/ 6146406 w 6146409"/>
                <a:gd name="connsiteY262" fmla="*/ 10594062 h 12200772"/>
                <a:gd name="connsiteX263" fmla="*/ 6138198 w 6146409"/>
                <a:gd name="connsiteY263" fmla="*/ 10594062 h 12200772"/>
                <a:gd name="connsiteX264" fmla="*/ 6114956 w 6146409"/>
                <a:gd name="connsiteY264" fmla="*/ 10603492 h 12200772"/>
                <a:gd name="connsiteX265" fmla="*/ 6065626 w 6146409"/>
                <a:gd name="connsiteY265" fmla="*/ 10753070 h 12200772"/>
                <a:gd name="connsiteX266" fmla="*/ 6114956 w 6146409"/>
                <a:gd name="connsiteY266" fmla="*/ 10902646 h 12200772"/>
                <a:gd name="connsiteX267" fmla="*/ 6138197 w 6146409"/>
                <a:gd name="connsiteY267" fmla="*/ 10912076 h 12200772"/>
                <a:gd name="connsiteX268" fmla="*/ 6146406 w 6146409"/>
                <a:gd name="connsiteY268" fmla="*/ 10912076 h 12200772"/>
                <a:gd name="connsiteX269" fmla="*/ 6142302 w 6146409"/>
                <a:gd name="connsiteY269" fmla="*/ 10913740 h 12200772"/>
                <a:gd name="connsiteX270" fmla="*/ 6146406 w 6146409"/>
                <a:gd name="connsiteY270" fmla="*/ 10915404 h 12200772"/>
                <a:gd name="connsiteX271" fmla="*/ 6138197 w 6146409"/>
                <a:gd name="connsiteY271" fmla="*/ 10915404 h 12200772"/>
                <a:gd name="connsiteX272" fmla="*/ 6114955 w 6146409"/>
                <a:gd name="connsiteY272" fmla="*/ 10924834 h 12200772"/>
                <a:gd name="connsiteX273" fmla="*/ 6065625 w 6146409"/>
                <a:gd name="connsiteY273" fmla="*/ 11074412 h 12200772"/>
                <a:gd name="connsiteX274" fmla="*/ 6114955 w 6146409"/>
                <a:gd name="connsiteY274" fmla="*/ 11223988 h 12200772"/>
                <a:gd name="connsiteX275" fmla="*/ 6138197 w 6146409"/>
                <a:gd name="connsiteY275" fmla="*/ 11233416 h 12200772"/>
                <a:gd name="connsiteX276" fmla="*/ 6146405 w 6146409"/>
                <a:gd name="connsiteY276" fmla="*/ 11233416 h 12200772"/>
                <a:gd name="connsiteX277" fmla="*/ 6142301 w 6146409"/>
                <a:gd name="connsiteY277" fmla="*/ 11235082 h 12200772"/>
                <a:gd name="connsiteX278" fmla="*/ 6146406 w 6146409"/>
                <a:gd name="connsiteY278" fmla="*/ 11236746 h 12200772"/>
                <a:gd name="connsiteX279" fmla="*/ 6138197 w 6146409"/>
                <a:gd name="connsiteY279" fmla="*/ 11236746 h 12200772"/>
                <a:gd name="connsiteX280" fmla="*/ 6114955 w 6146409"/>
                <a:gd name="connsiteY280" fmla="*/ 11246176 h 12200772"/>
                <a:gd name="connsiteX281" fmla="*/ 6065625 w 6146409"/>
                <a:gd name="connsiteY281" fmla="*/ 11395752 h 12200772"/>
                <a:gd name="connsiteX282" fmla="*/ 6114955 w 6146409"/>
                <a:gd name="connsiteY282" fmla="*/ 11545330 h 12200772"/>
                <a:gd name="connsiteX283" fmla="*/ 6138197 w 6146409"/>
                <a:gd name="connsiteY283" fmla="*/ 11554758 h 12200772"/>
                <a:gd name="connsiteX284" fmla="*/ 6146405 w 6146409"/>
                <a:gd name="connsiteY284" fmla="*/ 11554758 h 12200772"/>
                <a:gd name="connsiteX285" fmla="*/ 6142301 w 6146409"/>
                <a:gd name="connsiteY285" fmla="*/ 11556424 h 12200772"/>
                <a:gd name="connsiteX286" fmla="*/ 6146405 w 6146409"/>
                <a:gd name="connsiteY286" fmla="*/ 11558088 h 12200772"/>
                <a:gd name="connsiteX287" fmla="*/ 6138197 w 6146409"/>
                <a:gd name="connsiteY287" fmla="*/ 11558088 h 12200772"/>
                <a:gd name="connsiteX288" fmla="*/ 6114955 w 6146409"/>
                <a:gd name="connsiteY288" fmla="*/ 11567518 h 12200772"/>
                <a:gd name="connsiteX289" fmla="*/ 6065625 w 6146409"/>
                <a:gd name="connsiteY289" fmla="*/ 11717094 h 12200772"/>
                <a:gd name="connsiteX290" fmla="*/ 6114955 w 6146409"/>
                <a:gd name="connsiteY290" fmla="*/ 11866672 h 12200772"/>
                <a:gd name="connsiteX291" fmla="*/ 6138197 w 6146409"/>
                <a:gd name="connsiteY291" fmla="*/ 11876100 h 12200772"/>
                <a:gd name="connsiteX292" fmla="*/ 6146405 w 6146409"/>
                <a:gd name="connsiteY292" fmla="*/ 11876100 h 12200772"/>
                <a:gd name="connsiteX293" fmla="*/ 6142301 w 6146409"/>
                <a:gd name="connsiteY293" fmla="*/ 11877766 h 12200772"/>
                <a:gd name="connsiteX294" fmla="*/ 6146405 w 6146409"/>
                <a:gd name="connsiteY294" fmla="*/ 11879430 h 12200772"/>
                <a:gd name="connsiteX295" fmla="*/ 6138197 w 6146409"/>
                <a:gd name="connsiteY295" fmla="*/ 11879430 h 12200772"/>
                <a:gd name="connsiteX296" fmla="*/ 6114955 w 6146409"/>
                <a:gd name="connsiteY296" fmla="*/ 11888860 h 12200772"/>
                <a:gd name="connsiteX297" fmla="*/ 6065625 w 6146409"/>
                <a:gd name="connsiteY297" fmla="*/ 12038436 h 12200772"/>
                <a:gd name="connsiteX298" fmla="*/ 6146405 w 6146409"/>
                <a:gd name="connsiteY298" fmla="*/ 12200772 h 12200772"/>
                <a:gd name="connsiteX299" fmla="*/ 5742600 w 6146409"/>
                <a:gd name="connsiteY299" fmla="*/ 12200772 h 12200772"/>
                <a:gd name="connsiteX300" fmla="*/ 5720978 w 6146409"/>
                <a:gd name="connsiteY300" fmla="*/ 12192000 h 12200772"/>
                <a:gd name="connsiteX301" fmla="*/ 0 w 6146409"/>
                <a:gd name="connsiteY301" fmla="*/ 12191999 h 12200772"/>
                <a:gd name="connsiteX302" fmla="*/ 0 w 6146409"/>
                <a:gd name="connsiteY302" fmla="*/ 0 h 12200772"/>
                <a:gd name="connsiteX303" fmla="*/ 6001104 w 6146409"/>
                <a:gd name="connsiteY303" fmla="*/ 0 h 12200772"/>
                <a:gd name="connsiteX304" fmla="*/ 6001104 w 6146409"/>
                <a:gd name="connsiteY304" fmla="*/ 2222 h 12200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</a:cxnLst>
              <a:rect l="l" t="t" r="r" b="b"/>
              <a:pathLst>
                <a:path w="6146409" h="12200772">
                  <a:moveTo>
                    <a:pt x="6146409" y="2222"/>
                  </a:moveTo>
                  <a:cubicBezTo>
                    <a:pt x="6101779" y="2222"/>
                    <a:pt x="6065629" y="74917"/>
                    <a:pt x="6065629" y="164558"/>
                  </a:cubicBezTo>
                  <a:cubicBezTo>
                    <a:pt x="6065629" y="231790"/>
                    <a:pt x="6085963" y="289488"/>
                    <a:pt x="6114959" y="314135"/>
                  </a:cubicBezTo>
                  <a:lnTo>
                    <a:pt x="6138200" y="323564"/>
                  </a:lnTo>
                  <a:lnTo>
                    <a:pt x="6146409" y="323564"/>
                  </a:lnTo>
                  <a:lnTo>
                    <a:pt x="6142304" y="325229"/>
                  </a:lnTo>
                  <a:lnTo>
                    <a:pt x="6146409" y="326894"/>
                  </a:lnTo>
                  <a:lnTo>
                    <a:pt x="6138200" y="326894"/>
                  </a:lnTo>
                  <a:lnTo>
                    <a:pt x="6114958" y="336323"/>
                  </a:lnTo>
                  <a:cubicBezTo>
                    <a:pt x="6085963" y="360970"/>
                    <a:pt x="6065628" y="418668"/>
                    <a:pt x="6065628" y="485900"/>
                  </a:cubicBezTo>
                  <a:cubicBezTo>
                    <a:pt x="6065628" y="553131"/>
                    <a:pt x="6085963" y="610829"/>
                    <a:pt x="6114958" y="635477"/>
                  </a:cubicBezTo>
                  <a:lnTo>
                    <a:pt x="6138200" y="644906"/>
                  </a:lnTo>
                  <a:lnTo>
                    <a:pt x="6146408" y="644906"/>
                  </a:lnTo>
                  <a:lnTo>
                    <a:pt x="6142304" y="646571"/>
                  </a:lnTo>
                  <a:lnTo>
                    <a:pt x="6146409" y="648235"/>
                  </a:lnTo>
                  <a:lnTo>
                    <a:pt x="6138200" y="648235"/>
                  </a:lnTo>
                  <a:lnTo>
                    <a:pt x="6114958" y="657664"/>
                  </a:lnTo>
                  <a:cubicBezTo>
                    <a:pt x="6085963" y="682312"/>
                    <a:pt x="6065628" y="740010"/>
                    <a:pt x="6065628" y="807242"/>
                  </a:cubicBezTo>
                  <a:cubicBezTo>
                    <a:pt x="6065628" y="874473"/>
                    <a:pt x="6085963" y="932171"/>
                    <a:pt x="6114958" y="956818"/>
                  </a:cubicBezTo>
                  <a:lnTo>
                    <a:pt x="6138200" y="966247"/>
                  </a:lnTo>
                  <a:lnTo>
                    <a:pt x="6146408" y="966247"/>
                  </a:lnTo>
                  <a:lnTo>
                    <a:pt x="6142304" y="967912"/>
                  </a:lnTo>
                  <a:lnTo>
                    <a:pt x="6146408" y="969577"/>
                  </a:lnTo>
                  <a:lnTo>
                    <a:pt x="6138200" y="969577"/>
                  </a:lnTo>
                  <a:lnTo>
                    <a:pt x="6114958" y="979006"/>
                  </a:lnTo>
                  <a:cubicBezTo>
                    <a:pt x="6085962" y="1003653"/>
                    <a:pt x="6065628" y="1061352"/>
                    <a:pt x="6065628" y="1128583"/>
                  </a:cubicBezTo>
                  <a:cubicBezTo>
                    <a:pt x="6065628" y="1195815"/>
                    <a:pt x="6085962" y="1253513"/>
                    <a:pt x="6114958" y="1278160"/>
                  </a:cubicBezTo>
                  <a:lnTo>
                    <a:pt x="6138200" y="1287589"/>
                  </a:lnTo>
                  <a:lnTo>
                    <a:pt x="6146408" y="1287589"/>
                  </a:lnTo>
                  <a:lnTo>
                    <a:pt x="6142304" y="1289254"/>
                  </a:lnTo>
                  <a:lnTo>
                    <a:pt x="6146408" y="1290919"/>
                  </a:lnTo>
                  <a:lnTo>
                    <a:pt x="6138199" y="1290919"/>
                  </a:lnTo>
                  <a:lnTo>
                    <a:pt x="6114958" y="1300348"/>
                  </a:lnTo>
                  <a:cubicBezTo>
                    <a:pt x="6085962" y="1324995"/>
                    <a:pt x="6065628" y="1382693"/>
                    <a:pt x="6065628" y="1449925"/>
                  </a:cubicBezTo>
                  <a:cubicBezTo>
                    <a:pt x="6065628" y="1517157"/>
                    <a:pt x="6085962" y="1574854"/>
                    <a:pt x="6114958" y="1599502"/>
                  </a:cubicBezTo>
                  <a:lnTo>
                    <a:pt x="6138199" y="1608931"/>
                  </a:lnTo>
                  <a:lnTo>
                    <a:pt x="6146408" y="1608931"/>
                  </a:lnTo>
                  <a:lnTo>
                    <a:pt x="6142304" y="1610596"/>
                  </a:lnTo>
                  <a:lnTo>
                    <a:pt x="6146408" y="1612261"/>
                  </a:lnTo>
                  <a:lnTo>
                    <a:pt x="6138199" y="1612261"/>
                  </a:lnTo>
                  <a:lnTo>
                    <a:pt x="6114958" y="1621690"/>
                  </a:lnTo>
                  <a:cubicBezTo>
                    <a:pt x="6085962" y="1646337"/>
                    <a:pt x="6065628" y="1704036"/>
                    <a:pt x="6065628" y="1771267"/>
                  </a:cubicBezTo>
                  <a:cubicBezTo>
                    <a:pt x="6065628" y="1838498"/>
                    <a:pt x="6085962" y="1896196"/>
                    <a:pt x="6114958" y="1920843"/>
                  </a:cubicBezTo>
                  <a:lnTo>
                    <a:pt x="6138199" y="1930273"/>
                  </a:lnTo>
                  <a:lnTo>
                    <a:pt x="6146408" y="1930273"/>
                  </a:lnTo>
                  <a:lnTo>
                    <a:pt x="6142303" y="1931938"/>
                  </a:lnTo>
                  <a:lnTo>
                    <a:pt x="6146408" y="1933603"/>
                  </a:lnTo>
                  <a:lnTo>
                    <a:pt x="6138199" y="1933603"/>
                  </a:lnTo>
                  <a:lnTo>
                    <a:pt x="6114957" y="1943032"/>
                  </a:lnTo>
                  <a:cubicBezTo>
                    <a:pt x="6085962" y="1967679"/>
                    <a:pt x="6065627" y="2025377"/>
                    <a:pt x="6065627" y="2092608"/>
                  </a:cubicBezTo>
                  <a:cubicBezTo>
                    <a:pt x="6065627" y="2159840"/>
                    <a:pt x="6085962" y="2217538"/>
                    <a:pt x="6114957" y="2242185"/>
                  </a:cubicBezTo>
                  <a:lnTo>
                    <a:pt x="6138199" y="2251614"/>
                  </a:lnTo>
                  <a:lnTo>
                    <a:pt x="6146407" y="2251614"/>
                  </a:lnTo>
                  <a:lnTo>
                    <a:pt x="6142303" y="2253279"/>
                  </a:lnTo>
                  <a:lnTo>
                    <a:pt x="6146408" y="2254944"/>
                  </a:lnTo>
                  <a:lnTo>
                    <a:pt x="6138199" y="2254944"/>
                  </a:lnTo>
                  <a:lnTo>
                    <a:pt x="6114957" y="2264374"/>
                  </a:lnTo>
                  <a:cubicBezTo>
                    <a:pt x="6085962" y="2289020"/>
                    <a:pt x="6065627" y="2346718"/>
                    <a:pt x="6065627" y="2413950"/>
                  </a:cubicBezTo>
                  <a:cubicBezTo>
                    <a:pt x="6065627" y="2481182"/>
                    <a:pt x="6085962" y="2538879"/>
                    <a:pt x="6114957" y="2563526"/>
                  </a:cubicBezTo>
                  <a:lnTo>
                    <a:pt x="6138199" y="2572956"/>
                  </a:lnTo>
                  <a:lnTo>
                    <a:pt x="6146407" y="2572956"/>
                  </a:lnTo>
                  <a:lnTo>
                    <a:pt x="6142303" y="2574620"/>
                  </a:lnTo>
                  <a:lnTo>
                    <a:pt x="6146407" y="2576286"/>
                  </a:lnTo>
                  <a:lnTo>
                    <a:pt x="6138199" y="2576286"/>
                  </a:lnTo>
                  <a:lnTo>
                    <a:pt x="6114957" y="2585714"/>
                  </a:lnTo>
                  <a:cubicBezTo>
                    <a:pt x="6085961" y="2610362"/>
                    <a:pt x="6065627" y="2668060"/>
                    <a:pt x="6065627" y="2735292"/>
                  </a:cubicBezTo>
                  <a:cubicBezTo>
                    <a:pt x="6065627" y="2802523"/>
                    <a:pt x="6085961" y="2860222"/>
                    <a:pt x="6114957" y="2884868"/>
                  </a:cubicBezTo>
                  <a:lnTo>
                    <a:pt x="6138199" y="2894298"/>
                  </a:lnTo>
                  <a:lnTo>
                    <a:pt x="6146407" y="2894298"/>
                  </a:lnTo>
                  <a:lnTo>
                    <a:pt x="6142303" y="2895963"/>
                  </a:lnTo>
                  <a:lnTo>
                    <a:pt x="6146407" y="2897627"/>
                  </a:lnTo>
                  <a:lnTo>
                    <a:pt x="6138199" y="2897627"/>
                  </a:lnTo>
                  <a:lnTo>
                    <a:pt x="6114957" y="2907056"/>
                  </a:lnTo>
                  <a:cubicBezTo>
                    <a:pt x="6085961" y="2931704"/>
                    <a:pt x="6065627" y="2989402"/>
                    <a:pt x="6065627" y="3056633"/>
                  </a:cubicBezTo>
                  <a:cubicBezTo>
                    <a:pt x="6065627" y="3123864"/>
                    <a:pt x="6085961" y="3181562"/>
                    <a:pt x="6114957" y="3206209"/>
                  </a:cubicBezTo>
                  <a:lnTo>
                    <a:pt x="6138199" y="3215638"/>
                  </a:lnTo>
                  <a:lnTo>
                    <a:pt x="6146407" y="3215638"/>
                  </a:lnTo>
                  <a:lnTo>
                    <a:pt x="6142303" y="3217303"/>
                  </a:lnTo>
                  <a:lnTo>
                    <a:pt x="6146407" y="3218969"/>
                  </a:lnTo>
                  <a:lnTo>
                    <a:pt x="6138198" y="3218969"/>
                  </a:lnTo>
                  <a:lnTo>
                    <a:pt x="6114956" y="3228397"/>
                  </a:lnTo>
                  <a:cubicBezTo>
                    <a:pt x="6085961" y="3253044"/>
                    <a:pt x="6065626" y="3310743"/>
                    <a:pt x="6065626" y="3377975"/>
                  </a:cubicBezTo>
                  <a:cubicBezTo>
                    <a:pt x="6065626" y="3445206"/>
                    <a:pt x="6085961" y="3502904"/>
                    <a:pt x="6114956" y="3527551"/>
                  </a:cubicBezTo>
                  <a:lnTo>
                    <a:pt x="6138198" y="3536980"/>
                  </a:lnTo>
                  <a:lnTo>
                    <a:pt x="6146407" y="3536980"/>
                  </a:lnTo>
                  <a:lnTo>
                    <a:pt x="6142303" y="3538645"/>
                  </a:lnTo>
                  <a:lnTo>
                    <a:pt x="6146407" y="3540310"/>
                  </a:lnTo>
                  <a:lnTo>
                    <a:pt x="6138198" y="3540310"/>
                  </a:lnTo>
                  <a:lnTo>
                    <a:pt x="6114956" y="3549739"/>
                  </a:lnTo>
                  <a:cubicBezTo>
                    <a:pt x="6085961" y="3574386"/>
                    <a:pt x="6065626" y="3632084"/>
                    <a:pt x="6065626" y="3699316"/>
                  </a:cubicBezTo>
                  <a:cubicBezTo>
                    <a:pt x="6065626" y="3766548"/>
                    <a:pt x="6085961" y="3824246"/>
                    <a:pt x="6114956" y="3848893"/>
                  </a:cubicBezTo>
                  <a:lnTo>
                    <a:pt x="6138198" y="3858322"/>
                  </a:lnTo>
                  <a:lnTo>
                    <a:pt x="6146406" y="3858322"/>
                  </a:lnTo>
                  <a:lnTo>
                    <a:pt x="6142302" y="3859987"/>
                  </a:lnTo>
                  <a:lnTo>
                    <a:pt x="6146407" y="3861652"/>
                  </a:lnTo>
                  <a:lnTo>
                    <a:pt x="6138198" y="3861652"/>
                  </a:lnTo>
                  <a:lnTo>
                    <a:pt x="6114956" y="3871081"/>
                  </a:lnTo>
                  <a:cubicBezTo>
                    <a:pt x="6085961" y="3895728"/>
                    <a:pt x="6065626" y="3953426"/>
                    <a:pt x="6065626" y="4020658"/>
                  </a:cubicBezTo>
                  <a:cubicBezTo>
                    <a:pt x="6065626" y="4087889"/>
                    <a:pt x="6085961" y="4145588"/>
                    <a:pt x="6114956" y="4170234"/>
                  </a:cubicBezTo>
                  <a:lnTo>
                    <a:pt x="6138198" y="4179664"/>
                  </a:lnTo>
                  <a:lnTo>
                    <a:pt x="6146406" y="4179664"/>
                  </a:lnTo>
                  <a:lnTo>
                    <a:pt x="6142302" y="4181329"/>
                  </a:lnTo>
                  <a:lnTo>
                    <a:pt x="6146406" y="4182993"/>
                  </a:lnTo>
                  <a:lnTo>
                    <a:pt x="6138198" y="4182993"/>
                  </a:lnTo>
                  <a:lnTo>
                    <a:pt x="6114956" y="4192423"/>
                  </a:lnTo>
                  <a:cubicBezTo>
                    <a:pt x="6085960" y="4217070"/>
                    <a:pt x="6065626" y="4274768"/>
                    <a:pt x="6065626" y="4342000"/>
                  </a:cubicBezTo>
                  <a:cubicBezTo>
                    <a:pt x="6065626" y="4409231"/>
                    <a:pt x="6085960" y="4466929"/>
                    <a:pt x="6114956" y="4491576"/>
                  </a:cubicBezTo>
                  <a:lnTo>
                    <a:pt x="6138198" y="4501005"/>
                  </a:lnTo>
                  <a:lnTo>
                    <a:pt x="6146406" y="4501005"/>
                  </a:lnTo>
                  <a:lnTo>
                    <a:pt x="6142302" y="4502670"/>
                  </a:lnTo>
                  <a:lnTo>
                    <a:pt x="6146406" y="4504335"/>
                  </a:lnTo>
                  <a:lnTo>
                    <a:pt x="6138198" y="4504335"/>
                  </a:lnTo>
                  <a:lnTo>
                    <a:pt x="6114956" y="4513765"/>
                  </a:lnTo>
                  <a:cubicBezTo>
                    <a:pt x="6085960" y="4538412"/>
                    <a:pt x="6065626" y="4596110"/>
                    <a:pt x="6065626" y="4663342"/>
                  </a:cubicBezTo>
                  <a:cubicBezTo>
                    <a:pt x="6065626" y="4730572"/>
                    <a:pt x="6085960" y="4788272"/>
                    <a:pt x="6114956" y="4812918"/>
                  </a:cubicBezTo>
                  <a:lnTo>
                    <a:pt x="6138197" y="4822348"/>
                  </a:lnTo>
                  <a:lnTo>
                    <a:pt x="6146406" y="4822348"/>
                  </a:lnTo>
                  <a:lnTo>
                    <a:pt x="6142302" y="4824012"/>
                  </a:lnTo>
                  <a:lnTo>
                    <a:pt x="6146406" y="4825677"/>
                  </a:lnTo>
                  <a:lnTo>
                    <a:pt x="6138197" y="4825677"/>
                  </a:lnTo>
                  <a:lnTo>
                    <a:pt x="6114955" y="4835106"/>
                  </a:lnTo>
                  <a:cubicBezTo>
                    <a:pt x="6085960" y="4859754"/>
                    <a:pt x="6065625" y="4917452"/>
                    <a:pt x="6065625" y="4984683"/>
                  </a:cubicBezTo>
                  <a:cubicBezTo>
                    <a:pt x="6065625" y="5051915"/>
                    <a:pt x="6085960" y="5109613"/>
                    <a:pt x="6114955" y="5134260"/>
                  </a:cubicBezTo>
                  <a:lnTo>
                    <a:pt x="6138197" y="5143689"/>
                  </a:lnTo>
                  <a:lnTo>
                    <a:pt x="6146405" y="5143689"/>
                  </a:lnTo>
                  <a:lnTo>
                    <a:pt x="6142301" y="5145354"/>
                  </a:lnTo>
                  <a:lnTo>
                    <a:pt x="6146406" y="5147018"/>
                  </a:lnTo>
                  <a:lnTo>
                    <a:pt x="6138197" y="5147018"/>
                  </a:lnTo>
                  <a:lnTo>
                    <a:pt x="6114955" y="5156448"/>
                  </a:lnTo>
                  <a:cubicBezTo>
                    <a:pt x="6085960" y="5181095"/>
                    <a:pt x="6065625" y="5238793"/>
                    <a:pt x="6065625" y="5306025"/>
                  </a:cubicBezTo>
                  <a:cubicBezTo>
                    <a:pt x="6065625" y="5373257"/>
                    <a:pt x="6085960" y="5430955"/>
                    <a:pt x="6114955" y="5455601"/>
                  </a:cubicBezTo>
                  <a:lnTo>
                    <a:pt x="6138197" y="5465031"/>
                  </a:lnTo>
                  <a:lnTo>
                    <a:pt x="6146405" y="5465031"/>
                  </a:lnTo>
                  <a:lnTo>
                    <a:pt x="6142301" y="5466695"/>
                  </a:lnTo>
                  <a:lnTo>
                    <a:pt x="6146405" y="5468361"/>
                  </a:lnTo>
                  <a:lnTo>
                    <a:pt x="6138197" y="5468361"/>
                  </a:lnTo>
                  <a:lnTo>
                    <a:pt x="6114955" y="5477790"/>
                  </a:lnTo>
                  <a:cubicBezTo>
                    <a:pt x="6085959" y="5502437"/>
                    <a:pt x="6065625" y="5560135"/>
                    <a:pt x="6065625" y="5627367"/>
                  </a:cubicBezTo>
                  <a:cubicBezTo>
                    <a:pt x="6065625" y="5694598"/>
                    <a:pt x="6085959" y="5752297"/>
                    <a:pt x="6114955" y="5776943"/>
                  </a:cubicBezTo>
                  <a:lnTo>
                    <a:pt x="6138197" y="5786373"/>
                  </a:lnTo>
                  <a:lnTo>
                    <a:pt x="6146405" y="5786373"/>
                  </a:lnTo>
                  <a:lnTo>
                    <a:pt x="6142301" y="5788037"/>
                  </a:lnTo>
                  <a:lnTo>
                    <a:pt x="6146405" y="5789702"/>
                  </a:lnTo>
                  <a:lnTo>
                    <a:pt x="6138197" y="5789702"/>
                  </a:lnTo>
                  <a:lnTo>
                    <a:pt x="6114955" y="5799131"/>
                  </a:lnTo>
                  <a:cubicBezTo>
                    <a:pt x="6085959" y="5823779"/>
                    <a:pt x="6065625" y="5881477"/>
                    <a:pt x="6065625" y="5948709"/>
                  </a:cubicBezTo>
                  <a:cubicBezTo>
                    <a:pt x="6065625" y="5993530"/>
                    <a:pt x="6074662" y="6034114"/>
                    <a:pt x="6089279" y="6063492"/>
                  </a:cubicBezTo>
                  <a:lnTo>
                    <a:pt x="6110280" y="6091951"/>
                  </a:lnTo>
                  <a:lnTo>
                    <a:pt x="6146409" y="6091951"/>
                  </a:lnTo>
                  <a:lnTo>
                    <a:pt x="6122875" y="6101498"/>
                  </a:lnTo>
                  <a:lnTo>
                    <a:pt x="6146405" y="6111044"/>
                  </a:lnTo>
                  <a:lnTo>
                    <a:pt x="6110284" y="6111044"/>
                  </a:lnTo>
                  <a:lnTo>
                    <a:pt x="6089282" y="6139503"/>
                  </a:lnTo>
                  <a:cubicBezTo>
                    <a:pt x="6074666" y="6168881"/>
                    <a:pt x="6065629" y="6209465"/>
                    <a:pt x="6065629" y="6254286"/>
                  </a:cubicBezTo>
                  <a:cubicBezTo>
                    <a:pt x="6065629" y="6321517"/>
                    <a:pt x="6085963" y="6379216"/>
                    <a:pt x="6114959" y="6403863"/>
                  </a:cubicBezTo>
                  <a:lnTo>
                    <a:pt x="6138200" y="6413292"/>
                  </a:lnTo>
                  <a:lnTo>
                    <a:pt x="6146409" y="6413292"/>
                  </a:lnTo>
                  <a:lnTo>
                    <a:pt x="6142304" y="6414957"/>
                  </a:lnTo>
                  <a:lnTo>
                    <a:pt x="6146409" y="6416622"/>
                  </a:lnTo>
                  <a:lnTo>
                    <a:pt x="6138200" y="6416622"/>
                  </a:lnTo>
                  <a:lnTo>
                    <a:pt x="6114958" y="6426051"/>
                  </a:lnTo>
                  <a:cubicBezTo>
                    <a:pt x="6085963" y="6450698"/>
                    <a:pt x="6065628" y="6508396"/>
                    <a:pt x="6065628" y="6575628"/>
                  </a:cubicBezTo>
                  <a:cubicBezTo>
                    <a:pt x="6065628" y="6642859"/>
                    <a:pt x="6085963" y="6700557"/>
                    <a:pt x="6114958" y="6725204"/>
                  </a:cubicBezTo>
                  <a:lnTo>
                    <a:pt x="6138200" y="6734633"/>
                  </a:lnTo>
                  <a:lnTo>
                    <a:pt x="6146408" y="6734633"/>
                  </a:lnTo>
                  <a:lnTo>
                    <a:pt x="6142304" y="6736299"/>
                  </a:lnTo>
                  <a:lnTo>
                    <a:pt x="6146409" y="6737963"/>
                  </a:lnTo>
                  <a:lnTo>
                    <a:pt x="6138200" y="6737963"/>
                  </a:lnTo>
                  <a:lnTo>
                    <a:pt x="6114958" y="6747392"/>
                  </a:lnTo>
                  <a:cubicBezTo>
                    <a:pt x="6085963" y="6772040"/>
                    <a:pt x="6065628" y="6829738"/>
                    <a:pt x="6065628" y="6896970"/>
                  </a:cubicBezTo>
                  <a:cubicBezTo>
                    <a:pt x="6065628" y="6964201"/>
                    <a:pt x="6085963" y="7021899"/>
                    <a:pt x="6114958" y="7046546"/>
                  </a:cubicBezTo>
                  <a:lnTo>
                    <a:pt x="6138200" y="7055975"/>
                  </a:lnTo>
                  <a:lnTo>
                    <a:pt x="6146408" y="7055975"/>
                  </a:lnTo>
                  <a:lnTo>
                    <a:pt x="6142304" y="7057640"/>
                  </a:lnTo>
                  <a:lnTo>
                    <a:pt x="6146408" y="7059305"/>
                  </a:lnTo>
                  <a:lnTo>
                    <a:pt x="6138200" y="7059305"/>
                  </a:lnTo>
                  <a:lnTo>
                    <a:pt x="6114958" y="7068734"/>
                  </a:lnTo>
                  <a:cubicBezTo>
                    <a:pt x="6085962" y="7093381"/>
                    <a:pt x="6065628" y="7151080"/>
                    <a:pt x="6065628" y="7218311"/>
                  </a:cubicBezTo>
                  <a:cubicBezTo>
                    <a:pt x="6065628" y="7285542"/>
                    <a:pt x="6085962" y="7343241"/>
                    <a:pt x="6114958" y="7367888"/>
                  </a:cubicBezTo>
                  <a:lnTo>
                    <a:pt x="6138200" y="7377317"/>
                  </a:lnTo>
                  <a:lnTo>
                    <a:pt x="6146408" y="7377317"/>
                  </a:lnTo>
                  <a:lnTo>
                    <a:pt x="6142304" y="7378982"/>
                  </a:lnTo>
                  <a:lnTo>
                    <a:pt x="6146408" y="7380647"/>
                  </a:lnTo>
                  <a:lnTo>
                    <a:pt x="6138199" y="7380647"/>
                  </a:lnTo>
                  <a:lnTo>
                    <a:pt x="6114958" y="7390076"/>
                  </a:lnTo>
                  <a:cubicBezTo>
                    <a:pt x="6085962" y="7414723"/>
                    <a:pt x="6065628" y="7472421"/>
                    <a:pt x="6065628" y="7539653"/>
                  </a:cubicBezTo>
                  <a:cubicBezTo>
                    <a:pt x="6065628" y="7606885"/>
                    <a:pt x="6085962" y="7664582"/>
                    <a:pt x="6114958" y="7689230"/>
                  </a:cubicBezTo>
                  <a:lnTo>
                    <a:pt x="6138199" y="7698659"/>
                  </a:lnTo>
                  <a:lnTo>
                    <a:pt x="6146408" y="7698659"/>
                  </a:lnTo>
                  <a:lnTo>
                    <a:pt x="6142304" y="7700324"/>
                  </a:lnTo>
                  <a:lnTo>
                    <a:pt x="6146408" y="7701989"/>
                  </a:lnTo>
                  <a:lnTo>
                    <a:pt x="6138199" y="7701989"/>
                  </a:lnTo>
                  <a:lnTo>
                    <a:pt x="6114958" y="7711418"/>
                  </a:lnTo>
                  <a:cubicBezTo>
                    <a:pt x="6085962" y="7736065"/>
                    <a:pt x="6065628" y="7793763"/>
                    <a:pt x="6065628" y="7860994"/>
                  </a:cubicBezTo>
                  <a:cubicBezTo>
                    <a:pt x="6065628" y="7928226"/>
                    <a:pt x="6085962" y="7985924"/>
                    <a:pt x="6114958" y="8010571"/>
                  </a:cubicBezTo>
                  <a:lnTo>
                    <a:pt x="6138199" y="8020001"/>
                  </a:lnTo>
                  <a:lnTo>
                    <a:pt x="6146408" y="8020001"/>
                  </a:lnTo>
                  <a:lnTo>
                    <a:pt x="6142303" y="8021666"/>
                  </a:lnTo>
                  <a:lnTo>
                    <a:pt x="6146408" y="8023331"/>
                  </a:lnTo>
                  <a:lnTo>
                    <a:pt x="6138199" y="8023331"/>
                  </a:lnTo>
                  <a:lnTo>
                    <a:pt x="6114957" y="8032759"/>
                  </a:lnTo>
                  <a:cubicBezTo>
                    <a:pt x="6085962" y="8057407"/>
                    <a:pt x="6065627" y="8115105"/>
                    <a:pt x="6065627" y="8182336"/>
                  </a:cubicBezTo>
                  <a:cubicBezTo>
                    <a:pt x="6065627" y="8249568"/>
                    <a:pt x="6085962" y="8307266"/>
                    <a:pt x="6114957" y="8331913"/>
                  </a:cubicBezTo>
                  <a:lnTo>
                    <a:pt x="6138199" y="8341342"/>
                  </a:lnTo>
                  <a:lnTo>
                    <a:pt x="6146407" y="8341342"/>
                  </a:lnTo>
                  <a:lnTo>
                    <a:pt x="6142303" y="8343007"/>
                  </a:lnTo>
                  <a:lnTo>
                    <a:pt x="6146408" y="8344672"/>
                  </a:lnTo>
                  <a:lnTo>
                    <a:pt x="6138199" y="8344672"/>
                  </a:lnTo>
                  <a:lnTo>
                    <a:pt x="6114957" y="8354101"/>
                  </a:lnTo>
                  <a:cubicBezTo>
                    <a:pt x="6085962" y="8378748"/>
                    <a:pt x="6065627" y="8436446"/>
                    <a:pt x="6065627" y="8503678"/>
                  </a:cubicBezTo>
                  <a:cubicBezTo>
                    <a:pt x="6065627" y="8570910"/>
                    <a:pt x="6085962" y="8628606"/>
                    <a:pt x="6114957" y="8653254"/>
                  </a:cubicBezTo>
                  <a:lnTo>
                    <a:pt x="6138199" y="8662684"/>
                  </a:lnTo>
                  <a:lnTo>
                    <a:pt x="6146407" y="8662684"/>
                  </a:lnTo>
                  <a:lnTo>
                    <a:pt x="6142303" y="8664348"/>
                  </a:lnTo>
                  <a:lnTo>
                    <a:pt x="6146407" y="8666014"/>
                  </a:lnTo>
                  <a:lnTo>
                    <a:pt x="6138199" y="8666014"/>
                  </a:lnTo>
                  <a:lnTo>
                    <a:pt x="6114957" y="8675442"/>
                  </a:lnTo>
                  <a:cubicBezTo>
                    <a:pt x="6085961" y="8700090"/>
                    <a:pt x="6065627" y="8757788"/>
                    <a:pt x="6065627" y="8825020"/>
                  </a:cubicBezTo>
                  <a:cubicBezTo>
                    <a:pt x="6065627" y="8892250"/>
                    <a:pt x="6085961" y="8949950"/>
                    <a:pt x="6114957" y="8974596"/>
                  </a:cubicBezTo>
                  <a:lnTo>
                    <a:pt x="6138199" y="8984026"/>
                  </a:lnTo>
                  <a:lnTo>
                    <a:pt x="6146407" y="8984026"/>
                  </a:lnTo>
                  <a:lnTo>
                    <a:pt x="6142303" y="8985690"/>
                  </a:lnTo>
                  <a:lnTo>
                    <a:pt x="6146407" y="8987354"/>
                  </a:lnTo>
                  <a:lnTo>
                    <a:pt x="6138199" y="8987354"/>
                  </a:lnTo>
                  <a:lnTo>
                    <a:pt x="6114957" y="8996784"/>
                  </a:lnTo>
                  <a:cubicBezTo>
                    <a:pt x="6085961" y="9021432"/>
                    <a:pt x="6065627" y="9079130"/>
                    <a:pt x="6065627" y="9146360"/>
                  </a:cubicBezTo>
                  <a:cubicBezTo>
                    <a:pt x="6065627" y="9213592"/>
                    <a:pt x="6085961" y="9271290"/>
                    <a:pt x="6114957" y="9295936"/>
                  </a:cubicBezTo>
                  <a:lnTo>
                    <a:pt x="6138199" y="9305366"/>
                  </a:lnTo>
                  <a:lnTo>
                    <a:pt x="6146407" y="9305366"/>
                  </a:lnTo>
                  <a:lnTo>
                    <a:pt x="6142303" y="9307030"/>
                  </a:lnTo>
                  <a:lnTo>
                    <a:pt x="6146407" y="9308696"/>
                  </a:lnTo>
                  <a:lnTo>
                    <a:pt x="6138198" y="9308696"/>
                  </a:lnTo>
                  <a:lnTo>
                    <a:pt x="6114956" y="9318126"/>
                  </a:lnTo>
                  <a:cubicBezTo>
                    <a:pt x="6085961" y="9342772"/>
                    <a:pt x="6065626" y="9400470"/>
                    <a:pt x="6065626" y="9467702"/>
                  </a:cubicBezTo>
                  <a:cubicBezTo>
                    <a:pt x="6065626" y="9534934"/>
                    <a:pt x="6085961" y="9592632"/>
                    <a:pt x="6114956" y="9617278"/>
                  </a:cubicBezTo>
                  <a:lnTo>
                    <a:pt x="6138198" y="9626708"/>
                  </a:lnTo>
                  <a:lnTo>
                    <a:pt x="6146407" y="9626708"/>
                  </a:lnTo>
                  <a:lnTo>
                    <a:pt x="6142303" y="9628372"/>
                  </a:lnTo>
                  <a:lnTo>
                    <a:pt x="6146407" y="9630038"/>
                  </a:lnTo>
                  <a:lnTo>
                    <a:pt x="6138198" y="9630038"/>
                  </a:lnTo>
                  <a:lnTo>
                    <a:pt x="6114956" y="9639466"/>
                  </a:lnTo>
                  <a:cubicBezTo>
                    <a:pt x="6085961" y="9664114"/>
                    <a:pt x="6065626" y="9721812"/>
                    <a:pt x="6065626" y="9789044"/>
                  </a:cubicBezTo>
                  <a:cubicBezTo>
                    <a:pt x="6065626" y="9856276"/>
                    <a:pt x="6085961" y="9913974"/>
                    <a:pt x="6114956" y="9938620"/>
                  </a:cubicBezTo>
                  <a:lnTo>
                    <a:pt x="6138198" y="9948050"/>
                  </a:lnTo>
                  <a:lnTo>
                    <a:pt x="6146406" y="9948050"/>
                  </a:lnTo>
                  <a:lnTo>
                    <a:pt x="6142302" y="9949714"/>
                  </a:lnTo>
                  <a:lnTo>
                    <a:pt x="6146407" y="9951380"/>
                  </a:lnTo>
                  <a:lnTo>
                    <a:pt x="6138198" y="9951380"/>
                  </a:lnTo>
                  <a:lnTo>
                    <a:pt x="6114956" y="9960808"/>
                  </a:lnTo>
                  <a:cubicBezTo>
                    <a:pt x="6085961" y="9985456"/>
                    <a:pt x="6065626" y="10043154"/>
                    <a:pt x="6065626" y="10110386"/>
                  </a:cubicBezTo>
                  <a:cubicBezTo>
                    <a:pt x="6065626" y="10177616"/>
                    <a:pt x="6085961" y="10235316"/>
                    <a:pt x="6114956" y="10259962"/>
                  </a:cubicBezTo>
                  <a:lnTo>
                    <a:pt x="6138198" y="10269392"/>
                  </a:lnTo>
                  <a:lnTo>
                    <a:pt x="6146406" y="10269392"/>
                  </a:lnTo>
                  <a:lnTo>
                    <a:pt x="6142302" y="10271056"/>
                  </a:lnTo>
                  <a:lnTo>
                    <a:pt x="6146406" y="10272722"/>
                  </a:lnTo>
                  <a:lnTo>
                    <a:pt x="6138198" y="10272722"/>
                  </a:lnTo>
                  <a:lnTo>
                    <a:pt x="6114956" y="10282150"/>
                  </a:lnTo>
                  <a:cubicBezTo>
                    <a:pt x="6085960" y="10306798"/>
                    <a:pt x="6065626" y="10364496"/>
                    <a:pt x="6065626" y="10431728"/>
                  </a:cubicBezTo>
                  <a:cubicBezTo>
                    <a:pt x="6065626" y="10498958"/>
                    <a:pt x="6085960" y="10556658"/>
                    <a:pt x="6114956" y="10581304"/>
                  </a:cubicBezTo>
                  <a:lnTo>
                    <a:pt x="6138198" y="10590734"/>
                  </a:lnTo>
                  <a:lnTo>
                    <a:pt x="6146406" y="10590734"/>
                  </a:lnTo>
                  <a:lnTo>
                    <a:pt x="6142302" y="10592398"/>
                  </a:lnTo>
                  <a:lnTo>
                    <a:pt x="6146406" y="10594062"/>
                  </a:lnTo>
                  <a:lnTo>
                    <a:pt x="6138198" y="10594062"/>
                  </a:lnTo>
                  <a:lnTo>
                    <a:pt x="6114956" y="10603492"/>
                  </a:lnTo>
                  <a:cubicBezTo>
                    <a:pt x="6085960" y="10628140"/>
                    <a:pt x="6065626" y="10685838"/>
                    <a:pt x="6065626" y="10753070"/>
                  </a:cubicBezTo>
                  <a:cubicBezTo>
                    <a:pt x="6065626" y="10820300"/>
                    <a:pt x="6085960" y="10878000"/>
                    <a:pt x="6114956" y="10902646"/>
                  </a:cubicBezTo>
                  <a:lnTo>
                    <a:pt x="6138197" y="10912076"/>
                  </a:lnTo>
                  <a:lnTo>
                    <a:pt x="6146406" y="10912076"/>
                  </a:lnTo>
                  <a:lnTo>
                    <a:pt x="6142302" y="10913740"/>
                  </a:lnTo>
                  <a:lnTo>
                    <a:pt x="6146406" y="10915404"/>
                  </a:lnTo>
                  <a:lnTo>
                    <a:pt x="6138197" y="10915404"/>
                  </a:lnTo>
                  <a:lnTo>
                    <a:pt x="6114955" y="10924834"/>
                  </a:lnTo>
                  <a:cubicBezTo>
                    <a:pt x="6085960" y="10949482"/>
                    <a:pt x="6065625" y="11007180"/>
                    <a:pt x="6065625" y="11074412"/>
                  </a:cubicBezTo>
                  <a:cubicBezTo>
                    <a:pt x="6065625" y="11141642"/>
                    <a:pt x="6085960" y="11199340"/>
                    <a:pt x="6114955" y="11223988"/>
                  </a:cubicBezTo>
                  <a:lnTo>
                    <a:pt x="6138197" y="11233416"/>
                  </a:lnTo>
                  <a:lnTo>
                    <a:pt x="6146405" y="11233416"/>
                  </a:lnTo>
                  <a:lnTo>
                    <a:pt x="6142301" y="11235082"/>
                  </a:lnTo>
                  <a:lnTo>
                    <a:pt x="6146406" y="11236746"/>
                  </a:lnTo>
                  <a:lnTo>
                    <a:pt x="6138197" y="11236746"/>
                  </a:lnTo>
                  <a:lnTo>
                    <a:pt x="6114955" y="11246176"/>
                  </a:lnTo>
                  <a:cubicBezTo>
                    <a:pt x="6085960" y="11270824"/>
                    <a:pt x="6065625" y="11328522"/>
                    <a:pt x="6065625" y="11395752"/>
                  </a:cubicBezTo>
                  <a:cubicBezTo>
                    <a:pt x="6065625" y="11462984"/>
                    <a:pt x="6085960" y="11520682"/>
                    <a:pt x="6114955" y="11545330"/>
                  </a:cubicBezTo>
                  <a:lnTo>
                    <a:pt x="6138197" y="11554758"/>
                  </a:lnTo>
                  <a:lnTo>
                    <a:pt x="6146405" y="11554758"/>
                  </a:lnTo>
                  <a:lnTo>
                    <a:pt x="6142301" y="11556424"/>
                  </a:lnTo>
                  <a:lnTo>
                    <a:pt x="6146405" y="11558088"/>
                  </a:lnTo>
                  <a:lnTo>
                    <a:pt x="6138197" y="11558088"/>
                  </a:lnTo>
                  <a:lnTo>
                    <a:pt x="6114955" y="11567518"/>
                  </a:lnTo>
                  <a:cubicBezTo>
                    <a:pt x="6085959" y="11592166"/>
                    <a:pt x="6065625" y="11649862"/>
                    <a:pt x="6065625" y="11717094"/>
                  </a:cubicBezTo>
                  <a:cubicBezTo>
                    <a:pt x="6065625" y="11784326"/>
                    <a:pt x="6085959" y="11842024"/>
                    <a:pt x="6114955" y="11866672"/>
                  </a:cubicBezTo>
                  <a:lnTo>
                    <a:pt x="6138197" y="11876100"/>
                  </a:lnTo>
                  <a:lnTo>
                    <a:pt x="6146405" y="11876100"/>
                  </a:lnTo>
                  <a:lnTo>
                    <a:pt x="6142301" y="11877766"/>
                  </a:lnTo>
                  <a:lnTo>
                    <a:pt x="6146405" y="11879430"/>
                  </a:lnTo>
                  <a:lnTo>
                    <a:pt x="6138197" y="11879430"/>
                  </a:lnTo>
                  <a:lnTo>
                    <a:pt x="6114955" y="11888860"/>
                  </a:lnTo>
                  <a:cubicBezTo>
                    <a:pt x="6085959" y="11913506"/>
                    <a:pt x="6065625" y="11971206"/>
                    <a:pt x="6065625" y="12038436"/>
                  </a:cubicBezTo>
                  <a:cubicBezTo>
                    <a:pt x="6065625" y="12128078"/>
                    <a:pt x="6101775" y="12200772"/>
                    <a:pt x="6146405" y="12200772"/>
                  </a:cubicBezTo>
                  <a:lnTo>
                    <a:pt x="5742600" y="12200772"/>
                  </a:lnTo>
                  <a:lnTo>
                    <a:pt x="5720978" y="12192000"/>
                  </a:lnTo>
                  <a:lnTo>
                    <a:pt x="0" y="12191999"/>
                  </a:lnTo>
                  <a:lnTo>
                    <a:pt x="0" y="0"/>
                  </a:lnTo>
                  <a:lnTo>
                    <a:pt x="6001104" y="0"/>
                  </a:lnTo>
                  <a:lnTo>
                    <a:pt x="6001104" y="2222"/>
                  </a:lnTo>
                  <a:close/>
                </a:path>
              </a:pathLst>
            </a:custGeom>
            <a:solidFill>
              <a:srgbClr val="8FDAE1"/>
            </a:solidFill>
            <a:ln>
              <a:noFill/>
            </a:ln>
            <a:effectLst>
              <a:outerShdw dist="25400" dir="16200000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65" name="자유형 164"/>
            <p:cNvSpPr/>
            <p:nvPr/>
          </p:nvSpPr>
          <p:spPr>
            <a:xfrm>
              <a:off x="220080" y="850900"/>
              <a:ext cx="11971920" cy="6007101"/>
            </a:xfrm>
            <a:custGeom>
              <a:avLst/>
              <a:gdLst>
                <a:gd name="connsiteX0" fmla="*/ 11959246 w 11971920"/>
                <a:gd name="connsiteY0" fmla="*/ 3886200 h 6007101"/>
                <a:gd name="connsiteX1" fmla="*/ 11971920 w 11971920"/>
                <a:gd name="connsiteY1" fmla="*/ 6007100 h 6007101"/>
                <a:gd name="connsiteX2" fmla="*/ 11959246 w 11971920"/>
                <a:gd name="connsiteY2" fmla="*/ 5998962 h 6007101"/>
                <a:gd name="connsiteX3" fmla="*/ 6826440 w 11971920"/>
                <a:gd name="connsiteY3" fmla="*/ 0 h 6007101"/>
                <a:gd name="connsiteX4" fmla="*/ 9031646 w 11971920"/>
                <a:gd name="connsiteY4" fmla="*/ 393700 h 6007101"/>
                <a:gd name="connsiteX5" fmla="*/ 10527130 w 11971920"/>
                <a:gd name="connsiteY5" fmla="*/ 495300 h 6007101"/>
                <a:gd name="connsiteX6" fmla="*/ 11502997 w 11971920"/>
                <a:gd name="connsiteY6" fmla="*/ 1498600 h 6007101"/>
                <a:gd name="connsiteX7" fmla="*/ 11528344 w 11971920"/>
                <a:gd name="connsiteY7" fmla="*/ 2654300 h 6007101"/>
                <a:gd name="connsiteX8" fmla="*/ 11794490 w 11971920"/>
                <a:gd name="connsiteY8" fmla="*/ 3022600 h 6007101"/>
                <a:gd name="connsiteX9" fmla="*/ 11944756 w 11971920"/>
                <a:gd name="connsiteY9" fmla="*/ 3810247 h 6007101"/>
                <a:gd name="connsiteX10" fmla="*/ 11528344 w 11971920"/>
                <a:gd name="connsiteY10" fmla="*/ 6007100 h 6007101"/>
                <a:gd name="connsiteX11" fmla="*/ 11946572 w 11971920"/>
                <a:gd name="connsiteY11" fmla="*/ 6007100 h 6007101"/>
                <a:gd name="connsiteX12" fmla="*/ 11946573 w 11971920"/>
                <a:gd name="connsiteY12" fmla="*/ 6007101 h 6007101"/>
                <a:gd name="connsiteX13" fmla="*/ 707963 w 11971920"/>
                <a:gd name="connsiteY13" fmla="*/ 6007101 h 6007101"/>
                <a:gd name="connsiteX14" fmla="*/ 64959 w 11971920"/>
                <a:gd name="connsiteY14" fmla="*/ 5114460 h 6007101"/>
                <a:gd name="connsiteX15" fmla="*/ 0 w 11971920"/>
                <a:gd name="connsiteY15" fmla="*/ 5012032 h 6007101"/>
                <a:gd name="connsiteX16" fmla="*/ 161520 w 11971920"/>
                <a:gd name="connsiteY16" fmla="*/ 4241816 h 6007101"/>
                <a:gd name="connsiteX17" fmla="*/ 85479 w 11971920"/>
                <a:gd name="connsiteY17" fmla="*/ 2120916 h 6007101"/>
                <a:gd name="connsiteX18" fmla="*/ 516381 w 11971920"/>
                <a:gd name="connsiteY18" fmla="*/ 1130316 h 6007101"/>
                <a:gd name="connsiteX19" fmla="*/ 2227317 w 11971920"/>
                <a:gd name="connsiteY19" fmla="*/ 431816 h 6007101"/>
                <a:gd name="connsiteX20" fmla="*/ 4900006 w 11971920"/>
                <a:gd name="connsiteY20" fmla="*/ 27551 h 6007101"/>
                <a:gd name="connsiteX21" fmla="*/ 4912695 w 11971920"/>
                <a:gd name="connsiteY21" fmla="*/ 12732 h 6007101"/>
                <a:gd name="connsiteX22" fmla="*/ 6813798 w 11971920"/>
                <a:gd name="connsiteY22" fmla="*/ 12732 h 6007101"/>
                <a:gd name="connsiteX23" fmla="*/ 6822424 w 11971920"/>
                <a:gd name="connsiteY23" fmla="*/ 22806 h 600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971920" h="6007101">
                  <a:moveTo>
                    <a:pt x="11959246" y="3886200"/>
                  </a:moveTo>
                  <a:cubicBezTo>
                    <a:pt x="11963471" y="4593167"/>
                    <a:pt x="11967696" y="5300133"/>
                    <a:pt x="11971920" y="6007100"/>
                  </a:cubicBezTo>
                  <a:lnTo>
                    <a:pt x="11959246" y="5998962"/>
                  </a:lnTo>
                  <a:close/>
                  <a:moveTo>
                    <a:pt x="6826440" y="0"/>
                  </a:moveTo>
                  <a:cubicBezTo>
                    <a:pt x="7561509" y="131233"/>
                    <a:pt x="8414864" y="311150"/>
                    <a:pt x="9031646" y="393700"/>
                  </a:cubicBezTo>
                  <a:cubicBezTo>
                    <a:pt x="9648428" y="476250"/>
                    <a:pt x="10028636" y="461433"/>
                    <a:pt x="10527130" y="495300"/>
                  </a:cubicBezTo>
                  <a:lnTo>
                    <a:pt x="11502997" y="1498600"/>
                  </a:lnTo>
                  <a:lnTo>
                    <a:pt x="11528344" y="2654300"/>
                  </a:lnTo>
                  <a:lnTo>
                    <a:pt x="11794490" y="3022600"/>
                  </a:lnTo>
                  <a:lnTo>
                    <a:pt x="11944756" y="3810247"/>
                  </a:lnTo>
                  <a:lnTo>
                    <a:pt x="11528344" y="6007100"/>
                  </a:lnTo>
                  <a:lnTo>
                    <a:pt x="11946572" y="6007100"/>
                  </a:lnTo>
                  <a:lnTo>
                    <a:pt x="11946573" y="6007101"/>
                  </a:lnTo>
                  <a:lnTo>
                    <a:pt x="707963" y="6007101"/>
                  </a:lnTo>
                  <a:lnTo>
                    <a:pt x="64959" y="5114460"/>
                  </a:lnTo>
                  <a:lnTo>
                    <a:pt x="0" y="5012032"/>
                  </a:lnTo>
                  <a:lnTo>
                    <a:pt x="161520" y="4241816"/>
                  </a:lnTo>
                  <a:lnTo>
                    <a:pt x="85479" y="2120916"/>
                  </a:lnTo>
                  <a:lnTo>
                    <a:pt x="516381" y="1130316"/>
                  </a:lnTo>
                  <a:lnTo>
                    <a:pt x="2227317" y="431816"/>
                  </a:lnTo>
                  <a:lnTo>
                    <a:pt x="4900006" y="27551"/>
                  </a:lnTo>
                  <a:lnTo>
                    <a:pt x="4912695" y="12732"/>
                  </a:lnTo>
                  <a:lnTo>
                    <a:pt x="6813798" y="12732"/>
                  </a:lnTo>
                  <a:lnTo>
                    <a:pt x="6822424" y="228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dist="63500" dir="16200000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5165786" y="150816"/>
            <a:ext cx="1860427" cy="715878"/>
            <a:chOff x="3684588" y="1674813"/>
            <a:chExt cx="4822825" cy="1855787"/>
          </a:xfrm>
        </p:grpSpPr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3684588" y="2152650"/>
              <a:ext cx="4822825" cy="1370013"/>
            </a:xfrm>
            <a:custGeom>
              <a:avLst/>
              <a:gdLst>
                <a:gd name="T0" fmla="*/ 1495 w 9115"/>
                <a:gd name="T1" fmla="*/ 0 h 2589"/>
                <a:gd name="T2" fmla="*/ 0 w 9115"/>
                <a:gd name="T3" fmla="*/ 2589 h 2589"/>
                <a:gd name="T4" fmla="*/ 9115 w 9115"/>
                <a:gd name="T5" fmla="*/ 2589 h 2589"/>
                <a:gd name="T6" fmla="*/ 7527 w 9115"/>
                <a:gd name="T7" fmla="*/ 27 h 2589"/>
                <a:gd name="T8" fmla="*/ 5881 w 9115"/>
                <a:gd name="T9" fmla="*/ 1824 h 2589"/>
                <a:gd name="T10" fmla="*/ 2706 w 9115"/>
                <a:gd name="T11" fmla="*/ 1794 h 2589"/>
                <a:gd name="T12" fmla="*/ 1495 w 9115"/>
                <a:gd name="T13" fmla="*/ 0 h 2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115" h="2589">
                  <a:moveTo>
                    <a:pt x="1495" y="0"/>
                  </a:moveTo>
                  <a:lnTo>
                    <a:pt x="0" y="2589"/>
                  </a:lnTo>
                  <a:lnTo>
                    <a:pt x="9115" y="2589"/>
                  </a:lnTo>
                  <a:lnTo>
                    <a:pt x="7527" y="27"/>
                  </a:lnTo>
                  <a:lnTo>
                    <a:pt x="5881" y="1824"/>
                  </a:lnTo>
                  <a:lnTo>
                    <a:pt x="2706" y="1794"/>
                  </a:lnTo>
                  <a:lnTo>
                    <a:pt x="1495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15"/>
            <p:cNvSpPr>
              <a:spLocks/>
            </p:cNvSpPr>
            <p:nvPr/>
          </p:nvSpPr>
          <p:spPr bwMode="auto">
            <a:xfrm>
              <a:off x="4878388" y="1803400"/>
              <a:ext cx="2557463" cy="1719263"/>
            </a:xfrm>
            <a:custGeom>
              <a:avLst/>
              <a:gdLst>
                <a:gd name="T0" fmla="*/ 0 w 4833"/>
                <a:gd name="T1" fmla="*/ 3250 h 3250"/>
                <a:gd name="T2" fmla="*/ 976 w 4833"/>
                <a:gd name="T3" fmla="*/ 1536 h 3250"/>
                <a:gd name="T4" fmla="*/ 1211 w 4833"/>
                <a:gd name="T5" fmla="*/ 1997 h 3250"/>
                <a:gd name="T6" fmla="*/ 2359 w 4833"/>
                <a:gd name="T7" fmla="*/ 0 h 3250"/>
                <a:gd name="T8" fmla="*/ 3441 w 4833"/>
                <a:gd name="T9" fmla="*/ 2125 h 3250"/>
                <a:gd name="T10" fmla="*/ 4090 w 4833"/>
                <a:gd name="T11" fmla="*/ 992 h 3250"/>
                <a:gd name="T12" fmla="*/ 4833 w 4833"/>
                <a:gd name="T13" fmla="*/ 2451 h 3250"/>
                <a:gd name="T14" fmla="*/ 4761 w 4833"/>
                <a:gd name="T15" fmla="*/ 2565 h 3250"/>
                <a:gd name="T16" fmla="*/ 4603 w 4833"/>
                <a:gd name="T17" fmla="*/ 2781 h 3250"/>
                <a:gd name="T18" fmla="*/ 4426 w 4833"/>
                <a:gd name="T19" fmla="*/ 2981 h 3250"/>
                <a:gd name="T20" fmla="*/ 4231 w 4833"/>
                <a:gd name="T21" fmla="*/ 3165 h 3250"/>
                <a:gd name="T22" fmla="*/ 4128 w 4833"/>
                <a:gd name="T23" fmla="*/ 3250 h 3250"/>
                <a:gd name="T24" fmla="*/ 377 w 4833"/>
                <a:gd name="T25" fmla="*/ 3250 h 3250"/>
                <a:gd name="T26" fmla="*/ 0 w 4833"/>
                <a:gd name="T27" fmla="*/ 325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33" h="3250">
                  <a:moveTo>
                    <a:pt x="0" y="3250"/>
                  </a:moveTo>
                  <a:lnTo>
                    <a:pt x="976" y="1536"/>
                  </a:lnTo>
                  <a:lnTo>
                    <a:pt x="1211" y="1997"/>
                  </a:lnTo>
                  <a:lnTo>
                    <a:pt x="2359" y="0"/>
                  </a:lnTo>
                  <a:lnTo>
                    <a:pt x="3441" y="2125"/>
                  </a:lnTo>
                  <a:lnTo>
                    <a:pt x="4090" y="992"/>
                  </a:lnTo>
                  <a:lnTo>
                    <a:pt x="4833" y="2451"/>
                  </a:lnTo>
                  <a:lnTo>
                    <a:pt x="4761" y="2565"/>
                  </a:lnTo>
                  <a:lnTo>
                    <a:pt x="4603" y="2781"/>
                  </a:lnTo>
                  <a:lnTo>
                    <a:pt x="4426" y="2981"/>
                  </a:lnTo>
                  <a:lnTo>
                    <a:pt x="4231" y="3165"/>
                  </a:lnTo>
                  <a:lnTo>
                    <a:pt x="4128" y="3250"/>
                  </a:lnTo>
                  <a:lnTo>
                    <a:pt x="377" y="3250"/>
                  </a:lnTo>
                  <a:lnTo>
                    <a:pt x="0" y="32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16"/>
            <p:cNvSpPr>
              <a:spLocks/>
            </p:cNvSpPr>
            <p:nvPr/>
          </p:nvSpPr>
          <p:spPr bwMode="auto">
            <a:xfrm>
              <a:off x="5911850" y="1803400"/>
              <a:ext cx="1746250" cy="1719263"/>
            </a:xfrm>
            <a:custGeom>
              <a:avLst/>
              <a:gdLst>
                <a:gd name="T0" fmla="*/ 406 w 3299"/>
                <a:gd name="T1" fmla="*/ 0 h 3250"/>
                <a:gd name="T2" fmla="*/ 1671 w 3299"/>
                <a:gd name="T3" fmla="*/ 2485 h 3250"/>
                <a:gd name="T4" fmla="*/ 2137 w 3299"/>
                <a:gd name="T5" fmla="*/ 992 h 3250"/>
                <a:gd name="T6" fmla="*/ 3299 w 3299"/>
                <a:gd name="T7" fmla="*/ 3250 h 3250"/>
                <a:gd name="T8" fmla="*/ 374 w 3299"/>
                <a:gd name="T9" fmla="*/ 3250 h 3250"/>
                <a:gd name="T10" fmla="*/ 644 w 3299"/>
                <a:gd name="T11" fmla="*/ 3008 h 3250"/>
                <a:gd name="T12" fmla="*/ 0 w 3299"/>
                <a:gd name="T13" fmla="*/ 2681 h 3250"/>
                <a:gd name="T14" fmla="*/ 811 w 3299"/>
                <a:gd name="T15" fmla="*/ 2232 h 3250"/>
                <a:gd name="T16" fmla="*/ 406 w 3299"/>
                <a:gd name="T17" fmla="*/ 2007 h 3250"/>
                <a:gd name="T18" fmla="*/ 406 w 3299"/>
                <a:gd name="T19" fmla="*/ 1774 h 3250"/>
                <a:gd name="T20" fmla="*/ 406 w 3299"/>
                <a:gd name="T21" fmla="*/ 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99" h="3250">
                  <a:moveTo>
                    <a:pt x="406" y="0"/>
                  </a:moveTo>
                  <a:lnTo>
                    <a:pt x="1671" y="2485"/>
                  </a:lnTo>
                  <a:lnTo>
                    <a:pt x="2137" y="992"/>
                  </a:lnTo>
                  <a:lnTo>
                    <a:pt x="3299" y="3250"/>
                  </a:lnTo>
                  <a:lnTo>
                    <a:pt x="374" y="3250"/>
                  </a:lnTo>
                  <a:lnTo>
                    <a:pt x="644" y="3008"/>
                  </a:lnTo>
                  <a:lnTo>
                    <a:pt x="0" y="2681"/>
                  </a:lnTo>
                  <a:lnTo>
                    <a:pt x="811" y="2232"/>
                  </a:lnTo>
                  <a:lnTo>
                    <a:pt x="406" y="2007"/>
                  </a:lnTo>
                  <a:lnTo>
                    <a:pt x="406" y="1774"/>
                  </a:lnTo>
                  <a:lnTo>
                    <a:pt x="406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17"/>
            <p:cNvSpPr>
              <a:spLocks/>
            </p:cNvSpPr>
            <p:nvPr/>
          </p:nvSpPr>
          <p:spPr bwMode="auto">
            <a:xfrm>
              <a:off x="3694113" y="1674813"/>
              <a:ext cx="1595438" cy="1847850"/>
            </a:xfrm>
            <a:custGeom>
              <a:avLst/>
              <a:gdLst>
                <a:gd name="T0" fmla="*/ 1476 w 3014"/>
                <a:gd name="T1" fmla="*/ 902 h 3491"/>
                <a:gd name="T2" fmla="*/ 1974 w 3014"/>
                <a:gd name="T3" fmla="*/ 0 h 3491"/>
                <a:gd name="T4" fmla="*/ 3014 w 3014"/>
                <a:gd name="T5" fmla="*/ 2127 h 3491"/>
                <a:gd name="T6" fmla="*/ 2238 w 3014"/>
                <a:gd name="T7" fmla="*/ 3491 h 3491"/>
                <a:gd name="T8" fmla="*/ 0 w 3014"/>
                <a:gd name="T9" fmla="*/ 3459 h 3491"/>
                <a:gd name="T10" fmla="*/ 1476 w 3014"/>
                <a:gd name="T11" fmla="*/ 902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14" h="3491">
                  <a:moveTo>
                    <a:pt x="1476" y="902"/>
                  </a:moveTo>
                  <a:lnTo>
                    <a:pt x="1974" y="0"/>
                  </a:lnTo>
                  <a:lnTo>
                    <a:pt x="3014" y="2127"/>
                  </a:lnTo>
                  <a:lnTo>
                    <a:pt x="2238" y="3491"/>
                  </a:lnTo>
                  <a:lnTo>
                    <a:pt x="0" y="3459"/>
                  </a:lnTo>
                  <a:lnTo>
                    <a:pt x="1476" y="9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18"/>
            <p:cNvSpPr>
              <a:spLocks/>
            </p:cNvSpPr>
            <p:nvPr/>
          </p:nvSpPr>
          <p:spPr bwMode="auto">
            <a:xfrm>
              <a:off x="4572000" y="1674813"/>
              <a:ext cx="717550" cy="1847850"/>
            </a:xfrm>
            <a:custGeom>
              <a:avLst/>
              <a:gdLst>
                <a:gd name="T0" fmla="*/ 315 w 1355"/>
                <a:gd name="T1" fmla="*/ 0 h 3491"/>
                <a:gd name="T2" fmla="*/ 1355 w 1355"/>
                <a:gd name="T3" fmla="*/ 2127 h 3491"/>
                <a:gd name="T4" fmla="*/ 579 w 1355"/>
                <a:gd name="T5" fmla="*/ 3491 h 3491"/>
                <a:gd name="T6" fmla="*/ 547 w 1355"/>
                <a:gd name="T7" fmla="*/ 3457 h 3491"/>
                <a:gd name="T8" fmla="*/ 493 w 1355"/>
                <a:gd name="T9" fmla="*/ 3370 h 3491"/>
                <a:gd name="T10" fmla="*/ 448 w 1355"/>
                <a:gd name="T11" fmla="*/ 3268 h 3491"/>
                <a:gd name="T12" fmla="*/ 409 w 1355"/>
                <a:gd name="T13" fmla="*/ 3157 h 3491"/>
                <a:gd name="T14" fmla="*/ 359 w 1355"/>
                <a:gd name="T15" fmla="*/ 2983 h 3491"/>
                <a:gd name="T16" fmla="*/ 305 w 1355"/>
                <a:gd name="T17" fmla="*/ 2817 h 3491"/>
                <a:gd name="T18" fmla="*/ 265 w 1355"/>
                <a:gd name="T19" fmla="*/ 2719 h 3491"/>
                <a:gd name="T20" fmla="*/ 241 w 1355"/>
                <a:gd name="T21" fmla="*/ 2677 h 3491"/>
                <a:gd name="T22" fmla="*/ 500 w 1355"/>
                <a:gd name="T23" fmla="*/ 2435 h 3491"/>
                <a:gd name="T24" fmla="*/ 0 w 1355"/>
                <a:gd name="T25" fmla="*/ 2169 h 3491"/>
                <a:gd name="T26" fmla="*/ 631 w 1355"/>
                <a:gd name="T27" fmla="*/ 1806 h 3491"/>
                <a:gd name="T28" fmla="*/ 315 w 1355"/>
                <a:gd name="T29" fmla="*/ 1625 h 3491"/>
                <a:gd name="T30" fmla="*/ 315 w 1355"/>
                <a:gd name="T31" fmla="*/ 1436 h 3491"/>
                <a:gd name="T32" fmla="*/ 315 w 1355"/>
                <a:gd name="T33" fmla="*/ 0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55" h="3491">
                  <a:moveTo>
                    <a:pt x="315" y="0"/>
                  </a:moveTo>
                  <a:lnTo>
                    <a:pt x="1355" y="2127"/>
                  </a:lnTo>
                  <a:lnTo>
                    <a:pt x="579" y="3491"/>
                  </a:lnTo>
                  <a:lnTo>
                    <a:pt x="547" y="3457"/>
                  </a:lnTo>
                  <a:lnTo>
                    <a:pt x="493" y="3370"/>
                  </a:lnTo>
                  <a:lnTo>
                    <a:pt x="448" y="3268"/>
                  </a:lnTo>
                  <a:lnTo>
                    <a:pt x="409" y="3157"/>
                  </a:lnTo>
                  <a:lnTo>
                    <a:pt x="359" y="2983"/>
                  </a:lnTo>
                  <a:lnTo>
                    <a:pt x="305" y="2817"/>
                  </a:lnTo>
                  <a:lnTo>
                    <a:pt x="265" y="2719"/>
                  </a:lnTo>
                  <a:lnTo>
                    <a:pt x="241" y="2677"/>
                  </a:lnTo>
                  <a:lnTo>
                    <a:pt x="500" y="2435"/>
                  </a:lnTo>
                  <a:lnTo>
                    <a:pt x="0" y="2169"/>
                  </a:lnTo>
                  <a:lnTo>
                    <a:pt x="631" y="1806"/>
                  </a:lnTo>
                  <a:lnTo>
                    <a:pt x="315" y="1625"/>
                  </a:lnTo>
                  <a:lnTo>
                    <a:pt x="315" y="1436"/>
                  </a:lnTo>
                  <a:lnTo>
                    <a:pt x="315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19"/>
            <p:cNvSpPr>
              <a:spLocks/>
            </p:cNvSpPr>
            <p:nvPr/>
          </p:nvSpPr>
          <p:spPr bwMode="auto">
            <a:xfrm>
              <a:off x="7059613" y="1679575"/>
              <a:ext cx="1447800" cy="1843088"/>
            </a:xfrm>
            <a:custGeom>
              <a:avLst/>
              <a:gdLst>
                <a:gd name="T0" fmla="*/ 1148 w 2736"/>
                <a:gd name="T1" fmla="*/ 922 h 3484"/>
                <a:gd name="T2" fmla="*/ 628 w 2736"/>
                <a:gd name="T3" fmla="*/ 0 h 3484"/>
                <a:gd name="T4" fmla="*/ 0 w 2736"/>
                <a:gd name="T5" fmla="*/ 1286 h 3484"/>
                <a:gd name="T6" fmla="*/ 711 w 2736"/>
                <a:gd name="T7" fmla="*/ 2685 h 3484"/>
                <a:gd name="T8" fmla="*/ 1130 w 2736"/>
                <a:gd name="T9" fmla="*/ 3484 h 3484"/>
                <a:gd name="T10" fmla="*/ 2736 w 2736"/>
                <a:gd name="T11" fmla="*/ 3484 h 3484"/>
                <a:gd name="T12" fmla="*/ 1148 w 2736"/>
                <a:gd name="T13" fmla="*/ 922 h 3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36" h="3484">
                  <a:moveTo>
                    <a:pt x="1148" y="922"/>
                  </a:moveTo>
                  <a:lnTo>
                    <a:pt x="628" y="0"/>
                  </a:lnTo>
                  <a:lnTo>
                    <a:pt x="0" y="1286"/>
                  </a:lnTo>
                  <a:lnTo>
                    <a:pt x="711" y="2685"/>
                  </a:lnTo>
                  <a:lnTo>
                    <a:pt x="1130" y="3484"/>
                  </a:lnTo>
                  <a:lnTo>
                    <a:pt x="2736" y="3484"/>
                  </a:lnTo>
                  <a:lnTo>
                    <a:pt x="1148" y="922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20"/>
            <p:cNvSpPr>
              <a:spLocks/>
            </p:cNvSpPr>
            <p:nvPr/>
          </p:nvSpPr>
          <p:spPr bwMode="auto">
            <a:xfrm>
              <a:off x="7059613" y="1679575"/>
              <a:ext cx="393700" cy="1257300"/>
            </a:xfrm>
            <a:custGeom>
              <a:avLst/>
              <a:gdLst>
                <a:gd name="T0" fmla="*/ 628 w 743"/>
                <a:gd name="T1" fmla="*/ 0 h 2377"/>
                <a:gd name="T2" fmla="*/ 0 w 743"/>
                <a:gd name="T3" fmla="*/ 1286 h 2377"/>
                <a:gd name="T4" fmla="*/ 554 w 743"/>
                <a:gd name="T5" fmla="*/ 2377 h 2377"/>
                <a:gd name="T6" fmla="*/ 743 w 743"/>
                <a:gd name="T7" fmla="*/ 2078 h 2377"/>
                <a:gd name="T8" fmla="*/ 517 w 743"/>
                <a:gd name="T9" fmla="*/ 1707 h 2377"/>
                <a:gd name="T10" fmla="*/ 716 w 743"/>
                <a:gd name="T11" fmla="*/ 1497 h 2377"/>
                <a:gd name="T12" fmla="*/ 482 w 743"/>
                <a:gd name="T13" fmla="*/ 1331 h 2377"/>
                <a:gd name="T14" fmla="*/ 628 w 743"/>
                <a:gd name="T15" fmla="*/ 0 h 2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43" h="2377">
                  <a:moveTo>
                    <a:pt x="628" y="0"/>
                  </a:moveTo>
                  <a:lnTo>
                    <a:pt x="0" y="1286"/>
                  </a:lnTo>
                  <a:lnTo>
                    <a:pt x="554" y="2377"/>
                  </a:lnTo>
                  <a:lnTo>
                    <a:pt x="743" y="2078"/>
                  </a:lnTo>
                  <a:lnTo>
                    <a:pt x="517" y="1707"/>
                  </a:lnTo>
                  <a:lnTo>
                    <a:pt x="716" y="1497"/>
                  </a:lnTo>
                  <a:lnTo>
                    <a:pt x="482" y="1331"/>
                  </a:lnTo>
                  <a:lnTo>
                    <a:pt x="6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" name="Rectangle 33"/>
            <p:cNvSpPr>
              <a:spLocks noChangeArrowheads="1"/>
            </p:cNvSpPr>
            <p:nvPr/>
          </p:nvSpPr>
          <p:spPr bwMode="auto">
            <a:xfrm>
              <a:off x="3694113" y="3505200"/>
              <a:ext cx="4813300" cy="25400"/>
            </a:xfrm>
            <a:prstGeom prst="rect">
              <a:avLst/>
            </a:prstGeom>
            <a:solidFill>
              <a:srgbClr val="B1B1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86" name="Freeform 10"/>
          <p:cNvSpPr>
            <a:spLocks/>
          </p:cNvSpPr>
          <p:nvPr/>
        </p:nvSpPr>
        <p:spPr bwMode="auto">
          <a:xfrm>
            <a:off x="6987944" y="259097"/>
            <a:ext cx="376918" cy="145971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7" name="Freeform 10"/>
          <p:cNvSpPr>
            <a:spLocks/>
          </p:cNvSpPr>
          <p:nvPr/>
        </p:nvSpPr>
        <p:spPr bwMode="auto">
          <a:xfrm>
            <a:off x="7520563" y="460158"/>
            <a:ext cx="280412" cy="108597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841" y="-127402"/>
            <a:ext cx="1565671" cy="91780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A5B4DD4-B2B5-D243-91D9-C07BE07DAF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2840" y="1356715"/>
            <a:ext cx="7105133" cy="5398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1938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" name="그룹 159"/>
          <p:cNvGrpSpPr/>
          <p:nvPr/>
        </p:nvGrpSpPr>
        <p:grpSpPr>
          <a:xfrm>
            <a:off x="10045331" y="465336"/>
            <a:ext cx="1015315" cy="268103"/>
            <a:chOff x="8847791" y="-932246"/>
            <a:chExt cx="1015315" cy="268103"/>
          </a:xfrm>
        </p:grpSpPr>
        <p:sp>
          <p:nvSpPr>
            <p:cNvPr id="42" name="Rectangle 13"/>
            <p:cNvSpPr>
              <a:spLocks noChangeArrowheads="1"/>
            </p:cNvSpPr>
            <p:nvPr/>
          </p:nvSpPr>
          <p:spPr bwMode="auto">
            <a:xfrm flipH="1">
              <a:off x="9765140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Rectangle 14"/>
            <p:cNvSpPr>
              <a:spLocks noChangeArrowheads="1"/>
            </p:cNvSpPr>
            <p:nvPr/>
          </p:nvSpPr>
          <p:spPr bwMode="auto">
            <a:xfrm flipH="1">
              <a:off x="977151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Rectangle 15"/>
            <p:cNvSpPr>
              <a:spLocks noChangeArrowheads="1"/>
            </p:cNvSpPr>
            <p:nvPr/>
          </p:nvSpPr>
          <p:spPr bwMode="auto">
            <a:xfrm flipH="1">
              <a:off x="9777893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Rectangle 16"/>
            <p:cNvSpPr>
              <a:spLocks noChangeArrowheads="1"/>
            </p:cNvSpPr>
            <p:nvPr/>
          </p:nvSpPr>
          <p:spPr bwMode="auto">
            <a:xfrm flipH="1">
              <a:off x="9784269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Rectangle 17"/>
            <p:cNvSpPr>
              <a:spLocks noChangeArrowheads="1"/>
            </p:cNvSpPr>
            <p:nvPr/>
          </p:nvSpPr>
          <p:spPr bwMode="auto">
            <a:xfrm flipH="1">
              <a:off x="979035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Rectangle 18"/>
            <p:cNvSpPr>
              <a:spLocks noChangeArrowheads="1"/>
            </p:cNvSpPr>
            <p:nvPr/>
          </p:nvSpPr>
          <p:spPr bwMode="auto">
            <a:xfrm flipH="1">
              <a:off x="979673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Rectangle 19"/>
            <p:cNvSpPr>
              <a:spLocks noChangeArrowheads="1"/>
            </p:cNvSpPr>
            <p:nvPr/>
          </p:nvSpPr>
          <p:spPr bwMode="auto">
            <a:xfrm flipH="1">
              <a:off x="980281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" name="Rectangle 20"/>
            <p:cNvSpPr>
              <a:spLocks noChangeArrowheads="1"/>
            </p:cNvSpPr>
            <p:nvPr/>
          </p:nvSpPr>
          <p:spPr bwMode="auto">
            <a:xfrm flipH="1">
              <a:off x="980919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" name="Rectangle 21"/>
            <p:cNvSpPr>
              <a:spLocks noChangeArrowheads="1"/>
            </p:cNvSpPr>
            <p:nvPr/>
          </p:nvSpPr>
          <p:spPr bwMode="auto">
            <a:xfrm flipH="1">
              <a:off x="9815572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" name="Rectangle 22"/>
            <p:cNvSpPr>
              <a:spLocks noChangeArrowheads="1"/>
            </p:cNvSpPr>
            <p:nvPr/>
          </p:nvSpPr>
          <p:spPr bwMode="auto">
            <a:xfrm flipH="1">
              <a:off x="982165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" name="Rectangle 23"/>
            <p:cNvSpPr>
              <a:spLocks noChangeArrowheads="1"/>
            </p:cNvSpPr>
            <p:nvPr/>
          </p:nvSpPr>
          <p:spPr bwMode="auto">
            <a:xfrm flipH="1">
              <a:off x="982803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" name="Rectangle 24"/>
            <p:cNvSpPr>
              <a:spLocks noChangeArrowheads="1"/>
            </p:cNvSpPr>
            <p:nvPr/>
          </p:nvSpPr>
          <p:spPr bwMode="auto">
            <a:xfrm flipH="1">
              <a:off x="983441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" name="Rectangle 25"/>
            <p:cNvSpPr>
              <a:spLocks noChangeArrowheads="1"/>
            </p:cNvSpPr>
            <p:nvPr/>
          </p:nvSpPr>
          <p:spPr bwMode="auto">
            <a:xfrm flipH="1">
              <a:off x="984049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" name="Rectangle 26"/>
            <p:cNvSpPr>
              <a:spLocks noChangeArrowheads="1"/>
            </p:cNvSpPr>
            <p:nvPr/>
          </p:nvSpPr>
          <p:spPr bwMode="auto">
            <a:xfrm flipH="1">
              <a:off x="984687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6" name="Rectangle 27"/>
            <p:cNvSpPr>
              <a:spLocks noChangeArrowheads="1"/>
            </p:cNvSpPr>
            <p:nvPr/>
          </p:nvSpPr>
          <p:spPr bwMode="auto">
            <a:xfrm flipH="1">
              <a:off x="9853251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7" name="Rectangle 28"/>
            <p:cNvSpPr>
              <a:spLocks noChangeArrowheads="1"/>
            </p:cNvSpPr>
            <p:nvPr/>
          </p:nvSpPr>
          <p:spPr bwMode="auto">
            <a:xfrm flipH="1">
              <a:off x="985933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8" name="Freeform 29"/>
            <p:cNvSpPr>
              <a:spLocks/>
            </p:cNvSpPr>
            <p:nvPr/>
          </p:nvSpPr>
          <p:spPr bwMode="auto">
            <a:xfrm flipH="1">
              <a:off x="8865181" y="-804716"/>
              <a:ext cx="320855" cy="53911"/>
            </a:xfrm>
            <a:custGeom>
              <a:avLst/>
              <a:gdLst>
                <a:gd name="T0" fmla="*/ 0 w 3320"/>
                <a:gd name="T1" fmla="*/ 559 h 559"/>
                <a:gd name="T2" fmla="*/ 3320 w 3320"/>
                <a:gd name="T3" fmla="*/ 559 h 559"/>
                <a:gd name="T4" fmla="*/ 3314 w 3320"/>
                <a:gd name="T5" fmla="*/ 521 h 559"/>
                <a:gd name="T6" fmla="*/ 3297 w 3320"/>
                <a:gd name="T7" fmla="*/ 446 h 559"/>
                <a:gd name="T8" fmla="*/ 3268 w 3320"/>
                <a:gd name="T9" fmla="*/ 373 h 559"/>
                <a:gd name="T10" fmla="*/ 3231 w 3320"/>
                <a:gd name="T11" fmla="*/ 302 h 559"/>
                <a:gd name="T12" fmla="*/ 3185 w 3320"/>
                <a:gd name="T13" fmla="*/ 232 h 559"/>
                <a:gd name="T14" fmla="*/ 3130 w 3320"/>
                <a:gd name="T15" fmla="*/ 162 h 559"/>
                <a:gd name="T16" fmla="*/ 3065 w 3320"/>
                <a:gd name="T17" fmla="*/ 96 h 559"/>
                <a:gd name="T18" fmla="*/ 2992 w 3320"/>
                <a:gd name="T19" fmla="*/ 31 h 559"/>
                <a:gd name="T20" fmla="*/ 2953 w 3320"/>
                <a:gd name="T21" fmla="*/ 0 h 559"/>
                <a:gd name="T22" fmla="*/ 0 w 3320"/>
                <a:gd name="T23" fmla="*/ 0 h 559"/>
                <a:gd name="T24" fmla="*/ 0 w 3320"/>
                <a:gd name="T25" fmla="*/ 559 h 559"/>
                <a:gd name="T26" fmla="*/ 0 w 3320"/>
                <a:gd name="T27" fmla="*/ 559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20" h="559">
                  <a:moveTo>
                    <a:pt x="0" y="559"/>
                  </a:moveTo>
                  <a:lnTo>
                    <a:pt x="3320" y="559"/>
                  </a:lnTo>
                  <a:lnTo>
                    <a:pt x="3314" y="521"/>
                  </a:lnTo>
                  <a:lnTo>
                    <a:pt x="3297" y="446"/>
                  </a:lnTo>
                  <a:lnTo>
                    <a:pt x="3268" y="373"/>
                  </a:lnTo>
                  <a:lnTo>
                    <a:pt x="3231" y="302"/>
                  </a:lnTo>
                  <a:lnTo>
                    <a:pt x="3185" y="232"/>
                  </a:lnTo>
                  <a:lnTo>
                    <a:pt x="3130" y="162"/>
                  </a:lnTo>
                  <a:lnTo>
                    <a:pt x="3065" y="96"/>
                  </a:lnTo>
                  <a:lnTo>
                    <a:pt x="2992" y="31"/>
                  </a:lnTo>
                  <a:lnTo>
                    <a:pt x="2953" y="0"/>
                  </a:lnTo>
                  <a:lnTo>
                    <a:pt x="0" y="0"/>
                  </a:lnTo>
                  <a:lnTo>
                    <a:pt x="0" y="559"/>
                  </a:lnTo>
                  <a:lnTo>
                    <a:pt x="0" y="559"/>
                  </a:lnTo>
                  <a:close/>
                </a:path>
              </a:pathLst>
            </a:custGeom>
            <a:solidFill>
              <a:srgbClr val="ABB1B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9" name="Freeform 30"/>
            <p:cNvSpPr>
              <a:spLocks/>
            </p:cNvSpPr>
            <p:nvPr/>
          </p:nvSpPr>
          <p:spPr bwMode="auto">
            <a:xfrm flipH="1">
              <a:off x="8914744" y="-850511"/>
              <a:ext cx="250423" cy="45795"/>
            </a:xfrm>
            <a:custGeom>
              <a:avLst/>
              <a:gdLst>
                <a:gd name="T0" fmla="*/ 0 w 2592"/>
                <a:gd name="T1" fmla="*/ 474 h 474"/>
                <a:gd name="T2" fmla="*/ 2592 w 2592"/>
                <a:gd name="T3" fmla="*/ 474 h 474"/>
                <a:gd name="T4" fmla="*/ 2587 w 2592"/>
                <a:gd name="T5" fmla="*/ 442 h 474"/>
                <a:gd name="T6" fmla="*/ 2573 w 2592"/>
                <a:gd name="T7" fmla="*/ 379 h 474"/>
                <a:gd name="T8" fmla="*/ 2551 w 2592"/>
                <a:gd name="T9" fmla="*/ 317 h 474"/>
                <a:gd name="T10" fmla="*/ 2523 w 2592"/>
                <a:gd name="T11" fmla="*/ 256 h 474"/>
                <a:gd name="T12" fmla="*/ 2466 w 2592"/>
                <a:gd name="T13" fmla="*/ 167 h 474"/>
                <a:gd name="T14" fmla="*/ 2367 w 2592"/>
                <a:gd name="T15" fmla="*/ 55 h 474"/>
                <a:gd name="T16" fmla="*/ 2305 w 2592"/>
                <a:gd name="T17" fmla="*/ 0 h 474"/>
                <a:gd name="T18" fmla="*/ 0 w 2592"/>
                <a:gd name="T19" fmla="*/ 0 h 474"/>
                <a:gd name="T20" fmla="*/ 0 w 2592"/>
                <a:gd name="T21" fmla="*/ 474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92" h="474">
                  <a:moveTo>
                    <a:pt x="0" y="474"/>
                  </a:moveTo>
                  <a:lnTo>
                    <a:pt x="2592" y="474"/>
                  </a:lnTo>
                  <a:lnTo>
                    <a:pt x="2587" y="442"/>
                  </a:lnTo>
                  <a:lnTo>
                    <a:pt x="2573" y="379"/>
                  </a:lnTo>
                  <a:lnTo>
                    <a:pt x="2551" y="317"/>
                  </a:lnTo>
                  <a:lnTo>
                    <a:pt x="2523" y="256"/>
                  </a:lnTo>
                  <a:lnTo>
                    <a:pt x="2466" y="167"/>
                  </a:lnTo>
                  <a:lnTo>
                    <a:pt x="2367" y="55"/>
                  </a:lnTo>
                  <a:lnTo>
                    <a:pt x="2305" y="0"/>
                  </a:lnTo>
                  <a:lnTo>
                    <a:pt x="0" y="0"/>
                  </a:lnTo>
                  <a:lnTo>
                    <a:pt x="0" y="474"/>
                  </a:lnTo>
                  <a:close/>
                </a:path>
              </a:pathLst>
            </a:custGeom>
            <a:solidFill>
              <a:srgbClr val="D1D7E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Freeform 31"/>
            <p:cNvSpPr>
              <a:spLocks/>
            </p:cNvSpPr>
            <p:nvPr/>
          </p:nvSpPr>
          <p:spPr bwMode="auto">
            <a:xfrm flipH="1">
              <a:off x="8958221" y="-888190"/>
              <a:ext cx="189846" cy="37679"/>
            </a:xfrm>
            <a:custGeom>
              <a:avLst/>
              <a:gdLst>
                <a:gd name="T0" fmla="*/ 0 w 1963"/>
                <a:gd name="T1" fmla="*/ 389 h 389"/>
                <a:gd name="T2" fmla="*/ 1963 w 1963"/>
                <a:gd name="T3" fmla="*/ 389 h 389"/>
                <a:gd name="T4" fmla="*/ 1957 w 1963"/>
                <a:gd name="T5" fmla="*/ 337 h 389"/>
                <a:gd name="T6" fmla="*/ 1924 w 1963"/>
                <a:gd name="T7" fmla="*/ 235 h 389"/>
                <a:gd name="T8" fmla="*/ 1869 w 1963"/>
                <a:gd name="T9" fmla="*/ 137 h 389"/>
                <a:gd name="T10" fmla="*/ 1793 w 1963"/>
                <a:gd name="T11" fmla="*/ 45 h 389"/>
                <a:gd name="T12" fmla="*/ 1747 w 1963"/>
                <a:gd name="T13" fmla="*/ 0 h 389"/>
                <a:gd name="T14" fmla="*/ 0 w 1963"/>
                <a:gd name="T15" fmla="*/ 0 h 389"/>
                <a:gd name="T16" fmla="*/ 0 w 1963"/>
                <a:gd name="T17" fmla="*/ 389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3" h="389">
                  <a:moveTo>
                    <a:pt x="0" y="389"/>
                  </a:moveTo>
                  <a:lnTo>
                    <a:pt x="1963" y="389"/>
                  </a:lnTo>
                  <a:lnTo>
                    <a:pt x="1957" y="337"/>
                  </a:lnTo>
                  <a:lnTo>
                    <a:pt x="1924" y="235"/>
                  </a:lnTo>
                  <a:lnTo>
                    <a:pt x="1869" y="137"/>
                  </a:lnTo>
                  <a:lnTo>
                    <a:pt x="1793" y="45"/>
                  </a:lnTo>
                  <a:lnTo>
                    <a:pt x="1747" y="0"/>
                  </a:lnTo>
                  <a:lnTo>
                    <a:pt x="0" y="0"/>
                  </a:lnTo>
                  <a:lnTo>
                    <a:pt x="0" y="389"/>
                  </a:lnTo>
                  <a:close/>
                </a:path>
              </a:pathLst>
            </a:custGeom>
            <a:solidFill>
              <a:srgbClr val="E9ECF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Rectangle 32"/>
            <p:cNvSpPr>
              <a:spLocks noChangeArrowheads="1"/>
            </p:cNvSpPr>
            <p:nvPr/>
          </p:nvSpPr>
          <p:spPr bwMode="auto">
            <a:xfrm flipH="1">
              <a:off x="9602828" y="-783847"/>
              <a:ext cx="125501" cy="62896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" name="Rectangle 33"/>
            <p:cNvSpPr>
              <a:spLocks noChangeArrowheads="1"/>
            </p:cNvSpPr>
            <p:nvPr/>
          </p:nvSpPr>
          <p:spPr bwMode="auto">
            <a:xfrm flipH="1">
              <a:off x="9226034" y="-783847"/>
              <a:ext cx="125501" cy="62896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" name="Rectangle 34"/>
            <p:cNvSpPr>
              <a:spLocks noChangeArrowheads="1"/>
            </p:cNvSpPr>
            <p:nvPr/>
          </p:nvSpPr>
          <p:spPr bwMode="auto">
            <a:xfrm flipH="1">
              <a:off x="9711229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4" name="Rectangle 35"/>
            <p:cNvSpPr>
              <a:spLocks noChangeArrowheads="1"/>
            </p:cNvSpPr>
            <p:nvPr/>
          </p:nvSpPr>
          <p:spPr bwMode="auto">
            <a:xfrm flipH="1">
              <a:off x="9694998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" name="Rectangle 36"/>
            <p:cNvSpPr>
              <a:spLocks noChangeArrowheads="1"/>
            </p:cNvSpPr>
            <p:nvPr/>
          </p:nvSpPr>
          <p:spPr bwMode="auto">
            <a:xfrm flipH="1">
              <a:off x="9678477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" name="Rectangle 37"/>
            <p:cNvSpPr>
              <a:spLocks noChangeArrowheads="1"/>
            </p:cNvSpPr>
            <p:nvPr/>
          </p:nvSpPr>
          <p:spPr bwMode="auto">
            <a:xfrm flipH="1">
              <a:off x="9662246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7" name="Rectangle 38"/>
            <p:cNvSpPr>
              <a:spLocks noChangeArrowheads="1"/>
            </p:cNvSpPr>
            <p:nvPr/>
          </p:nvSpPr>
          <p:spPr bwMode="auto">
            <a:xfrm flipH="1">
              <a:off x="9645725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8" name="Rectangle 39"/>
            <p:cNvSpPr>
              <a:spLocks noChangeArrowheads="1"/>
            </p:cNvSpPr>
            <p:nvPr/>
          </p:nvSpPr>
          <p:spPr bwMode="auto">
            <a:xfrm flipH="1">
              <a:off x="9629204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9" name="Rectangle 40"/>
            <p:cNvSpPr>
              <a:spLocks noChangeArrowheads="1"/>
            </p:cNvSpPr>
            <p:nvPr/>
          </p:nvSpPr>
          <p:spPr bwMode="auto">
            <a:xfrm flipH="1">
              <a:off x="9612973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0" name="Rectangle 41"/>
            <p:cNvSpPr>
              <a:spLocks noChangeArrowheads="1"/>
            </p:cNvSpPr>
            <p:nvPr/>
          </p:nvSpPr>
          <p:spPr bwMode="auto">
            <a:xfrm flipH="1">
              <a:off x="9414141" y="-847033"/>
              <a:ext cx="125501" cy="63185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1" name="Rectangle 42"/>
            <p:cNvSpPr>
              <a:spLocks noChangeArrowheads="1"/>
            </p:cNvSpPr>
            <p:nvPr/>
          </p:nvSpPr>
          <p:spPr bwMode="auto">
            <a:xfrm flipH="1">
              <a:off x="9522832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2" name="Rectangle 43"/>
            <p:cNvSpPr>
              <a:spLocks noChangeArrowheads="1"/>
            </p:cNvSpPr>
            <p:nvPr/>
          </p:nvSpPr>
          <p:spPr bwMode="auto">
            <a:xfrm flipH="1">
              <a:off x="9506601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3" name="Rectangle 44"/>
            <p:cNvSpPr>
              <a:spLocks noChangeArrowheads="1"/>
            </p:cNvSpPr>
            <p:nvPr/>
          </p:nvSpPr>
          <p:spPr bwMode="auto">
            <a:xfrm flipH="1">
              <a:off x="9490370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4" name="Rectangle 45"/>
            <p:cNvSpPr>
              <a:spLocks noChangeArrowheads="1"/>
            </p:cNvSpPr>
            <p:nvPr/>
          </p:nvSpPr>
          <p:spPr bwMode="auto">
            <a:xfrm flipH="1">
              <a:off x="9473849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5" name="Rectangle 46"/>
            <p:cNvSpPr>
              <a:spLocks noChangeArrowheads="1"/>
            </p:cNvSpPr>
            <p:nvPr/>
          </p:nvSpPr>
          <p:spPr bwMode="auto">
            <a:xfrm flipH="1">
              <a:off x="9457328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6" name="Rectangle 47"/>
            <p:cNvSpPr>
              <a:spLocks noChangeArrowheads="1"/>
            </p:cNvSpPr>
            <p:nvPr/>
          </p:nvSpPr>
          <p:spPr bwMode="auto">
            <a:xfrm flipH="1">
              <a:off x="9440807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7" name="Rectangle 48"/>
            <p:cNvSpPr>
              <a:spLocks noChangeArrowheads="1"/>
            </p:cNvSpPr>
            <p:nvPr/>
          </p:nvSpPr>
          <p:spPr bwMode="auto">
            <a:xfrm flipH="1">
              <a:off x="9424576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8" name="Rectangle 49"/>
            <p:cNvSpPr>
              <a:spLocks noChangeArrowheads="1"/>
            </p:cNvSpPr>
            <p:nvPr/>
          </p:nvSpPr>
          <p:spPr bwMode="auto">
            <a:xfrm flipH="1">
              <a:off x="9477037" y="-783847"/>
              <a:ext cx="125501" cy="62896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9" name="Rectangle 50"/>
            <p:cNvSpPr>
              <a:spLocks noChangeArrowheads="1"/>
            </p:cNvSpPr>
            <p:nvPr/>
          </p:nvSpPr>
          <p:spPr bwMode="auto">
            <a:xfrm flipH="1">
              <a:off x="9585728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0" name="Rectangle 51"/>
            <p:cNvSpPr>
              <a:spLocks noChangeArrowheads="1"/>
            </p:cNvSpPr>
            <p:nvPr/>
          </p:nvSpPr>
          <p:spPr bwMode="auto">
            <a:xfrm flipH="1">
              <a:off x="9569207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1" name="Rectangle 52"/>
            <p:cNvSpPr>
              <a:spLocks noChangeArrowheads="1"/>
            </p:cNvSpPr>
            <p:nvPr/>
          </p:nvSpPr>
          <p:spPr bwMode="auto">
            <a:xfrm flipH="1">
              <a:off x="9552976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2" name="Rectangle 53"/>
            <p:cNvSpPr>
              <a:spLocks noChangeArrowheads="1"/>
            </p:cNvSpPr>
            <p:nvPr/>
          </p:nvSpPr>
          <p:spPr bwMode="auto">
            <a:xfrm flipH="1">
              <a:off x="9536744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3" name="Rectangle 54"/>
            <p:cNvSpPr>
              <a:spLocks noChangeArrowheads="1"/>
            </p:cNvSpPr>
            <p:nvPr/>
          </p:nvSpPr>
          <p:spPr bwMode="auto">
            <a:xfrm flipH="1">
              <a:off x="9520223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4" name="Rectangle 55"/>
            <p:cNvSpPr>
              <a:spLocks noChangeArrowheads="1"/>
            </p:cNvSpPr>
            <p:nvPr/>
          </p:nvSpPr>
          <p:spPr bwMode="auto">
            <a:xfrm flipH="1">
              <a:off x="9503702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5" name="Rectangle 56"/>
            <p:cNvSpPr>
              <a:spLocks noChangeArrowheads="1"/>
            </p:cNvSpPr>
            <p:nvPr/>
          </p:nvSpPr>
          <p:spPr bwMode="auto">
            <a:xfrm flipH="1">
              <a:off x="9487181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6" name="Rectangle 57"/>
            <p:cNvSpPr>
              <a:spLocks noChangeArrowheads="1"/>
            </p:cNvSpPr>
            <p:nvPr/>
          </p:nvSpPr>
          <p:spPr bwMode="auto">
            <a:xfrm flipH="1">
              <a:off x="9288930" y="-847033"/>
              <a:ext cx="125212" cy="63185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7" name="Rectangle 58"/>
            <p:cNvSpPr>
              <a:spLocks noChangeArrowheads="1"/>
            </p:cNvSpPr>
            <p:nvPr/>
          </p:nvSpPr>
          <p:spPr bwMode="auto">
            <a:xfrm flipH="1">
              <a:off x="9397331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8" name="Rectangle 59"/>
            <p:cNvSpPr>
              <a:spLocks noChangeArrowheads="1"/>
            </p:cNvSpPr>
            <p:nvPr/>
          </p:nvSpPr>
          <p:spPr bwMode="auto">
            <a:xfrm flipH="1">
              <a:off x="938109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9" name="Rectangle 60"/>
            <p:cNvSpPr>
              <a:spLocks noChangeArrowheads="1"/>
            </p:cNvSpPr>
            <p:nvPr/>
          </p:nvSpPr>
          <p:spPr bwMode="auto">
            <a:xfrm flipH="1">
              <a:off x="936457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0" name="Rectangle 61"/>
            <p:cNvSpPr>
              <a:spLocks noChangeArrowheads="1"/>
            </p:cNvSpPr>
            <p:nvPr/>
          </p:nvSpPr>
          <p:spPr bwMode="auto">
            <a:xfrm flipH="1">
              <a:off x="9348058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1" name="Rectangle 62"/>
            <p:cNvSpPr>
              <a:spLocks noChangeArrowheads="1"/>
            </p:cNvSpPr>
            <p:nvPr/>
          </p:nvSpPr>
          <p:spPr bwMode="auto">
            <a:xfrm flipH="1">
              <a:off x="9331826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" name="Rectangle 63"/>
            <p:cNvSpPr>
              <a:spLocks noChangeArrowheads="1"/>
            </p:cNvSpPr>
            <p:nvPr/>
          </p:nvSpPr>
          <p:spPr bwMode="auto">
            <a:xfrm flipH="1">
              <a:off x="9315305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3" name="Rectangle 64"/>
            <p:cNvSpPr>
              <a:spLocks noChangeArrowheads="1"/>
            </p:cNvSpPr>
            <p:nvPr/>
          </p:nvSpPr>
          <p:spPr bwMode="auto">
            <a:xfrm flipH="1">
              <a:off x="9299074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4" name="Rectangle 65"/>
            <p:cNvSpPr>
              <a:spLocks noChangeArrowheads="1"/>
            </p:cNvSpPr>
            <p:nvPr/>
          </p:nvSpPr>
          <p:spPr bwMode="auto">
            <a:xfrm flipH="1">
              <a:off x="9351536" y="-783847"/>
              <a:ext cx="125501" cy="62896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5" name="Rectangle 66"/>
            <p:cNvSpPr>
              <a:spLocks noChangeArrowheads="1"/>
            </p:cNvSpPr>
            <p:nvPr/>
          </p:nvSpPr>
          <p:spPr bwMode="auto">
            <a:xfrm flipH="1">
              <a:off x="9460226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6" name="Rectangle 67"/>
            <p:cNvSpPr>
              <a:spLocks noChangeArrowheads="1"/>
            </p:cNvSpPr>
            <p:nvPr/>
          </p:nvSpPr>
          <p:spPr bwMode="auto">
            <a:xfrm flipH="1">
              <a:off x="9443995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7" name="Rectangle 68"/>
            <p:cNvSpPr>
              <a:spLocks noChangeArrowheads="1"/>
            </p:cNvSpPr>
            <p:nvPr/>
          </p:nvSpPr>
          <p:spPr bwMode="auto">
            <a:xfrm flipH="1">
              <a:off x="9427474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8" name="Rectangle 69"/>
            <p:cNvSpPr>
              <a:spLocks noChangeArrowheads="1"/>
            </p:cNvSpPr>
            <p:nvPr/>
          </p:nvSpPr>
          <p:spPr bwMode="auto">
            <a:xfrm flipH="1">
              <a:off x="9410953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9" name="Rectangle 70"/>
            <p:cNvSpPr>
              <a:spLocks noChangeArrowheads="1"/>
            </p:cNvSpPr>
            <p:nvPr/>
          </p:nvSpPr>
          <p:spPr bwMode="auto">
            <a:xfrm flipH="1">
              <a:off x="9394432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0" name="Rectangle 71"/>
            <p:cNvSpPr>
              <a:spLocks noChangeArrowheads="1"/>
            </p:cNvSpPr>
            <p:nvPr/>
          </p:nvSpPr>
          <p:spPr bwMode="auto">
            <a:xfrm flipH="1">
              <a:off x="9377911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1" name="Rectangle 72"/>
            <p:cNvSpPr>
              <a:spLocks noChangeArrowheads="1"/>
            </p:cNvSpPr>
            <p:nvPr/>
          </p:nvSpPr>
          <p:spPr bwMode="auto">
            <a:xfrm flipH="1">
              <a:off x="9361970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2" name="Rectangle 73"/>
            <p:cNvSpPr>
              <a:spLocks noChangeArrowheads="1"/>
            </p:cNvSpPr>
            <p:nvPr/>
          </p:nvSpPr>
          <p:spPr bwMode="auto">
            <a:xfrm flipH="1">
              <a:off x="9477037" y="-910218"/>
              <a:ext cx="125501" cy="63185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3" name="Rectangle 74"/>
            <p:cNvSpPr>
              <a:spLocks noChangeArrowheads="1"/>
            </p:cNvSpPr>
            <p:nvPr/>
          </p:nvSpPr>
          <p:spPr bwMode="auto">
            <a:xfrm flipH="1">
              <a:off x="9585728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4" name="Rectangle 75"/>
            <p:cNvSpPr>
              <a:spLocks noChangeArrowheads="1"/>
            </p:cNvSpPr>
            <p:nvPr/>
          </p:nvSpPr>
          <p:spPr bwMode="auto">
            <a:xfrm flipH="1">
              <a:off x="9569207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5" name="Rectangle 76"/>
            <p:cNvSpPr>
              <a:spLocks noChangeArrowheads="1"/>
            </p:cNvSpPr>
            <p:nvPr/>
          </p:nvSpPr>
          <p:spPr bwMode="auto">
            <a:xfrm flipH="1">
              <a:off x="9552976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6" name="Rectangle 77"/>
            <p:cNvSpPr>
              <a:spLocks noChangeArrowheads="1"/>
            </p:cNvSpPr>
            <p:nvPr/>
          </p:nvSpPr>
          <p:spPr bwMode="auto">
            <a:xfrm flipH="1">
              <a:off x="9536744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7" name="Rectangle 78"/>
            <p:cNvSpPr>
              <a:spLocks noChangeArrowheads="1"/>
            </p:cNvSpPr>
            <p:nvPr/>
          </p:nvSpPr>
          <p:spPr bwMode="auto">
            <a:xfrm flipH="1">
              <a:off x="9520223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8" name="Rectangle 79"/>
            <p:cNvSpPr>
              <a:spLocks noChangeArrowheads="1"/>
            </p:cNvSpPr>
            <p:nvPr/>
          </p:nvSpPr>
          <p:spPr bwMode="auto">
            <a:xfrm flipH="1">
              <a:off x="9503702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9" name="Rectangle 80"/>
            <p:cNvSpPr>
              <a:spLocks noChangeArrowheads="1"/>
            </p:cNvSpPr>
            <p:nvPr/>
          </p:nvSpPr>
          <p:spPr bwMode="auto">
            <a:xfrm flipH="1">
              <a:off x="9487181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0" name="Rectangle 81"/>
            <p:cNvSpPr>
              <a:spLocks noChangeArrowheads="1"/>
            </p:cNvSpPr>
            <p:nvPr/>
          </p:nvSpPr>
          <p:spPr bwMode="auto">
            <a:xfrm flipH="1">
              <a:off x="9334725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1" name="Rectangle 82"/>
            <p:cNvSpPr>
              <a:spLocks noChangeArrowheads="1"/>
            </p:cNvSpPr>
            <p:nvPr/>
          </p:nvSpPr>
          <p:spPr bwMode="auto">
            <a:xfrm flipH="1">
              <a:off x="9318204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2" name="Rectangle 83"/>
            <p:cNvSpPr>
              <a:spLocks noChangeArrowheads="1"/>
            </p:cNvSpPr>
            <p:nvPr/>
          </p:nvSpPr>
          <p:spPr bwMode="auto">
            <a:xfrm flipH="1">
              <a:off x="9301683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3" name="Rectangle 84"/>
            <p:cNvSpPr>
              <a:spLocks noChangeArrowheads="1"/>
            </p:cNvSpPr>
            <p:nvPr/>
          </p:nvSpPr>
          <p:spPr bwMode="auto">
            <a:xfrm flipH="1">
              <a:off x="9285452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4" name="Rectangle 85"/>
            <p:cNvSpPr>
              <a:spLocks noChangeArrowheads="1"/>
            </p:cNvSpPr>
            <p:nvPr/>
          </p:nvSpPr>
          <p:spPr bwMode="auto">
            <a:xfrm flipH="1">
              <a:off x="9268931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5" name="Rectangle 86"/>
            <p:cNvSpPr>
              <a:spLocks noChangeArrowheads="1"/>
            </p:cNvSpPr>
            <p:nvPr/>
          </p:nvSpPr>
          <p:spPr bwMode="auto">
            <a:xfrm flipH="1">
              <a:off x="9252700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6" name="Rectangle 87"/>
            <p:cNvSpPr>
              <a:spLocks noChangeArrowheads="1"/>
            </p:cNvSpPr>
            <p:nvPr/>
          </p:nvSpPr>
          <p:spPr bwMode="auto">
            <a:xfrm flipH="1">
              <a:off x="9236179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7" name="Rectangle 88"/>
            <p:cNvSpPr>
              <a:spLocks noChangeArrowheads="1"/>
            </p:cNvSpPr>
            <p:nvPr/>
          </p:nvSpPr>
          <p:spPr bwMode="auto">
            <a:xfrm flipH="1">
              <a:off x="9539933" y="-847033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8" name="Rectangle 89"/>
            <p:cNvSpPr>
              <a:spLocks noChangeArrowheads="1"/>
            </p:cNvSpPr>
            <p:nvPr/>
          </p:nvSpPr>
          <p:spPr bwMode="auto">
            <a:xfrm flipH="1">
              <a:off x="9648623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9" name="Rectangle 90"/>
            <p:cNvSpPr>
              <a:spLocks noChangeArrowheads="1"/>
            </p:cNvSpPr>
            <p:nvPr/>
          </p:nvSpPr>
          <p:spPr bwMode="auto">
            <a:xfrm flipH="1">
              <a:off x="9632102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0" name="Rectangle 91"/>
            <p:cNvSpPr>
              <a:spLocks noChangeArrowheads="1"/>
            </p:cNvSpPr>
            <p:nvPr/>
          </p:nvSpPr>
          <p:spPr bwMode="auto">
            <a:xfrm flipH="1">
              <a:off x="9615871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1" name="Rectangle 92"/>
            <p:cNvSpPr>
              <a:spLocks noChangeArrowheads="1"/>
            </p:cNvSpPr>
            <p:nvPr/>
          </p:nvSpPr>
          <p:spPr bwMode="auto">
            <a:xfrm flipH="1">
              <a:off x="9599350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2" name="Rectangle 93"/>
            <p:cNvSpPr>
              <a:spLocks noChangeArrowheads="1"/>
            </p:cNvSpPr>
            <p:nvPr/>
          </p:nvSpPr>
          <p:spPr bwMode="auto">
            <a:xfrm flipH="1">
              <a:off x="9582829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3" name="Rectangle 94"/>
            <p:cNvSpPr>
              <a:spLocks noChangeArrowheads="1"/>
            </p:cNvSpPr>
            <p:nvPr/>
          </p:nvSpPr>
          <p:spPr bwMode="auto">
            <a:xfrm flipH="1">
              <a:off x="9566598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4" name="Rectangle 95"/>
            <p:cNvSpPr>
              <a:spLocks noChangeArrowheads="1"/>
            </p:cNvSpPr>
            <p:nvPr/>
          </p:nvSpPr>
          <p:spPr bwMode="auto">
            <a:xfrm flipH="1">
              <a:off x="9550077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5" name="Rectangle 96"/>
            <p:cNvSpPr>
              <a:spLocks noChangeArrowheads="1"/>
            </p:cNvSpPr>
            <p:nvPr/>
          </p:nvSpPr>
          <p:spPr bwMode="auto">
            <a:xfrm flipH="1">
              <a:off x="9351536" y="-910218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6" name="Rectangle 97"/>
            <p:cNvSpPr>
              <a:spLocks noChangeArrowheads="1"/>
            </p:cNvSpPr>
            <p:nvPr/>
          </p:nvSpPr>
          <p:spPr bwMode="auto">
            <a:xfrm flipH="1">
              <a:off x="9460226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7" name="Rectangle 98"/>
            <p:cNvSpPr>
              <a:spLocks noChangeArrowheads="1"/>
            </p:cNvSpPr>
            <p:nvPr/>
          </p:nvSpPr>
          <p:spPr bwMode="auto">
            <a:xfrm flipH="1">
              <a:off x="9443995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8" name="Rectangle 99"/>
            <p:cNvSpPr>
              <a:spLocks noChangeArrowheads="1"/>
            </p:cNvSpPr>
            <p:nvPr/>
          </p:nvSpPr>
          <p:spPr bwMode="auto">
            <a:xfrm flipH="1">
              <a:off x="9427474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9" name="Rectangle 100"/>
            <p:cNvSpPr>
              <a:spLocks noChangeArrowheads="1"/>
            </p:cNvSpPr>
            <p:nvPr/>
          </p:nvSpPr>
          <p:spPr bwMode="auto">
            <a:xfrm flipH="1">
              <a:off x="9410953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0" name="Rectangle 101"/>
            <p:cNvSpPr>
              <a:spLocks noChangeArrowheads="1"/>
            </p:cNvSpPr>
            <p:nvPr/>
          </p:nvSpPr>
          <p:spPr bwMode="auto">
            <a:xfrm flipH="1">
              <a:off x="9394432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1" name="Rectangle 102"/>
            <p:cNvSpPr>
              <a:spLocks noChangeArrowheads="1"/>
            </p:cNvSpPr>
            <p:nvPr/>
          </p:nvSpPr>
          <p:spPr bwMode="auto">
            <a:xfrm flipH="1">
              <a:off x="9377911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2" name="Rectangle 103"/>
            <p:cNvSpPr>
              <a:spLocks noChangeArrowheads="1"/>
            </p:cNvSpPr>
            <p:nvPr/>
          </p:nvSpPr>
          <p:spPr bwMode="auto">
            <a:xfrm flipH="1">
              <a:off x="9361970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3" name="Freeform 104"/>
            <p:cNvSpPr>
              <a:spLocks/>
            </p:cNvSpPr>
            <p:nvPr/>
          </p:nvSpPr>
          <p:spPr bwMode="auto">
            <a:xfrm flipH="1">
              <a:off x="8847791" y="-771674"/>
              <a:ext cx="1015315" cy="107531"/>
            </a:xfrm>
            <a:custGeom>
              <a:avLst/>
              <a:gdLst>
                <a:gd name="T0" fmla="*/ 6766 w 10509"/>
                <a:gd name="T1" fmla="*/ 168 h 1111"/>
                <a:gd name="T2" fmla="*/ 6546 w 10509"/>
                <a:gd name="T3" fmla="*/ 542 h 1111"/>
                <a:gd name="T4" fmla="*/ 6135 w 10509"/>
                <a:gd name="T5" fmla="*/ 537 h 1111"/>
                <a:gd name="T6" fmla="*/ 3988 w 10509"/>
                <a:gd name="T7" fmla="*/ 509 h 1111"/>
                <a:gd name="T8" fmla="*/ 2528 w 10509"/>
                <a:gd name="T9" fmla="*/ 495 h 1111"/>
                <a:gd name="T10" fmla="*/ 1988 w 10509"/>
                <a:gd name="T11" fmla="*/ 493 h 1111"/>
                <a:gd name="T12" fmla="*/ 1906 w 10509"/>
                <a:gd name="T13" fmla="*/ 493 h 1111"/>
                <a:gd name="T14" fmla="*/ 1757 w 10509"/>
                <a:gd name="T15" fmla="*/ 483 h 1111"/>
                <a:gd name="T16" fmla="*/ 1628 w 10509"/>
                <a:gd name="T17" fmla="*/ 466 h 1111"/>
                <a:gd name="T18" fmla="*/ 1514 w 10509"/>
                <a:gd name="T19" fmla="*/ 440 h 1111"/>
                <a:gd name="T20" fmla="*/ 1416 w 10509"/>
                <a:gd name="T21" fmla="*/ 408 h 1111"/>
                <a:gd name="T22" fmla="*/ 1334 w 10509"/>
                <a:gd name="T23" fmla="*/ 372 h 1111"/>
                <a:gd name="T24" fmla="*/ 1263 w 10509"/>
                <a:gd name="T25" fmla="*/ 334 h 1111"/>
                <a:gd name="T26" fmla="*/ 1206 w 10509"/>
                <a:gd name="T27" fmla="*/ 290 h 1111"/>
                <a:gd name="T28" fmla="*/ 1160 w 10509"/>
                <a:gd name="T29" fmla="*/ 247 h 1111"/>
                <a:gd name="T30" fmla="*/ 1124 w 10509"/>
                <a:gd name="T31" fmla="*/ 204 h 1111"/>
                <a:gd name="T32" fmla="*/ 1083 w 10509"/>
                <a:gd name="T33" fmla="*/ 141 h 1111"/>
                <a:gd name="T34" fmla="*/ 1055 w 10509"/>
                <a:gd name="T35" fmla="*/ 67 h 1111"/>
                <a:gd name="T36" fmla="*/ 1046 w 10509"/>
                <a:gd name="T37" fmla="*/ 14 h 1111"/>
                <a:gd name="T38" fmla="*/ 1045 w 10509"/>
                <a:gd name="T39" fmla="*/ 0 h 1111"/>
                <a:gd name="T40" fmla="*/ 0 w 10509"/>
                <a:gd name="T41" fmla="*/ 0 h 1111"/>
                <a:gd name="T42" fmla="*/ 16 w 10509"/>
                <a:gd name="T43" fmla="*/ 40 h 1111"/>
                <a:gd name="T44" fmla="*/ 64 w 10509"/>
                <a:gd name="T45" fmla="*/ 136 h 1111"/>
                <a:gd name="T46" fmla="*/ 162 w 10509"/>
                <a:gd name="T47" fmla="*/ 295 h 1111"/>
                <a:gd name="T48" fmla="*/ 372 w 10509"/>
                <a:gd name="T49" fmla="*/ 589 h 1111"/>
                <a:gd name="T50" fmla="*/ 415 w 10509"/>
                <a:gd name="T51" fmla="*/ 643 h 1111"/>
                <a:gd name="T52" fmla="*/ 350 w 10509"/>
                <a:gd name="T53" fmla="*/ 697 h 1111"/>
                <a:gd name="T54" fmla="*/ 252 w 10509"/>
                <a:gd name="T55" fmla="*/ 793 h 1111"/>
                <a:gd name="T56" fmla="*/ 192 w 10509"/>
                <a:gd name="T57" fmla="*/ 879 h 1111"/>
                <a:gd name="T58" fmla="*/ 159 w 10509"/>
                <a:gd name="T59" fmla="*/ 953 h 1111"/>
                <a:gd name="T60" fmla="*/ 147 w 10509"/>
                <a:gd name="T61" fmla="*/ 1013 h 1111"/>
                <a:gd name="T62" fmla="*/ 149 w 10509"/>
                <a:gd name="T63" fmla="*/ 1061 h 1111"/>
                <a:gd name="T64" fmla="*/ 162 w 10509"/>
                <a:gd name="T65" fmla="*/ 1106 h 1111"/>
                <a:gd name="T66" fmla="*/ 166 w 10509"/>
                <a:gd name="T67" fmla="*/ 1111 h 1111"/>
                <a:gd name="T68" fmla="*/ 9805 w 10509"/>
                <a:gd name="T69" fmla="*/ 1111 h 1111"/>
                <a:gd name="T70" fmla="*/ 9861 w 10509"/>
                <a:gd name="T71" fmla="*/ 1107 h 1111"/>
                <a:gd name="T72" fmla="*/ 9963 w 10509"/>
                <a:gd name="T73" fmla="*/ 1088 h 1111"/>
                <a:gd name="T74" fmla="*/ 10054 w 10509"/>
                <a:gd name="T75" fmla="*/ 1057 h 1111"/>
                <a:gd name="T76" fmla="*/ 10135 w 10509"/>
                <a:gd name="T77" fmla="*/ 1012 h 1111"/>
                <a:gd name="T78" fmla="*/ 10204 w 10509"/>
                <a:gd name="T79" fmla="*/ 959 h 1111"/>
                <a:gd name="T80" fmla="*/ 10266 w 10509"/>
                <a:gd name="T81" fmla="*/ 895 h 1111"/>
                <a:gd name="T82" fmla="*/ 10317 w 10509"/>
                <a:gd name="T83" fmla="*/ 826 h 1111"/>
                <a:gd name="T84" fmla="*/ 10362 w 10509"/>
                <a:gd name="T85" fmla="*/ 753 h 1111"/>
                <a:gd name="T86" fmla="*/ 10415 w 10509"/>
                <a:gd name="T87" fmla="*/ 637 h 1111"/>
                <a:gd name="T88" fmla="*/ 10464 w 10509"/>
                <a:gd name="T89" fmla="*/ 480 h 1111"/>
                <a:gd name="T90" fmla="*/ 10493 w 10509"/>
                <a:gd name="T91" fmla="*/ 335 h 1111"/>
                <a:gd name="T92" fmla="*/ 10506 w 10509"/>
                <a:gd name="T93" fmla="*/ 213 h 1111"/>
                <a:gd name="T94" fmla="*/ 10509 w 10509"/>
                <a:gd name="T95" fmla="*/ 168 h 1111"/>
                <a:gd name="T96" fmla="*/ 6766 w 10509"/>
                <a:gd name="T97" fmla="*/ 168 h 1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0509" h="1111">
                  <a:moveTo>
                    <a:pt x="6766" y="168"/>
                  </a:moveTo>
                  <a:lnTo>
                    <a:pt x="6546" y="542"/>
                  </a:lnTo>
                  <a:lnTo>
                    <a:pt x="6135" y="537"/>
                  </a:lnTo>
                  <a:lnTo>
                    <a:pt x="3988" y="509"/>
                  </a:lnTo>
                  <a:lnTo>
                    <a:pt x="2528" y="495"/>
                  </a:lnTo>
                  <a:lnTo>
                    <a:pt x="1988" y="493"/>
                  </a:lnTo>
                  <a:lnTo>
                    <a:pt x="1906" y="493"/>
                  </a:lnTo>
                  <a:lnTo>
                    <a:pt x="1757" y="483"/>
                  </a:lnTo>
                  <a:lnTo>
                    <a:pt x="1628" y="466"/>
                  </a:lnTo>
                  <a:lnTo>
                    <a:pt x="1514" y="440"/>
                  </a:lnTo>
                  <a:lnTo>
                    <a:pt x="1416" y="408"/>
                  </a:lnTo>
                  <a:lnTo>
                    <a:pt x="1334" y="372"/>
                  </a:lnTo>
                  <a:lnTo>
                    <a:pt x="1263" y="334"/>
                  </a:lnTo>
                  <a:lnTo>
                    <a:pt x="1206" y="290"/>
                  </a:lnTo>
                  <a:lnTo>
                    <a:pt x="1160" y="247"/>
                  </a:lnTo>
                  <a:lnTo>
                    <a:pt x="1124" y="204"/>
                  </a:lnTo>
                  <a:lnTo>
                    <a:pt x="1083" y="141"/>
                  </a:lnTo>
                  <a:lnTo>
                    <a:pt x="1055" y="67"/>
                  </a:lnTo>
                  <a:lnTo>
                    <a:pt x="1046" y="14"/>
                  </a:lnTo>
                  <a:lnTo>
                    <a:pt x="1045" y="0"/>
                  </a:lnTo>
                  <a:lnTo>
                    <a:pt x="0" y="0"/>
                  </a:lnTo>
                  <a:lnTo>
                    <a:pt x="16" y="40"/>
                  </a:lnTo>
                  <a:lnTo>
                    <a:pt x="64" y="136"/>
                  </a:lnTo>
                  <a:lnTo>
                    <a:pt x="162" y="295"/>
                  </a:lnTo>
                  <a:lnTo>
                    <a:pt x="372" y="589"/>
                  </a:lnTo>
                  <a:lnTo>
                    <a:pt x="415" y="643"/>
                  </a:lnTo>
                  <a:lnTo>
                    <a:pt x="350" y="697"/>
                  </a:lnTo>
                  <a:lnTo>
                    <a:pt x="252" y="793"/>
                  </a:lnTo>
                  <a:lnTo>
                    <a:pt x="192" y="879"/>
                  </a:lnTo>
                  <a:lnTo>
                    <a:pt x="159" y="953"/>
                  </a:lnTo>
                  <a:lnTo>
                    <a:pt x="147" y="1013"/>
                  </a:lnTo>
                  <a:lnTo>
                    <a:pt x="149" y="1061"/>
                  </a:lnTo>
                  <a:lnTo>
                    <a:pt x="162" y="1106"/>
                  </a:lnTo>
                  <a:lnTo>
                    <a:pt x="166" y="1111"/>
                  </a:lnTo>
                  <a:lnTo>
                    <a:pt x="9805" y="1111"/>
                  </a:lnTo>
                  <a:lnTo>
                    <a:pt x="9861" y="1107"/>
                  </a:lnTo>
                  <a:lnTo>
                    <a:pt x="9963" y="1088"/>
                  </a:lnTo>
                  <a:lnTo>
                    <a:pt x="10054" y="1057"/>
                  </a:lnTo>
                  <a:lnTo>
                    <a:pt x="10135" y="1012"/>
                  </a:lnTo>
                  <a:lnTo>
                    <a:pt x="10204" y="959"/>
                  </a:lnTo>
                  <a:lnTo>
                    <a:pt x="10266" y="895"/>
                  </a:lnTo>
                  <a:lnTo>
                    <a:pt x="10317" y="826"/>
                  </a:lnTo>
                  <a:lnTo>
                    <a:pt x="10362" y="753"/>
                  </a:lnTo>
                  <a:lnTo>
                    <a:pt x="10415" y="637"/>
                  </a:lnTo>
                  <a:lnTo>
                    <a:pt x="10464" y="480"/>
                  </a:lnTo>
                  <a:lnTo>
                    <a:pt x="10493" y="335"/>
                  </a:lnTo>
                  <a:lnTo>
                    <a:pt x="10506" y="213"/>
                  </a:lnTo>
                  <a:lnTo>
                    <a:pt x="10509" y="168"/>
                  </a:lnTo>
                  <a:lnTo>
                    <a:pt x="6766" y="168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4" name="Rectangle 105"/>
            <p:cNvSpPr>
              <a:spLocks noChangeArrowheads="1"/>
            </p:cNvSpPr>
            <p:nvPr/>
          </p:nvSpPr>
          <p:spPr bwMode="auto">
            <a:xfrm flipH="1">
              <a:off x="9150096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5" name="Rectangle 106"/>
            <p:cNvSpPr>
              <a:spLocks noChangeArrowheads="1"/>
            </p:cNvSpPr>
            <p:nvPr/>
          </p:nvSpPr>
          <p:spPr bwMode="auto">
            <a:xfrm flipH="1">
              <a:off x="9111837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6" name="Rectangle 107"/>
            <p:cNvSpPr>
              <a:spLocks noChangeArrowheads="1"/>
            </p:cNvSpPr>
            <p:nvPr/>
          </p:nvSpPr>
          <p:spPr bwMode="auto">
            <a:xfrm flipH="1">
              <a:off x="9073578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7" name="Rectangle 108"/>
            <p:cNvSpPr>
              <a:spLocks noChangeArrowheads="1"/>
            </p:cNvSpPr>
            <p:nvPr/>
          </p:nvSpPr>
          <p:spPr bwMode="auto">
            <a:xfrm flipH="1">
              <a:off x="9035029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8" name="Rectangle 109"/>
            <p:cNvSpPr>
              <a:spLocks noChangeArrowheads="1"/>
            </p:cNvSpPr>
            <p:nvPr/>
          </p:nvSpPr>
          <p:spPr bwMode="auto">
            <a:xfrm flipH="1">
              <a:off x="8996770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9" name="Rectangle 110"/>
            <p:cNvSpPr>
              <a:spLocks noChangeArrowheads="1"/>
            </p:cNvSpPr>
            <p:nvPr/>
          </p:nvSpPr>
          <p:spPr bwMode="auto">
            <a:xfrm flipH="1">
              <a:off x="8958221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0" name="Rectangle 111"/>
            <p:cNvSpPr>
              <a:spLocks noChangeArrowheads="1"/>
            </p:cNvSpPr>
            <p:nvPr/>
          </p:nvSpPr>
          <p:spPr bwMode="auto">
            <a:xfrm flipH="1">
              <a:off x="8919962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1" name="Rectangle 112"/>
            <p:cNvSpPr>
              <a:spLocks noChangeArrowheads="1"/>
            </p:cNvSpPr>
            <p:nvPr/>
          </p:nvSpPr>
          <p:spPr bwMode="auto">
            <a:xfrm flipH="1">
              <a:off x="9141690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2" name="Rectangle 113"/>
            <p:cNvSpPr>
              <a:spLocks noChangeArrowheads="1"/>
            </p:cNvSpPr>
            <p:nvPr/>
          </p:nvSpPr>
          <p:spPr bwMode="auto">
            <a:xfrm flipH="1">
              <a:off x="9109228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3" name="Rectangle 114"/>
            <p:cNvSpPr>
              <a:spLocks noChangeArrowheads="1"/>
            </p:cNvSpPr>
            <p:nvPr/>
          </p:nvSpPr>
          <p:spPr bwMode="auto">
            <a:xfrm flipH="1">
              <a:off x="9076766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4" name="Rectangle 115"/>
            <p:cNvSpPr>
              <a:spLocks noChangeArrowheads="1"/>
            </p:cNvSpPr>
            <p:nvPr/>
          </p:nvSpPr>
          <p:spPr bwMode="auto">
            <a:xfrm flipH="1">
              <a:off x="9044593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5" name="Rectangle 116"/>
            <p:cNvSpPr>
              <a:spLocks noChangeArrowheads="1"/>
            </p:cNvSpPr>
            <p:nvPr/>
          </p:nvSpPr>
          <p:spPr bwMode="auto">
            <a:xfrm flipH="1">
              <a:off x="9012131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6" name="Rectangle 117"/>
            <p:cNvSpPr>
              <a:spLocks noChangeArrowheads="1"/>
            </p:cNvSpPr>
            <p:nvPr/>
          </p:nvSpPr>
          <p:spPr bwMode="auto">
            <a:xfrm flipH="1">
              <a:off x="8979669" y="-841526"/>
              <a:ext cx="1420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7" name="Rectangle 118"/>
            <p:cNvSpPr>
              <a:spLocks noChangeArrowheads="1"/>
            </p:cNvSpPr>
            <p:nvPr/>
          </p:nvSpPr>
          <p:spPr bwMode="auto">
            <a:xfrm flipH="1">
              <a:off x="8947207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8" name="Rectangle 119"/>
            <p:cNvSpPr>
              <a:spLocks noChangeArrowheads="1"/>
            </p:cNvSpPr>
            <p:nvPr/>
          </p:nvSpPr>
          <p:spPr bwMode="auto">
            <a:xfrm flipH="1">
              <a:off x="9128937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9" name="Rectangle 120"/>
            <p:cNvSpPr>
              <a:spLocks noChangeArrowheads="1"/>
            </p:cNvSpPr>
            <p:nvPr/>
          </p:nvSpPr>
          <p:spPr bwMode="auto">
            <a:xfrm flipH="1">
              <a:off x="9105170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0" name="Rectangle 121"/>
            <p:cNvSpPr>
              <a:spLocks noChangeArrowheads="1"/>
            </p:cNvSpPr>
            <p:nvPr/>
          </p:nvSpPr>
          <p:spPr bwMode="auto">
            <a:xfrm flipH="1">
              <a:off x="9081693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1" name="Rectangle 122"/>
            <p:cNvSpPr>
              <a:spLocks noChangeArrowheads="1"/>
            </p:cNvSpPr>
            <p:nvPr/>
          </p:nvSpPr>
          <p:spPr bwMode="auto">
            <a:xfrm flipH="1">
              <a:off x="9057926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2" name="Rectangle 123"/>
            <p:cNvSpPr>
              <a:spLocks noChangeArrowheads="1"/>
            </p:cNvSpPr>
            <p:nvPr/>
          </p:nvSpPr>
          <p:spPr bwMode="auto">
            <a:xfrm flipH="1">
              <a:off x="9034159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3" name="Rectangle 124"/>
            <p:cNvSpPr>
              <a:spLocks noChangeArrowheads="1"/>
            </p:cNvSpPr>
            <p:nvPr/>
          </p:nvSpPr>
          <p:spPr bwMode="auto">
            <a:xfrm flipH="1">
              <a:off x="9010682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4" name="Rectangle 125"/>
            <p:cNvSpPr>
              <a:spLocks noChangeArrowheads="1"/>
            </p:cNvSpPr>
            <p:nvPr/>
          </p:nvSpPr>
          <p:spPr bwMode="auto">
            <a:xfrm flipH="1">
              <a:off x="8986915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5" name="Rectangle 126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44056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6" name="Rectangle 127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11884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7" name="Rectangle 128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37100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8" name="Rectangle 129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9855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9" name="Freeform 130"/>
            <p:cNvSpPr>
              <a:spLocks/>
            </p:cNvSpPr>
            <p:nvPr/>
          </p:nvSpPr>
          <p:spPr bwMode="auto">
            <a:xfrm flipH="1">
              <a:off x="9762821" y="-780369"/>
              <a:ext cx="100285" cy="4058"/>
            </a:xfrm>
            <a:custGeom>
              <a:avLst/>
              <a:gdLst>
                <a:gd name="T0" fmla="*/ 1034 w 1039"/>
                <a:gd name="T1" fmla="*/ 42 h 42"/>
                <a:gd name="T2" fmla="*/ 5 w 1039"/>
                <a:gd name="T3" fmla="*/ 42 h 42"/>
                <a:gd name="T4" fmla="*/ 2 w 1039"/>
                <a:gd name="T5" fmla="*/ 41 h 42"/>
                <a:gd name="T6" fmla="*/ 0 w 1039"/>
                <a:gd name="T7" fmla="*/ 36 h 42"/>
                <a:gd name="T8" fmla="*/ 0 w 1039"/>
                <a:gd name="T9" fmla="*/ 6 h 42"/>
                <a:gd name="T10" fmla="*/ 2 w 1039"/>
                <a:gd name="T11" fmla="*/ 2 h 42"/>
                <a:gd name="T12" fmla="*/ 5 w 1039"/>
                <a:gd name="T13" fmla="*/ 0 h 42"/>
                <a:gd name="T14" fmla="*/ 1033 w 1039"/>
                <a:gd name="T15" fmla="*/ 0 h 42"/>
                <a:gd name="T16" fmla="*/ 1036 w 1039"/>
                <a:gd name="T17" fmla="*/ 2 h 42"/>
                <a:gd name="T18" fmla="*/ 1037 w 1039"/>
                <a:gd name="T19" fmla="*/ 6 h 42"/>
                <a:gd name="T20" fmla="*/ 1037 w 1039"/>
                <a:gd name="T21" fmla="*/ 36 h 42"/>
                <a:gd name="T22" fmla="*/ 1039 w 1039"/>
                <a:gd name="T23" fmla="*/ 41 h 42"/>
                <a:gd name="T24" fmla="*/ 1034 w 1039"/>
                <a:gd name="T25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39" h="42">
                  <a:moveTo>
                    <a:pt x="1034" y="42"/>
                  </a:moveTo>
                  <a:lnTo>
                    <a:pt x="5" y="42"/>
                  </a:lnTo>
                  <a:lnTo>
                    <a:pt x="2" y="41"/>
                  </a:lnTo>
                  <a:lnTo>
                    <a:pt x="0" y="36"/>
                  </a:lnTo>
                  <a:lnTo>
                    <a:pt x="0" y="6"/>
                  </a:lnTo>
                  <a:lnTo>
                    <a:pt x="2" y="2"/>
                  </a:lnTo>
                  <a:lnTo>
                    <a:pt x="5" y="0"/>
                  </a:lnTo>
                  <a:lnTo>
                    <a:pt x="1033" y="0"/>
                  </a:lnTo>
                  <a:lnTo>
                    <a:pt x="1036" y="2"/>
                  </a:lnTo>
                  <a:lnTo>
                    <a:pt x="1037" y="6"/>
                  </a:lnTo>
                  <a:lnTo>
                    <a:pt x="1037" y="36"/>
                  </a:lnTo>
                  <a:lnTo>
                    <a:pt x="1039" y="41"/>
                  </a:lnTo>
                  <a:lnTo>
                    <a:pt x="1034" y="42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0" y="711591"/>
            <a:ext cx="12200772" cy="6146409"/>
            <a:chOff x="1" y="711592"/>
            <a:chExt cx="12200772" cy="6146409"/>
          </a:xfrm>
        </p:grpSpPr>
        <p:sp>
          <p:nvSpPr>
            <p:cNvPr id="164" name="자유형 163"/>
            <p:cNvSpPr/>
            <p:nvPr/>
          </p:nvSpPr>
          <p:spPr>
            <a:xfrm rot="16200000">
              <a:off x="3027182" y="-2315589"/>
              <a:ext cx="6146409" cy="12200772"/>
            </a:xfrm>
            <a:custGeom>
              <a:avLst/>
              <a:gdLst>
                <a:gd name="connsiteX0" fmla="*/ 6146409 w 6146409"/>
                <a:gd name="connsiteY0" fmla="*/ 2222 h 12200772"/>
                <a:gd name="connsiteX1" fmla="*/ 6065629 w 6146409"/>
                <a:gd name="connsiteY1" fmla="*/ 164558 h 12200772"/>
                <a:gd name="connsiteX2" fmla="*/ 6114959 w 6146409"/>
                <a:gd name="connsiteY2" fmla="*/ 314135 h 12200772"/>
                <a:gd name="connsiteX3" fmla="*/ 6138200 w 6146409"/>
                <a:gd name="connsiteY3" fmla="*/ 323564 h 12200772"/>
                <a:gd name="connsiteX4" fmla="*/ 6146409 w 6146409"/>
                <a:gd name="connsiteY4" fmla="*/ 323564 h 12200772"/>
                <a:gd name="connsiteX5" fmla="*/ 6142304 w 6146409"/>
                <a:gd name="connsiteY5" fmla="*/ 325229 h 12200772"/>
                <a:gd name="connsiteX6" fmla="*/ 6146409 w 6146409"/>
                <a:gd name="connsiteY6" fmla="*/ 326894 h 12200772"/>
                <a:gd name="connsiteX7" fmla="*/ 6138200 w 6146409"/>
                <a:gd name="connsiteY7" fmla="*/ 326894 h 12200772"/>
                <a:gd name="connsiteX8" fmla="*/ 6114958 w 6146409"/>
                <a:gd name="connsiteY8" fmla="*/ 336323 h 12200772"/>
                <a:gd name="connsiteX9" fmla="*/ 6065628 w 6146409"/>
                <a:gd name="connsiteY9" fmla="*/ 485900 h 12200772"/>
                <a:gd name="connsiteX10" fmla="*/ 6114958 w 6146409"/>
                <a:gd name="connsiteY10" fmla="*/ 635477 h 12200772"/>
                <a:gd name="connsiteX11" fmla="*/ 6138200 w 6146409"/>
                <a:gd name="connsiteY11" fmla="*/ 644906 h 12200772"/>
                <a:gd name="connsiteX12" fmla="*/ 6146408 w 6146409"/>
                <a:gd name="connsiteY12" fmla="*/ 644906 h 12200772"/>
                <a:gd name="connsiteX13" fmla="*/ 6142304 w 6146409"/>
                <a:gd name="connsiteY13" fmla="*/ 646571 h 12200772"/>
                <a:gd name="connsiteX14" fmla="*/ 6146409 w 6146409"/>
                <a:gd name="connsiteY14" fmla="*/ 648235 h 12200772"/>
                <a:gd name="connsiteX15" fmla="*/ 6138200 w 6146409"/>
                <a:gd name="connsiteY15" fmla="*/ 648235 h 12200772"/>
                <a:gd name="connsiteX16" fmla="*/ 6114958 w 6146409"/>
                <a:gd name="connsiteY16" fmla="*/ 657664 h 12200772"/>
                <a:gd name="connsiteX17" fmla="*/ 6065628 w 6146409"/>
                <a:gd name="connsiteY17" fmla="*/ 807242 h 12200772"/>
                <a:gd name="connsiteX18" fmla="*/ 6114958 w 6146409"/>
                <a:gd name="connsiteY18" fmla="*/ 956818 h 12200772"/>
                <a:gd name="connsiteX19" fmla="*/ 6138200 w 6146409"/>
                <a:gd name="connsiteY19" fmla="*/ 966247 h 12200772"/>
                <a:gd name="connsiteX20" fmla="*/ 6146408 w 6146409"/>
                <a:gd name="connsiteY20" fmla="*/ 966247 h 12200772"/>
                <a:gd name="connsiteX21" fmla="*/ 6142304 w 6146409"/>
                <a:gd name="connsiteY21" fmla="*/ 967912 h 12200772"/>
                <a:gd name="connsiteX22" fmla="*/ 6146408 w 6146409"/>
                <a:gd name="connsiteY22" fmla="*/ 969577 h 12200772"/>
                <a:gd name="connsiteX23" fmla="*/ 6138200 w 6146409"/>
                <a:gd name="connsiteY23" fmla="*/ 969577 h 12200772"/>
                <a:gd name="connsiteX24" fmla="*/ 6114958 w 6146409"/>
                <a:gd name="connsiteY24" fmla="*/ 979006 h 12200772"/>
                <a:gd name="connsiteX25" fmla="*/ 6065628 w 6146409"/>
                <a:gd name="connsiteY25" fmla="*/ 1128583 h 12200772"/>
                <a:gd name="connsiteX26" fmla="*/ 6114958 w 6146409"/>
                <a:gd name="connsiteY26" fmla="*/ 1278160 h 12200772"/>
                <a:gd name="connsiteX27" fmla="*/ 6138200 w 6146409"/>
                <a:gd name="connsiteY27" fmla="*/ 1287589 h 12200772"/>
                <a:gd name="connsiteX28" fmla="*/ 6146408 w 6146409"/>
                <a:gd name="connsiteY28" fmla="*/ 1287589 h 12200772"/>
                <a:gd name="connsiteX29" fmla="*/ 6142304 w 6146409"/>
                <a:gd name="connsiteY29" fmla="*/ 1289254 h 12200772"/>
                <a:gd name="connsiteX30" fmla="*/ 6146408 w 6146409"/>
                <a:gd name="connsiteY30" fmla="*/ 1290919 h 12200772"/>
                <a:gd name="connsiteX31" fmla="*/ 6138199 w 6146409"/>
                <a:gd name="connsiteY31" fmla="*/ 1290919 h 12200772"/>
                <a:gd name="connsiteX32" fmla="*/ 6114958 w 6146409"/>
                <a:gd name="connsiteY32" fmla="*/ 1300348 h 12200772"/>
                <a:gd name="connsiteX33" fmla="*/ 6065628 w 6146409"/>
                <a:gd name="connsiteY33" fmla="*/ 1449925 h 12200772"/>
                <a:gd name="connsiteX34" fmla="*/ 6114958 w 6146409"/>
                <a:gd name="connsiteY34" fmla="*/ 1599502 h 12200772"/>
                <a:gd name="connsiteX35" fmla="*/ 6138199 w 6146409"/>
                <a:gd name="connsiteY35" fmla="*/ 1608931 h 12200772"/>
                <a:gd name="connsiteX36" fmla="*/ 6146408 w 6146409"/>
                <a:gd name="connsiteY36" fmla="*/ 1608931 h 12200772"/>
                <a:gd name="connsiteX37" fmla="*/ 6142304 w 6146409"/>
                <a:gd name="connsiteY37" fmla="*/ 1610596 h 12200772"/>
                <a:gd name="connsiteX38" fmla="*/ 6146408 w 6146409"/>
                <a:gd name="connsiteY38" fmla="*/ 1612261 h 12200772"/>
                <a:gd name="connsiteX39" fmla="*/ 6138199 w 6146409"/>
                <a:gd name="connsiteY39" fmla="*/ 1612261 h 12200772"/>
                <a:gd name="connsiteX40" fmla="*/ 6114958 w 6146409"/>
                <a:gd name="connsiteY40" fmla="*/ 1621690 h 12200772"/>
                <a:gd name="connsiteX41" fmla="*/ 6065628 w 6146409"/>
                <a:gd name="connsiteY41" fmla="*/ 1771267 h 12200772"/>
                <a:gd name="connsiteX42" fmla="*/ 6114958 w 6146409"/>
                <a:gd name="connsiteY42" fmla="*/ 1920843 h 12200772"/>
                <a:gd name="connsiteX43" fmla="*/ 6138199 w 6146409"/>
                <a:gd name="connsiteY43" fmla="*/ 1930273 h 12200772"/>
                <a:gd name="connsiteX44" fmla="*/ 6146408 w 6146409"/>
                <a:gd name="connsiteY44" fmla="*/ 1930273 h 12200772"/>
                <a:gd name="connsiteX45" fmla="*/ 6142303 w 6146409"/>
                <a:gd name="connsiteY45" fmla="*/ 1931938 h 12200772"/>
                <a:gd name="connsiteX46" fmla="*/ 6146408 w 6146409"/>
                <a:gd name="connsiteY46" fmla="*/ 1933603 h 12200772"/>
                <a:gd name="connsiteX47" fmla="*/ 6138199 w 6146409"/>
                <a:gd name="connsiteY47" fmla="*/ 1933603 h 12200772"/>
                <a:gd name="connsiteX48" fmla="*/ 6114957 w 6146409"/>
                <a:gd name="connsiteY48" fmla="*/ 1943032 h 12200772"/>
                <a:gd name="connsiteX49" fmla="*/ 6065627 w 6146409"/>
                <a:gd name="connsiteY49" fmla="*/ 2092608 h 12200772"/>
                <a:gd name="connsiteX50" fmla="*/ 6114957 w 6146409"/>
                <a:gd name="connsiteY50" fmla="*/ 2242185 h 12200772"/>
                <a:gd name="connsiteX51" fmla="*/ 6138199 w 6146409"/>
                <a:gd name="connsiteY51" fmla="*/ 2251614 h 12200772"/>
                <a:gd name="connsiteX52" fmla="*/ 6146407 w 6146409"/>
                <a:gd name="connsiteY52" fmla="*/ 2251614 h 12200772"/>
                <a:gd name="connsiteX53" fmla="*/ 6142303 w 6146409"/>
                <a:gd name="connsiteY53" fmla="*/ 2253279 h 12200772"/>
                <a:gd name="connsiteX54" fmla="*/ 6146408 w 6146409"/>
                <a:gd name="connsiteY54" fmla="*/ 2254944 h 12200772"/>
                <a:gd name="connsiteX55" fmla="*/ 6138199 w 6146409"/>
                <a:gd name="connsiteY55" fmla="*/ 2254944 h 12200772"/>
                <a:gd name="connsiteX56" fmla="*/ 6114957 w 6146409"/>
                <a:gd name="connsiteY56" fmla="*/ 2264374 h 12200772"/>
                <a:gd name="connsiteX57" fmla="*/ 6065627 w 6146409"/>
                <a:gd name="connsiteY57" fmla="*/ 2413950 h 12200772"/>
                <a:gd name="connsiteX58" fmla="*/ 6114957 w 6146409"/>
                <a:gd name="connsiteY58" fmla="*/ 2563526 h 12200772"/>
                <a:gd name="connsiteX59" fmla="*/ 6138199 w 6146409"/>
                <a:gd name="connsiteY59" fmla="*/ 2572956 h 12200772"/>
                <a:gd name="connsiteX60" fmla="*/ 6146407 w 6146409"/>
                <a:gd name="connsiteY60" fmla="*/ 2572956 h 12200772"/>
                <a:gd name="connsiteX61" fmla="*/ 6142303 w 6146409"/>
                <a:gd name="connsiteY61" fmla="*/ 2574620 h 12200772"/>
                <a:gd name="connsiteX62" fmla="*/ 6146407 w 6146409"/>
                <a:gd name="connsiteY62" fmla="*/ 2576286 h 12200772"/>
                <a:gd name="connsiteX63" fmla="*/ 6138199 w 6146409"/>
                <a:gd name="connsiteY63" fmla="*/ 2576286 h 12200772"/>
                <a:gd name="connsiteX64" fmla="*/ 6114957 w 6146409"/>
                <a:gd name="connsiteY64" fmla="*/ 2585714 h 12200772"/>
                <a:gd name="connsiteX65" fmla="*/ 6065627 w 6146409"/>
                <a:gd name="connsiteY65" fmla="*/ 2735292 h 12200772"/>
                <a:gd name="connsiteX66" fmla="*/ 6114957 w 6146409"/>
                <a:gd name="connsiteY66" fmla="*/ 2884868 h 12200772"/>
                <a:gd name="connsiteX67" fmla="*/ 6138199 w 6146409"/>
                <a:gd name="connsiteY67" fmla="*/ 2894298 h 12200772"/>
                <a:gd name="connsiteX68" fmla="*/ 6146407 w 6146409"/>
                <a:gd name="connsiteY68" fmla="*/ 2894298 h 12200772"/>
                <a:gd name="connsiteX69" fmla="*/ 6142303 w 6146409"/>
                <a:gd name="connsiteY69" fmla="*/ 2895963 h 12200772"/>
                <a:gd name="connsiteX70" fmla="*/ 6146407 w 6146409"/>
                <a:gd name="connsiteY70" fmla="*/ 2897627 h 12200772"/>
                <a:gd name="connsiteX71" fmla="*/ 6138199 w 6146409"/>
                <a:gd name="connsiteY71" fmla="*/ 2897627 h 12200772"/>
                <a:gd name="connsiteX72" fmla="*/ 6114957 w 6146409"/>
                <a:gd name="connsiteY72" fmla="*/ 2907056 h 12200772"/>
                <a:gd name="connsiteX73" fmla="*/ 6065627 w 6146409"/>
                <a:gd name="connsiteY73" fmla="*/ 3056633 h 12200772"/>
                <a:gd name="connsiteX74" fmla="*/ 6114957 w 6146409"/>
                <a:gd name="connsiteY74" fmla="*/ 3206209 h 12200772"/>
                <a:gd name="connsiteX75" fmla="*/ 6138199 w 6146409"/>
                <a:gd name="connsiteY75" fmla="*/ 3215638 h 12200772"/>
                <a:gd name="connsiteX76" fmla="*/ 6146407 w 6146409"/>
                <a:gd name="connsiteY76" fmla="*/ 3215638 h 12200772"/>
                <a:gd name="connsiteX77" fmla="*/ 6142303 w 6146409"/>
                <a:gd name="connsiteY77" fmla="*/ 3217303 h 12200772"/>
                <a:gd name="connsiteX78" fmla="*/ 6146407 w 6146409"/>
                <a:gd name="connsiteY78" fmla="*/ 3218969 h 12200772"/>
                <a:gd name="connsiteX79" fmla="*/ 6138198 w 6146409"/>
                <a:gd name="connsiteY79" fmla="*/ 3218969 h 12200772"/>
                <a:gd name="connsiteX80" fmla="*/ 6114956 w 6146409"/>
                <a:gd name="connsiteY80" fmla="*/ 3228397 h 12200772"/>
                <a:gd name="connsiteX81" fmla="*/ 6065626 w 6146409"/>
                <a:gd name="connsiteY81" fmla="*/ 3377975 h 12200772"/>
                <a:gd name="connsiteX82" fmla="*/ 6114956 w 6146409"/>
                <a:gd name="connsiteY82" fmla="*/ 3527551 h 12200772"/>
                <a:gd name="connsiteX83" fmla="*/ 6138198 w 6146409"/>
                <a:gd name="connsiteY83" fmla="*/ 3536980 h 12200772"/>
                <a:gd name="connsiteX84" fmla="*/ 6146407 w 6146409"/>
                <a:gd name="connsiteY84" fmla="*/ 3536980 h 12200772"/>
                <a:gd name="connsiteX85" fmla="*/ 6142303 w 6146409"/>
                <a:gd name="connsiteY85" fmla="*/ 3538645 h 12200772"/>
                <a:gd name="connsiteX86" fmla="*/ 6146407 w 6146409"/>
                <a:gd name="connsiteY86" fmla="*/ 3540310 h 12200772"/>
                <a:gd name="connsiteX87" fmla="*/ 6138198 w 6146409"/>
                <a:gd name="connsiteY87" fmla="*/ 3540310 h 12200772"/>
                <a:gd name="connsiteX88" fmla="*/ 6114956 w 6146409"/>
                <a:gd name="connsiteY88" fmla="*/ 3549739 h 12200772"/>
                <a:gd name="connsiteX89" fmla="*/ 6065626 w 6146409"/>
                <a:gd name="connsiteY89" fmla="*/ 3699316 h 12200772"/>
                <a:gd name="connsiteX90" fmla="*/ 6114956 w 6146409"/>
                <a:gd name="connsiteY90" fmla="*/ 3848893 h 12200772"/>
                <a:gd name="connsiteX91" fmla="*/ 6138198 w 6146409"/>
                <a:gd name="connsiteY91" fmla="*/ 3858322 h 12200772"/>
                <a:gd name="connsiteX92" fmla="*/ 6146406 w 6146409"/>
                <a:gd name="connsiteY92" fmla="*/ 3858322 h 12200772"/>
                <a:gd name="connsiteX93" fmla="*/ 6142302 w 6146409"/>
                <a:gd name="connsiteY93" fmla="*/ 3859987 h 12200772"/>
                <a:gd name="connsiteX94" fmla="*/ 6146407 w 6146409"/>
                <a:gd name="connsiteY94" fmla="*/ 3861652 h 12200772"/>
                <a:gd name="connsiteX95" fmla="*/ 6138198 w 6146409"/>
                <a:gd name="connsiteY95" fmla="*/ 3861652 h 12200772"/>
                <a:gd name="connsiteX96" fmla="*/ 6114956 w 6146409"/>
                <a:gd name="connsiteY96" fmla="*/ 3871081 h 12200772"/>
                <a:gd name="connsiteX97" fmla="*/ 6065626 w 6146409"/>
                <a:gd name="connsiteY97" fmla="*/ 4020658 h 12200772"/>
                <a:gd name="connsiteX98" fmla="*/ 6114956 w 6146409"/>
                <a:gd name="connsiteY98" fmla="*/ 4170234 h 12200772"/>
                <a:gd name="connsiteX99" fmla="*/ 6138198 w 6146409"/>
                <a:gd name="connsiteY99" fmla="*/ 4179664 h 12200772"/>
                <a:gd name="connsiteX100" fmla="*/ 6146406 w 6146409"/>
                <a:gd name="connsiteY100" fmla="*/ 4179664 h 12200772"/>
                <a:gd name="connsiteX101" fmla="*/ 6142302 w 6146409"/>
                <a:gd name="connsiteY101" fmla="*/ 4181329 h 12200772"/>
                <a:gd name="connsiteX102" fmla="*/ 6146406 w 6146409"/>
                <a:gd name="connsiteY102" fmla="*/ 4182993 h 12200772"/>
                <a:gd name="connsiteX103" fmla="*/ 6138198 w 6146409"/>
                <a:gd name="connsiteY103" fmla="*/ 4182993 h 12200772"/>
                <a:gd name="connsiteX104" fmla="*/ 6114956 w 6146409"/>
                <a:gd name="connsiteY104" fmla="*/ 4192423 h 12200772"/>
                <a:gd name="connsiteX105" fmla="*/ 6065626 w 6146409"/>
                <a:gd name="connsiteY105" fmla="*/ 4342000 h 12200772"/>
                <a:gd name="connsiteX106" fmla="*/ 6114956 w 6146409"/>
                <a:gd name="connsiteY106" fmla="*/ 4491576 h 12200772"/>
                <a:gd name="connsiteX107" fmla="*/ 6138198 w 6146409"/>
                <a:gd name="connsiteY107" fmla="*/ 4501005 h 12200772"/>
                <a:gd name="connsiteX108" fmla="*/ 6146406 w 6146409"/>
                <a:gd name="connsiteY108" fmla="*/ 4501005 h 12200772"/>
                <a:gd name="connsiteX109" fmla="*/ 6142302 w 6146409"/>
                <a:gd name="connsiteY109" fmla="*/ 4502670 h 12200772"/>
                <a:gd name="connsiteX110" fmla="*/ 6146406 w 6146409"/>
                <a:gd name="connsiteY110" fmla="*/ 4504335 h 12200772"/>
                <a:gd name="connsiteX111" fmla="*/ 6138198 w 6146409"/>
                <a:gd name="connsiteY111" fmla="*/ 4504335 h 12200772"/>
                <a:gd name="connsiteX112" fmla="*/ 6114956 w 6146409"/>
                <a:gd name="connsiteY112" fmla="*/ 4513765 h 12200772"/>
                <a:gd name="connsiteX113" fmla="*/ 6065626 w 6146409"/>
                <a:gd name="connsiteY113" fmla="*/ 4663342 h 12200772"/>
                <a:gd name="connsiteX114" fmla="*/ 6114956 w 6146409"/>
                <a:gd name="connsiteY114" fmla="*/ 4812918 h 12200772"/>
                <a:gd name="connsiteX115" fmla="*/ 6138197 w 6146409"/>
                <a:gd name="connsiteY115" fmla="*/ 4822348 h 12200772"/>
                <a:gd name="connsiteX116" fmla="*/ 6146406 w 6146409"/>
                <a:gd name="connsiteY116" fmla="*/ 4822348 h 12200772"/>
                <a:gd name="connsiteX117" fmla="*/ 6142302 w 6146409"/>
                <a:gd name="connsiteY117" fmla="*/ 4824012 h 12200772"/>
                <a:gd name="connsiteX118" fmla="*/ 6146406 w 6146409"/>
                <a:gd name="connsiteY118" fmla="*/ 4825677 h 12200772"/>
                <a:gd name="connsiteX119" fmla="*/ 6138197 w 6146409"/>
                <a:gd name="connsiteY119" fmla="*/ 4825677 h 12200772"/>
                <a:gd name="connsiteX120" fmla="*/ 6114955 w 6146409"/>
                <a:gd name="connsiteY120" fmla="*/ 4835106 h 12200772"/>
                <a:gd name="connsiteX121" fmla="*/ 6065625 w 6146409"/>
                <a:gd name="connsiteY121" fmla="*/ 4984683 h 12200772"/>
                <a:gd name="connsiteX122" fmla="*/ 6114955 w 6146409"/>
                <a:gd name="connsiteY122" fmla="*/ 5134260 h 12200772"/>
                <a:gd name="connsiteX123" fmla="*/ 6138197 w 6146409"/>
                <a:gd name="connsiteY123" fmla="*/ 5143689 h 12200772"/>
                <a:gd name="connsiteX124" fmla="*/ 6146405 w 6146409"/>
                <a:gd name="connsiteY124" fmla="*/ 5143689 h 12200772"/>
                <a:gd name="connsiteX125" fmla="*/ 6142301 w 6146409"/>
                <a:gd name="connsiteY125" fmla="*/ 5145354 h 12200772"/>
                <a:gd name="connsiteX126" fmla="*/ 6146406 w 6146409"/>
                <a:gd name="connsiteY126" fmla="*/ 5147018 h 12200772"/>
                <a:gd name="connsiteX127" fmla="*/ 6138197 w 6146409"/>
                <a:gd name="connsiteY127" fmla="*/ 5147018 h 12200772"/>
                <a:gd name="connsiteX128" fmla="*/ 6114955 w 6146409"/>
                <a:gd name="connsiteY128" fmla="*/ 5156448 h 12200772"/>
                <a:gd name="connsiteX129" fmla="*/ 6065625 w 6146409"/>
                <a:gd name="connsiteY129" fmla="*/ 5306025 h 12200772"/>
                <a:gd name="connsiteX130" fmla="*/ 6114955 w 6146409"/>
                <a:gd name="connsiteY130" fmla="*/ 5455601 h 12200772"/>
                <a:gd name="connsiteX131" fmla="*/ 6138197 w 6146409"/>
                <a:gd name="connsiteY131" fmla="*/ 5465031 h 12200772"/>
                <a:gd name="connsiteX132" fmla="*/ 6146405 w 6146409"/>
                <a:gd name="connsiteY132" fmla="*/ 5465031 h 12200772"/>
                <a:gd name="connsiteX133" fmla="*/ 6142301 w 6146409"/>
                <a:gd name="connsiteY133" fmla="*/ 5466695 h 12200772"/>
                <a:gd name="connsiteX134" fmla="*/ 6146405 w 6146409"/>
                <a:gd name="connsiteY134" fmla="*/ 5468361 h 12200772"/>
                <a:gd name="connsiteX135" fmla="*/ 6138197 w 6146409"/>
                <a:gd name="connsiteY135" fmla="*/ 5468361 h 12200772"/>
                <a:gd name="connsiteX136" fmla="*/ 6114955 w 6146409"/>
                <a:gd name="connsiteY136" fmla="*/ 5477790 h 12200772"/>
                <a:gd name="connsiteX137" fmla="*/ 6065625 w 6146409"/>
                <a:gd name="connsiteY137" fmla="*/ 5627367 h 12200772"/>
                <a:gd name="connsiteX138" fmla="*/ 6114955 w 6146409"/>
                <a:gd name="connsiteY138" fmla="*/ 5776943 h 12200772"/>
                <a:gd name="connsiteX139" fmla="*/ 6138197 w 6146409"/>
                <a:gd name="connsiteY139" fmla="*/ 5786373 h 12200772"/>
                <a:gd name="connsiteX140" fmla="*/ 6146405 w 6146409"/>
                <a:gd name="connsiteY140" fmla="*/ 5786373 h 12200772"/>
                <a:gd name="connsiteX141" fmla="*/ 6142301 w 6146409"/>
                <a:gd name="connsiteY141" fmla="*/ 5788037 h 12200772"/>
                <a:gd name="connsiteX142" fmla="*/ 6146405 w 6146409"/>
                <a:gd name="connsiteY142" fmla="*/ 5789702 h 12200772"/>
                <a:gd name="connsiteX143" fmla="*/ 6138197 w 6146409"/>
                <a:gd name="connsiteY143" fmla="*/ 5789702 h 12200772"/>
                <a:gd name="connsiteX144" fmla="*/ 6114955 w 6146409"/>
                <a:gd name="connsiteY144" fmla="*/ 5799131 h 12200772"/>
                <a:gd name="connsiteX145" fmla="*/ 6065625 w 6146409"/>
                <a:gd name="connsiteY145" fmla="*/ 5948709 h 12200772"/>
                <a:gd name="connsiteX146" fmla="*/ 6089279 w 6146409"/>
                <a:gd name="connsiteY146" fmla="*/ 6063492 h 12200772"/>
                <a:gd name="connsiteX147" fmla="*/ 6110280 w 6146409"/>
                <a:gd name="connsiteY147" fmla="*/ 6091951 h 12200772"/>
                <a:gd name="connsiteX148" fmla="*/ 6146409 w 6146409"/>
                <a:gd name="connsiteY148" fmla="*/ 6091951 h 12200772"/>
                <a:gd name="connsiteX149" fmla="*/ 6122875 w 6146409"/>
                <a:gd name="connsiteY149" fmla="*/ 6101498 h 12200772"/>
                <a:gd name="connsiteX150" fmla="*/ 6146405 w 6146409"/>
                <a:gd name="connsiteY150" fmla="*/ 6111044 h 12200772"/>
                <a:gd name="connsiteX151" fmla="*/ 6110284 w 6146409"/>
                <a:gd name="connsiteY151" fmla="*/ 6111044 h 12200772"/>
                <a:gd name="connsiteX152" fmla="*/ 6089282 w 6146409"/>
                <a:gd name="connsiteY152" fmla="*/ 6139503 h 12200772"/>
                <a:gd name="connsiteX153" fmla="*/ 6065629 w 6146409"/>
                <a:gd name="connsiteY153" fmla="*/ 6254286 h 12200772"/>
                <a:gd name="connsiteX154" fmla="*/ 6114959 w 6146409"/>
                <a:gd name="connsiteY154" fmla="*/ 6403863 h 12200772"/>
                <a:gd name="connsiteX155" fmla="*/ 6138200 w 6146409"/>
                <a:gd name="connsiteY155" fmla="*/ 6413292 h 12200772"/>
                <a:gd name="connsiteX156" fmla="*/ 6146409 w 6146409"/>
                <a:gd name="connsiteY156" fmla="*/ 6413292 h 12200772"/>
                <a:gd name="connsiteX157" fmla="*/ 6142304 w 6146409"/>
                <a:gd name="connsiteY157" fmla="*/ 6414957 h 12200772"/>
                <a:gd name="connsiteX158" fmla="*/ 6146409 w 6146409"/>
                <a:gd name="connsiteY158" fmla="*/ 6416622 h 12200772"/>
                <a:gd name="connsiteX159" fmla="*/ 6138200 w 6146409"/>
                <a:gd name="connsiteY159" fmla="*/ 6416622 h 12200772"/>
                <a:gd name="connsiteX160" fmla="*/ 6114958 w 6146409"/>
                <a:gd name="connsiteY160" fmla="*/ 6426051 h 12200772"/>
                <a:gd name="connsiteX161" fmla="*/ 6065628 w 6146409"/>
                <a:gd name="connsiteY161" fmla="*/ 6575628 h 12200772"/>
                <a:gd name="connsiteX162" fmla="*/ 6114958 w 6146409"/>
                <a:gd name="connsiteY162" fmla="*/ 6725204 h 12200772"/>
                <a:gd name="connsiteX163" fmla="*/ 6138200 w 6146409"/>
                <a:gd name="connsiteY163" fmla="*/ 6734633 h 12200772"/>
                <a:gd name="connsiteX164" fmla="*/ 6146408 w 6146409"/>
                <a:gd name="connsiteY164" fmla="*/ 6734633 h 12200772"/>
                <a:gd name="connsiteX165" fmla="*/ 6142304 w 6146409"/>
                <a:gd name="connsiteY165" fmla="*/ 6736299 h 12200772"/>
                <a:gd name="connsiteX166" fmla="*/ 6146409 w 6146409"/>
                <a:gd name="connsiteY166" fmla="*/ 6737963 h 12200772"/>
                <a:gd name="connsiteX167" fmla="*/ 6138200 w 6146409"/>
                <a:gd name="connsiteY167" fmla="*/ 6737963 h 12200772"/>
                <a:gd name="connsiteX168" fmla="*/ 6114958 w 6146409"/>
                <a:gd name="connsiteY168" fmla="*/ 6747392 h 12200772"/>
                <a:gd name="connsiteX169" fmla="*/ 6065628 w 6146409"/>
                <a:gd name="connsiteY169" fmla="*/ 6896970 h 12200772"/>
                <a:gd name="connsiteX170" fmla="*/ 6114958 w 6146409"/>
                <a:gd name="connsiteY170" fmla="*/ 7046546 h 12200772"/>
                <a:gd name="connsiteX171" fmla="*/ 6138200 w 6146409"/>
                <a:gd name="connsiteY171" fmla="*/ 7055975 h 12200772"/>
                <a:gd name="connsiteX172" fmla="*/ 6146408 w 6146409"/>
                <a:gd name="connsiteY172" fmla="*/ 7055975 h 12200772"/>
                <a:gd name="connsiteX173" fmla="*/ 6142304 w 6146409"/>
                <a:gd name="connsiteY173" fmla="*/ 7057640 h 12200772"/>
                <a:gd name="connsiteX174" fmla="*/ 6146408 w 6146409"/>
                <a:gd name="connsiteY174" fmla="*/ 7059305 h 12200772"/>
                <a:gd name="connsiteX175" fmla="*/ 6138200 w 6146409"/>
                <a:gd name="connsiteY175" fmla="*/ 7059305 h 12200772"/>
                <a:gd name="connsiteX176" fmla="*/ 6114958 w 6146409"/>
                <a:gd name="connsiteY176" fmla="*/ 7068734 h 12200772"/>
                <a:gd name="connsiteX177" fmla="*/ 6065628 w 6146409"/>
                <a:gd name="connsiteY177" fmla="*/ 7218311 h 12200772"/>
                <a:gd name="connsiteX178" fmla="*/ 6114958 w 6146409"/>
                <a:gd name="connsiteY178" fmla="*/ 7367888 h 12200772"/>
                <a:gd name="connsiteX179" fmla="*/ 6138200 w 6146409"/>
                <a:gd name="connsiteY179" fmla="*/ 7377317 h 12200772"/>
                <a:gd name="connsiteX180" fmla="*/ 6146408 w 6146409"/>
                <a:gd name="connsiteY180" fmla="*/ 7377317 h 12200772"/>
                <a:gd name="connsiteX181" fmla="*/ 6142304 w 6146409"/>
                <a:gd name="connsiteY181" fmla="*/ 7378982 h 12200772"/>
                <a:gd name="connsiteX182" fmla="*/ 6146408 w 6146409"/>
                <a:gd name="connsiteY182" fmla="*/ 7380647 h 12200772"/>
                <a:gd name="connsiteX183" fmla="*/ 6138199 w 6146409"/>
                <a:gd name="connsiteY183" fmla="*/ 7380647 h 12200772"/>
                <a:gd name="connsiteX184" fmla="*/ 6114958 w 6146409"/>
                <a:gd name="connsiteY184" fmla="*/ 7390076 h 12200772"/>
                <a:gd name="connsiteX185" fmla="*/ 6065628 w 6146409"/>
                <a:gd name="connsiteY185" fmla="*/ 7539653 h 12200772"/>
                <a:gd name="connsiteX186" fmla="*/ 6114958 w 6146409"/>
                <a:gd name="connsiteY186" fmla="*/ 7689230 h 12200772"/>
                <a:gd name="connsiteX187" fmla="*/ 6138199 w 6146409"/>
                <a:gd name="connsiteY187" fmla="*/ 7698659 h 12200772"/>
                <a:gd name="connsiteX188" fmla="*/ 6146408 w 6146409"/>
                <a:gd name="connsiteY188" fmla="*/ 7698659 h 12200772"/>
                <a:gd name="connsiteX189" fmla="*/ 6142304 w 6146409"/>
                <a:gd name="connsiteY189" fmla="*/ 7700324 h 12200772"/>
                <a:gd name="connsiteX190" fmla="*/ 6146408 w 6146409"/>
                <a:gd name="connsiteY190" fmla="*/ 7701989 h 12200772"/>
                <a:gd name="connsiteX191" fmla="*/ 6138199 w 6146409"/>
                <a:gd name="connsiteY191" fmla="*/ 7701989 h 12200772"/>
                <a:gd name="connsiteX192" fmla="*/ 6114958 w 6146409"/>
                <a:gd name="connsiteY192" fmla="*/ 7711418 h 12200772"/>
                <a:gd name="connsiteX193" fmla="*/ 6065628 w 6146409"/>
                <a:gd name="connsiteY193" fmla="*/ 7860994 h 12200772"/>
                <a:gd name="connsiteX194" fmla="*/ 6114958 w 6146409"/>
                <a:gd name="connsiteY194" fmla="*/ 8010571 h 12200772"/>
                <a:gd name="connsiteX195" fmla="*/ 6138199 w 6146409"/>
                <a:gd name="connsiteY195" fmla="*/ 8020001 h 12200772"/>
                <a:gd name="connsiteX196" fmla="*/ 6146408 w 6146409"/>
                <a:gd name="connsiteY196" fmla="*/ 8020001 h 12200772"/>
                <a:gd name="connsiteX197" fmla="*/ 6142303 w 6146409"/>
                <a:gd name="connsiteY197" fmla="*/ 8021666 h 12200772"/>
                <a:gd name="connsiteX198" fmla="*/ 6146408 w 6146409"/>
                <a:gd name="connsiteY198" fmla="*/ 8023331 h 12200772"/>
                <a:gd name="connsiteX199" fmla="*/ 6138199 w 6146409"/>
                <a:gd name="connsiteY199" fmla="*/ 8023331 h 12200772"/>
                <a:gd name="connsiteX200" fmla="*/ 6114957 w 6146409"/>
                <a:gd name="connsiteY200" fmla="*/ 8032759 h 12200772"/>
                <a:gd name="connsiteX201" fmla="*/ 6065627 w 6146409"/>
                <a:gd name="connsiteY201" fmla="*/ 8182336 h 12200772"/>
                <a:gd name="connsiteX202" fmla="*/ 6114957 w 6146409"/>
                <a:gd name="connsiteY202" fmla="*/ 8331913 h 12200772"/>
                <a:gd name="connsiteX203" fmla="*/ 6138199 w 6146409"/>
                <a:gd name="connsiteY203" fmla="*/ 8341342 h 12200772"/>
                <a:gd name="connsiteX204" fmla="*/ 6146407 w 6146409"/>
                <a:gd name="connsiteY204" fmla="*/ 8341342 h 12200772"/>
                <a:gd name="connsiteX205" fmla="*/ 6142303 w 6146409"/>
                <a:gd name="connsiteY205" fmla="*/ 8343007 h 12200772"/>
                <a:gd name="connsiteX206" fmla="*/ 6146408 w 6146409"/>
                <a:gd name="connsiteY206" fmla="*/ 8344672 h 12200772"/>
                <a:gd name="connsiteX207" fmla="*/ 6138199 w 6146409"/>
                <a:gd name="connsiteY207" fmla="*/ 8344672 h 12200772"/>
                <a:gd name="connsiteX208" fmla="*/ 6114957 w 6146409"/>
                <a:gd name="connsiteY208" fmla="*/ 8354101 h 12200772"/>
                <a:gd name="connsiteX209" fmla="*/ 6065627 w 6146409"/>
                <a:gd name="connsiteY209" fmla="*/ 8503678 h 12200772"/>
                <a:gd name="connsiteX210" fmla="*/ 6114957 w 6146409"/>
                <a:gd name="connsiteY210" fmla="*/ 8653254 h 12200772"/>
                <a:gd name="connsiteX211" fmla="*/ 6138199 w 6146409"/>
                <a:gd name="connsiteY211" fmla="*/ 8662684 h 12200772"/>
                <a:gd name="connsiteX212" fmla="*/ 6146407 w 6146409"/>
                <a:gd name="connsiteY212" fmla="*/ 8662684 h 12200772"/>
                <a:gd name="connsiteX213" fmla="*/ 6142303 w 6146409"/>
                <a:gd name="connsiteY213" fmla="*/ 8664348 h 12200772"/>
                <a:gd name="connsiteX214" fmla="*/ 6146407 w 6146409"/>
                <a:gd name="connsiteY214" fmla="*/ 8666014 h 12200772"/>
                <a:gd name="connsiteX215" fmla="*/ 6138199 w 6146409"/>
                <a:gd name="connsiteY215" fmla="*/ 8666014 h 12200772"/>
                <a:gd name="connsiteX216" fmla="*/ 6114957 w 6146409"/>
                <a:gd name="connsiteY216" fmla="*/ 8675442 h 12200772"/>
                <a:gd name="connsiteX217" fmla="*/ 6065627 w 6146409"/>
                <a:gd name="connsiteY217" fmla="*/ 8825020 h 12200772"/>
                <a:gd name="connsiteX218" fmla="*/ 6114957 w 6146409"/>
                <a:gd name="connsiteY218" fmla="*/ 8974596 h 12200772"/>
                <a:gd name="connsiteX219" fmla="*/ 6138199 w 6146409"/>
                <a:gd name="connsiteY219" fmla="*/ 8984026 h 12200772"/>
                <a:gd name="connsiteX220" fmla="*/ 6146407 w 6146409"/>
                <a:gd name="connsiteY220" fmla="*/ 8984026 h 12200772"/>
                <a:gd name="connsiteX221" fmla="*/ 6142303 w 6146409"/>
                <a:gd name="connsiteY221" fmla="*/ 8985690 h 12200772"/>
                <a:gd name="connsiteX222" fmla="*/ 6146407 w 6146409"/>
                <a:gd name="connsiteY222" fmla="*/ 8987354 h 12200772"/>
                <a:gd name="connsiteX223" fmla="*/ 6138199 w 6146409"/>
                <a:gd name="connsiteY223" fmla="*/ 8987354 h 12200772"/>
                <a:gd name="connsiteX224" fmla="*/ 6114957 w 6146409"/>
                <a:gd name="connsiteY224" fmla="*/ 8996784 h 12200772"/>
                <a:gd name="connsiteX225" fmla="*/ 6065627 w 6146409"/>
                <a:gd name="connsiteY225" fmla="*/ 9146360 h 12200772"/>
                <a:gd name="connsiteX226" fmla="*/ 6114957 w 6146409"/>
                <a:gd name="connsiteY226" fmla="*/ 9295936 h 12200772"/>
                <a:gd name="connsiteX227" fmla="*/ 6138199 w 6146409"/>
                <a:gd name="connsiteY227" fmla="*/ 9305366 h 12200772"/>
                <a:gd name="connsiteX228" fmla="*/ 6146407 w 6146409"/>
                <a:gd name="connsiteY228" fmla="*/ 9305366 h 12200772"/>
                <a:gd name="connsiteX229" fmla="*/ 6142303 w 6146409"/>
                <a:gd name="connsiteY229" fmla="*/ 9307030 h 12200772"/>
                <a:gd name="connsiteX230" fmla="*/ 6146407 w 6146409"/>
                <a:gd name="connsiteY230" fmla="*/ 9308696 h 12200772"/>
                <a:gd name="connsiteX231" fmla="*/ 6138198 w 6146409"/>
                <a:gd name="connsiteY231" fmla="*/ 9308696 h 12200772"/>
                <a:gd name="connsiteX232" fmla="*/ 6114956 w 6146409"/>
                <a:gd name="connsiteY232" fmla="*/ 9318126 h 12200772"/>
                <a:gd name="connsiteX233" fmla="*/ 6065626 w 6146409"/>
                <a:gd name="connsiteY233" fmla="*/ 9467702 h 12200772"/>
                <a:gd name="connsiteX234" fmla="*/ 6114956 w 6146409"/>
                <a:gd name="connsiteY234" fmla="*/ 9617278 h 12200772"/>
                <a:gd name="connsiteX235" fmla="*/ 6138198 w 6146409"/>
                <a:gd name="connsiteY235" fmla="*/ 9626708 h 12200772"/>
                <a:gd name="connsiteX236" fmla="*/ 6146407 w 6146409"/>
                <a:gd name="connsiteY236" fmla="*/ 9626708 h 12200772"/>
                <a:gd name="connsiteX237" fmla="*/ 6142303 w 6146409"/>
                <a:gd name="connsiteY237" fmla="*/ 9628372 h 12200772"/>
                <a:gd name="connsiteX238" fmla="*/ 6146407 w 6146409"/>
                <a:gd name="connsiteY238" fmla="*/ 9630038 h 12200772"/>
                <a:gd name="connsiteX239" fmla="*/ 6138198 w 6146409"/>
                <a:gd name="connsiteY239" fmla="*/ 9630038 h 12200772"/>
                <a:gd name="connsiteX240" fmla="*/ 6114956 w 6146409"/>
                <a:gd name="connsiteY240" fmla="*/ 9639466 h 12200772"/>
                <a:gd name="connsiteX241" fmla="*/ 6065626 w 6146409"/>
                <a:gd name="connsiteY241" fmla="*/ 9789044 h 12200772"/>
                <a:gd name="connsiteX242" fmla="*/ 6114956 w 6146409"/>
                <a:gd name="connsiteY242" fmla="*/ 9938620 h 12200772"/>
                <a:gd name="connsiteX243" fmla="*/ 6138198 w 6146409"/>
                <a:gd name="connsiteY243" fmla="*/ 9948050 h 12200772"/>
                <a:gd name="connsiteX244" fmla="*/ 6146406 w 6146409"/>
                <a:gd name="connsiteY244" fmla="*/ 9948050 h 12200772"/>
                <a:gd name="connsiteX245" fmla="*/ 6142302 w 6146409"/>
                <a:gd name="connsiteY245" fmla="*/ 9949714 h 12200772"/>
                <a:gd name="connsiteX246" fmla="*/ 6146407 w 6146409"/>
                <a:gd name="connsiteY246" fmla="*/ 9951380 h 12200772"/>
                <a:gd name="connsiteX247" fmla="*/ 6138198 w 6146409"/>
                <a:gd name="connsiteY247" fmla="*/ 9951380 h 12200772"/>
                <a:gd name="connsiteX248" fmla="*/ 6114956 w 6146409"/>
                <a:gd name="connsiteY248" fmla="*/ 9960808 h 12200772"/>
                <a:gd name="connsiteX249" fmla="*/ 6065626 w 6146409"/>
                <a:gd name="connsiteY249" fmla="*/ 10110386 h 12200772"/>
                <a:gd name="connsiteX250" fmla="*/ 6114956 w 6146409"/>
                <a:gd name="connsiteY250" fmla="*/ 10259962 h 12200772"/>
                <a:gd name="connsiteX251" fmla="*/ 6138198 w 6146409"/>
                <a:gd name="connsiteY251" fmla="*/ 10269392 h 12200772"/>
                <a:gd name="connsiteX252" fmla="*/ 6146406 w 6146409"/>
                <a:gd name="connsiteY252" fmla="*/ 10269392 h 12200772"/>
                <a:gd name="connsiteX253" fmla="*/ 6142302 w 6146409"/>
                <a:gd name="connsiteY253" fmla="*/ 10271056 h 12200772"/>
                <a:gd name="connsiteX254" fmla="*/ 6146406 w 6146409"/>
                <a:gd name="connsiteY254" fmla="*/ 10272722 h 12200772"/>
                <a:gd name="connsiteX255" fmla="*/ 6138198 w 6146409"/>
                <a:gd name="connsiteY255" fmla="*/ 10272722 h 12200772"/>
                <a:gd name="connsiteX256" fmla="*/ 6114956 w 6146409"/>
                <a:gd name="connsiteY256" fmla="*/ 10282150 h 12200772"/>
                <a:gd name="connsiteX257" fmla="*/ 6065626 w 6146409"/>
                <a:gd name="connsiteY257" fmla="*/ 10431728 h 12200772"/>
                <a:gd name="connsiteX258" fmla="*/ 6114956 w 6146409"/>
                <a:gd name="connsiteY258" fmla="*/ 10581304 h 12200772"/>
                <a:gd name="connsiteX259" fmla="*/ 6138198 w 6146409"/>
                <a:gd name="connsiteY259" fmla="*/ 10590734 h 12200772"/>
                <a:gd name="connsiteX260" fmla="*/ 6146406 w 6146409"/>
                <a:gd name="connsiteY260" fmla="*/ 10590734 h 12200772"/>
                <a:gd name="connsiteX261" fmla="*/ 6142302 w 6146409"/>
                <a:gd name="connsiteY261" fmla="*/ 10592398 h 12200772"/>
                <a:gd name="connsiteX262" fmla="*/ 6146406 w 6146409"/>
                <a:gd name="connsiteY262" fmla="*/ 10594062 h 12200772"/>
                <a:gd name="connsiteX263" fmla="*/ 6138198 w 6146409"/>
                <a:gd name="connsiteY263" fmla="*/ 10594062 h 12200772"/>
                <a:gd name="connsiteX264" fmla="*/ 6114956 w 6146409"/>
                <a:gd name="connsiteY264" fmla="*/ 10603492 h 12200772"/>
                <a:gd name="connsiteX265" fmla="*/ 6065626 w 6146409"/>
                <a:gd name="connsiteY265" fmla="*/ 10753070 h 12200772"/>
                <a:gd name="connsiteX266" fmla="*/ 6114956 w 6146409"/>
                <a:gd name="connsiteY266" fmla="*/ 10902646 h 12200772"/>
                <a:gd name="connsiteX267" fmla="*/ 6138197 w 6146409"/>
                <a:gd name="connsiteY267" fmla="*/ 10912076 h 12200772"/>
                <a:gd name="connsiteX268" fmla="*/ 6146406 w 6146409"/>
                <a:gd name="connsiteY268" fmla="*/ 10912076 h 12200772"/>
                <a:gd name="connsiteX269" fmla="*/ 6142302 w 6146409"/>
                <a:gd name="connsiteY269" fmla="*/ 10913740 h 12200772"/>
                <a:gd name="connsiteX270" fmla="*/ 6146406 w 6146409"/>
                <a:gd name="connsiteY270" fmla="*/ 10915404 h 12200772"/>
                <a:gd name="connsiteX271" fmla="*/ 6138197 w 6146409"/>
                <a:gd name="connsiteY271" fmla="*/ 10915404 h 12200772"/>
                <a:gd name="connsiteX272" fmla="*/ 6114955 w 6146409"/>
                <a:gd name="connsiteY272" fmla="*/ 10924834 h 12200772"/>
                <a:gd name="connsiteX273" fmla="*/ 6065625 w 6146409"/>
                <a:gd name="connsiteY273" fmla="*/ 11074412 h 12200772"/>
                <a:gd name="connsiteX274" fmla="*/ 6114955 w 6146409"/>
                <a:gd name="connsiteY274" fmla="*/ 11223988 h 12200772"/>
                <a:gd name="connsiteX275" fmla="*/ 6138197 w 6146409"/>
                <a:gd name="connsiteY275" fmla="*/ 11233416 h 12200772"/>
                <a:gd name="connsiteX276" fmla="*/ 6146405 w 6146409"/>
                <a:gd name="connsiteY276" fmla="*/ 11233416 h 12200772"/>
                <a:gd name="connsiteX277" fmla="*/ 6142301 w 6146409"/>
                <a:gd name="connsiteY277" fmla="*/ 11235082 h 12200772"/>
                <a:gd name="connsiteX278" fmla="*/ 6146406 w 6146409"/>
                <a:gd name="connsiteY278" fmla="*/ 11236746 h 12200772"/>
                <a:gd name="connsiteX279" fmla="*/ 6138197 w 6146409"/>
                <a:gd name="connsiteY279" fmla="*/ 11236746 h 12200772"/>
                <a:gd name="connsiteX280" fmla="*/ 6114955 w 6146409"/>
                <a:gd name="connsiteY280" fmla="*/ 11246176 h 12200772"/>
                <a:gd name="connsiteX281" fmla="*/ 6065625 w 6146409"/>
                <a:gd name="connsiteY281" fmla="*/ 11395752 h 12200772"/>
                <a:gd name="connsiteX282" fmla="*/ 6114955 w 6146409"/>
                <a:gd name="connsiteY282" fmla="*/ 11545330 h 12200772"/>
                <a:gd name="connsiteX283" fmla="*/ 6138197 w 6146409"/>
                <a:gd name="connsiteY283" fmla="*/ 11554758 h 12200772"/>
                <a:gd name="connsiteX284" fmla="*/ 6146405 w 6146409"/>
                <a:gd name="connsiteY284" fmla="*/ 11554758 h 12200772"/>
                <a:gd name="connsiteX285" fmla="*/ 6142301 w 6146409"/>
                <a:gd name="connsiteY285" fmla="*/ 11556424 h 12200772"/>
                <a:gd name="connsiteX286" fmla="*/ 6146405 w 6146409"/>
                <a:gd name="connsiteY286" fmla="*/ 11558088 h 12200772"/>
                <a:gd name="connsiteX287" fmla="*/ 6138197 w 6146409"/>
                <a:gd name="connsiteY287" fmla="*/ 11558088 h 12200772"/>
                <a:gd name="connsiteX288" fmla="*/ 6114955 w 6146409"/>
                <a:gd name="connsiteY288" fmla="*/ 11567518 h 12200772"/>
                <a:gd name="connsiteX289" fmla="*/ 6065625 w 6146409"/>
                <a:gd name="connsiteY289" fmla="*/ 11717094 h 12200772"/>
                <a:gd name="connsiteX290" fmla="*/ 6114955 w 6146409"/>
                <a:gd name="connsiteY290" fmla="*/ 11866672 h 12200772"/>
                <a:gd name="connsiteX291" fmla="*/ 6138197 w 6146409"/>
                <a:gd name="connsiteY291" fmla="*/ 11876100 h 12200772"/>
                <a:gd name="connsiteX292" fmla="*/ 6146405 w 6146409"/>
                <a:gd name="connsiteY292" fmla="*/ 11876100 h 12200772"/>
                <a:gd name="connsiteX293" fmla="*/ 6142301 w 6146409"/>
                <a:gd name="connsiteY293" fmla="*/ 11877766 h 12200772"/>
                <a:gd name="connsiteX294" fmla="*/ 6146405 w 6146409"/>
                <a:gd name="connsiteY294" fmla="*/ 11879430 h 12200772"/>
                <a:gd name="connsiteX295" fmla="*/ 6138197 w 6146409"/>
                <a:gd name="connsiteY295" fmla="*/ 11879430 h 12200772"/>
                <a:gd name="connsiteX296" fmla="*/ 6114955 w 6146409"/>
                <a:gd name="connsiteY296" fmla="*/ 11888860 h 12200772"/>
                <a:gd name="connsiteX297" fmla="*/ 6065625 w 6146409"/>
                <a:gd name="connsiteY297" fmla="*/ 12038436 h 12200772"/>
                <a:gd name="connsiteX298" fmla="*/ 6146405 w 6146409"/>
                <a:gd name="connsiteY298" fmla="*/ 12200772 h 12200772"/>
                <a:gd name="connsiteX299" fmla="*/ 5742600 w 6146409"/>
                <a:gd name="connsiteY299" fmla="*/ 12200772 h 12200772"/>
                <a:gd name="connsiteX300" fmla="*/ 5720978 w 6146409"/>
                <a:gd name="connsiteY300" fmla="*/ 12192000 h 12200772"/>
                <a:gd name="connsiteX301" fmla="*/ 0 w 6146409"/>
                <a:gd name="connsiteY301" fmla="*/ 12191999 h 12200772"/>
                <a:gd name="connsiteX302" fmla="*/ 0 w 6146409"/>
                <a:gd name="connsiteY302" fmla="*/ 0 h 12200772"/>
                <a:gd name="connsiteX303" fmla="*/ 6001104 w 6146409"/>
                <a:gd name="connsiteY303" fmla="*/ 0 h 12200772"/>
                <a:gd name="connsiteX304" fmla="*/ 6001104 w 6146409"/>
                <a:gd name="connsiteY304" fmla="*/ 2222 h 12200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</a:cxnLst>
              <a:rect l="l" t="t" r="r" b="b"/>
              <a:pathLst>
                <a:path w="6146409" h="12200772">
                  <a:moveTo>
                    <a:pt x="6146409" y="2222"/>
                  </a:moveTo>
                  <a:cubicBezTo>
                    <a:pt x="6101779" y="2222"/>
                    <a:pt x="6065629" y="74917"/>
                    <a:pt x="6065629" y="164558"/>
                  </a:cubicBezTo>
                  <a:cubicBezTo>
                    <a:pt x="6065629" y="231790"/>
                    <a:pt x="6085963" y="289488"/>
                    <a:pt x="6114959" y="314135"/>
                  </a:cubicBezTo>
                  <a:lnTo>
                    <a:pt x="6138200" y="323564"/>
                  </a:lnTo>
                  <a:lnTo>
                    <a:pt x="6146409" y="323564"/>
                  </a:lnTo>
                  <a:lnTo>
                    <a:pt x="6142304" y="325229"/>
                  </a:lnTo>
                  <a:lnTo>
                    <a:pt x="6146409" y="326894"/>
                  </a:lnTo>
                  <a:lnTo>
                    <a:pt x="6138200" y="326894"/>
                  </a:lnTo>
                  <a:lnTo>
                    <a:pt x="6114958" y="336323"/>
                  </a:lnTo>
                  <a:cubicBezTo>
                    <a:pt x="6085963" y="360970"/>
                    <a:pt x="6065628" y="418668"/>
                    <a:pt x="6065628" y="485900"/>
                  </a:cubicBezTo>
                  <a:cubicBezTo>
                    <a:pt x="6065628" y="553131"/>
                    <a:pt x="6085963" y="610829"/>
                    <a:pt x="6114958" y="635477"/>
                  </a:cubicBezTo>
                  <a:lnTo>
                    <a:pt x="6138200" y="644906"/>
                  </a:lnTo>
                  <a:lnTo>
                    <a:pt x="6146408" y="644906"/>
                  </a:lnTo>
                  <a:lnTo>
                    <a:pt x="6142304" y="646571"/>
                  </a:lnTo>
                  <a:lnTo>
                    <a:pt x="6146409" y="648235"/>
                  </a:lnTo>
                  <a:lnTo>
                    <a:pt x="6138200" y="648235"/>
                  </a:lnTo>
                  <a:lnTo>
                    <a:pt x="6114958" y="657664"/>
                  </a:lnTo>
                  <a:cubicBezTo>
                    <a:pt x="6085963" y="682312"/>
                    <a:pt x="6065628" y="740010"/>
                    <a:pt x="6065628" y="807242"/>
                  </a:cubicBezTo>
                  <a:cubicBezTo>
                    <a:pt x="6065628" y="874473"/>
                    <a:pt x="6085963" y="932171"/>
                    <a:pt x="6114958" y="956818"/>
                  </a:cubicBezTo>
                  <a:lnTo>
                    <a:pt x="6138200" y="966247"/>
                  </a:lnTo>
                  <a:lnTo>
                    <a:pt x="6146408" y="966247"/>
                  </a:lnTo>
                  <a:lnTo>
                    <a:pt x="6142304" y="967912"/>
                  </a:lnTo>
                  <a:lnTo>
                    <a:pt x="6146408" y="969577"/>
                  </a:lnTo>
                  <a:lnTo>
                    <a:pt x="6138200" y="969577"/>
                  </a:lnTo>
                  <a:lnTo>
                    <a:pt x="6114958" y="979006"/>
                  </a:lnTo>
                  <a:cubicBezTo>
                    <a:pt x="6085962" y="1003653"/>
                    <a:pt x="6065628" y="1061352"/>
                    <a:pt x="6065628" y="1128583"/>
                  </a:cubicBezTo>
                  <a:cubicBezTo>
                    <a:pt x="6065628" y="1195815"/>
                    <a:pt x="6085962" y="1253513"/>
                    <a:pt x="6114958" y="1278160"/>
                  </a:cubicBezTo>
                  <a:lnTo>
                    <a:pt x="6138200" y="1287589"/>
                  </a:lnTo>
                  <a:lnTo>
                    <a:pt x="6146408" y="1287589"/>
                  </a:lnTo>
                  <a:lnTo>
                    <a:pt x="6142304" y="1289254"/>
                  </a:lnTo>
                  <a:lnTo>
                    <a:pt x="6146408" y="1290919"/>
                  </a:lnTo>
                  <a:lnTo>
                    <a:pt x="6138199" y="1290919"/>
                  </a:lnTo>
                  <a:lnTo>
                    <a:pt x="6114958" y="1300348"/>
                  </a:lnTo>
                  <a:cubicBezTo>
                    <a:pt x="6085962" y="1324995"/>
                    <a:pt x="6065628" y="1382693"/>
                    <a:pt x="6065628" y="1449925"/>
                  </a:cubicBezTo>
                  <a:cubicBezTo>
                    <a:pt x="6065628" y="1517157"/>
                    <a:pt x="6085962" y="1574854"/>
                    <a:pt x="6114958" y="1599502"/>
                  </a:cubicBezTo>
                  <a:lnTo>
                    <a:pt x="6138199" y="1608931"/>
                  </a:lnTo>
                  <a:lnTo>
                    <a:pt x="6146408" y="1608931"/>
                  </a:lnTo>
                  <a:lnTo>
                    <a:pt x="6142304" y="1610596"/>
                  </a:lnTo>
                  <a:lnTo>
                    <a:pt x="6146408" y="1612261"/>
                  </a:lnTo>
                  <a:lnTo>
                    <a:pt x="6138199" y="1612261"/>
                  </a:lnTo>
                  <a:lnTo>
                    <a:pt x="6114958" y="1621690"/>
                  </a:lnTo>
                  <a:cubicBezTo>
                    <a:pt x="6085962" y="1646337"/>
                    <a:pt x="6065628" y="1704036"/>
                    <a:pt x="6065628" y="1771267"/>
                  </a:cubicBezTo>
                  <a:cubicBezTo>
                    <a:pt x="6065628" y="1838498"/>
                    <a:pt x="6085962" y="1896196"/>
                    <a:pt x="6114958" y="1920843"/>
                  </a:cubicBezTo>
                  <a:lnTo>
                    <a:pt x="6138199" y="1930273"/>
                  </a:lnTo>
                  <a:lnTo>
                    <a:pt x="6146408" y="1930273"/>
                  </a:lnTo>
                  <a:lnTo>
                    <a:pt x="6142303" y="1931938"/>
                  </a:lnTo>
                  <a:lnTo>
                    <a:pt x="6146408" y="1933603"/>
                  </a:lnTo>
                  <a:lnTo>
                    <a:pt x="6138199" y="1933603"/>
                  </a:lnTo>
                  <a:lnTo>
                    <a:pt x="6114957" y="1943032"/>
                  </a:lnTo>
                  <a:cubicBezTo>
                    <a:pt x="6085962" y="1967679"/>
                    <a:pt x="6065627" y="2025377"/>
                    <a:pt x="6065627" y="2092608"/>
                  </a:cubicBezTo>
                  <a:cubicBezTo>
                    <a:pt x="6065627" y="2159840"/>
                    <a:pt x="6085962" y="2217538"/>
                    <a:pt x="6114957" y="2242185"/>
                  </a:cubicBezTo>
                  <a:lnTo>
                    <a:pt x="6138199" y="2251614"/>
                  </a:lnTo>
                  <a:lnTo>
                    <a:pt x="6146407" y="2251614"/>
                  </a:lnTo>
                  <a:lnTo>
                    <a:pt x="6142303" y="2253279"/>
                  </a:lnTo>
                  <a:lnTo>
                    <a:pt x="6146408" y="2254944"/>
                  </a:lnTo>
                  <a:lnTo>
                    <a:pt x="6138199" y="2254944"/>
                  </a:lnTo>
                  <a:lnTo>
                    <a:pt x="6114957" y="2264374"/>
                  </a:lnTo>
                  <a:cubicBezTo>
                    <a:pt x="6085962" y="2289020"/>
                    <a:pt x="6065627" y="2346718"/>
                    <a:pt x="6065627" y="2413950"/>
                  </a:cubicBezTo>
                  <a:cubicBezTo>
                    <a:pt x="6065627" y="2481182"/>
                    <a:pt x="6085962" y="2538879"/>
                    <a:pt x="6114957" y="2563526"/>
                  </a:cubicBezTo>
                  <a:lnTo>
                    <a:pt x="6138199" y="2572956"/>
                  </a:lnTo>
                  <a:lnTo>
                    <a:pt x="6146407" y="2572956"/>
                  </a:lnTo>
                  <a:lnTo>
                    <a:pt x="6142303" y="2574620"/>
                  </a:lnTo>
                  <a:lnTo>
                    <a:pt x="6146407" y="2576286"/>
                  </a:lnTo>
                  <a:lnTo>
                    <a:pt x="6138199" y="2576286"/>
                  </a:lnTo>
                  <a:lnTo>
                    <a:pt x="6114957" y="2585714"/>
                  </a:lnTo>
                  <a:cubicBezTo>
                    <a:pt x="6085961" y="2610362"/>
                    <a:pt x="6065627" y="2668060"/>
                    <a:pt x="6065627" y="2735292"/>
                  </a:cubicBezTo>
                  <a:cubicBezTo>
                    <a:pt x="6065627" y="2802523"/>
                    <a:pt x="6085961" y="2860222"/>
                    <a:pt x="6114957" y="2884868"/>
                  </a:cubicBezTo>
                  <a:lnTo>
                    <a:pt x="6138199" y="2894298"/>
                  </a:lnTo>
                  <a:lnTo>
                    <a:pt x="6146407" y="2894298"/>
                  </a:lnTo>
                  <a:lnTo>
                    <a:pt x="6142303" y="2895963"/>
                  </a:lnTo>
                  <a:lnTo>
                    <a:pt x="6146407" y="2897627"/>
                  </a:lnTo>
                  <a:lnTo>
                    <a:pt x="6138199" y="2897627"/>
                  </a:lnTo>
                  <a:lnTo>
                    <a:pt x="6114957" y="2907056"/>
                  </a:lnTo>
                  <a:cubicBezTo>
                    <a:pt x="6085961" y="2931704"/>
                    <a:pt x="6065627" y="2989402"/>
                    <a:pt x="6065627" y="3056633"/>
                  </a:cubicBezTo>
                  <a:cubicBezTo>
                    <a:pt x="6065627" y="3123864"/>
                    <a:pt x="6085961" y="3181562"/>
                    <a:pt x="6114957" y="3206209"/>
                  </a:cubicBezTo>
                  <a:lnTo>
                    <a:pt x="6138199" y="3215638"/>
                  </a:lnTo>
                  <a:lnTo>
                    <a:pt x="6146407" y="3215638"/>
                  </a:lnTo>
                  <a:lnTo>
                    <a:pt x="6142303" y="3217303"/>
                  </a:lnTo>
                  <a:lnTo>
                    <a:pt x="6146407" y="3218969"/>
                  </a:lnTo>
                  <a:lnTo>
                    <a:pt x="6138198" y="3218969"/>
                  </a:lnTo>
                  <a:lnTo>
                    <a:pt x="6114956" y="3228397"/>
                  </a:lnTo>
                  <a:cubicBezTo>
                    <a:pt x="6085961" y="3253044"/>
                    <a:pt x="6065626" y="3310743"/>
                    <a:pt x="6065626" y="3377975"/>
                  </a:cubicBezTo>
                  <a:cubicBezTo>
                    <a:pt x="6065626" y="3445206"/>
                    <a:pt x="6085961" y="3502904"/>
                    <a:pt x="6114956" y="3527551"/>
                  </a:cubicBezTo>
                  <a:lnTo>
                    <a:pt x="6138198" y="3536980"/>
                  </a:lnTo>
                  <a:lnTo>
                    <a:pt x="6146407" y="3536980"/>
                  </a:lnTo>
                  <a:lnTo>
                    <a:pt x="6142303" y="3538645"/>
                  </a:lnTo>
                  <a:lnTo>
                    <a:pt x="6146407" y="3540310"/>
                  </a:lnTo>
                  <a:lnTo>
                    <a:pt x="6138198" y="3540310"/>
                  </a:lnTo>
                  <a:lnTo>
                    <a:pt x="6114956" y="3549739"/>
                  </a:lnTo>
                  <a:cubicBezTo>
                    <a:pt x="6085961" y="3574386"/>
                    <a:pt x="6065626" y="3632084"/>
                    <a:pt x="6065626" y="3699316"/>
                  </a:cubicBezTo>
                  <a:cubicBezTo>
                    <a:pt x="6065626" y="3766548"/>
                    <a:pt x="6085961" y="3824246"/>
                    <a:pt x="6114956" y="3848893"/>
                  </a:cubicBezTo>
                  <a:lnTo>
                    <a:pt x="6138198" y="3858322"/>
                  </a:lnTo>
                  <a:lnTo>
                    <a:pt x="6146406" y="3858322"/>
                  </a:lnTo>
                  <a:lnTo>
                    <a:pt x="6142302" y="3859987"/>
                  </a:lnTo>
                  <a:lnTo>
                    <a:pt x="6146407" y="3861652"/>
                  </a:lnTo>
                  <a:lnTo>
                    <a:pt x="6138198" y="3861652"/>
                  </a:lnTo>
                  <a:lnTo>
                    <a:pt x="6114956" y="3871081"/>
                  </a:lnTo>
                  <a:cubicBezTo>
                    <a:pt x="6085961" y="3895728"/>
                    <a:pt x="6065626" y="3953426"/>
                    <a:pt x="6065626" y="4020658"/>
                  </a:cubicBezTo>
                  <a:cubicBezTo>
                    <a:pt x="6065626" y="4087889"/>
                    <a:pt x="6085961" y="4145588"/>
                    <a:pt x="6114956" y="4170234"/>
                  </a:cubicBezTo>
                  <a:lnTo>
                    <a:pt x="6138198" y="4179664"/>
                  </a:lnTo>
                  <a:lnTo>
                    <a:pt x="6146406" y="4179664"/>
                  </a:lnTo>
                  <a:lnTo>
                    <a:pt x="6142302" y="4181329"/>
                  </a:lnTo>
                  <a:lnTo>
                    <a:pt x="6146406" y="4182993"/>
                  </a:lnTo>
                  <a:lnTo>
                    <a:pt x="6138198" y="4182993"/>
                  </a:lnTo>
                  <a:lnTo>
                    <a:pt x="6114956" y="4192423"/>
                  </a:lnTo>
                  <a:cubicBezTo>
                    <a:pt x="6085960" y="4217070"/>
                    <a:pt x="6065626" y="4274768"/>
                    <a:pt x="6065626" y="4342000"/>
                  </a:cubicBezTo>
                  <a:cubicBezTo>
                    <a:pt x="6065626" y="4409231"/>
                    <a:pt x="6085960" y="4466929"/>
                    <a:pt x="6114956" y="4491576"/>
                  </a:cubicBezTo>
                  <a:lnTo>
                    <a:pt x="6138198" y="4501005"/>
                  </a:lnTo>
                  <a:lnTo>
                    <a:pt x="6146406" y="4501005"/>
                  </a:lnTo>
                  <a:lnTo>
                    <a:pt x="6142302" y="4502670"/>
                  </a:lnTo>
                  <a:lnTo>
                    <a:pt x="6146406" y="4504335"/>
                  </a:lnTo>
                  <a:lnTo>
                    <a:pt x="6138198" y="4504335"/>
                  </a:lnTo>
                  <a:lnTo>
                    <a:pt x="6114956" y="4513765"/>
                  </a:lnTo>
                  <a:cubicBezTo>
                    <a:pt x="6085960" y="4538412"/>
                    <a:pt x="6065626" y="4596110"/>
                    <a:pt x="6065626" y="4663342"/>
                  </a:cubicBezTo>
                  <a:cubicBezTo>
                    <a:pt x="6065626" y="4730572"/>
                    <a:pt x="6085960" y="4788272"/>
                    <a:pt x="6114956" y="4812918"/>
                  </a:cubicBezTo>
                  <a:lnTo>
                    <a:pt x="6138197" y="4822348"/>
                  </a:lnTo>
                  <a:lnTo>
                    <a:pt x="6146406" y="4822348"/>
                  </a:lnTo>
                  <a:lnTo>
                    <a:pt x="6142302" y="4824012"/>
                  </a:lnTo>
                  <a:lnTo>
                    <a:pt x="6146406" y="4825677"/>
                  </a:lnTo>
                  <a:lnTo>
                    <a:pt x="6138197" y="4825677"/>
                  </a:lnTo>
                  <a:lnTo>
                    <a:pt x="6114955" y="4835106"/>
                  </a:lnTo>
                  <a:cubicBezTo>
                    <a:pt x="6085960" y="4859754"/>
                    <a:pt x="6065625" y="4917452"/>
                    <a:pt x="6065625" y="4984683"/>
                  </a:cubicBezTo>
                  <a:cubicBezTo>
                    <a:pt x="6065625" y="5051915"/>
                    <a:pt x="6085960" y="5109613"/>
                    <a:pt x="6114955" y="5134260"/>
                  </a:cubicBezTo>
                  <a:lnTo>
                    <a:pt x="6138197" y="5143689"/>
                  </a:lnTo>
                  <a:lnTo>
                    <a:pt x="6146405" y="5143689"/>
                  </a:lnTo>
                  <a:lnTo>
                    <a:pt x="6142301" y="5145354"/>
                  </a:lnTo>
                  <a:lnTo>
                    <a:pt x="6146406" y="5147018"/>
                  </a:lnTo>
                  <a:lnTo>
                    <a:pt x="6138197" y="5147018"/>
                  </a:lnTo>
                  <a:lnTo>
                    <a:pt x="6114955" y="5156448"/>
                  </a:lnTo>
                  <a:cubicBezTo>
                    <a:pt x="6085960" y="5181095"/>
                    <a:pt x="6065625" y="5238793"/>
                    <a:pt x="6065625" y="5306025"/>
                  </a:cubicBezTo>
                  <a:cubicBezTo>
                    <a:pt x="6065625" y="5373257"/>
                    <a:pt x="6085960" y="5430955"/>
                    <a:pt x="6114955" y="5455601"/>
                  </a:cubicBezTo>
                  <a:lnTo>
                    <a:pt x="6138197" y="5465031"/>
                  </a:lnTo>
                  <a:lnTo>
                    <a:pt x="6146405" y="5465031"/>
                  </a:lnTo>
                  <a:lnTo>
                    <a:pt x="6142301" y="5466695"/>
                  </a:lnTo>
                  <a:lnTo>
                    <a:pt x="6146405" y="5468361"/>
                  </a:lnTo>
                  <a:lnTo>
                    <a:pt x="6138197" y="5468361"/>
                  </a:lnTo>
                  <a:lnTo>
                    <a:pt x="6114955" y="5477790"/>
                  </a:lnTo>
                  <a:cubicBezTo>
                    <a:pt x="6085959" y="5502437"/>
                    <a:pt x="6065625" y="5560135"/>
                    <a:pt x="6065625" y="5627367"/>
                  </a:cubicBezTo>
                  <a:cubicBezTo>
                    <a:pt x="6065625" y="5694598"/>
                    <a:pt x="6085959" y="5752297"/>
                    <a:pt x="6114955" y="5776943"/>
                  </a:cubicBezTo>
                  <a:lnTo>
                    <a:pt x="6138197" y="5786373"/>
                  </a:lnTo>
                  <a:lnTo>
                    <a:pt x="6146405" y="5786373"/>
                  </a:lnTo>
                  <a:lnTo>
                    <a:pt x="6142301" y="5788037"/>
                  </a:lnTo>
                  <a:lnTo>
                    <a:pt x="6146405" y="5789702"/>
                  </a:lnTo>
                  <a:lnTo>
                    <a:pt x="6138197" y="5789702"/>
                  </a:lnTo>
                  <a:lnTo>
                    <a:pt x="6114955" y="5799131"/>
                  </a:lnTo>
                  <a:cubicBezTo>
                    <a:pt x="6085959" y="5823779"/>
                    <a:pt x="6065625" y="5881477"/>
                    <a:pt x="6065625" y="5948709"/>
                  </a:cubicBezTo>
                  <a:cubicBezTo>
                    <a:pt x="6065625" y="5993530"/>
                    <a:pt x="6074662" y="6034114"/>
                    <a:pt x="6089279" y="6063492"/>
                  </a:cubicBezTo>
                  <a:lnTo>
                    <a:pt x="6110280" y="6091951"/>
                  </a:lnTo>
                  <a:lnTo>
                    <a:pt x="6146409" y="6091951"/>
                  </a:lnTo>
                  <a:lnTo>
                    <a:pt x="6122875" y="6101498"/>
                  </a:lnTo>
                  <a:lnTo>
                    <a:pt x="6146405" y="6111044"/>
                  </a:lnTo>
                  <a:lnTo>
                    <a:pt x="6110284" y="6111044"/>
                  </a:lnTo>
                  <a:lnTo>
                    <a:pt x="6089282" y="6139503"/>
                  </a:lnTo>
                  <a:cubicBezTo>
                    <a:pt x="6074666" y="6168881"/>
                    <a:pt x="6065629" y="6209465"/>
                    <a:pt x="6065629" y="6254286"/>
                  </a:cubicBezTo>
                  <a:cubicBezTo>
                    <a:pt x="6065629" y="6321517"/>
                    <a:pt x="6085963" y="6379216"/>
                    <a:pt x="6114959" y="6403863"/>
                  </a:cubicBezTo>
                  <a:lnTo>
                    <a:pt x="6138200" y="6413292"/>
                  </a:lnTo>
                  <a:lnTo>
                    <a:pt x="6146409" y="6413292"/>
                  </a:lnTo>
                  <a:lnTo>
                    <a:pt x="6142304" y="6414957"/>
                  </a:lnTo>
                  <a:lnTo>
                    <a:pt x="6146409" y="6416622"/>
                  </a:lnTo>
                  <a:lnTo>
                    <a:pt x="6138200" y="6416622"/>
                  </a:lnTo>
                  <a:lnTo>
                    <a:pt x="6114958" y="6426051"/>
                  </a:lnTo>
                  <a:cubicBezTo>
                    <a:pt x="6085963" y="6450698"/>
                    <a:pt x="6065628" y="6508396"/>
                    <a:pt x="6065628" y="6575628"/>
                  </a:cubicBezTo>
                  <a:cubicBezTo>
                    <a:pt x="6065628" y="6642859"/>
                    <a:pt x="6085963" y="6700557"/>
                    <a:pt x="6114958" y="6725204"/>
                  </a:cubicBezTo>
                  <a:lnTo>
                    <a:pt x="6138200" y="6734633"/>
                  </a:lnTo>
                  <a:lnTo>
                    <a:pt x="6146408" y="6734633"/>
                  </a:lnTo>
                  <a:lnTo>
                    <a:pt x="6142304" y="6736299"/>
                  </a:lnTo>
                  <a:lnTo>
                    <a:pt x="6146409" y="6737963"/>
                  </a:lnTo>
                  <a:lnTo>
                    <a:pt x="6138200" y="6737963"/>
                  </a:lnTo>
                  <a:lnTo>
                    <a:pt x="6114958" y="6747392"/>
                  </a:lnTo>
                  <a:cubicBezTo>
                    <a:pt x="6085963" y="6772040"/>
                    <a:pt x="6065628" y="6829738"/>
                    <a:pt x="6065628" y="6896970"/>
                  </a:cubicBezTo>
                  <a:cubicBezTo>
                    <a:pt x="6065628" y="6964201"/>
                    <a:pt x="6085963" y="7021899"/>
                    <a:pt x="6114958" y="7046546"/>
                  </a:cubicBezTo>
                  <a:lnTo>
                    <a:pt x="6138200" y="7055975"/>
                  </a:lnTo>
                  <a:lnTo>
                    <a:pt x="6146408" y="7055975"/>
                  </a:lnTo>
                  <a:lnTo>
                    <a:pt x="6142304" y="7057640"/>
                  </a:lnTo>
                  <a:lnTo>
                    <a:pt x="6146408" y="7059305"/>
                  </a:lnTo>
                  <a:lnTo>
                    <a:pt x="6138200" y="7059305"/>
                  </a:lnTo>
                  <a:lnTo>
                    <a:pt x="6114958" y="7068734"/>
                  </a:lnTo>
                  <a:cubicBezTo>
                    <a:pt x="6085962" y="7093381"/>
                    <a:pt x="6065628" y="7151080"/>
                    <a:pt x="6065628" y="7218311"/>
                  </a:cubicBezTo>
                  <a:cubicBezTo>
                    <a:pt x="6065628" y="7285542"/>
                    <a:pt x="6085962" y="7343241"/>
                    <a:pt x="6114958" y="7367888"/>
                  </a:cubicBezTo>
                  <a:lnTo>
                    <a:pt x="6138200" y="7377317"/>
                  </a:lnTo>
                  <a:lnTo>
                    <a:pt x="6146408" y="7377317"/>
                  </a:lnTo>
                  <a:lnTo>
                    <a:pt x="6142304" y="7378982"/>
                  </a:lnTo>
                  <a:lnTo>
                    <a:pt x="6146408" y="7380647"/>
                  </a:lnTo>
                  <a:lnTo>
                    <a:pt x="6138199" y="7380647"/>
                  </a:lnTo>
                  <a:lnTo>
                    <a:pt x="6114958" y="7390076"/>
                  </a:lnTo>
                  <a:cubicBezTo>
                    <a:pt x="6085962" y="7414723"/>
                    <a:pt x="6065628" y="7472421"/>
                    <a:pt x="6065628" y="7539653"/>
                  </a:cubicBezTo>
                  <a:cubicBezTo>
                    <a:pt x="6065628" y="7606885"/>
                    <a:pt x="6085962" y="7664582"/>
                    <a:pt x="6114958" y="7689230"/>
                  </a:cubicBezTo>
                  <a:lnTo>
                    <a:pt x="6138199" y="7698659"/>
                  </a:lnTo>
                  <a:lnTo>
                    <a:pt x="6146408" y="7698659"/>
                  </a:lnTo>
                  <a:lnTo>
                    <a:pt x="6142304" y="7700324"/>
                  </a:lnTo>
                  <a:lnTo>
                    <a:pt x="6146408" y="7701989"/>
                  </a:lnTo>
                  <a:lnTo>
                    <a:pt x="6138199" y="7701989"/>
                  </a:lnTo>
                  <a:lnTo>
                    <a:pt x="6114958" y="7711418"/>
                  </a:lnTo>
                  <a:cubicBezTo>
                    <a:pt x="6085962" y="7736065"/>
                    <a:pt x="6065628" y="7793763"/>
                    <a:pt x="6065628" y="7860994"/>
                  </a:cubicBezTo>
                  <a:cubicBezTo>
                    <a:pt x="6065628" y="7928226"/>
                    <a:pt x="6085962" y="7985924"/>
                    <a:pt x="6114958" y="8010571"/>
                  </a:cubicBezTo>
                  <a:lnTo>
                    <a:pt x="6138199" y="8020001"/>
                  </a:lnTo>
                  <a:lnTo>
                    <a:pt x="6146408" y="8020001"/>
                  </a:lnTo>
                  <a:lnTo>
                    <a:pt x="6142303" y="8021666"/>
                  </a:lnTo>
                  <a:lnTo>
                    <a:pt x="6146408" y="8023331"/>
                  </a:lnTo>
                  <a:lnTo>
                    <a:pt x="6138199" y="8023331"/>
                  </a:lnTo>
                  <a:lnTo>
                    <a:pt x="6114957" y="8032759"/>
                  </a:lnTo>
                  <a:cubicBezTo>
                    <a:pt x="6085962" y="8057407"/>
                    <a:pt x="6065627" y="8115105"/>
                    <a:pt x="6065627" y="8182336"/>
                  </a:cubicBezTo>
                  <a:cubicBezTo>
                    <a:pt x="6065627" y="8249568"/>
                    <a:pt x="6085962" y="8307266"/>
                    <a:pt x="6114957" y="8331913"/>
                  </a:cubicBezTo>
                  <a:lnTo>
                    <a:pt x="6138199" y="8341342"/>
                  </a:lnTo>
                  <a:lnTo>
                    <a:pt x="6146407" y="8341342"/>
                  </a:lnTo>
                  <a:lnTo>
                    <a:pt x="6142303" y="8343007"/>
                  </a:lnTo>
                  <a:lnTo>
                    <a:pt x="6146408" y="8344672"/>
                  </a:lnTo>
                  <a:lnTo>
                    <a:pt x="6138199" y="8344672"/>
                  </a:lnTo>
                  <a:lnTo>
                    <a:pt x="6114957" y="8354101"/>
                  </a:lnTo>
                  <a:cubicBezTo>
                    <a:pt x="6085962" y="8378748"/>
                    <a:pt x="6065627" y="8436446"/>
                    <a:pt x="6065627" y="8503678"/>
                  </a:cubicBezTo>
                  <a:cubicBezTo>
                    <a:pt x="6065627" y="8570910"/>
                    <a:pt x="6085962" y="8628606"/>
                    <a:pt x="6114957" y="8653254"/>
                  </a:cubicBezTo>
                  <a:lnTo>
                    <a:pt x="6138199" y="8662684"/>
                  </a:lnTo>
                  <a:lnTo>
                    <a:pt x="6146407" y="8662684"/>
                  </a:lnTo>
                  <a:lnTo>
                    <a:pt x="6142303" y="8664348"/>
                  </a:lnTo>
                  <a:lnTo>
                    <a:pt x="6146407" y="8666014"/>
                  </a:lnTo>
                  <a:lnTo>
                    <a:pt x="6138199" y="8666014"/>
                  </a:lnTo>
                  <a:lnTo>
                    <a:pt x="6114957" y="8675442"/>
                  </a:lnTo>
                  <a:cubicBezTo>
                    <a:pt x="6085961" y="8700090"/>
                    <a:pt x="6065627" y="8757788"/>
                    <a:pt x="6065627" y="8825020"/>
                  </a:cubicBezTo>
                  <a:cubicBezTo>
                    <a:pt x="6065627" y="8892250"/>
                    <a:pt x="6085961" y="8949950"/>
                    <a:pt x="6114957" y="8974596"/>
                  </a:cubicBezTo>
                  <a:lnTo>
                    <a:pt x="6138199" y="8984026"/>
                  </a:lnTo>
                  <a:lnTo>
                    <a:pt x="6146407" y="8984026"/>
                  </a:lnTo>
                  <a:lnTo>
                    <a:pt x="6142303" y="8985690"/>
                  </a:lnTo>
                  <a:lnTo>
                    <a:pt x="6146407" y="8987354"/>
                  </a:lnTo>
                  <a:lnTo>
                    <a:pt x="6138199" y="8987354"/>
                  </a:lnTo>
                  <a:lnTo>
                    <a:pt x="6114957" y="8996784"/>
                  </a:lnTo>
                  <a:cubicBezTo>
                    <a:pt x="6085961" y="9021432"/>
                    <a:pt x="6065627" y="9079130"/>
                    <a:pt x="6065627" y="9146360"/>
                  </a:cubicBezTo>
                  <a:cubicBezTo>
                    <a:pt x="6065627" y="9213592"/>
                    <a:pt x="6085961" y="9271290"/>
                    <a:pt x="6114957" y="9295936"/>
                  </a:cubicBezTo>
                  <a:lnTo>
                    <a:pt x="6138199" y="9305366"/>
                  </a:lnTo>
                  <a:lnTo>
                    <a:pt x="6146407" y="9305366"/>
                  </a:lnTo>
                  <a:lnTo>
                    <a:pt x="6142303" y="9307030"/>
                  </a:lnTo>
                  <a:lnTo>
                    <a:pt x="6146407" y="9308696"/>
                  </a:lnTo>
                  <a:lnTo>
                    <a:pt x="6138198" y="9308696"/>
                  </a:lnTo>
                  <a:lnTo>
                    <a:pt x="6114956" y="9318126"/>
                  </a:lnTo>
                  <a:cubicBezTo>
                    <a:pt x="6085961" y="9342772"/>
                    <a:pt x="6065626" y="9400470"/>
                    <a:pt x="6065626" y="9467702"/>
                  </a:cubicBezTo>
                  <a:cubicBezTo>
                    <a:pt x="6065626" y="9534934"/>
                    <a:pt x="6085961" y="9592632"/>
                    <a:pt x="6114956" y="9617278"/>
                  </a:cubicBezTo>
                  <a:lnTo>
                    <a:pt x="6138198" y="9626708"/>
                  </a:lnTo>
                  <a:lnTo>
                    <a:pt x="6146407" y="9626708"/>
                  </a:lnTo>
                  <a:lnTo>
                    <a:pt x="6142303" y="9628372"/>
                  </a:lnTo>
                  <a:lnTo>
                    <a:pt x="6146407" y="9630038"/>
                  </a:lnTo>
                  <a:lnTo>
                    <a:pt x="6138198" y="9630038"/>
                  </a:lnTo>
                  <a:lnTo>
                    <a:pt x="6114956" y="9639466"/>
                  </a:lnTo>
                  <a:cubicBezTo>
                    <a:pt x="6085961" y="9664114"/>
                    <a:pt x="6065626" y="9721812"/>
                    <a:pt x="6065626" y="9789044"/>
                  </a:cubicBezTo>
                  <a:cubicBezTo>
                    <a:pt x="6065626" y="9856276"/>
                    <a:pt x="6085961" y="9913974"/>
                    <a:pt x="6114956" y="9938620"/>
                  </a:cubicBezTo>
                  <a:lnTo>
                    <a:pt x="6138198" y="9948050"/>
                  </a:lnTo>
                  <a:lnTo>
                    <a:pt x="6146406" y="9948050"/>
                  </a:lnTo>
                  <a:lnTo>
                    <a:pt x="6142302" y="9949714"/>
                  </a:lnTo>
                  <a:lnTo>
                    <a:pt x="6146407" y="9951380"/>
                  </a:lnTo>
                  <a:lnTo>
                    <a:pt x="6138198" y="9951380"/>
                  </a:lnTo>
                  <a:lnTo>
                    <a:pt x="6114956" y="9960808"/>
                  </a:lnTo>
                  <a:cubicBezTo>
                    <a:pt x="6085961" y="9985456"/>
                    <a:pt x="6065626" y="10043154"/>
                    <a:pt x="6065626" y="10110386"/>
                  </a:cubicBezTo>
                  <a:cubicBezTo>
                    <a:pt x="6065626" y="10177616"/>
                    <a:pt x="6085961" y="10235316"/>
                    <a:pt x="6114956" y="10259962"/>
                  </a:cubicBezTo>
                  <a:lnTo>
                    <a:pt x="6138198" y="10269392"/>
                  </a:lnTo>
                  <a:lnTo>
                    <a:pt x="6146406" y="10269392"/>
                  </a:lnTo>
                  <a:lnTo>
                    <a:pt x="6142302" y="10271056"/>
                  </a:lnTo>
                  <a:lnTo>
                    <a:pt x="6146406" y="10272722"/>
                  </a:lnTo>
                  <a:lnTo>
                    <a:pt x="6138198" y="10272722"/>
                  </a:lnTo>
                  <a:lnTo>
                    <a:pt x="6114956" y="10282150"/>
                  </a:lnTo>
                  <a:cubicBezTo>
                    <a:pt x="6085960" y="10306798"/>
                    <a:pt x="6065626" y="10364496"/>
                    <a:pt x="6065626" y="10431728"/>
                  </a:cubicBezTo>
                  <a:cubicBezTo>
                    <a:pt x="6065626" y="10498958"/>
                    <a:pt x="6085960" y="10556658"/>
                    <a:pt x="6114956" y="10581304"/>
                  </a:cubicBezTo>
                  <a:lnTo>
                    <a:pt x="6138198" y="10590734"/>
                  </a:lnTo>
                  <a:lnTo>
                    <a:pt x="6146406" y="10590734"/>
                  </a:lnTo>
                  <a:lnTo>
                    <a:pt x="6142302" y="10592398"/>
                  </a:lnTo>
                  <a:lnTo>
                    <a:pt x="6146406" y="10594062"/>
                  </a:lnTo>
                  <a:lnTo>
                    <a:pt x="6138198" y="10594062"/>
                  </a:lnTo>
                  <a:lnTo>
                    <a:pt x="6114956" y="10603492"/>
                  </a:lnTo>
                  <a:cubicBezTo>
                    <a:pt x="6085960" y="10628140"/>
                    <a:pt x="6065626" y="10685838"/>
                    <a:pt x="6065626" y="10753070"/>
                  </a:cubicBezTo>
                  <a:cubicBezTo>
                    <a:pt x="6065626" y="10820300"/>
                    <a:pt x="6085960" y="10878000"/>
                    <a:pt x="6114956" y="10902646"/>
                  </a:cubicBezTo>
                  <a:lnTo>
                    <a:pt x="6138197" y="10912076"/>
                  </a:lnTo>
                  <a:lnTo>
                    <a:pt x="6146406" y="10912076"/>
                  </a:lnTo>
                  <a:lnTo>
                    <a:pt x="6142302" y="10913740"/>
                  </a:lnTo>
                  <a:lnTo>
                    <a:pt x="6146406" y="10915404"/>
                  </a:lnTo>
                  <a:lnTo>
                    <a:pt x="6138197" y="10915404"/>
                  </a:lnTo>
                  <a:lnTo>
                    <a:pt x="6114955" y="10924834"/>
                  </a:lnTo>
                  <a:cubicBezTo>
                    <a:pt x="6085960" y="10949482"/>
                    <a:pt x="6065625" y="11007180"/>
                    <a:pt x="6065625" y="11074412"/>
                  </a:cubicBezTo>
                  <a:cubicBezTo>
                    <a:pt x="6065625" y="11141642"/>
                    <a:pt x="6085960" y="11199340"/>
                    <a:pt x="6114955" y="11223988"/>
                  </a:cubicBezTo>
                  <a:lnTo>
                    <a:pt x="6138197" y="11233416"/>
                  </a:lnTo>
                  <a:lnTo>
                    <a:pt x="6146405" y="11233416"/>
                  </a:lnTo>
                  <a:lnTo>
                    <a:pt x="6142301" y="11235082"/>
                  </a:lnTo>
                  <a:lnTo>
                    <a:pt x="6146406" y="11236746"/>
                  </a:lnTo>
                  <a:lnTo>
                    <a:pt x="6138197" y="11236746"/>
                  </a:lnTo>
                  <a:lnTo>
                    <a:pt x="6114955" y="11246176"/>
                  </a:lnTo>
                  <a:cubicBezTo>
                    <a:pt x="6085960" y="11270824"/>
                    <a:pt x="6065625" y="11328522"/>
                    <a:pt x="6065625" y="11395752"/>
                  </a:cubicBezTo>
                  <a:cubicBezTo>
                    <a:pt x="6065625" y="11462984"/>
                    <a:pt x="6085960" y="11520682"/>
                    <a:pt x="6114955" y="11545330"/>
                  </a:cubicBezTo>
                  <a:lnTo>
                    <a:pt x="6138197" y="11554758"/>
                  </a:lnTo>
                  <a:lnTo>
                    <a:pt x="6146405" y="11554758"/>
                  </a:lnTo>
                  <a:lnTo>
                    <a:pt x="6142301" y="11556424"/>
                  </a:lnTo>
                  <a:lnTo>
                    <a:pt x="6146405" y="11558088"/>
                  </a:lnTo>
                  <a:lnTo>
                    <a:pt x="6138197" y="11558088"/>
                  </a:lnTo>
                  <a:lnTo>
                    <a:pt x="6114955" y="11567518"/>
                  </a:lnTo>
                  <a:cubicBezTo>
                    <a:pt x="6085959" y="11592166"/>
                    <a:pt x="6065625" y="11649862"/>
                    <a:pt x="6065625" y="11717094"/>
                  </a:cubicBezTo>
                  <a:cubicBezTo>
                    <a:pt x="6065625" y="11784326"/>
                    <a:pt x="6085959" y="11842024"/>
                    <a:pt x="6114955" y="11866672"/>
                  </a:cubicBezTo>
                  <a:lnTo>
                    <a:pt x="6138197" y="11876100"/>
                  </a:lnTo>
                  <a:lnTo>
                    <a:pt x="6146405" y="11876100"/>
                  </a:lnTo>
                  <a:lnTo>
                    <a:pt x="6142301" y="11877766"/>
                  </a:lnTo>
                  <a:lnTo>
                    <a:pt x="6146405" y="11879430"/>
                  </a:lnTo>
                  <a:lnTo>
                    <a:pt x="6138197" y="11879430"/>
                  </a:lnTo>
                  <a:lnTo>
                    <a:pt x="6114955" y="11888860"/>
                  </a:lnTo>
                  <a:cubicBezTo>
                    <a:pt x="6085959" y="11913506"/>
                    <a:pt x="6065625" y="11971206"/>
                    <a:pt x="6065625" y="12038436"/>
                  </a:cubicBezTo>
                  <a:cubicBezTo>
                    <a:pt x="6065625" y="12128078"/>
                    <a:pt x="6101775" y="12200772"/>
                    <a:pt x="6146405" y="12200772"/>
                  </a:cubicBezTo>
                  <a:lnTo>
                    <a:pt x="5742600" y="12200772"/>
                  </a:lnTo>
                  <a:lnTo>
                    <a:pt x="5720978" y="12192000"/>
                  </a:lnTo>
                  <a:lnTo>
                    <a:pt x="0" y="12191999"/>
                  </a:lnTo>
                  <a:lnTo>
                    <a:pt x="0" y="0"/>
                  </a:lnTo>
                  <a:lnTo>
                    <a:pt x="6001104" y="0"/>
                  </a:lnTo>
                  <a:lnTo>
                    <a:pt x="6001104" y="2222"/>
                  </a:lnTo>
                  <a:close/>
                </a:path>
              </a:pathLst>
            </a:custGeom>
            <a:solidFill>
              <a:srgbClr val="8FDAE1"/>
            </a:solidFill>
            <a:ln>
              <a:noFill/>
            </a:ln>
            <a:effectLst>
              <a:outerShdw dist="25400" dir="16200000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65" name="자유형 164"/>
            <p:cNvSpPr/>
            <p:nvPr/>
          </p:nvSpPr>
          <p:spPr>
            <a:xfrm>
              <a:off x="220080" y="850900"/>
              <a:ext cx="11971920" cy="6007101"/>
            </a:xfrm>
            <a:custGeom>
              <a:avLst/>
              <a:gdLst>
                <a:gd name="connsiteX0" fmla="*/ 11959246 w 11971920"/>
                <a:gd name="connsiteY0" fmla="*/ 3886200 h 6007101"/>
                <a:gd name="connsiteX1" fmla="*/ 11971920 w 11971920"/>
                <a:gd name="connsiteY1" fmla="*/ 6007100 h 6007101"/>
                <a:gd name="connsiteX2" fmla="*/ 11959246 w 11971920"/>
                <a:gd name="connsiteY2" fmla="*/ 5998962 h 6007101"/>
                <a:gd name="connsiteX3" fmla="*/ 6826440 w 11971920"/>
                <a:gd name="connsiteY3" fmla="*/ 0 h 6007101"/>
                <a:gd name="connsiteX4" fmla="*/ 9031646 w 11971920"/>
                <a:gd name="connsiteY4" fmla="*/ 393700 h 6007101"/>
                <a:gd name="connsiteX5" fmla="*/ 10527130 w 11971920"/>
                <a:gd name="connsiteY5" fmla="*/ 495300 h 6007101"/>
                <a:gd name="connsiteX6" fmla="*/ 11502997 w 11971920"/>
                <a:gd name="connsiteY6" fmla="*/ 1498600 h 6007101"/>
                <a:gd name="connsiteX7" fmla="*/ 11528344 w 11971920"/>
                <a:gd name="connsiteY7" fmla="*/ 2654300 h 6007101"/>
                <a:gd name="connsiteX8" fmla="*/ 11794490 w 11971920"/>
                <a:gd name="connsiteY8" fmla="*/ 3022600 h 6007101"/>
                <a:gd name="connsiteX9" fmla="*/ 11944756 w 11971920"/>
                <a:gd name="connsiteY9" fmla="*/ 3810247 h 6007101"/>
                <a:gd name="connsiteX10" fmla="*/ 11528344 w 11971920"/>
                <a:gd name="connsiteY10" fmla="*/ 6007100 h 6007101"/>
                <a:gd name="connsiteX11" fmla="*/ 11946572 w 11971920"/>
                <a:gd name="connsiteY11" fmla="*/ 6007100 h 6007101"/>
                <a:gd name="connsiteX12" fmla="*/ 11946573 w 11971920"/>
                <a:gd name="connsiteY12" fmla="*/ 6007101 h 6007101"/>
                <a:gd name="connsiteX13" fmla="*/ 707963 w 11971920"/>
                <a:gd name="connsiteY13" fmla="*/ 6007101 h 6007101"/>
                <a:gd name="connsiteX14" fmla="*/ 64959 w 11971920"/>
                <a:gd name="connsiteY14" fmla="*/ 5114460 h 6007101"/>
                <a:gd name="connsiteX15" fmla="*/ 0 w 11971920"/>
                <a:gd name="connsiteY15" fmla="*/ 5012032 h 6007101"/>
                <a:gd name="connsiteX16" fmla="*/ 161520 w 11971920"/>
                <a:gd name="connsiteY16" fmla="*/ 4241816 h 6007101"/>
                <a:gd name="connsiteX17" fmla="*/ 85479 w 11971920"/>
                <a:gd name="connsiteY17" fmla="*/ 2120916 h 6007101"/>
                <a:gd name="connsiteX18" fmla="*/ 516381 w 11971920"/>
                <a:gd name="connsiteY18" fmla="*/ 1130316 h 6007101"/>
                <a:gd name="connsiteX19" fmla="*/ 2227317 w 11971920"/>
                <a:gd name="connsiteY19" fmla="*/ 431816 h 6007101"/>
                <a:gd name="connsiteX20" fmla="*/ 4900006 w 11971920"/>
                <a:gd name="connsiteY20" fmla="*/ 27551 h 6007101"/>
                <a:gd name="connsiteX21" fmla="*/ 4912695 w 11971920"/>
                <a:gd name="connsiteY21" fmla="*/ 12732 h 6007101"/>
                <a:gd name="connsiteX22" fmla="*/ 6813798 w 11971920"/>
                <a:gd name="connsiteY22" fmla="*/ 12732 h 6007101"/>
                <a:gd name="connsiteX23" fmla="*/ 6822424 w 11971920"/>
                <a:gd name="connsiteY23" fmla="*/ 22806 h 600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971920" h="6007101">
                  <a:moveTo>
                    <a:pt x="11959246" y="3886200"/>
                  </a:moveTo>
                  <a:cubicBezTo>
                    <a:pt x="11963471" y="4593167"/>
                    <a:pt x="11967696" y="5300133"/>
                    <a:pt x="11971920" y="6007100"/>
                  </a:cubicBezTo>
                  <a:lnTo>
                    <a:pt x="11959246" y="5998962"/>
                  </a:lnTo>
                  <a:close/>
                  <a:moveTo>
                    <a:pt x="6826440" y="0"/>
                  </a:moveTo>
                  <a:cubicBezTo>
                    <a:pt x="7561509" y="131233"/>
                    <a:pt x="8414864" y="311150"/>
                    <a:pt x="9031646" y="393700"/>
                  </a:cubicBezTo>
                  <a:cubicBezTo>
                    <a:pt x="9648428" y="476250"/>
                    <a:pt x="10028636" y="461433"/>
                    <a:pt x="10527130" y="495300"/>
                  </a:cubicBezTo>
                  <a:lnTo>
                    <a:pt x="11502997" y="1498600"/>
                  </a:lnTo>
                  <a:lnTo>
                    <a:pt x="11528344" y="2654300"/>
                  </a:lnTo>
                  <a:lnTo>
                    <a:pt x="11794490" y="3022600"/>
                  </a:lnTo>
                  <a:lnTo>
                    <a:pt x="11944756" y="3810247"/>
                  </a:lnTo>
                  <a:lnTo>
                    <a:pt x="11528344" y="6007100"/>
                  </a:lnTo>
                  <a:lnTo>
                    <a:pt x="11946572" y="6007100"/>
                  </a:lnTo>
                  <a:lnTo>
                    <a:pt x="11946573" y="6007101"/>
                  </a:lnTo>
                  <a:lnTo>
                    <a:pt x="707963" y="6007101"/>
                  </a:lnTo>
                  <a:lnTo>
                    <a:pt x="64959" y="5114460"/>
                  </a:lnTo>
                  <a:lnTo>
                    <a:pt x="0" y="5012032"/>
                  </a:lnTo>
                  <a:lnTo>
                    <a:pt x="161520" y="4241816"/>
                  </a:lnTo>
                  <a:lnTo>
                    <a:pt x="85479" y="2120916"/>
                  </a:lnTo>
                  <a:lnTo>
                    <a:pt x="516381" y="1130316"/>
                  </a:lnTo>
                  <a:lnTo>
                    <a:pt x="2227317" y="431816"/>
                  </a:lnTo>
                  <a:lnTo>
                    <a:pt x="4900006" y="27551"/>
                  </a:lnTo>
                  <a:lnTo>
                    <a:pt x="4912695" y="12732"/>
                  </a:lnTo>
                  <a:lnTo>
                    <a:pt x="6813798" y="12732"/>
                  </a:lnTo>
                  <a:lnTo>
                    <a:pt x="6822424" y="228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dist="63500" dir="16200000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5165786" y="150816"/>
            <a:ext cx="1860427" cy="715878"/>
            <a:chOff x="3684588" y="1674813"/>
            <a:chExt cx="4822825" cy="1855787"/>
          </a:xfrm>
        </p:grpSpPr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3684588" y="2152650"/>
              <a:ext cx="4822825" cy="1370013"/>
            </a:xfrm>
            <a:custGeom>
              <a:avLst/>
              <a:gdLst>
                <a:gd name="T0" fmla="*/ 1495 w 9115"/>
                <a:gd name="T1" fmla="*/ 0 h 2589"/>
                <a:gd name="T2" fmla="*/ 0 w 9115"/>
                <a:gd name="T3" fmla="*/ 2589 h 2589"/>
                <a:gd name="T4" fmla="*/ 9115 w 9115"/>
                <a:gd name="T5" fmla="*/ 2589 h 2589"/>
                <a:gd name="T6" fmla="*/ 7527 w 9115"/>
                <a:gd name="T7" fmla="*/ 27 h 2589"/>
                <a:gd name="T8" fmla="*/ 5881 w 9115"/>
                <a:gd name="T9" fmla="*/ 1824 h 2589"/>
                <a:gd name="T10" fmla="*/ 2706 w 9115"/>
                <a:gd name="T11" fmla="*/ 1794 h 2589"/>
                <a:gd name="T12" fmla="*/ 1495 w 9115"/>
                <a:gd name="T13" fmla="*/ 0 h 2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115" h="2589">
                  <a:moveTo>
                    <a:pt x="1495" y="0"/>
                  </a:moveTo>
                  <a:lnTo>
                    <a:pt x="0" y="2589"/>
                  </a:lnTo>
                  <a:lnTo>
                    <a:pt x="9115" y="2589"/>
                  </a:lnTo>
                  <a:lnTo>
                    <a:pt x="7527" y="27"/>
                  </a:lnTo>
                  <a:lnTo>
                    <a:pt x="5881" y="1824"/>
                  </a:lnTo>
                  <a:lnTo>
                    <a:pt x="2706" y="1794"/>
                  </a:lnTo>
                  <a:lnTo>
                    <a:pt x="1495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15"/>
            <p:cNvSpPr>
              <a:spLocks/>
            </p:cNvSpPr>
            <p:nvPr/>
          </p:nvSpPr>
          <p:spPr bwMode="auto">
            <a:xfrm>
              <a:off x="4878388" y="1803400"/>
              <a:ext cx="2557463" cy="1719263"/>
            </a:xfrm>
            <a:custGeom>
              <a:avLst/>
              <a:gdLst>
                <a:gd name="T0" fmla="*/ 0 w 4833"/>
                <a:gd name="T1" fmla="*/ 3250 h 3250"/>
                <a:gd name="T2" fmla="*/ 976 w 4833"/>
                <a:gd name="T3" fmla="*/ 1536 h 3250"/>
                <a:gd name="T4" fmla="*/ 1211 w 4833"/>
                <a:gd name="T5" fmla="*/ 1997 h 3250"/>
                <a:gd name="T6" fmla="*/ 2359 w 4833"/>
                <a:gd name="T7" fmla="*/ 0 h 3250"/>
                <a:gd name="T8" fmla="*/ 3441 w 4833"/>
                <a:gd name="T9" fmla="*/ 2125 h 3250"/>
                <a:gd name="T10" fmla="*/ 4090 w 4833"/>
                <a:gd name="T11" fmla="*/ 992 h 3250"/>
                <a:gd name="T12" fmla="*/ 4833 w 4833"/>
                <a:gd name="T13" fmla="*/ 2451 h 3250"/>
                <a:gd name="T14" fmla="*/ 4761 w 4833"/>
                <a:gd name="T15" fmla="*/ 2565 h 3250"/>
                <a:gd name="T16" fmla="*/ 4603 w 4833"/>
                <a:gd name="T17" fmla="*/ 2781 h 3250"/>
                <a:gd name="T18" fmla="*/ 4426 w 4833"/>
                <a:gd name="T19" fmla="*/ 2981 h 3250"/>
                <a:gd name="T20" fmla="*/ 4231 w 4833"/>
                <a:gd name="T21" fmla="*/ 3165 h 3250"/>
                <a:gd name="T22" fmla="*/ 4128 w 4833"/>
                <a:gd name="T23" fmla="*/ 3250 h 3250"/>
                <a:gd name="T24" fmla="*/ 377 w 4833"/>
                <a:gd name="T25" fmla="*/ 3250 h 3250"/>
                <a:gd name="T26" fmla="*/ 0 w 4833"/>
                <a:gd name="T27" fmla="*/ 325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33" h="3250">
                  <a:moveTo>
                    <a:pt x="0" y="3250"/>
                  </a:moveTo>
                  <a:lnTo>
                    <a:pt x="976" y="1536"/>
                  </a:lnTo>
                  <a:lnTo>
                    <a:pt x="1211" y="1997"/>
                  </a:lnTo>
                  <a:lnTo>
                    <a:pt x="2359" y="0"/>
                  </a:lnTo>
                  <a:lnTo>
                    <a:pt x="3441" y="2125"/>
                  </a:lnTo>
                  <a:lnTo>
                    <a:pt x="4090" y="992"/>
                  </a:lnTo>
                  <a:lnTo>
                    <a:pt x="4833" y="2451"/>
                  </a:lnTo>
                  <a:lnTo>
                    <a:pt x="4761" y="2565"/>
                  </a:lnTo>
                  <a:lnTo>
                    <a:pt x="4603" y="2781"/>
                  </a:lnTo>
                  <a:lnTo>
                    <a:pt x="4426" y="2981"/>
                  </a:lnTo>
                  <a:lnTo>
                    <a:pt x="4231" y="3165"/>
                  </a:lnTo>
                  <a:lnTo>
                    <a:pt x="4128" y="3250"/>
                  </a:lnTo>
                  <a:lnTo>
                    <a:pt x="377" y="3250"/>
                  </a:lnTo>
                  <a:lnTo>
                    <a:pt x="0" y="32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16"/>
            <p:cNvSpPr>
              <a:spLocks/>
            </p:cNvSpPr>
            <p:nvPr/>
          </p:nvSpPr>
          <p:spPr bwMode="auto">
            <a:xfrm>
              <a:off x="5911850" y="1803400"/>
              <a:ext cx="1746250" cy="1719263"/>
            </a:xfrm>
            <a:custGeom>
              <a:avLst/>
              <a:gdLst>
                <a:gd name="T0" fmla="*/ 406 w 3299"/>
                <a:gd name="T1" fmla="*/ 0 h 3250"/>
                <a:gd name="T2" fmla="*/ 1671 w 3299"/>
                <a:gd name="T3" fmla="*/ 2485 h 3250"/>
                <a:gd name="T4" fmla="*/ 2137 w 3299"/>
                <a:gd name="T5" fmla="*/ 992 h 3250"/>
                <a:gd name="T6" fmla="*/ 3299 w 3299"/>
                <a:gd name="T7" fmla="*/ 3250 h 3250"/>
                <a:gd name="T8" fmla="*/ 374 w 3299"/>
                <a:gd name="T9" fmla="*/ 3250 h 3250"/>
                <a:gd name="T10" fmla="*/ 644 w 3299"/>
                <a:gd name="T11" fmla="*/ 3008 h 3250"/>
                <a:gd name="T12" fmla="*/ 0 w 3299"/>
                <a:gd name="T13" fmla="*/ 2681 h 3250"/>
                <a:gd name="T14" fmla="*/ 811 w 3299"/>
                <a:gd name="T15" fmla="*/ 2232 h 3250"/>
                <a:gd name="T16" fmla="*/ 406 w 3299"/>
                <a:gd name="T17" fmla="*/ 2007 h 3250"/>
                <a:gd name="T18" fmla="*/ 406 w 3299"/>
                <a:gd name="T19" fmla="*/ 1774 h 3250"/>
                <a:gd name="T20" fmla="*/ 406 w 3299"/>
                <a:gd name="T21" fmla="*/ 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99" h="3250">
                  <a:moveTo>
                    <a:pt x="406" y="0"/>
                  </a:moveTo>
                  <a:lnTo>
                    <a:pt x="1671" y="2485"/>
                  </a:lnTo>
                  <a:lnTo>
                    <a:pt x="2137" y="992"/>
                  </a:lnTo>
                  <a:lnTo>
                    <a:pt x="3299" y="3250"/>
                  </a:lnTo>
                  <a:lnTo>
                    <a:pt x="374" y="3250"/>
                  </a:lnTo>
                  <a:lnTo>
                    <a:pt x="644" y="3008"/>
                  </a:lnTo>
                  <a:lnTo>
                    <a:pt x="0" y="2681"/>
                  </a:lnTo>
                  <a:lnTo>
                    <a:pt x="811" y="2232"/>
                  </a:lnTo>
                  <a:lnTo>
                    <a:pt x="406" y="2007"/>
                  </a:lnTo>
                  <a:lnTo>
                    <a:pt x="406" y="1774"/>
                  </a:lnTo>
                  <a:lnTo>
                    <a:pt x="406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17"/>
            <p:cNvSpPr>
              <a:spLocks/>
            </p:cNvSpPr>
            <p:nvPr/>
          </p:nvSpPr>
          <p:spPr bwMode="auto">
            <a:xfrm>
              <a:off x="3694113" y="1674813"/>
              <a:ext cx="1595438" cy="1847850"/>
            </a:xfrm>
            <a:custGeom>
              <a:avLst/>
              <a:gdLst>
                <a:gd name="T0" fmla="*/ 1476 w 3014"/>
                <a:gd name="T1" fmla="*/ 902 h 3491"/>
                <a:gd name="T2" fmla="*/ 1974 w 3014"/>
                <a:gd name="T3" fmla="*/ 0 h 3491"/>
                <a:gd name="T4" fmla="*/ 3014 w 3014"/>
                <a:gd name="T5" fmla="*/ 2127 h 3491"/>
                <a:gd name="T6" fmla="*/ 2238 w 3014"/>
                <a:gd name="T7" fmla="*/ 3491 h 3491"/>
                <a:gd name="T8" fmla="*/ 0 w 3014"/>
                <a:gd name="T9" fmla="*/ 3459 h 3491"/>
                <a:gd name="T10" fmla="*/ 1476 w 3014"/>
                <a:gd name="T11" fmla="*/ 902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14" h="3491">
                  <a:moveTo>
                    <a:pt x="1476" y="902"/>
                  </a:moveTo>
                  <a:lnTo>
                    <a:pt x="1974" y="0"/>
                  </a:lnTo>
                  <a:lnTo>
                    <a:pt x="3014" y="2127"/>
                  </a:lnTo>
                  <a:lnTo>
                    <a:pt x="2238" y="3491"/>
                  </a:lnTo>
                  <a:lnTo>
                    <a:pt x="0" y="3459"/>
                  </a:lnTo>
                  <a:lnTo>
                    <a:pt x="1476" y="9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18"/>
            <p:cNvSpPr>
              <a:spLocks/>
            </p:cNvSpPr>
            <p:nvPr/>
          </p:nvSpPr>
          <p:spPr bwMode="auto">
            <a:xfrm>
              <a:off x="4572000" y="1674813"/>
              <a:ext cx="717550" cy="1847850"/>
            </a:xfrm>
            <a:custGeom>
              <a:avLst/>
              <a:gdLst>
                <a:gd name="T0" fmla="*/ 315 w 1355"/>
                <a:gd name="T1" fmla="*/ 0 h 3491"/>
                <a:gd name="T2" fmla="*/ 1355 w 1355"/>
                <a:gd name="T3" fmla="*/ 2127 h 3491"/>
                <a:gd name="T4" fmla="*/ 579 w 1355"/>
                <a:gd name="T5" fmla="*/ 3491 h 3491"/>
                <a:gd name="T6" fmla="*/ 547 w 1355"/>
                <a:gd name="T7" fmla="*/ 3457 h 3491"/>
                <a:gd name="T8" fmla="*/ 493 w 1355"/>
                <a:gd name="T9" fmla="*/ 3370 h 3491"/>
                <a:gd name="T10" fmla="*/ 448 w 1355"/>
                <a:gd name="T11" fmla="*/ 3268 h 3491"/>
                <a:gd name="T12" fmla="*/ 409 w 1355"/>
                <a:gd name="T13" fmla="*/ 3157 h 3491"/>
                <a:gd name="T14" fmla="*/ 359 w 1355"/>
                <a:gd name="T15" fmla="*/ 2983 h 3491"/>
                <a:gd name="T16" fmla="*/ 305 w 1355"/>
                <a:gd name="T17" fmla="*/ 2817 h 3491"/>
                <a:gd name="T18" fmla="*/ 265 w 1355"/>
                <a:gd name="T19" fmla="*/ 2719 h 3491"/>
                <a:gd name="T20" fmla="*/ 241 w 1355"/>
                <a:gd name="T21" fmla="*/ 2677 h 3491"/>
                <a:gd name="T22" fmla="*/ 500 w 1355"/>
                <a:gd name="T23" fmla="*/ 2435 h 3491"/>
                <a:gd name="T24" fmla="*/ 0 w 1355"/>
                <a:gd name="T25" fmla="*/ 2169 h 3491"/>
                <a:gd name="T26" fmla="*/ 631 w 1355"/>
                <a:gd name="T27" fmla="*/ 1806 h 3491"/>
                <a:gd name="T28" fmla="*/ 315 w 1355"/>
                <a:gd name="T29" fmla="*/ 1625 h 3491"/>
                <a:gd name="T30" fmla="*/ 315 w 1355"/>
                <a:gd name="T31" fmla="*/ 1436 h 3491"/>
                <a:gd name="T32" fmla="*/ 315 w 1355"/>
                <a:gd name="T33" fmla="*/ 0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55" h="3491">
                  <a:moveTo>
                    <a:pt x="315" y="0"/>
                  </a:moveTo>
                  <a:lnTo>
                    <a:pt x="1355" y="2127"/>
                  </a:lnTo>
                  <a:lnTo>
                    <a:pt x="579" y="3491"/>
                  </a:lnTo>
                  <a:lnTo>
                    <a:pt x="547" y="3457"/>
                  </a:lnTo>
                  <a:lnTo>
                    <a:pt x="493" y="3370"/>
                  </a:lnTo>
                  <a:lnTo>
                    <a:pt x="448" y="3268"/>
                  </a:lnTo>
                  <a:lnTo>
                    <a:pt x="409" y="3157"/>
                  </a:lnTo>
                  <a:lnTo>
                    <a:pt x="359" y="2983"/>
                  </a:lnTo>
                  <a:lnTo>
                    <a:pt x="305" y="2817"/>
                  </a:lnTo>
                  <a:lnTo>
                    <a:pt x="265" y="2719"/>
                  </a:lnTo>
                  <a:lnTo>
                    <a:pt x="241" y="2677"/>
                  </a:lnTo>
                  <a:lnTo>
                    <a:pt x="500" y="2435"/>
                  </a:lnTo>
                  <a:lnTo>
                    <a:pt x="0" y="2169"/>
                  </a:lnTo>
                  <a:lnTo>
                    <a:pt x="631" y="1806"/>
                  </a:lnTo>
                  <a:lnTo>
                    <a:pt x="315" y="1625"/>
                  </a:lnTo>
                  <a:lnTo>
                    <a:pt x="315" y="1436"/>
                  </a:lnTo>
                  <a:lnTo>
                    <a:pt x="315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19"/>
            <p:cNvSpPr>
              <a:spLocks/>
            </p:cNvSpPr>
            <p:nvPr/>
          </p:nvSpPr>
          <p:spPr bwMode="auto">
            <a:xfrm>
              <a:off x="7059613" y="1679575"/>
              <a:ext cx="1447800" cy="1843088"/>
            </a:xfrm>
            <a:custGeom>
              <a:avLst/>
              <a:gdLst>
                <a:gd name="T0" fmla="*/ 1148 w 2736"/>
                <a:gd name="T1" fmla="*/ 922 h 3484"/>
                <a:gd name="T2" fmla="*/ 628 w 2736"/>
                <a:gd name="T3" fmla="*/ 0 h 3484"/>
                <a:gd name="T4" fmla="*/ 0 w 2736"/>
                <a:gd name="T5" fmla="*/ 1286 h 3484"/>
                <a:gd name="T6" fmla="*/ 711 w 2736"/>
                <a:gd name="T7" fmla="*/ 2685 h 3484"/>
                <a:gd name="T8" fmla="*/ 1130 w 2736"/>
                <a:gd name="T9" fmla="*/ 3484 h 3484"/>
                <a:gd name="T10" fmla="*/ 2736 w 2736"/>
                <a:gd name="T11" fmla="*/ 3484 h 3484"/>
                <a:gd name="T12" fmla="*/ 1148 w 2736"/>
                <a:gd name="T13" fmla="*/ 922 h 3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36" h="3484">
                  <a:moveTo>
                    <a:pt x="1148" y="922"/>
                  </a:moveTo>
                  <a:lnTo>
                    <a:pt x="628" y="0"/>
                  </a:lnTo>
                  <a:lnTo>
                    <a:pt x="0" y="1286"/>
                  </a:lnTo>
                  <a:lnTo>
                    <a:pt x="711" y="2685"/>
                  </a:lnTo>
                  <a:lnTo>
                    <a:pt x="1130" y="3484"/>
                  </a:lnTo>
                  <a:lnTo>
                    <a:pt x="2736" y="3484"/>
                  </a:lnTo>
                  <a:lnTo>
                    <a:pt x="1148" y="922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20"/>
            <p:cNvSpPr>
              <a:spLocks/>
            </p:cNvSpPr>
            <p:nvPr/>
          </p:nvSpPr>
          <p:spPr bwMode="auto">
            <a:xfrm>
              <a:off x="7059613" y="1679575"/>
              <a:ext cx="393700" cy="1257300"/>
            </a:xfrm>
            <a:custGeom>
              <a:avLst/>
              <a:gdLst>
                <a:gd name="T0" fmla="*/ 628 w 743"/>
                <a:gd name="T1" fmla="*/ 0 h 2377"/>
                <a:gd name="T2" fmla="*/ 0 w 743"/>
                <a:gd name="T3" fmla="*/ 1286 h 2377"/>
                <a:gd name="T4" fmla="*/ 554 w 743"/>
                <a:gd name="T5" fmla="*/ 2377 h 2377"/>
                <a:gd name="T6" fmla="*/ 743 w 743"/>
                <a:gd name="T7" fmla="*/ 2078 h 2377"/>
                <a:gd name="T8" fmla="*/ 517 w 743"/>
                <a:gd name="T9" fmla="*/ 1707 h 2377"/>
                <a:gd name="T10" fmla="*/ 716 w 743"/>
                <a:gd name="T11" fmla="*/ 1497 h 2377"/>
                <a:gd name="T12" fmla="*/ 482 w 743"/>
                <a:gd name="T13" fmla="*/ 1331 h 2377"/>
                <a:gd name="T14" fmla="*/ 628 w 743"/>
                <a:gd name="T15" fmla="*/ 0 h 2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43" h="2377">
                  <a:moveTo>
                    <a:pt x="628" y="0"/>
                  </a:moveTo>
                  <a:lnTo>
                    <a:pt x="0" y="1286"/>
                  </a:lnTo>
                  <a:lnTo>
                    <a:pt x="554" y="2377"/>
                  </a:lnTo>
                  <a:lnTo>
                    <a:pt x="743" y="2078"/>
                  </a:lnTo>
                  <a:lnTo>
                    <a:pt x="517" y="1707"/>
                  </a:lnTo>
                  <a:lnTo>
                    <a:pt x="716" y="1497"/>
                  </a:lnTo>
                  <a:lnTo>
                    <a:pt x="482" y="1331"/>
                  </a:lnTo>
                  <a:lnTo>
                    <a:pt x="6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" name="Rectangle 33"/>
            <p:cNvSpPr>
              <a:spLocks noChangeArrowheads="1"/>
            </p:cNvSpPr>
            <p:nvPr/>
          </p:nvSpPr>
          <p:spPr bwMode="auto">
            <a:xfrm>
              <a:off x="3694113" y="3505200"/>
              <a:ext cx="4813300" cy="25400"/>
            </a:xfrm>
            <a:prstGeom prst="rect">
              <a:avLst/>
            </a:prstGeom>
            <a:solidFill>
              <a:srgbClr val="B1B1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86" name="Freeform 10"/>
          <p:cNvSpPr>
            <a:spLocks/>
          </p:cNvSpPr>
          <p:nvPr/>
        </p:nvSpPr>
        <p:spPr bwMode="auto">
          <a:xfrm>
            <a:off x="6987944" y="259097"/>
            <a:ext cx="376918" cy="145971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7" name="Freeform 10"/>
          <p:cNvSpPr>
            <a:spLocks/>
          </p:cNvSpPr>
          <p:nvPr/>
        </p:nvSpPr>
        <p:spPr bwMode="auto">
          <a:xfrm>
            <a:off x="7520563" y="460158"/>
            <a:ext cx="280412" cy="108597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841" y="-127402"/>
            <a:ext cx="1565671" cy="917807"/>
          </a:xfrm>
          <a:prstGeom prst="rect">
            <a:avLst/>
          </a:prstGeom>
        </p:spPr>
      </p:pic>
      <p:sp>
        <p:nvSpPr>
          <p:cNvPr id="161" name="TextBox 2">
            <a:extLst>
              <a:ext uri="{FF2B5EF4-FFF2-40B4-BE49-F238E27FC236}">
                <a16:creationId xmlns:a16="http://schemas.microsoft.com/office/drawing/2014/main" id="{D558D35D-8B43-8042-83FC-0EB170D4FBD2}"/>
              </a:ext>
            </a:extLst>
          </p:cNvPr>
          <p:cNvSpPr txBox="1"/>
          <p:nvPr/>
        </p:nvSpPr>
        <p:spPr>
          <a:xfrm>
            <a:off x="1738919" y="2372289"/>
            <a:ext cx="8611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+mj-lt"/>
              </a:rPr>
              <a:t>장애 허용</a:t>
            </a:r>
            <a:endParaRPr lang="en-US" altLang="ko-KR" b="1" dirty="0">
              <a:latin typeface="+mj-lt"/>
            </a:endParaRPr>
          </a:p>
        </p:txBody>
      </p:sp>
      <p:sp>
        <p:nvSpPr>
          <p:cNvPr id="162" name="TextBox 2">
            <a:extLst>
              <a:ext uri="{FF2B5EF4-FFF2-40B4-BE49-F238E27FC236}">
                <a16:creationId xmlns:a16="http://schemas.microsoft.com/office/drawing/2014/main" id="{810EC9C1-1EC6-B74A-9223-F2451F49E723}"/>
              </a:ext>
            </a:extLst>
          </p:cNvPr>
          <p:cNvSpPr txBox="1"/>
          <p:nvPr/>
        </p:nvSpPr>
        <p:spPr>
          <a:xfrm>
            <a:off x="1675069" y="3420414"/>
            <a:ext cx="855675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ko-KR" altLang="en-US" sz="1200" b="1" dirty="0">
                <a:latin typeface="+mj-lt"/>
              </a:rPr>
              <a:t>하드 디스크</a:t>
            </a:r>
            <a:r>
              <a:rPr lang="en-US" altLang="ko-KR" sz="1200" b="1" dirty="0">
                <a:latin typeface="+mj-lt"/>
              </a:rPr>
              <a:t>,</a:t>
            </a:r>
            <a:r>
              <a:rPr lang="ko-KR" altLang="en-US" sz="1200" b="1" dirty="0">
                <a:latin typeface="+mj-lt"/>
              </a:rPr>
              <a:t> 네트워크</a:t>
            </a:r>
            <a:r>
              <a:rPr lang="en-US" altLang="ko-KR" sz="1200" b="1" dirty="0">
                <a:latin typeface="+mj-lt"/>
              </a:rPr>
              <a:t>,</a:t>
            </a:r>
            <a:r>
              <a:rPr lang="ko-KR" altLang="en-US" sz="1200" b="1" dirty="0">
                <a:latin typeface="+mj-lt"/>
              </a:rPr>
              <a:t> 전력 등에서 오류는 피할 수 없다</a:t>
            </a:r>
            <a:r>
              <a:rPr lang="en-US" altLang="ko-KR" sz="1200" b="1" dirty="0">
                <a:latin typeface="+mj-lt"/>
              </a:rPr>
              <a:t>.</a:t>
            </a:r>
            <a:r>
              <a:rPr lang="ko-KR" altLang="en-US" sz="1200" b="1" dirty="0">
                <a:latin typeface="+mj-lt"/>
              </a:rPr>
              <a:t> </a:t>
            </a:r>
            <a:endParaRPr lang="en-US" altLang="ko-KR" sz="1200" b="1" dirty="0">
              <a:latin typeface="+mj-lt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endParaRPr lang="en-US" altLang="ko-KR" sz="1200" b="1" dirty="0">
              <a:latin typeface="+mj-lt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ko-KR" altLang="en-US" sz="1200" b="1" dirty="0">
                <a:latin typeface="+mj-lt"/>
              </a:rPr>
              <a:t>장애 허용은 시스템은 오류 발생을 기본적으로 가정한다</a:t>
            </a:r>
            <a:r>
              <a:rPr lang="en-US" altLang="ko-KR" sz="1200" b="1" dirty="0">
                <a:latin typeface="+mj-lt"/>
              </a:rPr>
              <a:t>.</a:t>
            </a:r>
            <a:r>
              <a:rPr lang="ko-KR" altLang="en-US" sz="1200" b="1" dirty="0">
                <a:latin typeface="+mj-lt"/>
              </a:rPr>
              <a:t> </a:t>
            </a:r>
            <a:endParaRPr lang="en-US" altLang="ko-KR" sz="1200" b="1" dirty="0">
              <a:latin typeface="+mj-lt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endParaRPr lang="en-US" altLang="ko-KR" sz="1200" b="1" dirty="0">
              <a:latin typeface="+mj-lt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ko-KR" altLang="en-US" sz="1200" b="1" dirty="0">
                <a:latin typeface="+mj-lt"/>
              </a:rPr>
              <a:t>오류가 발생해도 시스템은 중단하지 않고 요청을 계속 처리하며</a:t>
            </a:r>
            <a:r>
              <a:rPr lang="en-US" altLang="ko-KR" sz="1200" b="1" dirty="0">
                <a:latin typeface="+mj-lt"/>
              </a:rPr>
              <a:t>,</a:t>
            </a:r>
            <a:r>
              <a:rPr lang="ko-KR" altLang="en-US" sz="1200" b="1" dirty="0">
                <a:latin typeface="+mj-lt"/>
              </a:rPr>
              <a:t> </a:t>
            </a:r>
            <a:r>
              <a:rPr lang="en-US" altLang="ko-KR" sz="1200" b="1" dirty="0">
                <a:latin typeface="+mj-lt"/>
              </a:rPr>
              <a:t>SPOF</a:t>
            </a:r>
            <a:r>
              <a:rPr lang="ko-KR" altLang="en-US" sz="1200" b="1" dirty="0">
                <a:latin typeface="+mj-lt"/>
              </a:rPr>
              <a:t>가 있는 시스템은 장애 허용 시스템이 될 수 없다</a:t>
            </a:r>
            <a:r>
              <a:rPr lang="en-US" altLang="ko-KR" sz="1200" b="1" dirty="0">
                <a:latin typeface="+mj-lt"/>
              </a:rPr>
              <a:t>.</a:t>
            </a:r>
          </a:p>
          <a:p>
            <a:pPr marL="171450" indent="-171450" algn="ctr">
              <a:buFont typeface="Arial" panose="020B0604020202020204" pitchFamily="34" charset="0"/>
              <a:buChar char="•"/>
            </a:pPr>
            <a:endParaRPr lang="en-US" altLang="ko-KR" sz="1200" b="1" dirty="0">
              <a:latin typeface="+mj-lt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ko-KR" altLang="en-US" sz="1200" b="1" dirty="0">
                <a:latin typeface="+mj-lt"/>
              </a:rPr>
              <a:t>많은 </a:t>
            </a:r>
            <a:r>
              <a:rPr lang="en-US" altLang="ko-KR" sz="1200" b="1" dirty="0">
                <a:latin typeface="+mj-lt"/>
              </a:rPr>
              <a:t>AWS</a:t>
            </a:r>
            <a:r>
              <a:rPr lang="ko-KR" altLang="en-US" sz="1200" b="1" dirty="0">
                <a:latin typeface="+mj-lt"/>
              </a:rPr>
              <a:t>서비스가 장애를 허용하지만 </a:t>
            </a:r>
            <a:r>
              <a:rPr lang="en-US" altLang="ko-KR" sz="1200" b="1" dirty="0">
                <a:latin typeface="+mj-lt"/>
              </a:rPr>
              <a:t>EC2</a:t>
            </a:r>
            <a:r>
              <a:rPr lang="ko-KR" altLang="en-US" sz="1200" b="1" dirty="0">
                <a:latin typeface="+mj-lt"/>
              </a:rPr>
              <a:t>는 기본적으로 장애를 허용하지 않는다</a:t>
            </a:r>
            <a:r>
              <a:rPr lang="en-US" altLang="ko-KR" sz="1200" b="1" dirty="0">
                <a:latin typeface="+mj-lt"/>
              </a:rPr>
              <a:t>.</a:t>
            </a:r>
            <a:r>
              <a:rPr lang="ko-KR" altLang="en-US" sz="1200" b="1" dirty="0">
                <a:latin typeface="+mj-lt"/>
              </a:rPr>
              <a:t> </a:t>
            </a:r>
            <a:endParaRPr lang="en-US" altLang="ko-KR" sz="12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815024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" name="그룹 159"/>
          <p:cNvGrpSpPr/>
          <p:nvPr/>
        </p:nvGrpSpPr>
        <p:grpSpPr>
          <a:xfrm>
            <a:off x="10045331" y="465336"/>
            <a:ext cx="1015315" cy="268103"/>
            <a:chOff x="8847791" y="-932246"/>
            <a:chExt cx="1015315" cy="268103"/>
          </a:xfrm>
        </p:grpSpPr>
        <p:sp>
          <p:nvSpPr>
            <p:cNvPr id="42" name="Rectangle 13"/>
            <p:cNvSpPr>
              <a:spLocks noChangeArrowheads="1"/>
            </p:cNvSpPr>
            <p:nvPr/>
          </p:nvSpPr>
          <p:spPr bwMode="auto">
            <a:xfrm flipH="1">
              <a:off x="9765140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Rectangle 14"/>
            <p:cNvSpPr>
              <a:spLocks noChangeArrowheads="1"/>
            </p:cNvSpPr>
            <p:nvPr/>
          </p:nvSpPr>
          <p:spPr bwMode="auto">
            <a:xfrm flipH="1">
              <a:off x="977151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Rectangle 15"/>
            <p:cNvSpPr>
              <a:spLocks noChangeArrowheads="1"/>
            </p:cNvSpPr>
            <p:nvPr/>
          </p:nvSpPr>
          <p:spPr bwMode="auto">
            <a:xfrm flipH="1">
              <a:off x="9777893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Rectangle 16"/>
            <p:cNvSpPr>
              <a:spLocks noChangeArrowheads="1"/>
            </p:cNvSpPr>
            <p:nvPr/>
          </p:nvSpPr>
          <p:spPr bwMode="auto">
            <a:xfrm flipH="1">
              <a:off x="9784269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Rectangle 17"/>
            <p:cNvSpPr>
              <a:spLocks noChangeArrowheads="1"/>
            </p:cNvSpPr>
            <p:nvPr/>
          </p:nvSpPr>
          <p:spPr bwMode="auto">
            <a:xfrm flipH="1">
              <a:off x="979035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Rectangle 18"/>
            <p:cNvSpPr>
              <a:spLocks noChangeArrowheads="1"/>
            </p:cNvSpPr>
            <p:nvPr/>
          </p:nvSpPr>
          <p:spPr bwMode="auto">
            <a:xfrm flipH="1">
              <a:off x="979673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Rectangle 19"/>
            <p:cNvSpPr>
              <a:spLocks noChangeArrowheads="1"/>
            </p:cNvSpPr>
            <p:nvPr/>
          </p:nvSpPr>
          <p:spPr bwMode="auto">
            <a:xfrm flipH="1">
              <a:off x="980281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" name="Rectangle 20"/>
            <p:cNvSpPr>
              <a:spLocks noChangeArrowheads="1"/>
            </p:cNvSpPr>
            <p:nvPr/>
          </p:nvSpPr>
          <p:spPr bwMode="auto">
            <a:xfrm flipH="1">
              <a:off x="980919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" name="Rectangle 21"/>
            <p:cNvSpPr>
              <a:spLocks noChangeArrowheads="1"/>
            </p:cNvSpPr>
            <p:nvPr/>
          </p:nvSpPr>
          <p:spPr bwMode="auto">
            <a:xfrm flipH="1">
              <a:off x="9815572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" name="Rectangle 22"/>
            <p:cNvSpPr>
              <a:spLocks noChangeArrowheads="1"/>
            </p:cNvSpPr>
            <p:nvPr/>
          </p:nvSpPr>
          <p:spPr bwMode="auto">
            <a:xfrm flipH="1">
              <a:off x="982165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" name="Rectangle 23"/>
            <p:cNvSpPr>
              <a:spLocks noChangeArrowheads="1"/>
            </p:cNvSpPr>
            <p:nvPr/>
          </p:nvSpPr>
          <p:spPr bwMode="auto">
            <a:xfrm flipH="1">
              <a:off x="982803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" name="Rectangle 24"/>
            <p:cNvSpPr>
              <a:spLocks noChangeArrowheads="1"/>
            </p:cNvSpPr>
            <p:nvPr/>
          </p:nvSpPr>
          <p:spPr bwMode="auto">
            <a:xfrm flipH="1">
              <a:off x="983441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" name="Rectangle 25"/>
            <p:cNvSpPr>
              <a:spLocks noChangeArrowheads="1"/>
            </p:cNvSpPr>
            <p:nvPr/>
          </p:nvSpPr>
          <p:spPr bwMode="auto">
            <a:xfrm flipH="1">
              <a:off x="984049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" name="Rectangle 26"/>
            <p:cNvSpPr>
              <a:spLocks noChangeArrowheads="1"/>
            </p:cNvSpPr>
            <p:nvPr/>
          </p:nvSpPr>
          <p:spPr bwMode="auto">
            <a:xfrm flipH="1">
              <a:off x="984687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6" name="Rectangle 27"/>
            <p:cNvSpPr>
              <a:spLocks noChangeArrowheads="1"/>
            </p:cNvSpPr>
            <p:nvPr/>
          </p:nvSpPr>
          <p:spPr bwMode="auto">
            <a:xfrm flipH="1">
              <a:off x="9853251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7" name="Rectangle 28"/>
            <p:cNvSpPr>
              <a:spLocks noChangeArrowheads="1"/>
            </p:cNvSpPr>
            <p:nvPr/>
          </p:nvSpPr>
          <p:spPr bwMode="auto">
            <a:xfrm flipH="1">
              <a:off x="985933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8" name="Freeform 29"/>
            <p:cNvSpPr>
              <a:spLocks/>
            </p:cNvSpPr>
            <p:nvPr/>
          </p:nvSpPr>
          <p:spPr bwMode="auto">
            <a:xfrm flipH="1">
              <a:off x="8865181" y="-804716"/>
              <a:ext cx="320855" cy="53911"/>
            </a:xfrm>
            <a:custGeom>
              <a:avLst/>
              <a:gdLst>
                <a:gd name="T0" fmla="*/ 0 w 3320"/>
                <a:gd name="T1" fmla="*/ 559 h 559"/>
                <a:gd name="T2" fmla="*/ 3320 w 3320"/>
                <a:gd name="T3" fmla="*/ 559 h 559"/>
                <a:gd name="T4" fmla="*/ 3314 w 3320"/>
                <a:gd name="T5" fmla="*/ 521 h 559"/>
                <a:gd name="T6" fmla="*/ 3297 w 3320"/>
                <a:gd name="T7" fmla="*/ 446 h 559"/>
                <a:gd name="T8" fmla="*/ 3268 w 3320"/>
                <a:gd name="T9" fmla="*/ 373 h 559"/>
                <a:gd name="T10" fmla="*/ 3231 w 3320"/>
                <a:gd name="T11" fmla="*/ 302 h 559"/>
                <a:gd name="T12" fmla="*/ 3185 w 3320"/>
                <a:gd name="T13" fmla="*/ 232 h 559"/>
                <a:gd name="T14" fmla="*/ 3130 w 3320"/>
                <a:gd name="T15" fmla="*/ 162 h 559"/>
                <a:gd name="T16" fmla="*/ 3065 w 3320"/>
                <a:gd name="T17" fmla="*/ 96 h 559"/>
                <a:gd name="T18" fmla="*/ 2992 w 3320"/>
                <a:gd name="T19" fmla="*/ 31 h 559"/>
                <a:gd name="T20" fmla="*/ 2953 w 3320"/>
                <a:gd name="T21" fmla="*/ 0 h 559"/>
                <a:gd name="T22" fmla="*/ 0 w 3320"/>
                <a:gd name="T23" fmla="*/ 0 h 559"/>
                <a:gd name="T24" fmla="*/ 0 w 3320"/>
                <a:gd name="T25" fmla="*/ 559 h 559"/>
                <a:gd name="T26" fmla="*/ 0 w 3320"/>
                <a:gd name="T27" fmla="*/ 559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20" h="559">
                  <a:moveTo>
                    <a:pt x="0" y="559"/>
                  </a:moveTo>
                  <a:lnTo>
                    <a:pt x="3320" y="559"/>
                  </a:lnTo>
                  <a:lnTo>
                    <a:pt x="3314" y="521"/>
                  </a:lnTo>
                  <a:lnTo>
                    <a:pt x="3297" y="446"/>
                  </a:lnTo>
                  <a:lnTo>
                    <a:pt x="3268" y="373"/>
                  </a:lnTo>
                  <a:lnTo>
                    <a:pt x="3231" y="302"/>
                  </a:lnTo>
                  <a:lnTo>
                    <a:pt x="3185" y="232"/>
                  </a:lnTo>
                  <a:lnTo>
                    <a:pt x="3130" y="162"/>
                  </a:lnTo>
                  <a:lnTo>
                    <a:pt x="3065" y="96"/>
                  </a:lnTo>
                  <a:lnTo>
                    <a:pt x="2992" y="31"/>
                  </a:lnTo>
                  <a:lnTo>
                    <a:pt x="2953" y="0"/>
                  </a:lnTo>
                  <a:lnTo>
                    <a:pt x="0" y="0"/>
                  </a:lnTo>
                  <a:lnTo>
                    <a:pt x="0" y="559"/>
                  </a:lnTo>
                  <a:lnTo>
                    <a:pt x="0" y="559"/>
                  </a:lnTo>
                  <a:close/>
                </a:path>
              </a:pathLst>
            </a:custGeom>
            <a:solidFill>
              <a:srgbClr val="ABB1B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9" name="Freeform 30"/>
            <p:cNvSpPr>
              <a:spLocks/>
            </p:cNvSpPr>
            <p:nvPr/>
          </p:nvSpPr>
          <p:spPr bwMode="auto">
            <a:xfrm flipH="1">
              <a:off x="8914744" y="-850511"/>
              <a:ext cx="250423" cy="45795"/>
            </a:xfrm>
            <a:custGeom>
              <a:avLst/>
              <a:gdLst>
                <a:gd name="T0" fmla="*/ 0 w 2592"/>
                <a:gd name="T1" fmla="*/ 474 h 474"/>
                <a:gd name="T2" fmla="*/ 2592 w 2592"/>
                <a:gd name="T3" fmla="*/ 474 h 474"/>
                <a:gd name="T4" fmla="*/ 2587 w 2592"/>
                <a:gd name="T5" fmla="*/ 442 h 474"/>
                <a:gd name="T6" fmla="*/ 2573 w 2592"/>
                <a:gd name="T7" fmla="*/ 379 h 474"/>
                <a:gd name="T8" fmla="*/ 2551 w 2592"/>
                <a:gd name="T9" fmla="*/ 317 h 474"/>
                <a:gd name="T10" fmla="*/ 2523 w 2592"/>
                <a:gd name="T11" fmla="*/ 256 h 474"/>
                <a:gd name="T12" fmla="*/ 2466 w 2592"/>
                <a:gd name="T13" fmla="*/ 167 h 474"/>
                <a:gd name="T14" fmla="*/ 2367 w 2592"/>
                <a:gd name="T15" fmla="*/ 55 h 474"/>
                <a:gd name="T16" fmla="*/ 2305 w 2592"/>
                <a:gd name="T17" fmla="*/ 0 h 474"/>
                <a:gd name="T18" fmla="*/ 0 w 2592"/>
                <a:gd name="T19" fmla="*/ 0 h 474"/>
                <a:gd name="T20" fmla="*/ 0 w 2592"/>
                <a:gd name="T21" fmla="*/ 474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92" h="474">
                  <a:moveTo>
                    <a:pt x="0" y="474"/>
                  </a:moveTo>
                  <a:lnTo>
                    <a:pt x="2592" y="474"/>
                  </a:lnTo>
                  <a:lnTo>
                    <a:pt x="2587" y="442"/>
                  </a:lnTo>
                  <a:lnTo>
                    <a:pt x="2573" y="379"/>
                  </a:lnTo>
                  <a:lnTo>
                    <a:pt x="2551" y="317"/>
                  </a:lnTo>
                  <a:lnTo>
                    <a:pt x="2523" y="256"/>
                  </a:lnTo>
                  <a:lnTo>
                    <a:pt x="2466" y="167"/>
                  </a:lnTo>
                  <a:lnTo>
                    <a:pt x="2367" y="55"/>
                  </a:lnTo>
                  <a:lnTo>
                    <a:pt x="2305" y="0"/>
                  </a:lnTo>
                  <a:lnTo>
                    <a:pt x="0" y="0"/>
                  </a:lnTo>
                  <a:lnTo>
                    <a:pt x="0" y="474"/>
                  </a:lnTo>
                  <a:close/>
                </a:path>
              </a:pathLst>
            </a:custGeom>
            <a:solidFill>
              <a:srgbClr val="D1D7E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Freeform 31"/>
            <p:cNvSpPr>
              <a:spLocks/>
            </p:cNvSpPr>
            <p:nvPr/>
          </p:nvSpPr>
          <p:spPr bwMode="auto">
            <a:xfrm flipH="1">
              <a:off x="8958221" y="-888190"/>
              <a:ext cx="189846" cy="37679"/>
            </a:xfrm>
            <a:custGeom>
              <a:avLst/>
              <a:gdLst>
                <a:gd name="T0" fmla="*/ 0 w 1963"/>
                <a:gd name="T1" fmla="*/ 389 h 389"/>
                <a:gd name="T2" fmla="*/ 1963 w 1963"/>
                <a:gd name="T3" fmla="*/ 389 h 389"/>
                <a:gd name="T4" fmla="*/ 1957 w 1963"/>
                <a:gd name="T5" fmla="*/ 337 h 389"/>
                <a:gd name="T6" fmla="*/ 1924 w 1963"/>
                <a:gd name="T7" fmla="*/ 235 h 389"/>
                <a:gd name="T8" fmla="*/ 1869 w 1963"/>
                <a:gd name="T9" fmla="*/ 137 h 389"/>
                <a:gd name="T10" fmla="*/ 1793 w 1963"/>
                <a:gd name="T11" fmla="*/ 45 h 389"/>
                <a:gd name="T12" fmla="*/ 1747 w 1963"/>
                <a:gd name="T13" fmla="*/ 0 h 389"/>
                <a:gd name="T14" fmla="*/ 0 w 1963"/>
                <a:gd name="T15" fmla="*/ 0 h 389"/>
                <a:gd name="T16" fmla="*/ 0 w 1963"/>
                <a:gd name="T17" fmla="*/ 389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3" h="389">
                  <a:moveTo>
                    <a:pt x="0" y="389"/>
                  </a:moveTo>
                  <a:lnTo>
                    <a:pt x="1963" y="389"/>
                  </a:lnTo>
                  <a:lnTo>
                    <a:pt x="1957" y="337"/>
                  </a:lnTo>
                  <a:lnTo>
                    <a:pt x="1924" y="235"/>
                  </a:lnTo>
                  <a:lnTo>
                    <a:pt x="1869" y="137"/>
                  </a:lnTo>
                  <a:lnTo>
                    <a:pt x="1793" y="45"/>
                  </a:lnTo>
                  <a:lnTo>
                    <a:pt x="1747" y="0"/>
                  </a:lnTo>
                  <a:lnTo>
                    <a:pt x="0" y="0"/>
                  </a:lnTo>
                  <a:lnTo>
                    <a:pt x="0" y="389"/>
                  </a:lnTo>
                  <a:close/>
                </a:path>
              </a:pathLst>
            </a:custGeom>
            <a:solidFill>
              <a:srgbClr val="E9ECF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Rectangle 32"/>
            <p:cNvSpPr>
              <a:spLocks noChangeArrowheads="1"/>
            </p:cNvSpPr>
            <p:nvPr/>
          </p:nvSpPr>
          <p:spPr bwMode="auto">
            <a:xfrm flipH="1">
              <a:off x="9602828" y="-783847"/>
              <a:ext cx="125501" cy="62896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" name="Rectangle 33"/>
            <p:cNvSpPr>
              <a:spLocks noChangeArrowheads="1"/>
            </p:cNvSpPr>
            <p:nvPr/>
          </p:nvSpPr>
          <p:spPr bwMode="auto">
            <a:xfrm flipH="1">
              <a:off x="9226034" y="-783847"/>
              <a:ext cx="125501" cy="62896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" name="Rectangle 34"/>
            <p:cNvSpPr>
              <a:spLocks noChangeArrowheads="1"/>
            </p:cNvSpPr>
            <p:nvPr/>
          </p:nvSpPr>
          <p:spPr bwMode="auto">
            <a:xfrm flipH="1">
              <a:off x="9711229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4" name="Rectangle 35"/>
            <p:cNvSpPr>
              <a:spLocks noChangeArrowheads="1"/>
            </p:cNvSpPr>
            <p:nvPr/>
          </p:nvSpPr>
          <p:spPr bwMode="auto">
            <a:xfrm flipH="1">
              <a:off x="9694998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" name="Rectangle 36"/>
            <p:cNvSpPr>
              <a:spLocks noChangeArrowheads="1"/>
            </p:cNvSpPr>
            <p:nvPr/>
          </p:nvSpPr>
          <p:spPr bwMode="auto">
            <a:xfrm flipH="1">
              <a:off x="9678477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" name="Rectangle 37"/>
            <p:cNvSpPr>
              <a:spLocks noChangeArrowheads="1"/>
            </p:cNvSpPr>
            <p:nvPr/>
          </p:nvSpPr>
          <p:spPr bwMode="auto">
            <a:xfrm flipH="1">
              <a:off x="9662246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7" name="Rectangle 38"/>
            <p:cNvSpPr>
              <a:spLocks noChangeArrowheads="1"/>
            </p:cNvSpPr>
            <p:nvPr/>
          </p:nvSpPr>
          <p:spPr bwMode="auto">
            <a:xfrm flipH="1">
              <a:off x="9645725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8" name="Rectangle 39"/>
            <p:cNvSpPr>
              <a:spLocks noChangeArrowheads="1"/>
            </p:cNvSpPr>
            <p:nvPr/>
          </p:nvSpPr>
          <p:spPr bwMode="auto">
            <a:xfrm flipH="1">
              <a:off x="9629204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9" name="Rectangle 40"/>
            <p:cNvSpPr>
              <a:spLocks noChangeArrowheads="1"/>
            </p:cNvSpPr>
            <p:nvPr/>
          </p:nvSpPr>
          <p:spPr bwMode="auto">
            <a:xfrm flipH="1">
              <a:off x="9612973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0" name="Rectangle 41"/>
            <p:cNvSpPr>
              <a:spLocks noChangeArrowheads="1"/>
            </p:cNvSpPr>
            <p:nvPr/>
          </p:nvSpPr>
          <p:spPr bwMode="auto">
            <a:xfrm flipH="1">
              <a:off x="9414141" y="-847033"/>
              <a:ext cx="125501" cy="63185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1" name="Rectangle 42"/>
            <p:cNvSpPr>
              <a:spLocks noChangeArrowheads="1"/>
            </p:cNvSpPr>
            <p:nvPr/>
          </p:nvSpPr>
          <p:spPr bwMode="auto">
            <a:xfrm flipH="1">
              <a:off x="9522832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2" name="Rectangle 43"/>
            <p:cNvSpPr>
              <a:spLocks noChangeArrowheads="1"/>
            </p:cNvSpPr>
            <p:nvPr/>
          </p:nvSpPr>
          <p:spPr bwMode="auto">
            <a:xfrm flipH="1">
              <a:off x="9506601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3" name="Rectangle 44"/>
            <p:cNvSpPr>
              <a:spLocks noChangeArrowheads="1"/>
            </p:cNvSpPr>
            <p:nvPr/>
          </p:nvSpPr>
          <p:spPr bwMode="auto">
            <a:xfrm flipH="1">
              <a:off x="9490370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4" name="Rectangle 45"/>
            <p:cNvSpPr>
              <a:spLocks noChangeArrowheads="1"/>
            </p:cNvSpPr>
            <p:nvPr/>
          </p:nvSpPr>
          <p:spPr bwMode="auto">
            <a:xfrm flipH="1">
              <a:off x="9473849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5" name="Rectangle 46"/>
            <p:cNvSpPr>
              <a:spLocks noChangeArrowheads="1"/>
            </p:cNvSpPr>
            <p:nvPr/>
          </p:nvSpPr>
          <p:spPr bwMode="auto">
            <a:xfrm flipH="1">
              <a:off x="9457328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6" name="Rectangle 47"/>
            <p:cNvSpPr>
              <a:spLocks noChangeArrowheads="1"/>
            </p:cNvSpPr>
            <p:nvPr/>
          </p:nvSpPr>
          <p:spPr bwMode="auto">
            <a:xfrm flipH="1">
              <a:off x="9440807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7" name="Rectangle 48"/>
            <p:cNvSpPr>
              <a:spLocks noChangeArrowheads="1"/>
            </p:cNvSpPr>
            <p:nvPr/>
          </p:nvSpPr>
          <p:spPr bwMode="auto">
            <a:xfrm flipH="1">
              <a:off x="9424576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8" name="Rectangle 49"/>
            <p:cNvSpPr>
              <a:spLocks noChangeArrowheads="1"/>
            </p:cNvSpPr>
            <p:nvPr/>
          </p:nvSpPr>
          <p:spPr bwMode="auto">
            <a:xfrm flipH="1">
              <a:off x="9477037" y="-783847"/>
              <a:ext cx="125501" cy="62896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9" name="Rectangle 50"/>
            <p:cNvSpPr>
              <a:spLocks noChangeArrowheads="1"/>
            </p:cNvSpPr>
            <p:nvPr/>
          </p:nvSpPr>
          <p:spPr bwMode="auto">
            <a:xfrm flipH="1">
              <a:off x="9585728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0" name="Rectangle 51"/>
            <p:cNvSpPr>
              <a:spLocks noChangeArrowheads="1"/>
            </p:cNvSpPr>
            <p:nvPr/>
          </p:nvSpPr>
          <p:spPr bwMode="auto">
            <a:xfrm flipH="1">
              <a:off x="9569207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1" name="Rectangle 52"/>
            <p:cNvSpPr>
              <a:spLocks noChangeArrowheads="1"/>
            </p:cNvSpPr>
            <p:nvPr/>
          </p:nvSpPr>
          <p:spPr bwMode="auto">
            <a:xfrm flipH="1">
              <a:off x="9552976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2" name="Rectangle 53"/>
            <p:cNvSpPr>
              <a:spLocks noChangeArrowheads="1"/>
            </p:cNvSpPr>
            <p:nvPr/>
          </p:nvSpPr>
          <p:spPr bwMode="auto">
            <a:xfrm flipH="1">
              <a:off x="9536744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3" name="Rectangle 54"/>
            <p:cNvSpPr>
              <a:spLocks noChangeArrowheads="1"/>
            </p:cNvSpPr>
            <p:nvPr/>
          </p:nvSpPr>
          <p:spPr bwMode="auto">
            <a:xfrm flipH="1">
              <a:off x="9520223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4" name="Rectangle 55"/>
            <p:cNvSpPr>
              <a:spLocks noChangeArrowheads="1"/>
            </p:cNvSpPr>
            <p:nvPr/>
          </p:nvSpPr>
          <p:spPr bwMode="auto">
            <a:xfrm flipH="1">
              <a:off x="9503702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5" name="Rectangle 56"/>
            <p:cNvSpPr>
              <a:spLocks noChangeArrowheads="1"/>
            </p:cNvSpPr>
            <p:nvPr/>
          </p:nvSpPr>
          <p:spPr bwMode="auto">
            <a:xfrm flipH="1">
              <a:off x="9487181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6" name="Rectangle 57"/>
            <p:cNvSpPr>
              <a:spLocks noChangeArrowheads="1"/>
            </p:cNvSpPr>
            <p:nvPr/>
          </p:nvSpPr>
          <p:spPr bwMode="auto">
            <a:xfrm flipH="1">
              <a:off x="9288930" y="-847033"/>
              <a:ext cx="125212" cy="63185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7" name="Rectangle 58"/>
            <p:cNvSpPr>
              <a:spLocks noChangeArrowheads="1"/>
            </p:cNvSpPr>
            <p:nvPr/>
          </p:nvSpPr>
          <p:spPr bwMode="auto">
            <a:xfrm flipH="1">
              <a:off x="9397331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8" name="Rectangle 59"/>
            <p:cNvSpPr>
              <a:spLocks noChangeArrowheads="1"/>
            </p:cNvSpPr>
            <p:nvPr/>
          </p:nvSpPr>
          <p:spPr bwMode="auto">
            <a:xfrm flipH="1">
              <a:off x="938109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9" name="Rectangle 60"/>
            <p:cNvSpPr>
              <a:spLocks noChangeArrowheads="1"/>
            </p:cNvSpPr>
            <p:nvPr/>
          </p:nvSpPr>
          <p:spPr bwMode="auto">
            <a:xfrm flipH="1">
              <a:off x="936457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0" name="Rectangle 61"/>
            <p:cNvSpPr>
              <a:spLocks noChangeArrowheads="1"/>
            </p:cNvSpPr>
            <p:nvPr/>
          </p:nvSpPr>
          <p:spPr bwMode="auto">
            <a:xfrm flipH="1">
              <a:off x="9348058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1" name="Rectangle 62"/>
            <p:cNvSpPr>
              <a:spLocks noChangeArrowheads="1"/>
            </p:cNvSpPr>
            <p:nvPr/>
          </p:nvSpPr>
          <p:spPr bwMode="auto">
            <a:xfrm flipH="1">
              <a:off x="9331826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" name="Rectangle 63"/>
            <p:cNvSpPr>
              <a:spLocks noChangeArrowheads="1"/>
            </p:cNvSpPr>
            <p:nvPr/>
          </p:nvSpPr>
          <p:spPr bwMode="auto">
            <a:xfrm flipH="1">
              <a:off x="9315305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3" name="Rectangle 64"/>
            <p:cNvSpPr>
              <a:spLocks noChangeArrowheads="1"/>
            </p:cNvSpPr>
            <p:nvPr/>
          </p:nvSpPr>
          <p:spPr bwMode="auto">
            <a:xfrm flipH="1">
              <a:off x="9299074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4" name="Rectangle 65"/>
            <p:cNvSpPr>
              <a:spLocks noChangeArrowheads="1"/>
            </p:cNvSpPr>
            <p:nvPr/>
          </p:nvSpPr>
          <p:spPr bwMode="auto">
            <a:xfrm flipH="1">
              <a:off x="9351536" y="-783847"/>
              <a:ext cx="125501" cy="62896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5" name="Rectangle 66"/>
            <p:cNvSpPr>
              <a:spLocks noChangeArrowheads="1"/>
            </p:cNvSpPr>
            <p:nvPr/>
          </p:nvSpPr>
          <p:spPr bwMode="auto">
            <a:xfrm flipH="1">
              <a:off x="9460226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6" name="Rectangle 67"/>
            <p:cNvSpPr>
              <a:spLocks noChangeArrowheads="1"/>
            </p:cNvSpPr>
            <p:nvPr/>
          </p:nvSpPr>
          <p:spPr bwMode="auto">
            <a:xfrm flipH="1">
              <a:off x="9443995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7" name="Rectangle 68"/>
            <p:cNvSpPr>
              <a:spLocks noChangeArrowheads="1"/>
            </p:cNvSpPr>
            <p:nvPr/>
          </p:nvSpPr>
          <p:spPr bwMode="auto">
            <a:xfrm flipH="1">
              <a:off x="9427474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8" name="Rectangle 69"/>
            <p:cNvSpPr>
              <a:spLocks noChangeArrowheads="1"/>
            </p:cNvSpPr>
            <p:nvPr/>
          </p:nvSpPr>
          <p:spPr bwMode="auto">
            <a:xfrm flipH="1">
              <a:off x="9410953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9" name="Rectangle 70"/>
            <p:cNvSpPr>
              <a:spLocks noChangeArrowheads="1"/>
            </p:cNvSpPr>
            <p:nvPr/>
          </p:nvSpPr>
          <p:spPr bwMode="auto">
            <a:xfrm flipH="1">
              <a:off x="9394432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0" name="Rectangle 71"/>
            <p:cNvSpPr>
              <a:spLocks noChangeArrowheads="1"/>
            </p:cNvSpPr>
            <p:nvPr/>
          </p:nvSpPr>
          <p:spPr bwMode="auto">
            <a:xfrm flipH="1">
              <a:off x="9377911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1" name="Rectangle 72"/>
            <p:cNvSpPr>
              <a:spLocks noChangeArrowheads="1"/>
            </p:cNvSpPr>
            <p:nvPr/>
          </p:nvSpPr>
          <p:spPr bwMode="auto">
            <a:xfrm flipH="1">
              <a:off x="9361970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2" name="Rectangle 73"/>
            <p:cNvSpPr>
              <a:spLocks noChangeArrowheads="1"/>
            </p:cNvSpPr>
            <p:nvPr/>
          </p:nvSpPr>
          <p:spPr bwMode="auto">
            <a:xfrm flipH="1">
              <a:off x="9477037" y="-910218"/>
              <a:ext cx="125501" cy="63185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3" name="Rectangle 74"/>
            <p:cNvSpPr>
              <a:spLocks noChangeArrowheads="1"/>
            </p:cNvSpPr>
            <p:nvPr/>
          </p:nvSpPr>
          <p:spPr bwMode="auto">
            <a:xfrm flipH="1">
              <a:off x="9585728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4" name="Rectangle 75"/>
            <p:cNvSpPr>
              <a:spLocks noChangeArrowheads="1"/>
            </p:cNvSpPr>
            <p:nvPr/>
          </p:nvSpPr>
          <p:spPr bwMode="auto">
            <a:xfrm flipH="1">
              <a:off x="9569207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5" name="Rectangle 76"/>
            <p:cNvSpPr>
              <a:spLocks noChangeArrowheads="1"/>
            </p:cNvSpPr>
            <p:nvPr/>
          </p:nvSpPr>
          <p:spPr bwMode="auto">
            <a:xfrm flipH="1">
              <a:off x="9552976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6" name="Rectangle 77"/>
            <p:cNvSpPr>
              <a:spLocks noChangeArrowheads="1"/>
            </p:cNvSpPr>
            <p:nvPr/>
          </p:nvSpPr>
          <p:spPr bwMode="auto">
            <a:xfrm flipH="1">
              <a:off x="9536744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7" name="Rectangle 78"/>
            <p:cNvSpPr>
              <a:spLocks noChangeArrowheads="1"/>
            </p:cNvSpPr>
            <p:nvPr/>
          </p:nvSpPr>
          <p:spPr bwMode="auto">
            <a:xfrm flipH="1">
              <a:off x="9520223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8" name="Rectangle 79"/>
            <p:cNvSpPr>
              <a:spLocks noChangeArrowheads="1"/>
            </p:cNvSpPr>
            <p:nvPr/>
          </p:nvSpPr>
          <p:spPr bwMode="auto">
            <a:xfrm flipH="1">
              <a:off x="9503702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9" name="Rectangle 80"/>
            <p:cNvSpPr>
              <a:spLocks noChangeArrowheads="1"/>
            </p:cNvSpPr>
            <p:nvPr/>
          </p:nvSpPr>
          <p:spPr bwMode="auto">
            <a:xfrm flipH="1">
              <a:off x="9487181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0" name="Rectangle 81"/>
            <p:cNvSpPr>
              <a:spLocks noChangeArrowheads="1"/>
            </p:cNvSpPr>
            <p:nvPr/>
          </p:nvSpPr>
          <p:spPr bwMode="auto">
            <a:xfrm flipH="1">
              <a:off x="9334725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1" name="Rectangle 82"/>
            <p:cNvSpPr>
              <a:spLocks noChangeArrowheads="1"/>
            </p:cNvSpPr>
            <p:nvPr/>
          </p:nvSpPr>
          <p:spPr bwMode="auto">
            <a:xfrm flipH="1">
              <a:off x="9318204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2" name="Rectangle 83"/>
            <p:cNvSpPr>
              <a:spLocks noChangeArrowheads="1"/>
            </p:cNvSpPr>
            <p:nvPr/>
          </p:nvSpPr>
          <p:spPr bwMode="auto">
            <a:xfrm flipH="1">
              <a:off x="9301683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3" name="Rectangle 84"/>
            <p:cNvSpPr>
              <a:spLocks noChangeArrowheads="1"/>
            </p:cNvSpPr>
            <p:nvPr/>
          </p:nvSpPr>
          <p:spPr bwMode="auto">
            <a:xfrm flipH="1">
              <a:off x="9285452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4" name="Rectangle 85"/>
            <p:cNvSpPr>
              <a:spLocks noChangeArrowheads="1"/>
            </p:cNvSpPr>
            <p:nvPr/>
          </p:nvSpPr>
          <p:spPr bwMode="auto">
            <a:xfrm flipH="1">
              <a:off x="9268931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5" name="Rectangle 86"/>
            <p:cNvSpPr>
              <a:spLocks noChangeArrowheads="1"/>
            </p:cNvSpPr>
            <p:nvPr/>
          </p:nvSpPr>
          <p:spPr bwMode="auto">
            <a:xfrm flipH="1">
              <a:off x="9252700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6" name="Rectangle 87"/>
            <p:cNvSpPr>
              <a:spLocks noChangeArrowheads="1"/>
            </p:cNvSpPr>
            <p:nvPr/>
          </p:nvSpPr>
          <p:spPr bwMode="auto">
            <a:xfrm flipH="1">
              <a:off x="9236179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7" name="Rectangle 88"/>
            <p:cNvSpPr>
              <a:spLocks noChangeArrowheads="1"/>
            </p:cNvSpPr>
            <p:nvPr/>
          </p:nvSpPr>
          <p:spPr bwMode="auto">
            <a:xfrm flipH="1">
              <a:off x="9539933" y="-847033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8" name="Rectangle 89"/>
            <p:cNvSpPr>
              <a:spLocks noChangeArrowheads="1"/>
            </p:cNvSpPr>
            <p:nvPr/>
          </p:nvSpPr>
          <p:spPr bwMode="auto">
            <a:xfrm flipH="1">
              <a:off x="9648623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9" name="Rectangle 90"/>
            <p:cNvSpPr>
              <a:spLocks noChangeArrowheads="1"/>
            </p:cNvSpPr>
            <p:nvPr/>
          </p:nvSpPr>
          <p:spPr bwMode="auto">
            <a:xfrm flipH="1">
              <a:off x="9632102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0" name="Rectangle 91"/>
            <p:cNvSpPr>
              <a:spLocks noChangeArrowheads="1"/>
            </p:cNvSpPr>
            <p:nvPr/>
          </p:nvSpPr>
          <p:spPr bwMode="auto">
            <a:xfrm flipH="1">
              <a:off x="9615871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1" name="Rectangle 92"/>
            <p:cNvSpPr>
              <a:spLocks noChangeArrowheads="1"/>
            </p:cNvSpPr>
            <p:nvPr/>
          </p:nvSpPr>
          <p:spPr bwMode="auto">
            <a:xfrm flipH="1">
              <a:off x="9599350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2" name="Rectangle 93"/>
            <p:cNvSpPr>
              <a:spLocks noChangeArrowheads="1"/>
            </p:cNvSpPr>
            <p:nvPr/>
          </p:nvSpPr>
          <p:spPr bwMode="auto">
            <a:xfrm flipH="1">
              <a:off x="9582829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3" name="Rectangle 94"/>
            <p:cNvSpPr>
              <a:spLocks noChangeArrowheads="1"/>
            </p:cNvSpPr>
            <p:nvPr/>
          </p:nvSpPr>
          <p:spPr bwMode="auto">
            <a:xfrm flipH="1">
              <a:off x="9566598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4" name="Rectangle 95"/>
            <p:cNvSpPr>
              <a:spLocks noChangeArrowheads="1"/>
            </p:cNvSpPr>
            <p:nvPr/>
          </p:nvSpPr>
          <p:spPr bwMode="auto">
            <a:xfrm flipH="1">
              <a:off x="9550077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5" name="Rectangle 96"/>
            <p:cNvSpPr>
              <a:spLocks noChangeArrowheads="1"/>
            </p:cNvSpPr>
            <p:nvPr/>
          </p:nvSpPr>
          <p:spPr bwMode="auto">
            <a:xfrm flipH="1">
              <a:off x="9351536" y="-910218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6" name="Rectangle 97"/>
            <p:cNvSpPr>
              <a:spLocks noChangeArrowheads="1"/>
            </p:cNvSpPr>
            <p:nvPr/>
          </p:nvSpPr>
          <p:spPr bwMode="auto">
            <a:xfrm flipH="1">
              <a:off x="9460226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7" name="Rectangle 98"/>
            <p:cNvSpPr>
              <a:spLocks noChangeArrowheads="1"/>
            </p:cNvSpPr>
            <p:nvPr/>
          </p:nvSpPr>
          <p:spPr bwMode="auto">
            <a:xfrm flipH="1">
              <a:off x="9443995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8" name="Rectangle 99"/>
            <p:cNvSpPr>
              <a:spLocks noChangeArrowheads="1"/>
            </p:cNvSpPr>
            <p:nvPr/>
          </p:nvSpPr>
          <p:spPr bwMode="auto">
            <a:xfrm flipH="1">
              <a:off x="9427474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9" name="Rectangle 100"/>
            <p:cNvSpPr>
              <a:spLocks noChangeArrowheads="1"/>
            </p:cNvSpPr>
            <p:nvPr/>
          </p:nvSpPr>
          <p:spPr bwMode="auto">
            <a:xfrm flipH="1">
              <a:off x="9410953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0" name="Rectangle 101"/>
            <p:cNvSpPr>
              <a:spLocks noChangeArrowheads="1"/>
            </p:cNvSpPr>
            <p:nvPr/>
          </p:nvSpPr>
          <p:spPr bwMode="auto">
            <a:xfrm flipH="1">
              <a:off x="9394432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1" name="Rectangle 102"/>
            <p:cNvSpPr>
              <a:spLocks noChangeArrowheads="1"/>
            </p:cNvSpPr>
            <p:nvPr/>
          </p:nvSpPr>
          <p:spPr bwMode="auto">
            <a:xfrm flipH="1">
              <a:off x="9377911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2" name="Rectangle 103"/>
            <p:cNvSpPr>
              <a:spLocks noChangeArrowheads="1"/>
            </p:cNvSpPr>
            <p:nvPr/>
          </p:nvSpPr>
          <p:spPr bwMode="auto">
            <a:xfrm flipH="1">
              <a:off x="9361970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3" name="Freeform 104"/>
            <p:cNvSpPr>
              <a:spLocks/>
            </p:cNvSpPr>
            <p:nvPr/>
          </p:nvSpPr>
          <p:spPr bwMode="auto">
            <a:xfrm flipH="1">
              <a:off x="8847791" y="-771674"/>
              <a:ext cx="1015315" cy="107531"/>
            </a:xfrm>
            <a:custGeom>
              <a:avLst/>
              <a:gdLst>
                <a:gd name="T0" fmla="*/ 6766 w 10509"/>
                <a:gd name="T1" fmla="*/ 168 h 1111"/>
                <a:gd name="T2" fmla="*/ 6546 w 10509"/>
                <a:gd name="T3" fmla="*/ 542 h 1111"/>
                <a:gd name="T4" fmla="*/ 6135 w 10509"/>
                <a:gd name="T5" fmla="*/ 537 h 1111"/>
                <a:gd name="T6" fmla="*/ 3988 w 10509"/>
                <a:gd name="T7" fmla="*/ 509 h 1111"/>
                <a:gd name="T8" fmla="*/ 2528 w 10509"/>
                <a:gd name="T9" fmla="*/ 495 h 1111"/>
                <a:gd name="T10" fmla="*/ 1988 w 10509"/>
                <a:gd name="T11" fmla="*/ 493 h 1111"/>
                <a:gd name="T12" fmla="*/ 1906 w 10509"/>
                <a:gd name="T13" fmla="*/ 493 h 1111"/>
                <a:gd name="T14" fmla="*/ 1757 w 10509"/>
                <a:gd name="T15" fmla="*/ 483 h 1111"/>
                <a:gd name="T16" fmla="*/ 1628 w 10509"/>
                <a:gd name="T17" fmla="*/ 466 h 1111"/>
                <a:gd name="T18" fmla="*/ 1514 w 10509"/>
                <a:gd name="T19" fmla="*/ 440 h 1111"/>
                <a:gd name="T20" fmla="*/ 1416 w 10509"/>
                <a:gd name="T21" fmla="*/ 408 h 1111"/>
                <a:gd name="T22" fmla="*/ 1334 w 10509"/>
                <a:gd name="T23" fmla="*/ 372 h 1111"/>
                <a:gd name="T24" fmla="*/ 1263 w 10509"/>
                <a:gd name="T25" fmla="*/ 334 h 1111"/>
                <a:gd name="T26" fmla="*/ 1206 w 10509"/>
                <a:gd name="T27" fmla="*/ 290 h 1111"/>
                <a:gd name="T28" fmla="*/ 1160 w 10509"/>
                <a:gd name="T29" fmla="*/ 247 h 1111"/>
                <a:gd name="T30" fmla="*/ 1124 w 10509"/>
                <a:gd name="T31" fmla="*/ 204 h 1111"/>
                <a:gd name="T32" fmla="*/ 1083 w 10509"/>
                <a:gd name="T33" fmla="*/ 141 h 1111"/>
                <a:gd name="T34" fmla="*/ 1055 w 10509"/>
                <a:gd name="T35" fmla="*/ 67 h 1111"/>
                <a:gd name="T36" fmla="*/ 1046 w 10509"/>
                <a:gd name="T37" fmla="*/ 14 h 1111"/>
                <a:gd name="T38" fmla="*/ 1045 w 10509"/>
                <a:gd name="T39" fmla="*/ 0 h 1111"/>
                <a:gd name="T40" fmla="*/ 0 w 10509"/>
                <a:gd name="T41" fmla="*/ 0 h 1111"/>
                <a:gd name="T42" fmla="*/ 16 w 10509"/>
                <a:gd name="T43" fmla="*/ 40 h 1111"/>
                <a:gd name="T44" fmla="*/ 64 w 10509"/>
                <a:gd name="T45" fmla="*/ 136 h 1111"/>
                <a:gd name="T46" fmla="*/ 162 w 10509"/>
                <a:gd name="T47" fmla="*/ 295 h 1111"/>
                <a:gd name="T48" fmla="*/ 372 w 10509"/>
                <a:gd name="T49" fmla="*/ 589 h 1111"/>
                <a:gd name="T50" fmla="*/ 415 w 10509"/>
                <a:gd name="T51" fmla="*/ 643 h 1111"/>
                <a:gd name="T52" fmla="*/ 350 w 10509"/>
                <a:gd name="T53" fmla="*/ 697 h 1111"/>
                <a:gd name="T54" fmla="*/ 252 w 10509"/>
                <a:gd name="T55" fmla="*/ 793 h 1111"/>
                <a:gd name="T56" fmla="*/ 192 w 10509"/>
                <a:gd name="T57" fmla="*/ 879 h 1111"/>
                <a:gd name="T58" fmla="*/ 159 w 10509"/>
                <a:gd name="T59" fmla="*/ 953 h 1111"/>
                <a:gd name="T60" fmla="*/ 147 w 10509"/>
                <a:gd name="T61" fmla="*/ 1013 h 1111"/>
                <a:gd name="T62" fmla="*/ 149 w 10509"/>
                <a:gd name="T63" fmla="*/ 1061 h 1111"/>
                <a:gd name="T64" fmla="*/ 162 w 10509"/>
                <a:gd name="T65" fmla="*/ 1106 h 1111"/>
                <a:gd name="T66" fmla="*/ 166 w 10509"/>
                <a:gd name="T67" fmla="*/ 1111 h 1111"/>
                <a:gd name="T68" fmla="*/ 9805 w 10509"/>
                <a:gd name="T69" fmla="*/ 1111 h 1111"/>
                <a:gd name="T70" fmla="*/ 9861 w 10509"/>
                <a:gd name="T71" fmla="*/ 1107 h 1111"/>
                <a:gd name="T72" fmla="*/ 9963 w 10509"/>
                <a:gd name="T73" fmla="*/ 1088 h 1111"/>
                <a:gd name="T74" fmla="*/ 10054 w 10509"/>
                <a:gd name="T75" fmla="*/ 1057 h 1111"/>
                <a:gd name="T76" fmla="*/ 10135 w 10509"/>
                <a:gd name="T77" fmla="*/ 1012 h 1111"/>
                <a:gd name="T78" fmla="*/ 10204 w 10509"/>
                <a:gd name="T79" fmla="*/ 959 h 1111"/>
                <a:gd name="T80" fmla="*/ 10266 w 10509"/>
                <a:gd name="T81" fmla="*/ 895 h 1111"/>
                <a:gd name="T82" fmla="*/ 10317 w 10509"/>
                <a:gd name="T83" fmla="*/ 826 h 1111"/>
                <a:gd name="T84" fmla="*/ 10362 w 10509"/>
                <a:gd name="T85" fmla="*/ 753 h 1111"/>
                <a:gd name="T86" fmla="*/ 10415 w 10509"/>
                <a:gd name="T87" fmla="*/ 637 h 1111"/>
                <a:gd name="T88" fmla="*/ 10464 w 10509"/>
                <a:gd name="T89" fmla="*/ 480 h 1111"/>
                <a:gd name="T90" fmla="*/ 10493 w 10509"/>
                <a:gd name="T91" fmla="*/ 335 h 1111"/>
                <a:gd name="T92" fmla="*/ 10506 w 10509"/>
                <a:gd name="T93" fmla="*/ 213 h 1111"/>
                <a:gd name="T94" fmla="*/ 10509 w 10509"/>
                <a:gd name="T95" fmla="*/ 168 h 1111"/>
                <a:gd name="T96" fmla="*/ 6766 w 10509"/>
                <a:gd name="T97" fmla="*/ 168 h 1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0509" h="1111">
                  <a:moveTo>
                    <a:pt x="6766" y="168"/>
                  </a:moveTo>
                  <a:lnTo>
                    <a:pt x="6546" y="542"/>
                  </a:lnTo>
                  <a:lnTo>
                    <a:pt x="6135" y="537"/>
                  </a:lnTo>
                  <a:lnTo>
                    <a:pt x="3988" y="509"/>
                  </a:lnTo>
                  <a:lnTo>
                    <a:pt x="2528" y="495"/>
                  </a:lnTo>
                  <a:lnTo>
                    <a:pt x="1988" y="493"/>
                  </a:lnTo>
                  <a:lnTo>
                    <a:pt x="1906" y="493"/>
                  </a:lnTo>
                  <a:lnTo>
                    <a:pt x="1757" y="483"/>
                  </a:lnTo>
                  <a:lnTo>
                    <a:pt x="1628" y="466"/>
                  </a:lnTo>
                  <a:lnTo>
                    <a:pt x="1514" y="440"/>
                  </a:lnTo>
                  <a:lnTo>
                    <a:pt x="1416" y="408"/>
                  </a:lnTo>
                  <a:lnTo>
                    <a:pt x="1334" y="372"/>
                  </a:lnTo>
                  <a:lnTo>
                    <a:pt x="1263" y="334"/>
                  </a:lnTo>
                  <a:lnTo>
                    <a:pt x="1206" y="290"/>
                  </a:lnTo>
                  <a:lnTo>
                    <a:pt x="1160" y="247"/>
                  </a:lnTo>
                  <a:lnTo>
                    <a:pt x="1124" y="204"/>
                  </a:lnTo>
                  <a:lnTo>
                    <a:pt x="1083" y="141"/>
                  </a:lnTo>
                  <a:lnTo>
                    <a:pt x="1055" y="67"/>
                  </a:lnTo>
                  <a:lnTo>
                    <a:pt x="1046" y="14"/>
                  </a:lnTo>
                  <a:lnTo>
                    <a:pt x="1045" y="0"/>
                  </a:lnTo>
                  <a:lnTo>
                    <a:pt x="0" y="0"/>
                  </a:lnTo>
                  <a:lnTo>
                    <a:pt x="16" y="40"/>
                  </a:lnTo>
                  <a:lnTo>
                    <a:pt x="64" y="136"/>
                  </a:lnTo>
                  <a:lnTo>
                    <a:pt x="162" y="295"/>
                  </a:lnTo>
                  <a:lnTo>
                    <a:pt x="372" y="589"/>
                  </a:lnTo>
                  <a:lnTo>
                    <a:pt x="415" y="643"/>
                  </a:lnTo>
                  <a:lnTo>
                    <a:pt x="350" y="697"/>
                  </a:lnTo>
                  <a:lnTo>
                    <a:pt x="252" y="793"/>
                  </a:lnTo>
                  <a:lnTo>
                    <a:pt x="192" y="879"/>
                  </a:lnTo>
                  <a:lnTo>
                    <a:pt x="159" y="953"/>
                  </a:lnTo>
                  <a:lnTo>
                    <a:pt x="147" y="1013"/>
                  </a:lnTo>
                  <a:lnTo>
                    <a:pt x="149" y="1061"/>
                  </a:lnTo>
                  <a:lnTo>
                    <a:pt x="162" y="1106"/>
                  </a:lnTo>
                  <a:lnTo>
                    <a:pt x="166" y="1111"/>
                  </a:lnTo>
                  <a:lnTo>
                    <a:pt x="9805" y="1111"/>
                  </a:lnTo>
                  <a:lnTo>
                    <a:pt x="9861" y="1107"/>
                  </a:lnTo>
                  <a:lnTo>
                    <a:pt x="9963" y="1088"/>
                  </a:lnTo>
                  <a:lnTo>
                    <a:pt x="10054" y="1057"/>
                  </a:lnTo>
                  <a:lnTo>
                    <a:pt x="10135" y="1012"/>
                  </a:lnTo>
                  <a:lnTo>
                    <a:pt x="10204" y="959"/>
                  </a:lnTo>
                  <a:lnTo>
                    <a:pt x="10266" y="895"/>
                  </a:lnTo>
                  <a:lnTo>
                    <a:pt x="10317" y="826"/>
                  </a:lnTo>
                  <a:lnTo>
                    <a:pt x="10362" y="753"/>
                  </a:lnTo>
                  <a:lnTo>
                    <a:pt x="10415" y="637"/>
                  </a:lnTo>
                  <a:lnTo>
                    <a:pt x="10464" y="480"/>
                  </a:lnTo>
                  <a:lnTo>
                    <a:pt x="10493" y="335"/>
                  </a:lnTo>
                  <a:lnTo>
                    <a:pt x="10506" y="213"/>
                  </a:lnTo>
                  <a:lnTo>
                    <a:pt x="10509" y="168"/>
                  </a:lnTo>
                  <a:lnTo>
                    <a:pt x="6766" y="168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4" name="Rectangle 105"/>
            <p:cNvSpPr>
              <a:spLocks noChangeArrowheads="1"/>
            </p:cNvSpPr>
            <p:nvPr/>
          </p:nvSpPr>
          <p:spPr bwMode="auto">
            <a:xfrm flipH="1">
              <a:off x="9150096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5" name="Rectangle 106"/>
            <p:cNvSpPr>
              <a:spLocks noChangeArrowheads="1"/>
            </p:cNvSpPr>
            <p:nvPr/>
          </p:nvSpPr>
          <p:spPr bwMode="auto">
            <a:xfrm flipH="1">
              <a:off x="9111837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6" name="Rectangle 107"/>
            <p:cNvSpPr>
              <a:spLocks noChangeArrowheads="1"/>
            </p:cNvSpPr>
            <p:nvPr/>
          </p:nvSpPr>
          <p:spPr bwMode="auto">
            <a:xfrm flipH="1">
              <a:off x="9073578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7" name="Rectangle 108"/>
            <p:cNvSpPr>
              <a:spLocks noChangeArrowheads="1"/>
            </p:cNvSpPr>
            <p:nvPr/>
          </p:nvSpPr>
          <p:spPr bwMode="auto">
            <a:xfrm flipH="1">
              <a:off x="9035029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8" name="Rectangle 109"/>
            <p:cNvSpPr>
              <a:spLocks noChangeArrowheads="1"/>
            </p:cNvSpPr>
            <p:nvPr/>
          </p:nvSpPr>
          <p:spPr bwMode="auto">
            <a:xfrm flipH="1">
              <a:off x="8996770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9" name="Rectangle 110"/>
            <p:cNvSpPr>
              <a:spLocks noChangeArrowheads="1"/>
            </p:cNvSpPr>
            <p:nvPr/>
          </p:nvSpPr>
          <p:spPr bwMode="auto">
            <a:xfrm flipH="1">
              <a:off x="8958221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0" name="Rectangle 111"/>
            <p:cNvSpPr>
              <a:spLocks noChangeArrowheads="1"/>
            </p:cNvSpPr>
            <p:nvPr/>
          </p:nvSpPr>
          <p:spPr bwMode="auto">
            <a:xfrm flipH="1">
              <a:off x="8919962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1" name="Rectangle 112"/>
            <p:cNvSpPr>
              <a:spLocks noChangeArrowheads="1"/>
            </p:cNvSpPr>
            <p:nvPr/>
          </p:nvSpPr>
          <p:spPr bwMode="auto">
            <a:xfrm flipH="1">
              <a:off x="9141690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2" name="Rectangle 113"/>
            <p:cNvSpPr>
              <a:spLocks noChangeArrowheads="1"/>
            </p:cNvSpPr>
            <p:nvPr/>
          </p:nvSpPr>
          <p:spPr bwMode="auto">
            <a:xfrm flipH="1">
              <a:off x="9109228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3" name="Rectangle 114"/>
            <p:cNvSpPr>
              <a:spLocks noChangeArrowheads="1"/>
            </p:cNvSpPr>
            <p:nvPr/>
          </p:nvSpPr>
          <p:spPr bwMode="auto">
            <a:xfrm flipH="1">
              <a:off x="9076766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4" name="Rectangle 115"/>
            <p:cNvSpPr>
              <a:spLocks noChangeArrowheads="1"/>
            </p:cNvSpPr>
            <p:nvPr/>
          </p:nvSpPr>
          <p:spPr bwMode="auto">
            <a:xfrm flipH="1">
              <a:off x="9044593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5" name="Rectangle 116"/>
            <p:cNvSpPr>
              <a:spLocks noChangeArrowheads="1"/>
            </p:cNvSpPr>
            <p:nvPr/>
          </p:nvSpPr>
          <p:spPr bwMode="auto">
            <a:xfrm flipH="1">
              <a:off x="9012131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6" name="Rectangle 117"/>
            <p:cNvSpPr>
              <a:spLocks noChangeArrowheads="1"/>
            </p:cNvSpPr>
            <p:nvPr/>
          </p:nvSpPr>
          <p:spPr bwMode="auto">
            <a:xfrm flipH="1">
              <a:off x="8979669" y="-841526"/>
              <a:ext cx="1420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7" name="Rectangle 118"/>
            <p:cNvSpPr>
              <a:spLocks noChangeArrowheads="1"/>
            </p:cNvSpPr>
            <p:nvPr/>
          </p:nvSpPr>
          <p:spPr bwMode="auto">
            <a:xfrm flipH="1">
              <a:off x="8947207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8" name="Rectangle 119"/>
            <p:cNvSpPr>
              <a:spLocks noChangeArrowheads="1"/>
            </p:cNvSpPr>
            <p:nvPr/>
          </p:nvSpPr>
          <p:spPr bwMode="auto">
            <a:xfrm flipH="1">
              <a:off x="9128937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9" name="Rectangle 120"/>
            <p:cNvSpPr>
              <a:spLocks noChangeArrowheads="1"/>
            </p:cNvSpPr>
            <p:nvPr/>
          </p:nvSpPr>
          <p:spPr bwMode="auto">
            <a:xfrm flipH="1">
              <a:off x="9105170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0" name="Rectangle 121"/>
            <p:cNvSpPr>
              <a:spLocks noChangeArrowheads="1"/>
            </p:cNvSpPr>
            <p:nvPr/>
          </p:nvSpPr>
          <p:spPr bwMode="auto">
            <a:xfrm flipH="1">
              <a:off x="9081693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1" name="Rectangle 122"/>
            <p:cNvSpPr>
              <a:spLocks noChangeArrowheads="1"/>
            </p:cNvSpPr>
            <p:nvPr/>
          </p:nvSpPr>
          <p:spPr bwMode="auto">
            <a:xfrm flipH="1">
              <a:off x="9057926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2" name="Rectangle 123"/>
            <p:cNvSpPr>
              <a:spLocks noChangeArrowheads="1"/>
            </p:cNvSpPr>
            <p:nvPr/>
          </p:nvSpPr>
          <p:spPr bwMode="auto">
            <a:xfrm flipH="1">
              <a:off x="9034159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3" name="Rectangle 124"/>
            <p:cNvSpPr>
              <a:spLocks noChangeArrowheads="1"/>
            </p:cNvSpPr>
            <p:nvPr/>
          </p:nvSpPr>
          <p:spPr bwMode="auto">
            <a:xfrm flipH="1">
              <a:off x="9010682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4" name="Rectangle 125"/>
            <p:cNvSpPr>
              <a:spLocks noChangeArrowheads="1"/>
            </p:cNvSpPr>
            <p:nvPr/>
          </p:nvSpPr>
          <p:spPr bwMode="auto">
            <a:xfrm flipH="1">
              <a:off x="8986915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5" name="Rectangle 126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44056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6" name="Rectangle 127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11884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7" name="Rectangle 128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37100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8" name="Rectangle 129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9855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9" name="Freeform 130"/>
            <p:cNvSpPr>
              <a:spLocks/>
            </p:cNvSpPr>
            <p:nvPr/>
          </p:nvSpPr>
          <p:spPr bwMode="auto">
            <a:xfrm flipH="1">
              <a:off x="9762821" y="-780369"/>
              <a:ext cx="100285" cy="4058"/>
            </a:xfrm>
            <a:custGeom>
              <a:avLst/>
              <a:gdLst>
                <a:gd name="T0" fmla="*/ 1034 w 1039"/>
                <a:gd name="T1" fmla="*/ 42 h 42"/>
                <a:gd name="T2" fmla="*/ 5 w 1039"/>
                <a:gd name="T3" fmla="*/ 42 h 42"/>
                <a:gd name="T4" fmla="*/ 2 w 1039"/>
                <a:gd name="T5" fmla="*/ 41 h 42"/>
                <a:gd name="T6" fmla="*/ 0 w 1039"/>
                <a:gd name="T7" fmla="*/ 36 h 42"/>
                <a:gd name="T8" fmla="*/ 0 w 1039"/>
                <a:gd name="T9" fmla="*/ 6 h 42"/>
                <a:gd name="T10" fmla="*/ 2 w 1039"/>
                <a:gd name="T11" fmla="*/ 2 h 42"/>
                <a:gd name="T12" fmla="*/ 5 w 1039"/>
                <a:gd name="T13" fmla="*/ 0 h 42"/>
                <a:gd name="T14" fmla="*/ 1033 w 1039"/>
                <a:gd name="T15" fmla="*/ 0 h 42"/>
                <a:gd name="T16" fmla="*/ 1036 w 1039"/>
                <a:gd name="T17" fmla="*/ 2 h 42"/>
                <a:gd name="T18" fmla="*/ 1037 w 1039"/>
                <a:gd name="T19" fmla="*/ 6 h 42"/>
                <a:gd name="T20" fmla="*/ 1037 w 1039"/>
                <a:gd name="T21" fmla="*/ 36 h 42"/>
                <a:gd name="T22" fmla="*/ 1039 w 1039"/>
                <a:gd name="T23" fmla="*/ 41 h 42"/>
                <a:gd name="T24" fmla="*/ 1034 w 1039"/>
                <a:gd name="T25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39" h="42">
                  <a:moveTo>
                    <a:pt x="1034" y="42"/>
                  </a:moveTo>
                  <a:lnTo>
                    <a:pt x="5" y="42"/>
                  </a:lnTo>
                  <a:lnTo>
                    <a:pt x="2" y="41"/>
                  </a:lnTo>
                  <a:lnTo>
                    <a:pt x="0" y="36"/>
                  </a:lnTo>
                  <a:lnTo>
                    <a:pt x="0" y="6"/>
                  </a:lnTo>
                  <a:lnTo>
                    <a:pt x="2" y="2"/>
                  </a:lnTo>
                  <a:lnTo>
                    <a:pt x="5" y="0"/>
                  </a:lnTo>
                  <a:lnTo>
                    <a:pt x="1033" y="0"/>
                  </a:lnTo>
                  <a:lnTo>
                    <a:pt x="1036" y="2"/>
                  </a:lnTo>
                  <a:lnTo>
                    <a:pt x="1037" y="6"/>
                  </a:lnTo>
                  <a:lnTo>
                    <a:pt x="1037" y="36"/>
                  </a:lnTo>
                  <a:lnTo>
                    <a:pt x="1039" y="41"/>
                  </a:lnTo>
                  <a:lnTo>
                    <a:pt x="1034" y="42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0" y="711591"/>
            <a:ext cx="12200772" cy="6146409"/>
            <a:chOff x="1" y="711592"/>
            <a:chExt cx="12200772" cy="6146409"/>
          </a:xfrm>
        </p:grpSpPr>
        <p:sp>
          <p:nvSpPr>
            <p:cNvPr id="164" name="자유형 163"/>
            <p:cNvSpPr/>
            <p:nvPr/>
          </p:nvSpPr>
          <p:spPr>
            <a:xfrm rot="16200000">
              <a:off x="3027182" y="-2315589"/>
              <a:ext cx="6146409" cy="12200772"/>
            </a:xfrm>
            <a:custGeom>
              <a:avLst/>
              <a:gdLst>
                <a:gd name="connsiteX0" fmla="*/ 6146409 w 6146409"/>
                <a:gd name="connsiteY0" fmla="*/ 2222 h 12200772"/>
                <a:gd name="connsiteX1" fmla="*/ 6065629 w 6146409"/>
                <a:gd name="connsiteY1" fmla="*/ 164558 h 12200772"/>
                <a:gd name="connsiteX2" fmla="*/ 6114959 w 6146409"/>
                <a:gd name="connsiteY2" fmla="*/ 314135 h 12200772"/>
                <a:gd name="connsiteX3" fmla="*/ 6138200 w 6146409"/>
                <a:gd name="connsiteY3" fmla="*/ 323564 h 12200772"/>
                <a:gd name="connsiteX4" fmla="*/ 6146409 w 6146409"/>
                <a:gd name="connsiteY4" fmla="*/ 323564 h 12200772"/>
                <a:gd name="connsiteX5" fmla="*/ 6142304 w 6146409"/>
                <a:gd name="connsiteY5" fmla="*/ 325229 h 12200772"/>
                <a:gd name="connsiteX6" fmla="*/ 6146409 w 6146409"/>
                <a:gd name="connsiteY6" fmla="*/ 326894 h 12200772"/>
                <a:gd name="connsiteX7" fmla="*/ 6138200 w 6146409"/>
                <a:gd name="connsiteY7" fmla="*/ 326894 h 12200772"/>
                <a:gd name="connsiteX8" fmla="*/ 6114958 w 6146409"/>
                <a:gd name="connsiteY8" fmla="*/ 336323 h 12200772"/>
                <a:gd name="connsiteX9" fmla="*/ 6065628 w 6146409"/>
                <a:gd name="connsiteY9" fmla="*/ 485900 h 12200772"/>
                <a:gd name="connsiteX10" fmla="*/ 6114958 w 6146409"/>
                <a:gd name="connsiteY10" fmla="*/ 635477 h 12200772"/>
                <a:gd name="connsiteX11" fmla="*/ 6138200 w 6146409"/>
                <a:gd name="connsiteY11" fmla="*/ 644906 h 12200772"/>
                <a:gd name="connsiteX12" fmla="*/ 6146408 w 6146409"/>
                <a:gd name="connsiteY12" fmla="*/ 644906 h 12200772"/>
                <a:gd name="connsiteX13" fmla="*/ 6142304 w 6146409"/>
                <a:gd name="connsiteY13" fmla="*/ 646571 h 12200772"/>
                <a:gd name="connsiteX14" fmla="*/ 6146409 w 6146409"/>
                <a:gd name="connsiteY14" fmla="*/ 648235 h 12200772"/>
                <a:gd name="connsiteX15" fmla="*/ 6138200 w 6146409"/>
                <a:gd name="connsiteY15" fmla="*/ 648235 h 12200772"/>
                <a:gd name="connsiteX16" fmla="*/ 6114958 w 6146409"/>
                <a:gd name="connsiteY16" fmla="*/ 657664 h 12200772"/>
                <a:gd name="connsiteX17" fmla="*/ 6065628 w 6146409"/>
                <a:gd name="connsiteY17" fmla="*/ 807242 h 12200772"/>
                <a:gd name="connsiteX18" fmla="*/ 6114958 w 6146409"/>
                <a:gd name="connsiteY18" fmla="*/ 956818 h 12200772"/>
                <a:gd name="connsiteX19" fmla="*/ 6138200 w 6146409"/>
                <a:gd name="connsiteY19" fmla="*/ 966247 h 12200772"/>
                <a:gd name="connsiteX20" fmla="*/ 6146408 w 6146409"/>
                <a:gd name="connsiteY20" fmla="*/ 966247 h 12200772"/>
                <a:gd name="connsiteX21" fmla="*/ 6142304 w 6146409"/>
                <a:gd name="connsiteY21" fmla="*/ 967912 h 12200772"/>
                <a:gd name="connsiteX22" fmla="*/ 6146408 w 6146409"/>
                <a:gd name="connsiteY22" fmla="*/ 969577 h 12200772"/>
                <a:gd name="connsiteX23" fmla="*/ 6138200 w 6146409"/>
                <a:gd name="connsiteY23" fmla="*/ 969577 h 12200772"/>
                <a:gd name="connsiteX24" fmla="*/ 6114958 w 6146409"/>
                <a:gd name="connsiteY24" fmla="*/ 979006 h 12200772"/>
                <a:gd name="connsiteX25" fmla="*/ 6065628 w 6146409"/>
                <a:gd name="connsiteY25" fmla="*/ 1128583 h 12200772"/>
                <a:gd name="connsiteX26" fmla="*/ 6114958 w 6146409"/>
                <a:gd name="connsiteY26" fmla="*/ 1278160 h 12200772"/>
                <a:gd name="connsiteX27" fmla="*/ 6138200 w 6146409"/>
                <a:gd name="connsiteY27" fmla="*/ 1287589 h 12200772"/>
                <a:gd name="connsiteX28" fmla="*/ 6146408 w 6146409"/>
                <a:gd name="connsiteY28" fmla="*/ 1287589 h 12200772"/>
                <a:gd name="connsiteX29" fmla="*/ 6142304 w 6146409"/>
                <a:gd name="connsiteY29" fmla="*/ 1289254 h 12200772"/>
                <a:gd name="connsiteX30" fmla="*/ 6146408 w 6146409"/>
                <a:gd name="connsiteY30" fmla="*/ 1290919 h 12200772"/>
                <a:gd name="connsiteX31" fmla="*/ 6138199 w 6146409"/>
                <a:gd name="connsiteY31" fmla="*/ 1290919 h 12200772"/>
                <a:gd name="connsiteX32" fmla="*/ 6114958 w 6146409"/>
                <a:gd name="connsiteY32" fmla="*/ 1300348 h 12200772"/>
                <a:gd name="connsiteX33" fmla="*/ 6065628 w 6146409"/>
                <a:gd name="connsiteY33" fmla="*/ 1449925 h 12200772"/>
                <a:gd name="connsiteX34" fmla="*/ 6114958 w 6146409"/>
                <a:gd name="connsiteY34" fmla="*/ 1599502 h 12200772"/>
                <a:gd name="connsiteX35" fmla="*/ 6138199 w 6146409"/>
                <a:gd name="connsiteY35" fmla="*/ 1608931 h 12200772"/>
                <a:gd name="connsiteX36" fmla="*/ 6146408 w 6146409"/>
                <a:gd name="connsiteY36" fmla="*/ 1608931 h 12200772"/>
                <a:gd name="connsiteX37" fmla="*/ 6142304 w 6146409"/>
                <a:gd name="connsiteY37" fmla="*/ 1610596 h 12200772"/>
                <a:gd name="connsiteX38" fmla="*/ 6146408 w 6146409"/>
                <a:gd name="connsiteY38" fmla="*/ 1612261 h 12200772"/>
                <a:gd name="connsiteX39" fmla="*/ 6138199 w 6146409"/>
                <a:gd name="connsiteY39" fmla="*/ 1612261 h 12200772"/>
                <a:gd name="connsiteX40" fmla="*/ 6114958 w 6146409"/>
                <a:gd name="connsiteY40" fmla="*/ 1621690 h 12200772"/>
                <a:gd name="connsiteX41" fmla="*/ 6065628 w 6146409"/>
                <a:gd name="connsiteY41" fmla="*/ 1771267 h 12200772"/>
                <a:gd name="connsiteX42" fmla="*/ 6114958 w 6146409"/>
                <a:gd name="connsiteY42" fmla="*/ 1920843 h 12200772"/>
                <a:gd name="connsiteX43" fmla="*/ 6138199 w 6146409"/>
                <a:gd name="connsiteY43" fmla="*/ 1930273 h 12200772"/>
                <a:gd name="connsiteX44" fmla="*/ 6146408 w 6146409"/>
                <a:gd name="connsiteY44" fmla="*/ 1930273 h 12200772"/>
                <a:gd name="connsiteX45" fmla="*/ 6142303 w 6146409"/>
                <a:gd name="connsiteY45" fmla="*/ 1931938 h 12200772"/>
                <a:gd name="connsiteX46" fmla="*/ 6146408 w 6146409"/>
                <a:gd name="connsiteY46" fmla="*/ 1933603 h 12200772"/>
                <a:gd name="connsiteX47" fmla="*/ 6138199 w 6146409"/>
                <a:gd name="connsiteY47" fmla="*/ 1933603 h 12200772"/>
                <a:gd name="connsiteX48" fmla="*/ 6114957 w 6146409"/>
                <a:gd name="connsiteY48" fmla="*/ 1943032 h 12200772"/>
                <a:gd name="connsiteX49" fmla="*/ 6065627 w 6146409"/>
                <a:gd name="connsiteY49" fmla="*/ 2092608 h 12200772"/>
                <a:gd name="connsiteX50" fmla="*/ 6114957 w 6146409"/>
                <a:gd name="connsiteY50" fmla="*/ 2242185 h 12200772"/>
                <a:gd name="connsiteX51" fmla="*/ 6138199 w 6146409"/>
                <a:gd name="connsiteY51" fmla="*/ 2251614 h 12200772"/>
                <a:gd name="connsiteX52" fmla="*/ 6146407 w 6146409"/>
                <a:gd name="connsiteY52" fmla="*/ 2251614 h 12200772"/>
                <a:gd name="connsiteX53" fmla="*/ 6142303 w 6146409"/>
                <a:gd name="connsiteY53" fmla="*/ 2253279 h 12200772"/>
                <a:gd name="connsiteX54" fmla="*/ 6146408 w 6146409"/>
                <a:gd name="connsiteY54" fmla="*/ 2254944 h 12200772"/>
                <a:gd name="connsiteX55" fmla="*/ 6138199 w 6146409"/>
                <a:gd name="connsiteY55" fmla="*/ 2254944 h 12200772"/>
                <a:gd name="connsiteX56" fmla="*/ 6114957 w 6146409"/>
                <a:gd name="connsiteY56" fmla="*/ 2264374 h 12200772"/>
                <a:gd name="connsiteX57" fmla="*/ 6065627 w 6146409"/>
                <a:gd name="connsiteY57" fmla="*/ 2413950 h 12200772"/>
                <a:gd name="connsiteX58" fmla="*/ 6114957 w 6146409"/>
                <a:gd name="connsiteY58" fmla="*/ 2563526 h 12200772"/>
                <a:gd name="connsiteX59" fmla="*/ 6138199 w 6146409"/>
                <a:gd name="connsiteY59" fmla="*/ 2572956 h 12200772"/>
                <a:gd name="connsiteX60" fmla="*/ 6146407 w 6146409"/>
                <a:gd name="connsiteY60" fmla="*/ 2572956 h 12200772"/>
                <a:gd name="connsiteX61" fmla="*/ 6142303 w 6146409"/>
                <a:gd name="connsiteY61" fmla="*/ 2574620 h 12200772"/>
                <a:gd name="connsiteX62" fmla="*/ 6146407 w 6146409"/>
                <a:gd name="connsiteY62" fmla="*/ 2576286 h 12200772"/>
                <a:gd name="connsiteX63" fmla="*/ 6138199 w 6146409"/>
                <a:gd name="connsiteY63" fmla="*/ 2576286 h 12200772"/>
                <a:gd name="connsiteX64" fmla="*/ 6114957 w 6146409"/>
                <a:gd name="connsiteY64" fmla="*/ 2585714 h 12200772"/>
                <a:gd name="connsiteX65" fmla="*/ 6065627 w 6146409"/>
                <a:gd name="connsiteY65" fmla="*/ 2735292 h 12200772"/>
                <a:gd name="connsiteX66" fmla="*/ 6114957 w 6146409"/>
                <a:gd name="connsiteY66" fmla="*/ 2884868 h 12200772"/>
                <a:gd name="connsiteX67" fmla="*/ 6138199 w 6146409"/>
                <a:gd name="connsiteY67" fmla="*/ 2894298 h 12200772"/>
                <a:gd name="connsiteX68" fmla="*/ 6146407 w 6146409"/>
                <a:gd name="connsiteY68" fmla="*/ 2894298 h 12200772"/>
                <a:gd name="connsiteX69" fmla="*/ 6142303 w 6146409"/>
                <a:gd name="connsiteY69" fmla="*/ 2895963 h 12200772"/>
                <a:gd name="connsiteX70" fmla="*/ 6146407 w 6146409"/>
                <a:gd name="connsiteY70" fmla="*/ 2897627 h 12200772"/>
                <a:gd name="connsiteX71" fmla="*/ 6138199 w 6146409"/>
                <a:gd name="connsiteY71" fmla="*/ 2897627 h 12200772"/>
                <a:gd name="connsiteX72" fmla="*/ 6114957 w 6146409"/>
                <a:gd name="connsiteY72" fmla="*/ 2907056 h 12200772"/>
                <a:gd name="connsiteX73" fmla="*/ 6065627 w 6146409"/>
                <a:gd name="connsiteY73" fmla="*/ 3056633 h 12200772"/>
                <a:gd name="connsiteX74" fmla="*/ 6114957 w 6146409"/>
                <a:gd name="connsiteY74" fmla="*/ 3206209 h 12200772"/>
                <a:gd name="connsiteX75" fmla="*/ 6138199 w 6146409"/>
                <a:gd name="connsiteY75" fmla="*/ 3215638 h 12200772"/>
                <a:gd name="connsiteX76" fmla="*/ 6146407 w 6146409"/>
                <a:gd name="connsiteY76" fmla="*/ 3215638 h 12200772"/>
                <a:gd name="connsiteX77" fmla="*/ 6142303 w 6146409"/>
                <a:gd name="connsiteY77" fmla="*/ 3217303 h 12200772"/>
                <a:gd name="connsiteX78" fmla="*/ 6146407 w 6146409"/>
                <a:gd name="connsiteY78" fmla="*/ 3218969 h 12200772"/>
                <a:gd name="connsiteX79" fmla="*/ 6138198 w 6146409"/>
                <a:gd name="connsiteY79" fmla="*/ 3218969 h 12200772"/>
                <a:gd name="connsiteX80" fmla="*/ 6114956 w 6146409"/>
                <a:gd name="connsiteY80" fmla="*/ 3228397 h 12200772"/>
                <a:gd name="connsiteX81" fmla="*/ 6065626 w 6146409"/>
                <a:gd name="connsiteY81" fmla="*/ 3377975 h 12200772"/>
                <a:gd name="connsiteX82" fmla="*/ 6114956 w 6146409"/>
                <a:gd name="connsiteY82" fmla="*/ 3527551 h 12200772"/>
                <a:gd name="connsiteX83" fmla="*/ 6138198 w 6146409"/>
                <a:gd name="connsiteY83" fmla="*/ 3536980 h 12200772"/>
                <a:gd name="connsiteX84" fmla="*/ 6146407 w 6146409"/>
                <a:gd name="connsiteY84" fmla="*/ 3536980 h 12200772"/>
                <a:gd name="connsiteX85" fmla="*/ 6142303 w 6146409"/>
                <a:gd name="connsiteY85" fmla="*/ 3538645 h 12200772"/>
                <a:gd name="connsiteX86" fmla="*/ 6146407 w 6146409"/>
                <a:gd name="connsiteY86" fmla="*/ 3540310 h 12200772"/>
                <a:gd name="connsiteX87" fmla="*/ 6138198 w 6146409"/>
                <a:gd name="connsiteY87" fmla="*/ 3540310 h 12200772"/>
                <a:gd name="connsiteX88" fmla="*/ 6114956 w 6146409"/>
                <a:gd name="connsiteY88" fmla="*/ 3549739 h 12200772"/>
                <a:gd name="connsiteX89" fmla="*/ 6065626 w 6146409"/>
                <a:gd name="connsiteY89" fmla="*/ 3699316 h 12200772"/>
                <a:gd name="connsiteX90" fmla="*/ 6114956 w 6146409"/>
                <a:gd name="connsiteY90" fmla="*/ 3848893 h 12200772"/>
                <a:gd name="connsiteX91" fmla="*/ 6138198 w 6146409"/>
                <a:gd name="connsiteY91" fmla="*/ 3858322 h 12200772"/>
                <a:gd name="connsiteX92" fmla="*/ 6146406 w 6146409"/>
                <a:gd name="connsiteY92" fmla="*/ 3858322 h 12200772"/>
                <a:gd name="connsiteX93" fmla="*/ 6142302 w 6146409"/>
                <a:gd name="connsiteY93" fmla="*/ 3859987 h 12200772"/>
                <a:gd name="connsiteX94" fmla="*/ 6146407 w 6146409"/>
                <a:gd name="connsiteY94" fmla="*/ 3861652 h 12200772"/>
                <a:gd name="connsiteX95" fmla="*/ 6138198 w 6146409"/>
                <a:gd name="connsiteY95" fmla="*/ 3861652 h 12200772"/>
                <a:gd name="connsiteX96" fmla="*/ 6114956 w 6146409"/>
                <a:gd name="connsiteY96" fmla="*/ 3871081 h 12200772"/>
                <a:gd name="connsiteX97" fmla="*/ 6065626 w 6146409"/>
                <a:gd name="connsiteY97" fmla="*/ 4020658 h 12200772"/>
                <a:gd name="connsiteX98" fmla="*/ 6114956 w 6146409"/>
                <a:gd name="connsiteY98" fmla="*/ 4170234 h 12200772"/>
                <a:gd name="connsiteX99" fmla="*/ 6138198 w 6146409"/>
                <a:gd name="connsiteY99" fmla="*/ 4179664 h 12200772"/>
                <a:gd name="connsiteX100" fmla="*/ 6146406 w 6146409"/>
                <a:gd name="connsiteY100" fmla="*/ 4179664 h 12200772"/>
                <a:gd name="connsiteX101" fmla="*/ 6142302 w 6146409"/>
                <a:gd name="connsiteY101" fmla="*/ 4181329 h 12200772"/>
                <a:gd name="connsiteX102" fmla="*/ 6146406 w 6146409"/>
                <a:gd name="connsiteY102" fmla="*/ 4182993 h 12200772"/>
                <a:gd name="connsiteX103" fmla="*/ 6138198 w 6146409"/>
                <a:gd name="connsiteY103" fmla="*/ 4182993 h 12200772"/>
                <a:gd name="connsiteX104" fmla="*/ 6114956 w 6146409"/>
                <a:gd name="connsiteY104" fmla="*/ 4192423 h 12200772"/>
                <a:gd name="connsiteX105" fmla="*/ 6065626 w 6146409"/>
                <a:gd name="connsiteY105" fmla="*/ 4342000 h 12200772"/>
                <a:gd name="connsiteX106" fmla="*/ 6114956 w 6146409"/>
                <a:gd name="connsiteY106" fmla="*/ 4491576 h 12200772"/>
                <a:gd name="connsiteX107" fmla="*/ 6138198 w 6146409"/>
                <a:gd name="connsiteY107" fmla="*/ 4501005 h 12200772"/>
                <a:gd name="connsiteX108" fmla="*/ 6146406 w 6146409"/>
                <a:gd name="connsiteY108" fmla="*/ 4501005 h 12200772"/>
                <a:gd name="connsiteX109" fmla="*/ 6142302 w 6146409"/>
                <a:gd name="connsiteY109" fmla="*/ 4502670 h 12200772"/>
                <a:gd name="connsiteX110" fmla="*/ 6146406 w 6146409"/>
                <a:gd name="connsiteY110" fmla="*/ 4504335 h 12200772"/>
                <a:gd name="connsiteX111" fmla="*/ 6138198 w 6146409"/>
                <a:gd name="connsiteY111" fmla="*/ 4504335 h 12200772"/>
                <a:gd name="connsiteX112" fmla="*/ 6114956 w 6146409"/>
                <a:gd name="connsiteY112" fmla="*/ 4513765 h 12200772"/>
                <a:gd name="connsiteX113" fmla="*/ 6065626 w 6146409"/>
                <a:gd name="connsiteY113" fmla="*/ 4663342 h 12200772"/>
                <a:gd name="connsiteX114" fmla="*/ 6114956 w 6146409"/>
                <a:gd name="connsiteY114" fmla="*/ 4812918 h 12200772"/>
                <a:gd name="connsiteX115" fmla="*/ 6138197 w 6146409"/>
                <a:gd name="connsiteY115" fmla="*/ 4822348 h 12200772"/>
                <a:gd name="connsiteX116" fmla="*/ 6146406 w 6146409"/>
                <a:gd name="connsiteY116" fmla="*/ 4822348 h 12200772"/>
                <a:gd name="connsiteX117" fmla="*/ 6142302 w 6146409"/>
                <a:gd name="connsiteY117" fmla="*/ 4824012 h 12200772"/>
                <a:gd name="connsiteX118" fmla="*/ 6146406 w 6146409"/>
                <a:gd name="connsiteY118" fmla="*/ 4825677 h 12200772"/>
                <a:gd name="connsiteX119" fmla="*/ 6138197 w 6146409"/>
                <a:gd name="connsiteY119" fmla="*/ 4825677 h 12200772"/>
                <a:gd name="connsiteX120" fmla="*/ 6114955 w 6146409"/>
                <a:gd name="connsiteY120" fmla="*/ 4835106 h 12200772"/>
                <a:gd name="connsiteX121" fmla="*/ 6065625 w 6146409"/>
                <a:gd name="connsiteY121" fmla="*/ 4984683 h 12200772"/>
                <a:gd name="connsiteX122" fmla="*/ 6114955 w 6146409"/>
                <a:gd name="connsiteY122" fmla="*/ 5134260 h 12200772"/>
                <a:gd name="connsiteX123" fmla="*/ 6138197 w 6146409"/>
                <a:gd name="connsiteY123" fmla="*/ 5143689 h 12200772"/>
                <a:gd name="connsiteX124" fmla="*/ 6146405 w 6146409"/>
                <a:gd name="connsiteY124" fmla="*/ 5143689 h 12200772"/>
                <a:gd name="connsiteX125" fmla="*/ 6142301 w 6146409"/>
                <a:gd name="connsiteY125" fmla="*/ 5145354 h 12200772"/>
                <a:gd name="connsiteX126" fmla="*/ 6146406 w 6146409"/>
                <a:gd name="connsiteY126" fmla="*/ 5147018 h 12200772"/>
                <a:gd name="connsiteX127" fmla="*/ 6138197 w 6146409"/>
                <a:gd name="connsiteY127" fmla="*/ 5147018 h 12200772"/>
                <a:gd name="connsiteX128" fmla="*/ 6114955 w 6146409"/>
                <a:gd name="connsiteY128" fmla="*/ 5156448 h 12200772"/>
                <a:gd name="connsiteX129" fmla="*/ 6065625 w 6146409"/>
                <a:gd name="connsiteY129" fmla="*/ 5306025 h 12200772"/>
                <a:gd name="connsiteX130" fmla="*/ 6114955 w 6146409"/>
                <a:gd name="connsiteY130" fmla="*/ 5455601 h 12200772"/>
                <a:gd name="connsiteX131" fmla="*/ 6138197 w 6146409"/>
                <a:gd name="connsiteY131" fmla="*/ 5465031 h 12200772"/>
                <a:gd name="connsiteX132" fmla="*/ 6146405 w 6146409"/>
                <a:gd name="connsiteY132" fmla="*/ 5465031 h 12200772"/>
                <a:gd name="connsiteX133" fmla="*/ 6142301 w 6146409"/>
                <a:gd name="connsiteY133" fmla="*/ 5466695 h 12200772"/>
                <a:gd name="connsiteX134" fmla="*/ 6146405 w 6146409"/>
                <a:gd name="connsiteY134" fmla="*/ 5468361 h 12200772"/>
                <a:gd name="connsiteX135" fmla="*/ 6138197 w 6146409"/>
                <a:gd name="connsiteY135" fmla="*/ 5468361 h 12200772"/>
                <a:gd name="connsiteX136" fmla="*/ 6114955 w 6146409"/>
                <a:gd name="connsiteY136" fmla="*/ 5477790 h 12200772"/>
                <a:gd name="connsiteX137" fmla="*/ 6065625 w 6146409"/>
                <a:gd name="connsiteY137" fmla="*/ 5627367 h 12200772"/>
                <a:gd name="connsiteX138" fmla="*/ 6114955 w 6146409"/>
                <a:gd name="connsiteY138" fmla="*/ 5776943 h 12200772"/>
                <a:gd name="connsiteX139" fmla="*/ 6138197 w 6146409"/>
                <a:gd name="connsiteY139" fmla="*/ 5786373 h 12200772"/>
                <a:gd name="connsiteX140" fmla="*/ 6146405 w 6146409"/>
                <a:gd name="connsiteY140" fmla="*/ 5786373 h 12200772"/>
                <a:gd name="connsiteX141" fmla="*/ 6142301 w 6146409"/>
                <a:gd name="connsiteY141" fmla="*/ 5788037 h 12200772"/>
                <a:gd name="connsiteX142" fmla="*/ 6146405 w 6146409"/>
                <a:gd name="connsiteY142" fmla="*/ 5789702 h 12200772"/>
                <a:gd name="connsiteX143" fmla="*/ 6138197 w 6146409"/>
                <a:gd name="connsiteY143" fmla="*/ 5789702 h 12200772"/>
                <a:gd name="connsiteX144" fmla="*/ 6114955 w 6146409"/>
                <a:gd name="connsiteY144" fmla="*/ 5799131 h 12200772"/>
                <a:gd name="connsiteX145" fmla="*/ 6065625 w 6146409"/>
                <a:gd name="connsiteY145" fmla="*/ 5948709 h 12200772"/>
                <a:gd name="connsiteX146" fmla="*/ 6089279 w 6146409"/>
                <a:gd name="connsiteY146" fmla="*/ 6063492 h 12200772"/>
                <a:gd name="connsiteX147" fmla="*/ 6110280 w 6146409"/>
                <a:gd name="connsiteY147" fmla="*/ 6091951 h 12200772"/>
                <a:gd name="connsiteX148" fmla="*/ 6146409 w 6146409"/>
                <a:gd name="connsiteY148" fmla="*/ 6091951 h 12200772"/>
                <a:gd name="connsiteX149" fmla="*/ 6122875 w 6146409"/>
                <a:gd name="connsiteY149" fmla="*/ 6101498 h 12200772"/>
                <a:gd name="connsiteX150" fmla="*/ 6146405 w 6146409"/>
                <a:gd name="connsiteY150" fmla="*/ 6111044 h 12200772"/>
                <a:gd name="connsiteX151" fmla="*/ 6110284 w 6146409"/>
                <a:gd name="connsiteY151" fmla="*/ 6111044 h 12200772"/>
                <a:gd name="connsiteX152" fmla="*/ 6089282 w 6146409"/>
                <a:gd name="connsiteY152" fmla="*/ 6139503 h 12200772"/>
                <a:gd name="connsiteX153" fmla="*/ 6065629 w 6146409"/>
                <a:gd name="connsiteY153" fmla="*/ 6254286 h 12200772"/>
                <a:gd name="connsiteX154" fmla="*/ 6114959 w 6146409"/>
                <a:gd name="connsiteY154" fmla="*/ 6403863 h 12200772"/>
                <a:gd name="connsiteX155" fmla="*/ 6138200 w 6146409"/>
                <a:gd name="connsiteY155" fmla="*/ 6413292 h 12200772"/>
                <a:gd name="connsiteX156" fmla="*/ 6146409 w 6146409"/>
                <a:gd name="connsiteY156" fmla="*/ 6413292 h 12200772"/>
                <a:gd name="connsiteX157" fmla="*/ 6142304 w 6146409"/>
                <a:gd name="connsiteY157" fmla="*/ 6414957 h 12200772"/>
                <a:gd name="connsiteX158" fmla="*/ 6146409 w 6146409"/>
                <a:gd name="connsiteY158" fmla="*/ 6416622 h 12200772"/>
                <a:gd name="connsiteX159" fmla="*/ 6138200 w 6146409"/>
                <a:gd name="connsiteY159" fmla="*/ 6416622 h 12200772"/>
                <a:gd name="connsiteX160" fmla="*/ 6114958 w 6146409"/>
                <a:gd name="connsiteY160" fmla="*/ 6426051 h 12200772"/>
                <a:gd name="connsiteX161" fmla="*/ 6065628 w 6146409"/>
                <a:gd name="connsiteY161" fmla="*/ 6575628 h 12200772"/>
                <a:gd name="connsiteX162" fmla="*/ 6114958 w 6146409"/>
                <a:gd name="connsiteY162" fmla="*/ 6725204 h 12200772"/>
                <a:gd name="connsiteX163" fmla="*/ 6138200 w 6146409"/>
                <a:gd name="connsiteY163" fmla="*/ 6734633 h 12200772"/>
                <a:gd name="connsiteX164" fmla="*/ 6146408 w 6146409"/>
                <a:gd name="connsiteY164" fmla="*/ 6734633 h 12200772"/>
                <a:gd name="connsiteX165" fmla="*/ 6142304 w 6146409"/>
                <a:gd name="connsiteY165" fmla="*/ 6736299 h 12200772"/>
                <a:gd name="connsiteX166" fmla="*/ 6146409 w 6146409"/>
                <a:gd name="connsiteY166" fmla="*/ 6737963 h 12200772"/>
                <a:gd name="connsiteX167" fmla="*/ 6138200 w 6146409"/>
                <a:gd name="connsiteY167" fmla="*/ 6737963 h 12200772"/>
                <a:gd name="connsiteX168" fmla="*/ 6114958 w 6146409"/>
                <a:gd name="connsiteY168" fmla="*/ 6747392 h 12200772"/>
                <a:gd name="connsiteX169" fmla="*/ 6065628 w 6146409"/>
                <a:gd name="connsiteY169" fmla="*/ 6896970 h 12200772"/>
                <a:gd name="connsiteX170" fmla="*/ 6114958 w 6146409"/>
                <a:gd name="connsiteY170" fmla="*/ 7046546 h 12200772"/>
                <a:gd name="connsiteX171" fmla="*/ 6138200 w 6146409"/>
                <a:gd name="connsiteY171" fmla="*/ 7055975 h 12200772"/>
                <a:gd name="connsiteX172" fmla="*/ 6146408 w 6146409"/>
                <a:gd name="connsiteY172" fmla="*/ 7055975 h 12200772"/>
                <a:gd name="connsiteX173" fmla="*/ 6142304 w 6146409"/>
                <a:gd name="connsiteY173" fmla="*/ 7057640 h 12200772"/>
                <a:gd name="connsiteX174" fmla="*/ 6146408 w 6146409"/>
                <a:gd name="connsiteY174" fmla="*/ 7059305 h 12200772"/>
                <a:gd name="connsiteX175" fmla="*/ 6138200 w 6146409"/>
                <a:gd name="connsiteY175" fmla="*/ 7059305 h 12200772"/>
                <a:gd name="connsiteX176" fmla="*/ 6114958 w 6146409"/>
                <a:gd name="connsiteY176" fmla="*/ 7068734 h 12200772"/>
                <a:gd name="connsiteX177" fmla="*/ 6065628 w 6146409"/>
                <a:gd name="connsiteY177" fmla="*/ 7218311 h 12200772"/>
                <a:gd name="connsiteX178" fmla="*/ 6114958 w 6146409"/>
                <a:gd name="connsiteY178" fmla="*/ 7367888 h 12200772"/>
                <a:gd name="connsiteX179" fmla="*/ 6138200 w 6146409"/>
                <a:gd name="connsiteY179" fmla="*/ 7377317 h 12200772"/>
                <a:gd name="connsiteX180" fmla="*/ 6146408 w 6146409"/>
                <a:gd name="connsiteY180" fmla="*/ 7377317 h 12200772"/>
                <a:gd name="connsiteX181" fmla="*/ 6142304 w 6146409"/>
                <a:gd name="connsiteY181" fmla="*/ 7378982 h 12200772"/>
                <a:gd name="connsiteX182" fmla="*/ 6146408 w 6146409"/>
                <a:gd name="connsiteY182" fmla="*/ 7380647 h 12200772"/>
                <a:gd name="connsiteX183" fmla="*/ 6138199 w 6146409"/>
                <a:gd name="connsiteY183" fmla="*/ 7380647 h 12200772"/>
                <a:gd name="connsiteX184" fmla="*/ 6114958 w 6146409"/>
                <a:gd name="connsiteY184" fmla="*/ 7390076 h 12200772"/>
                <a:gd name="connsiteX185" fmla="*/ 6065628 w 6146409"/>
                <a:gd name="connsiteY185" fmla="*/ 7539653 h 12200772"/>
                <a:gd name="connsiteX186" fmla="*/ 6114958 w 6146409"/>
                <a:gd name="connsiteY186" fmla="*/ 7689230 h 12200772"/>
                <a:gd name="connsiteX187" fmla="*/ 6138199 w 6146409"/>
                <a:gd name="connsiteY187" fmla="*/ 7698659 h 12200772"/>
                <a:gd name="connsiteX188" fmla="*/ 6146408 w 6146409"/>
                <a:gd name="connsiteY188" fmla="*/ 7698659 h 12200772"/>
                <a:gd name="connsiteX189" fmla="*/ 6142304 w 6146409"/>
                <a:gd name="connsiteY189" fmla="*/ 7700324 h 12200772"/>
                <a:gd name="connsiteX190" fmla="*/ 6146408 w 6146409"/>
                <a:gd name="connsiteY190" fmla="*/ 7701989 h 12200772"/>
                <a:gd name="connsiteX191" fmla="*/ 6138199 w 6146409"/>
                <a:gd name="connsiteY191" fmla="*/ 7701989 h 12200772"/>
                <a:gd name="connsiteX192" fmla="*/ 6114958 w 6146409"/>
                <a:gd name="connsiteY192" fmla="*/ 7711418 h 12200772"/>
                <a:gd name="connsiteX193" fmla="*/ 6065628 w 6146409"/>
                <a:gd name="connsiteY193" fmla="*/ 7860994 h 12200772"/>
                <a:gd name="connsiteX194" fmla="*/ 6114958 w 6146409"/>
                <a:gd name="connsiteY194" fmla="*/ 8010571 h 12200772"/>
                <a:gd name="connsiteX195" fmla="*/ 6138199 w 6146409"/>
                <a:gd name="connsiteY195" fmla="*/ 8020001 h 12200772"/>
                <a:gd name="connsiteX196" fmla="*/ 6146408 w 6146409"/>
                <a:gd name="connsiteY196" fmla="*/ 8020001 h 12200772"/>
                <a:gd name="connsiteX197" fmla="*/ 6142303 w 6146409"/>
                <a:gd name="connsiteY197" fmla="*/ 8021666 h 12200772"/>
                <a:gd name="connsiteX198" fmla="*/ 6146408 w 6146409"/>
                <a:gd name="connsiteY198" fmla="*/ 8023331 h 12200772"/>
                <a:gd name="connsiteX199" fmla="*/ 6138199 w 6146409"/>
                <a:gd name="connsiteY199" fmla="*/ 8023331 h 12200772"/>
                <a:gd name="connsiteX200" fmla="*/ 6114957 w 6146409"/>
                <a:gd name="connsiteY200" fmla="*/ 8032759 h 12200772"/>
                <a:gd name="connsiteX201" fmla="*/ 6065627 w 6146409"/>
                <a:gd name="connsiteY201" fmla="*/ 8182336 h 12200772"/>
                <a:gd name="connsiteX202" fmla="*/ 6114957 w 6146409"/>
                <a:gd name="connsiteY202" fmla="*/ 8331913 h 12200772"/>
                <a:gd name="connsiteX203" fmla="*/ 6138199 w 6146409"/>
                <a:gd name="connsiteY203" fmla="*/ 8341342 h 12200772"/>
                <a:gd name="connsiteX204" fmla="*/ 6146407 w 6146409"/>
                <a:gd name="connsiteY204" fmla="*/ 8341342 h 12200772"/>
                <a:gd name="connsiteX205" fmla="*/ 6142303 w 6146409"/>
                <a:gd name="connsiteY205" fmla="*/ 8343007 h 12200772"/>
                <a:gd name="connsiteX206" fmla="*/ 6146408 w 6146409"/>
                <a:gd name="connsiteY206" fmla="*/ 8344672 h 12200772"/>
                <a:gd name="connsiteX207" fmla="*/ 6138199 w 6146409"/>
                <a:gd name="connsiteY207" fmla="*/ 8344672 h 12200772"/>
                <a:gd name="connsiteX208" fmla="*/ 6114957 w 6146409"/>
                <a:gd name="connsiteY208" fmla="*/ 8354101 h 12200772"/>
                <a:gd name="connsiteX209" fmla="*/ 6065627 w 6146409"/>
                <a:gd name="connsiteY209" fmla="*/ 8503678 h 12200772"/>
                <a:gd name="connsiteX210" fmla="*/ 6114957 w 6146409"/>
                <a:gd name="connsiteY210" fmla="*/ 8653254 h 12200772"/>
                <a:gd name="connsiteX211" fmla="*/ 6138199 w 6146409"/>
                <a:gd name="connsiteY211" fmla="*/ 8662684 h 12200772"/>
                <a:gd name="connsiteX212" fmla="*/ 6146407 w 6146409"/>
                <a:gd name="connsiteY212" fmla="*/ 8662684 h 12200772"/>
                <a:gd name="connsiteX213" fmla="*/ 6142303 w 6146409"/>
                <a:gd name="connsiteY213" fmla="*/ 8664348 h 12200772"/>
                <a:gd name="connsiteX214" fmla="*/ 6146407 w 6146409"/>
                <a:gd name="connsiteY214" fmla="*/ 8666014 h 12200772"/>
                <a:gd name="connsiteX215" fmla="*/ 6138199 w 6146409"/>
                <a:gd name="connsiteY215" fmla="*/ 8666014 h 12200772"/>
                <a:gd name="connsiteX216" fmla="*/ 6114957 w 6146409"/>
                <a:gd name="connsiteY216" fmla="*/ 8675442 h 12200772"/>
                <a:gd name="connsiteX217" fmla="*/ 6065627 w 6146409"/>
                <a:gd name="connsiteY217" fmla="*/ 8825020 h 12200772"/>
                <a:gd name="connsiteX218" fmla="*/ 6114957 w 6146409"/>
                <a:gd name="connsiteY218" fmla="*/ 8974596 h 12200772"/>
                <a:gd name="connsiteX219" fmla="*/ 6138199 w 6146409"/>
                <a:gd name="connsiteY219" fmla="*/ 8984026 h 12200772"/>
                <a:gd name="connsiteX220" fmla="*/ 6146407 w 6146409"/>
                <a:gd name="connsiteY220" fmla="*/ 8984026 h 12200772"/>
                <a:gd name="connsiteX221" fmla="*/ 6142303 w 6146409"/>
                <a:gd name="connsiteY221" fmla="*/ 8985690 h 12200772"/>
                <a:gd name="connsiteX222" fmla="*/ 6146407 w 6146409"/>
                <a:gd name="connsiteY222" fmla="*/ 8987354 h 12200772"/>
                <a:gd name="connsiteX223" fmla="*/ 6138199 w 6146409"/>
                <a:gd name="connsiteY223" fmla="*/ 8987354 h 12200772"/>
                <a:gd name="connsiteX224" fmla="*/ 6114957 w 6146409"/>
                <a:gd name="connsiteY224" fmla="*/ 8996784 h 12200772"/>
                <a:gd name="connsiteX225" fmla="*/ 6065627 w 6146409"/>
                <a:gd name="connsiteY225" fmla="*/ 9146360 h 12200772"/>
                <a:gd name="connsiteX226" fmla="*/ 6114957 w 6146409"/>
                <a:gd name="connsiteY226" fmla="*/ 9295936 h 12200772"/>
                <a:gd name="connsiteX227" fmla="*/ 6138199 w 6146409"/>
                <a:gd name="connsiteY227" fmla="*/ 9305366 h 12200772"/>
                <a:gd name="connsiteX228" fmla="*/ 6146407 w 6146409"/>
                <a:gd name="connsiteY228" fmla="*/ 9305366 h 12200772"/>
                <a:gd name="connsiteX229" fmla="*/ 6142303 w 6146409"/>
                <a:gd name="connsiteY229" fmla="*/ 9307030 h 12200772"/>
                <a:gd name="connsiteX230" fmla="*/ 6146407 w 6146409"/>
                <a:gd name="connsiteY230" fmla="*/ 9308696 h 12200772"/>
                <a:gd name="connsiteX231" fmla="*/ 6138198 w 6146409"/>
                <a:gd name="connsiteY231" fmla="*/ 9308696 h 12200772"/>
                <a:gd name="connsiteX232" fmla="*/ 6114956 w 6146409"/>
                <a:gd name="connsiteY232" fmla="*/ 9318126 h 12200772"/>
                <a:gd name="connsiteX233" fmla="*/ 6065626 w 6146409"/>
                <a:gd name="connsiteY233" fmla="*/ 9467702 h 12200772"/>
                <a:gd name="connsiteX234" fmla="*/ 6114956 w 6146409"/>
                <a:gd name="connsiteY234" fmla="*/ 9617278 h 12200772"/>
                <a:gd name="connsiteX235" fmla="*/ 6138198 w 6146409"/>
                <a:gd name="connsiteY235" fmla="*/ 9626708 h 12200772"/>
                <a:gd name="connsiteX236" fmla="*/ 6146407 w 6146409"/>
                <a:gd name="connsiteY236" fmla="*/ 9626708 h 12200772"/>
                <a:gd name="connsiteX237" fmla="*/ 6142303 w 6146409"/>
                <a:gd name="connsiteY237" fmla="*/ 9628372 h 12200772"/>
                <a:gd name="connsiteX238" fmla="*/ 6146407 w 6146409"/>
                <a:gd name="connsiteY238" fmla="*/ 9630038 h 12200772"/>
                <a:gd name="connsiteX239" fmla="*/ 6138198 w 6146409"/>
                <a:gd name="connsiteY239" fmla="*/ 9630038 h 12200772"/>
                <a:gd name="connsiteX240" fmla="*/ 6114956 w 6146409"/>
                <a:gd name="connsiteY240" fmla="*/ 9639466 h 12200772"/>
                <a:gd name="connsiteX241" fmla="*/ 6065626 w 6146409"/>
                <a:gd name="connsiteY241" fmla="*/ 9789044 h 12200772"/>
                <a:gd name="connsiteX242" fmla="*/ 6114956 w 6146409"/>
                <a:gd name="connsiteY242" fmla="*/ 9938620 h 12200772"/>
                <a:gd name="connsiteX243" fmla="*/ 6138198 w 6146409"/>
                <a:gd name="connsiteY243" fmla="*/ 9948050 h 12200772"/>
                <a:gd name="connsiteX244" fmla="*/ 6146406 w 6146409"/>
                <a:gd name="connsiteY244" fmla="*/ 9948050 h 12200772"/>
                <a:gd name="connsiteX245" fmla="*/ 6142302 w 6146409"/>
                <a:gd name="connsiteY245" fmla="*/ 9949714 h 12200772"/>
                <a:gd name="connsiteX246" fmla="*/ 6146407 w 6146409"/>
                <a:gd name="connsiteY246" fmla="*/ 9951380 h 12200772"/>
                <a:gd name="connsiteX247" fmla="*/ 6138198 w 6146409"/>
                <a:gd name="connsiteY247" fmla="*/ 9951380 h 12200772"/>
                <a:gd name="connsiteX248" fmla="*/ 6114956 w 6146409"/>
                <a:gd name="connsiteY248" fmla="*/ 9960808 h 12200772"/>
                <a:gd name="connsiteX249" fmla="*/ 6065626 w 6146409"/>
                <a:gd name="connsiteY249" fmla="*/ 10110386 h 12200772"/>
                <a:gd name="connsiteX250" fmla="*/ 6114956 w 6146409"/>
                <a:gd name="connsiteY250" fmla="*/ 10259962 h 12200772"/>
                <a:gd name="connsiteX251" fmla="*/ 6138198 w 6146409"/>
                <a:gd name="connsiteY251" fmla="*/ 10269392 h 12200772"/>
                <a:gd name="connsiteX252" fmla="*/ 6146406 w 6146409"/>
                <a:gd name="connsiteY252" fmla="*/ 10269392 h 12200772"/>
                <a:gd name="connsiteX253" fmla="*/ 6142302 w 6146409"/>
                <a:gd name="connsiteY253" fmla="*/ 10271056 h 12200772"/>
                <a:gd name="connsiteX254" fmla="*/ 6146406 w 6146409"/>
                <a:gd name="connsiteY254" fmla="*/ 10272722 h 12200772"/>
                <a:gd name="connsiteX255" fmla="*/ 6138198 w 6146409"/>
                <a:gd name="connsiteY255" fmla="*/ 10272722 h 12200772"/>
                <a:gd name="connsiteX256" fmla="*/ 6114956 w 6146409"/>
                <a:gd name="connsiteY256" fmla="*/ 10282150 h 12200772"/>
                <a:gd name="connsiteX257" fmla="*/ 6065626 w 6146409"/>
                <a:gd name="connsiteY257" fmla="*/ 10431728 h 12200772"/>
                <a:gd name="connsiteX258" fmla="*/ 6114956 w 6146409"/>
                <a:gd name="connsiteY258" fmla="*/ 10581304 h 12200772"/>
                <a:gd name="connsiteX259" fmla="*/ 6138198 w 6146409"/>
                <a:gd name="connsiteY259" fmla="*/ 10590734 h 12200772"/>
                <a:gd name="connsiteX260" fmla="*/ 6146406 w 6146409"/>
                <a:gd name="connsiteY260" fmla="*/ 10590734 h 12200772"/>
                <a:gd name="connsiteX261" fmla="*/ 6142302 w 6146409"/>
                <a:gd name="connsiteY261" fmla="*/ 10592398 h 12200772"/>
                <a:gd name="connsiteX262" fmla="*/ 6146406 w 6146409"/>
                <a:gd name="connsiteY262" fmla="*/ 10594062 h 12200772"/>
                <a:gd name="connsiteX263" fmla="*/ 6138198 w 6146409"/>
                <a:gd name="connsiteY263" fmla="*/ 10594062 h 12200772"/>
                <a:gd name="connsiteX264" fmla="*/ 6114956 w 6146409"/>
                <a:gd name="connsiteY264" fmla="*/ 10603492 h 12200772"/>
                <a:gd name="connsiteX265" fmla="*/ 6065626 w 6146409"/>
                <a:gd name="connsiteY265" fmla="*/ 10753070 h 12200772"/>
                <a:gd name="connsiteX266" fmla="*/ 6114956 w 6146409"/>
                <a:gd name="connsiteY266" fmla="*/ 10902646 h 12200772"/>
                <a:gd name="connsiteX267" fmla="*/ 6138197 w 6146409"/>
                <a:gd name="connsiteY267" fmla="*/ 10912076 h 12200772"/>
                <a:gd name="connsiteX268" fmla="*/ 6146406 w 6146409"/>
                <a:gd name="connsiteY268" fmla="*/ 10912076 h 12200772"/>
                <a:gd name="connsiteX269" fmla="*/ 6142302 w 6146409"/>
                <a:gd name="connsiteY269" fmla="*/ 10913740 h 12200772"/>
                <a:gd name="connsiteX270" fmla="*/ 6146406 w 6146409"/>
                <a:gd name="connsiteY270" fmla="*/ 10915404 h 12200772"/>
                <a:gd name="connsiteX271" fmla="*/ 6138197 w 6146409"/>
                <a:gd name="connsiteY271" fmla="*/ 10915404 h 12200772"/>
                <a:gd name="connsiteX272" fmla="*/ 6114955 w 6146409"/>
                <a:gd name="connsiteY272" fmla="*/ 10924834 h 12200772"/>
                <a:gd name="connsiteX273" fmla="*/ 6065625 w 6146409"/>
                <a:gd name="connsiteY273" fmla="*/ 11074412 h 12200772"/>
                <a:gd name="connsiteX274" fmla="*/ 6114955 w 6146409"/>
                <a:gd name="connsiteY274" fmla="*/ 11223988 h 12200772"/>
                <a:gd name="connsiteX275" fmla="*/ 6138197 w 6146409"/>
                <a:gd name="connsiteY275" fmla="*/ 11233416 h 12200772"/>
                <a:gd name="connsiteX276" fmla="*/ 6146405 w 6146409"/>
                <a:gd name="connsiteY276" fmla="*/ 11233416 h 12200772"/>
                <a:gd name="connsiteX277" fmla="*/ 6142301 w 6146409"/>
                <a:gd name="connsiteY277" fmla="*/ 11235082 h 12200772"/>
                <a:gd name="connsiteX278" fmla="*/ 6146406 w 6146409"/>
                <a:gd name="connsiteY278" fmla="*/ 11236746 h 12200772"/>
                <a:gd name="connsiteX279" fmla="*/ 6138197 w 6146409"/>
                <a:gd name="connsiteY279" fmla="*/ 11236746 h 12200772"/>
                <a:gd name="connsiteX280" fmla="*/ 6114955 w 6146409"/>
                <a:gd name="connsiteY280" fmla="*/ 11246176 h 12200772"/>
                <a:gd name="connsiteX281" fmla="*/ 6065625 w 6146409"/>
                <a:gd name="connsiteY281" fmla="*/ 11395752 h 12200772"/>
                <a:gd name="connsiteX282" fmla="*/ 6114955 w 6146409"/>
                <a:gd name="connsiteY282" fmla="*/ 11545330 h 12200772"/>
                <a:gd name="connsiteX283" fmla="*/ 6138197 w 6146409"/>
                <a:gd name="connsiteY283" fmla="*/ 11554758 h 12200772"/>
                <a:gd name="connsiteX284" fmla="*/ 6146405 w 6146409"/>
                <a:gd name="connsiteY284" fmla="*/ 11554758 h 12200772"/>
                <a:gd name="connsiteX285" fmla="*/ 6142301 w 6146409"/>
                <a:gd name="connsiteY285" fmla="*/ 11556424 h 12200772"/>
                <a:gd name="connsiteX286" fmla="*/ 6146405 w 6146409"/>
                <a:gd name="connsiteY286" fmla="*/ 11558088 h 12200772"/>
                <a:gd name="connsiteX287" fmla="*/ 6138197 w 6146409"/>
                <a:gd name="connsiteY287" fmla="*/ 11558088 h 12200772"/>
                <a:gd name="connsiteX288" fmla="*/ 6114955 w 6146409"/>
                <a:gd name="connsiteY288" fmla="*/ 11567518 h 12200772"/>
                <a:gd name="connsiteX289" fmla="*/ 6065625 w 6146409"/>
                <a:gd name="connsiteY289" fmla="*/ 11717094 h 12200772"/>
                <a:gd name="connsiteX290" fmla="*/ 6114955 w 6146409"/>
                <a:gd name="connsiteY290" fmla="*/ 11866672 h 12200772"/>
                <a:gd name="connsiteX291" fmla="*/ 6138197 w 6146409"/>
                <a:gd name="connsiteY291" fmla="*/ 11876100 h 12200772"/>
                <a:gd name="connsiteX292" fmla="*/ 6146405 w 6146409"/>
                <a:gd name="connsiteY292" fmla="*/ 11876100 h 12200772"/>
                <a:gd name="connsiteX293" fmla="*/ 6142301 w 6146409"/>
                <a:gd name="connsiteY293" fmla="*/ 11877766 h 12200772"/>
                <a:gd name="connsiteX294" fmla="*/ 6146405 w 6146409"/>
                <a:gd name="connsiteY294" fmla="*/ 11879430 h 12200772"/>
                <a:gd name="connsiteX295" fmla="*/ 6138197 w 6146409"/>
                <a:gd name="connsiteY295" fmla="*/ 11879430 h 12200772"/>
                <a:gd name="connsiteX296" fmla="*/ 6114955 w 6146409"/>
                <a:gd name="connsiteY296" fmla="*/ 11888860 h 12200772"/>
                <a:gd name="connsiteX297" fmla="*/ 6065625 w 6146409"/>
                <a:gd name="connsiteY297" fmla="*/ 12038436 h 12200772"/>
                <a:gd name="connsiteX298" fmla="*/ 6146405 w 6146409"/>
                <a:gd name="connsiteY298" fmla="*/ 12200772 h 12200772"/>
                <a:gd name="connsiteX299" fmla="*/ 5742600 w 6146409"/>
                <a:gd name="connsiteY299" fmla="*/ 12200772 h 12200772"/>
                <a:gd name="connsiteX300" fmla="*/ 5720978 w 6146409"/>
                <a:gd name="connsiteY300" fmla="*/ 12192000 h 12200772"/>
                <a:gd name="connsiteX301" fmla="*/ 0 w 6146409"/>
                <a:gd name="connsiteY301" fmla="*/ 12191999 h 12200772"/>
                <a:gd name="connsiteX302" fmla="*/ 0 w 6146409"/>
                <a:gd name="connsiteY302" fmla="*/ 0 h 12200772"/>
                <a:gd name="connsiteX303" fmla="*/ 6001104 w 6146409"/>
                <a:gd name="connsiteY303" fmla="*/ 0 h 12200772"/>
                <a:gd name="connsiteX304" fmla="*/ 6001104 w 6146409"/>
                <a:gd name="connsiteY304" fmla="*/ 2222 h 12200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</a:cxnLst>
              <a:rect l="l" t="t" r="r" b="b"/>
              <a:pathLst>
                <a:path w="6146409" h="12200772">
                  <a:moveTo>
                    <a:pt x="6146409" y="2222"/>
                  </a:moveTo>
                  <a:cubicBezTo>
                    <a:pt x="6101779" y="2222"/>
                    <a:pt x="6065629" y="74917"/>
                    <a:pt x="6065629" y="164558"/>
                  </a:cubicBezTo>
                  <a:cubicBezTo>
                    <a:pt x="6065629" y="231790"/>
                    <a:pt x="6085963" y="289488"/>
                    <a:pt x="6114959" y="314135"/>
                  </a:cubicBezTo>
                  <a:lnTo>
                    <a:pt x="6138200" y="323564"/>
                  </a:lnTo>
                  <a:lnTo>
                    <a:pt x="6146409" y="323564"/>
                  </a:lnTo>
                  <a:lnTo>
                    <a:pt x="6142304" y="325229"/>
                  </a:lnTo>
                  <a:lnTo>
                    <a:pt x="6146409" y="326894"/>
                  </a:lnTo>
                  <a:lnTo>
                    <a:pt x="6138200" y="326894"/>
                  </a:lnTo>
                  <a:lnTo>
                    <a:pt x="6114958" y="336323"/>
                  </a:lnTo>
                  <a:cubicBezTo>
                    <a:pt x="6085963" y="360970"/>
                    <a:pt x="6065628" y="418668"/>
                    <a:pt x="6065628" y="485900"/>
                  </a:cubicBezTo>
                  <a:cubicBezTo>
                    <a:pt x="6065628" y="553131"/>
                    <a:pt x="6085963" y="610829"/>
                    <a:pt x="6114958" y="635477"/>
                  </a:cubicBezTo>
                  <a:lnTo>
                    <a:pt x="6138200" y="644906"/>
                  </a:lnTo>
                  <a:lnTo>
                    <a:pt x="6146408" y="644906"/>
                  </a:lnTo>
                  <a:lnTo>
                    <a:pt x="6142304" y="646571"/>
                  </a:lnTo>
                  <a:lnTo>
                    <a:pt x="6146409" y="648235"/>
                  </a:lnTo>
                  <a:lnTo>
                    <a:pt x="6138200" y="648235"/>
                  </a:lnTo>
                  <a:lnTo>
                    <a:pt x="6114958" y="657664"/>
                  </a:lnTo>
                  <a:cubicBezTo>
                    <a:pt x="6085963" y="682312"/>
                    <a:pt x="6065628" y="740010"/>
                    <a:pt x="6065628" y="807242"/>
                  </a:cubicBezTo>
                  <a:cubicBezTo>
                    <a:pt x="6065628" y="874473"/>
                    <a:pt x="6085963" y="932171"/>
                    <a:pt x="6114958" y="956818"/>
                  </a:cubicBezTo>
                  <a:lnTo>
                    <a:pt x="6138200" y="966247"/>
                  </a:lnTo>
                  <a:lnTo>
                    <a:pt x="6146408" y="966247"/>
                  </a:lnTo>
                  <a:lnTo>
                    <a:pt x="6142304" y="967912"/>
                  </a:lnTo>
                  <a:lnTo>
                    <a:pt x="6146408" y="969577"/>
                  </a:lnTo>
                  <a:lnTo>
                    <a:pt x="6138200" y="969577"/>
                  </a:lnTo>
                  <a:lnTo>
                    <a:pt x="6114958" y="979006"/>
                  </a:lnTo>
                  <a:cubicBezTo>
                    <a:pt x="6085962" y="1003653"/>
                    <a:pt x="6065628" y="1061352"/>
                    <a:pt x="6065628" y="1128583"/>
                  </a:cubicBezTo>
                  <a:cubicBezTo>
                    <a:pt x="6065628" y="1195815"/>
                    <a:pt x="6085962" y="1253513"/>
                    <a:pt x="6114958" y="1278160"/>
                  </a:cubicBezTo>
                  <a:lnTo>
                    <a:pt x="6138200" y="1287589"/>
                  </a:lnTo>
                  <a:lnTo>
                    <a:pt x="6146408" y="1287589"/>
                  </a:lnTo>
                  <a:lnTo>
                    <a:pt x="6142304" y="1289254"/>
                  </a:lnTo>
                  <a:lnTo>
                    <a:pt x="6146408" y="1290919"/>
                  </a:lnTo>
                  <a:lnTo>
                    <a:pt x="6138199" y="1290919"/>
                  </a:lnTo>
                  <a:lnTo>
                    <a:pt x="6114958" y="1300348"/>
                  </a:lnTo>
                  <a:cubicBezTo>
                    <a:pt x="6085962" y="1324995"/>
                    <a:pt x="6065628" y="1382693"/>
                    <a:pt x="6065628" y="1449925"/>
                  </a:cubicBezTo>
                  <a:cubicBezTo>
                    <a:pt x="6065628" y="1517157"/>
                    <a:pt x="6085962" y="1574854"/>
                    <a:pt x="6114958" y="1599502"/>
                  </a:cubicBezTo>
                  <a:lnTo>
                    <a:pt x="6138199" y="1608931"/>
                  </a:lnTo>
                  <a:lnTo>
                    <a:pt x="6146408" y="1608931"/>
                  </a:lnTo>
                  <a:lnTo>
                    <a:pt x="6142304" y="1610596"/>
                  </a:lnTo>
                  <a:lnTo>
                    <a:pt x="6146408" y="1612261"/>
                  </a:lnTo>
                  <a:lnTo>
                    <a:pt x="6138199" y="1612261"/>
                  </a:lnTo>
                  <a:lnTo>
                    <a:pt x="6114958" y="1621690"/>
                  </a:lnTo>
                  <a:cubicBezTo>
                    <a:pt x="6085962" y="1646337"/>
                    <a:pt x="6065628" y="1704036"/>
                    <a:pt x="6065628" y="1771267"/>
                  </a:cubicBezTo>
                  <a:cubicBezTo>
                    <a:pt x="6065628" y="1838498"/>
                    <a:pt x="6085962" y="1896196"/>
                    <a:pt x="6114958" y="1920843"/>
                  </a:cubicBezTo>
                  <a:lnTo>
                    <a:pt x="6138199" y="1930273"/>
                  </a:lnTo>
                  <a:lnTo>
                    <a:pt x="6146408" y="1930273"/>
                  </a:lnTo>
                  <a:lnTo>
                    <a:pt x="6142303" y="1931938"/>
                  </a:lnTo>
                  <a:lnTo>
                    <a:pt x="6146408" y="1933603"/>
                  </a:lnTo>
                  <a:lnTo>
                    <a:pt x="6138199" y="1933603"/>
                  </a:lnTo>
                  <a:lnTo>
                    <a:pt x="6114957" y="1943032"/>
                  </a:lnTo>
                  <a:cubicBezTo>
                    <a:pt x="6085962" y="1967679"/>
                    <a:pt x="6065627" y="2025377"/>
                    <a:pt x="6065627" y="2092608"/>
                  </a:cubicBezTo>
                  <a:cubicBezTo>
                    <a:pt x="6065627" y="2159840"/>
                    <a:pt x="6085962" y="2217538"/>
                    <a:pt x="6114957" y="2242185"/>
                  </a:cubicBezTo>
                  <a:lnTo>
                    <a:pt x="6138199" y="2251614"/>
                  </a:lnTo>
                  <a:lnTo>
                    <a:pt x="6146407" y="2251614"/>
                  </a:lnTo>
                  <a:lnTo>
                    <a:pt x="6142303" y="2253279"/>
                  </a:lnTo>
                  <a:lnTo>
                    <a:pt x="6146408" y="2254944"/>
                  </a:lnTo>
                  <a:lnTo>
                    <a:pt x="6138199" y="2254944"/>
                  </a:lnTo>
                  <a:lnTo>
                    <a:pt x="6114957" y="2264374"/>
                  </a:lnTo>
                  <a:cubicBezTo>
                    <a:pt x="6085962" y="2289020"/>
                    <a:pt x="6065627" y="2346718"/>
                    <a:pt x="6065627" y="2413950"/>
                  </a:cubicBezTo>
                  <a:cubicBezTo>
                    <a:pt x="6065627" y="2481182"/>
                    <a:pt x="6085962" y="2538879"/>
                    <a:pt x="6114957" y="2563526"/>
                  </a:cubicBezTo>
                  <a:lnTo>
                    <a:pt x="6138199" y="2572956"/>
                  </a:lnTo>
                  <a:lnTo>
                    <a:pt x="6146407" y="2572956"/>
                  </a:lnTo>
                  <a:lnTo>
                    <a:pt x="6142303" y="2574620"/>
                  </a:lnTo>
                  <a:lnTo>
                    <a:pt x="6146407" y="2576286"/>
                  </a:lnTo>
                  <a:lnTo>
                    <a:pt x="6138199" y="2576286"/>
                  </a:lnTo>
                  <a:lnTo>
                    <a:pt x="6114957" y="2585714"/>
                  </a:lnTo>
                  <a:cubicBezTo>
                    <a:pt x="6085961" y="2610362"/>
                    <a:pt x="6065627" y="2668060"/>
                    <a:pt x="6065627" y="2735292"/>
                  </a:cubicBezTo>
                  <a:cubicBezTo>
                    <a:pt x="6065627" y="2802523"/>
                    <a:pt x="6085961" y="2860222"/>
                    <a:pt x="6114957" y="2884868"/>
                  </a:cubicBezTo>
                  <a:lnTo>
                    <a:pt x="6138199" y="2894298"/>
                  </a:lnTo>
                  <a:lnTo>
                    <a:pt x="6146407" y="2894298"/>
                  </a:lnTo>
                  <a:lnTo>
                    <a:pt x="6142303" y="2895963"/>
                  </a:lnTo>
                  <a:lnTo>
                    <a:pt x="6146407" y="2897627"/>
                  </a:lnTo>
                  <a:lnTo>
                    <a:pt x="6138199" y="2897627"/>
                  </a:lnTo>
                  <a:lnTo>
                    <a:pt x="6114957" y="2907056"/>
                  </a:lnTo>
                  <a:cubicBezTo>
                    <a:pt x="6085961" y="2931704"/>
                    <a:pt x="6065627" y="2989402"/>
                    <a:pt x="6065627" y="3056633"/>
                  </a:cubicBezTo>
                  <a:cubicBezTo>
                    <a:pt x="6065627" y="3123864"/>
                    <a:pt x="6085961" y="3181562"/>
                    <a:pt x="6114957" y="3206209"/>
                  </a:cubicBezTo>
                  <a:lnTo>
                    <a:pt x="6138199" y="3215638"/>
                  </a:lnTo>
                  <a:lnTo>
                    <a:pt x="6146407" y="3215638"/>
                  </a:lnTo>
                  <a:lnTo>
                    <a:pt x="6142303" y="3217303"/>
                  </a:lnTo>
                  <a:lnTo>
                    <a:pt x="6146407" y="3218969"/>
                  </a:lnTo>
                  <a:lnTo>
                    <a:pt x="6138198" y="3218969"/>
                  </a:lnTo>
                  <a:lnTo>
                    <a:pt x="6114956" y="3228397"/>
                  </a:lnTo>
                  <a:cubicBezTo>
                    <a:pt x="6085961" y="3253044"/>
                    <a:pt x="6065626" y="3310743"/>
                    <a:pt x="6065626" y="3377975"/>
                  </a:cubicBezTo>
                  <a:cubicBezTo>
                    <a:pt x="6065626" y="3445206"/>
                    <a:pt x="6085961" y="3502904"/>
                    <a:pt x="6114956" y="3527551"/>
                  </a:cubicBezTo>
                  <a:lnTo>
                    <a:pt x="6138198" y="3536980"/>
                  </a:lnTo>
                  <a:lnTo>
                    <a:pt x="6146407" y="3536980"/>
                  </a:lnTo>
                  <a:lnTo>
                    <a:pt x="6142303" y="3538645"/>
                  </a:lnTo>
                  <a:lnTo>
                    <a:pt x="6146407" y="3540310"/>
                  </a:lnTo>
                  <a:lnTo>
                    <a:pt x="6138198" y="3540310"/>
                  </a:lnTo>
                  <a:lnTo>
                    <a:pt x="6114956" y="3549739"/>
                  </a:lnTo>
                  <a:cubicBezTo>
                    <a:pt x="6085961" y="3574386"/>
                    <a:pt x="6065626" y="3632084"/>
                    <a:pt x="6065626" y="3699316"/>
                  </a:cubicBezTo>
                  <a:cubicBezTo>
                    <a:pt x="6065626" y="3766548"/>
                    <a:pt x="6085961" y="3824246"/>
                    <a:pt x="6114956" y="3848893"/>
                  </a:cubicBezTo>
                  <a:lnTo>
                    <a:pt x="6138198" y="3858322"/>
                  </a:lnTo>
                  <a:lnTo>
                    <a:pt x="6146406" y="3858322"/>
                  </a:lnTo>
                  <a:lnTo>
                    <a:pt x="6142302" y="3859987"/>
                  </a:lnTo>
                  <a:lnTo>
                    <a:pt x="6146407" y="3861652"/>
                  </a:lnTo>
                  <a:lnTo>
                    <a:pt x="6138198" y="3861652"/>
                  </a:lnTo>
                  <a:lnTo>
                    <a:pt x="6114956" y="3871081"/>
                  </a:lnTo>
                  <a:cubicBezTo>
                    <a:pt x="6085961" y="3895728"/>
                    <a:pt x="6065626" y="3953426"/>
                    <a:pt x="6065626" y="4020658"/>
                  </a:cubicBezTo>
                  <a:cubicBezTo>
                    <a:pt x="6065626" y="4087889"/>
                    <a:pt x="6085961" y="4145588"/>
                    <a:pt x="6114956" y="4170234"/>
                  </a:cubicBezTo>
                  <a:lnTo>
                    <a:pt x="6138198" y="4179664"/>
                  </a:lnTo>
                  <a:lnTo>
                    <a:pt x="6146406" y="4179664"/>
                  </a:lnTo>
                  <a:lnTo>
                    <a:pt x="6142302" y="4181329"/>
                  </a:lnTo>
                  <a:lnTo>
                    <a:pt x="6146406" y="4182993"/>
                  </a:lnTo>
                  <a:lnTo>
                    <a:pt x="6138198" y="4182993"/>
                  </a:lnTo>
                  <a:lnTo>
                    <a:pt x="6114956" y="4192423"/>
                  </a:lnTo>
                  <a:cubicBezTo>
                    <a:pt x="6085960" y="4217070"/>
                    <a:pt x="6065626" y="4274768"/>
                    <a:pt x="6065626" y="4342000"/>
                  </a:cubicBezTo>
                  <a:cubicBezTo>
                    <a:pt x="6065626" y="4409231"/>
                    <a:pt x="6085960" y="4466929"/>
                    <a:pt x="6114956" y="4491576"/>
                  </a:cubicBezTo>
                  <a:lnTo>
                    <a:pt x="6138198" y="4501005"/>
                  </a:lnTo>
                  <a:lnTo>
                    <a:pt x="6146406" y="4501005"/>
                  </a:lnTo>
                  <a:lnTo>
                    <a:pt x="6142302" y="4502670"/>
                  </a:lnTo>
                  <a:lnTo>
                    <a:pt x="6146406" y="4504335"/>
                  </a:lnTo>
                  <a:lnTo>
                    <a:pt x="6138198" y="4504335"/>
                  </a:lnTo>
                  <a:lnTo>
                    <a:pt x="6114956" y="4513765"/>
                  </a:lnTo>
                  <a:cubicBezTo>
                    <a:pt x="6085960" y="4538412"/>
                    <a:pt x="6065626" y="4596110"/>
                    <a:pt x="6065626" y="4663342"/>
                  </a:cubicBezTo>
                  <a:cubicBezTo>
                    <a:pt x="6065626" y="4730572"/>
                    <a:pt x="6085960" y="4788272"/>
                    <a:pt x="6114956" y="4812918"/>
                  </a:cubicBezTo>
                  <a:lnTo>
                    <a:pt x="6138197" y="4822348"/>
                  </a:lnTo>
                  <a:lnTo>
                    <a:pt x="6146406" y="4822348"/>
                  </a:lnTo>
                  <a:lnTo>
                    <a:pt x="6142302" y="4824012"/>
                  </a:lnTo>
                  <a:lnTo>
                    <a:pt x="6146406" y="4825677"/>
                  </a:lnTo>
                  <a:lnTo>
                    <a:pt x="6138197" y="4825677"/>
                  </a:lnTo>
                  <a:lnTo>
                    <a:pt x="6114955" y="4835106"/>
                  </a:lnTo>
                  <a:cubicBezTo>
                    <a:pt x="6085960" y="4859754"/>
                    <a:pt x="6065625" y="4917452"/>
                    <a:pt x="6065625" y="4984683"/>
                  </a:cubicBezTo>
                  <a:cubicBezTo>
                    <a:pt x="6065625" y="5051915"/>
                    <a:pt x="6085960" y="5109613"/>
                    <a:pt x="6114955" y="5134260"/>
                  </a:cubicBezTo>
                  <a:lnTo>
                    <a:pt x="6138197" y="5143689"/>
                  </a:lnTo>
                  <a:lnTo>
                    <a:pt x="6146405" y="5143689"/>
                  </a:lnTo>
                  <a:lnTo>
                    <a:pt x="6142301" y="5145354"/>
                  </a:lnTo>
                  <a:lnTo>
                    <a:pt x="6146406" y="5147018"/>
                  </a:lnTo>
                  <a:lnTo>
                    <a:pt x="6138197" y="5147018"/>
                  </a:lnTo>
                  <a:lnTo>
                    <a:pt x="6114955" y="5156448"/>
                  </a:lnTo>
                  <a:cubicBezTo>
                    <a:pt x="6085960" y="5181095"/>
                    <a:pt x="6065625" y="5238793"/>
                    <a:pt x="6065625" y="5306025"/>
                  </a:cubicBezTo>
                  <a:cubicBezTo>
                    <a:pt x="6065625" y="5373257"/>
                    <a:pt x="6085960" y="5430955"/>
                    <a:pt x="6114955" y="5455601"/>
                  </a:cubicBezTo>
                  <a:lnTo>
                    <a:pt x="6138197" y="5465031"/>
                  </a:lnTo>
                  <a:lnTo>
                    <a:pt x="6146405" y="5465031"/>
                  </a:lnTo>
                  <a:lnTo>
                    <a:pt x="6142301" y="5466695"/>
                  </a:lnTo>
                  <a:lnTo>
                    <a:pt x="6146405" y="5468361"/>
                  </a:lnTo>
                  <a:lnTo>
                    <a:pt x="6138197" y="5468361"/>
                  </a:lnTo>
                  <a:lnTo>
                    <a:pt x="6114955" y="5477790"/>
                  </a:lnTo>
                  <a:cubicBezTo>
                    <a:pt x="6085959" y="5502437"/>
                    <a:pt x="6065625" y="5560135"/>
                    <a:pt x="6065625" y="5627367"/>
                  </a:cubicBezTo>
                  <a:cubicBezTo>
                    <a:pt x="6065625" y="5694598"/>
                    <a:pt x="6085959" y="5752297"/>
                    <a:pt x="6114955" y="5776943"/>
                  </a:cubicBezTo>
                  <a:lnTo>
                    <a:pt x="6138197" y="5786373"/>
                  </a:lnTo>
                  <a:lnTo>
                    <a:pt x="6146405" y="5786373"/>
                  </a:lnTo>
                  <a:lnTo>
                    <a:pt x="6142301" y="5788037"/>
                  </a:lnTo>
                  <a:lnTo>
                    <a:pt x="6146405" y="5789702"/>
                  </a:lnTo>
                  <a:lnTo>
                    <a:pt x="6138197" y="5789702"/>
                  </a:lnTo>
                  <a:lnTo>
                    <a:pt x="6114955" y="5799131"/>
                  </a:lnTo>
                  <a:cubicBezTo>
                    <a:pt x="6085959" y="5823779"/>
                    <a:pt x="6065625" y="5881477"/>
                    <a:pt x="6065625" y="5948709"/>
                  </a:cubicBezTo>
                  <a:cubicBezTo>
                    <a:pt x="6065625" y="5993530"/>
                    <a:pt x="6074662" y="6034114"/>
                    <a:pt x="6089279" y="6063492"/>
                  </a:cubicBezTo>
                  <a:lnTo>
                    <a:pt x="6110280" y="6091951"/>
                  </a:lnTo>
                  <a:lnTo>
                    <a:pt x="6146409" y="6091951"/>
                  </a:lnTo>
                  <a:lnTo>
                    <a:pt x="6122875" y="6101498"/>
                  </a:lnTo>
                  <a:lnTo>
                    <a:pt x="6146405" y="6111044"/>
                  </a:lnTo>
                  <a:lnTo>
                    <a:pt x="6110284" y="6111044"/>
                  </a:lnTo>
                  <a:lnTo>
                    <a:pt x="6089282" y="6139503"/>
                  </a:lnTo>
                  <a:cubicBezTo>
                    <a:pt x="6074666" y="6168881"/>
                    <a:pt x="6065629" y="6209465"/>
                    <a:pt x="6065629" y="6254286"/>
                  </a:cubicBezTo>
                  <a:cubicBezTo>
                    <a:pt x="6065629" y="6321517"/>
                    <a:pt x="6085963" y="6379216"/>
                    <a:pt x="6114959" y="6403863"/>
                  </a:cubicBezTo>
                  <a:lnTo>
                    <a:pt x="6138200" y="6413292"/>
                  </a:lnTo>
                  <a:lnTo>
                    <a:pt x="6146409" y="6413292"/>
                  </a:lnTo>
                  <a:lnTo>
                    <a:pt x="6142304" y="6414957"/>
                  </a:lnTo>
                  <a:lnTo>
                    <a:pt x="6146409" y="6416622"/>
                  </a:lnTo>
                  <a:lnTo>
                    <a:pt x="6138200" y="6416622"/>
                  </a:lnTo>
                  <a:lnTo>
                    <a:pt x="6114958" y="6426051"/>
                  </a:lnTo>
                  <a:cubicBezTo>
                    <a:pt x="6085963" y="6450698"/>
                    <a:pt x="6065628" y="6508396"/>
                    <a:pt x="6065628" y="6575628"/>
                  </a:cubicBezTo>
                  <a:cubicBezTo>
                    <a:pt x="6065628" y="6642859"/>
                    <a:pt x="6085963" y="6700557"/>
                    <a:pt x="6114958" y="6725204"/>
                  </a:cubicBezTo>
                  <a:lnTo>
                    <a:pt x="6138200" y="6734633"/>
                  </a:lnTo>
                  <a:lnTo>
                    <a:pt x="6146408" y="6734633"/>
                  </a:lnTo>
                  <a:lnTo>
                    <a:pt x="6142304" y="6736299"/>
                  </a:lnTo>
                  <a:lnTo>
                    <a:pt x="6146409" y="6737963"/>
                  </a:lnTo>
                  <a:lnTo>
                    <a:pt x="6138200" y="6737963"/>
                  </a:lnTo>
                  <a:lnTo>
                    <a:pt x="6114958" y="6747392"/>
                  </a:lnTo>
                  <a:cubicBezTo>
                    <a:pt x="6085963" y="6772040"/>
                    <a:pt x="6065628" y="6829738"/>
                    <a:pt x="6065628" y="6896970"/>
                  </a:cubicBezTo>
                  <a:cubicBezTo>
                    <a:pt x="6065628" y="6964201"/>
                    <a:pt x="6085963" y="7021899"/>
                    <a:pt x="6114958" y="7046546"/>
                  </a:cubicBezTo>
                  <a:lnTo>
                    <a:pt x="6138200" y="7055975"/>
                  </a:lnTo>
                  <a:lnTo>
                    <a:pt x="6146408" y="7055975"/>
                  </a:lnTo>
                  <a:lnTo>
                    <a:pt x="6142304" y="7057640"/>
                  </a:lnTo>
                  <a:lnTo>
                    <a:pt x="6146408" y="7059305"/>
                  </a:lnTo>
                  <a:lnTo>
                    <a:pt x="6138200" y="7059305"/>
                  </a:lnTo>
                  <a:lnTo>
                    <a:pt x="6114958" y="7068734"/>
                  </a:lnTo>
                  <a:cubicBezTo>
                    <a:pt x="6085962" y="7093381"/>
                    <a:pt x="6065628" y="7151080"/>
                    <a:pt x="6065628" y="7218311"/>
                  </a:cubicBezTo>
                  <a:cubicBezTo>
                    <a:pt x="6065628" y="7285542"/>
                    <a:pt x="6085962" y="7343241"/>
                    <a:pt x="6114958" y="7367888"/>
                  </a:cubicBezTo>
                  <a:lnTo>
                    <a:pt x="6138200" y="7377317"/>
                  </a:lnTo>
                  <a:lnTo>
                    <a:pt x="6146408" y="7377317"/>
                  </a:lnTo>
                  <a:lnTo>
                    <a:pt x="6142304" y="7378982"/>
                  </a:lnTo>
                  <a:lnTo>
                    <a:pt x="6146408" y="7380647"/>
                  </a:lnTo>
                  <a:lnTo>
                    <a:pt x="6138199" y="7380647"/>
                  </a:lnTo>
                  <a:lnTo>
                    <a:pt x="6114958" y="7390076"/>
                  </a:lnTo>
                  <a:cubicBezTo>
                    <a:pt x="6085962" y="7414723"/>
                    <a:pt x="6065628" y="7472421"/>
                    <a:pt x="6065628" y="7539653"/>
                  </a:cubicBezTo>
                  <a:cubicBezTo>
                    <a:pt x="6065628" y="7606885"/>
                    <a:pt x="6085962" y="7664582"/>
                    <a:pt x="6114958" y="7689230"/>
                  </a:cubicBezTo>
                  <a:lnTo>
                    <a:pt x="6138199" y="7698659"/>
                  </a:lnTo>
                  <a:lnTo>
                    <a:pt x="6146408" y="7698659"/>
                  </a:lnTo>
                  <a:lnTo>
                    <a:pt x="6142304" y="7700324"/>
                  </a:lnTo>
                  <a:lnTo>
                    <a:pt x="6146408" y="7701989"/>
                  </a:lnTo>
                  <a:lnTo>
                    <a:pt x="6138199" y="7701989"/>
                  </a:lnTo>
                  <a:lnTo>
                    <a:pt x="6114958" y="7711418"/>
                  </a:lnTo>
                  <a:cubicBezTo>
                    <a:pt x="6085962" y="7736065"/>
                    <a:pt x="6065628" y="7793763"/>
                    <a:pt x="6065628" y="7860994"/>
                  </a:cubicBezTo>
                  <a:cubicBezTo>
                    <a:pt x="6065628" y="7928226"/>
                    <a:pt x="6085962" y="7985924"/>
                    <a:pt x="6114958" y="8010571"/>
                  </a:cubicBezTo>
                  <a:lnTo>
                    <a:pt x="6138199" y="8020001"/>
                  </a:lnTo>
                  <a:lnTo>
                    <a:pt x="6146408" y="8020001"/>
                  </a:lnTo>
                  <a:lnTo>
                    <a:pt x="6142303" y="8021666"/>
                  </a:lnTo>
                  <a:lnTo>
                    <a:pt x="6146408" y="8023331"/>
                  </a:lnTo>
                  <a:lnTo>
                    <a:pt x="6138199" y="8023331"/>
                  </a:lnTo>
                  <a:lnTo>
                    <a:pt x="6114957" y="8032759"/>
                  </a:lnTo>
                  <a:cubicBezTo>
                    <a:pt x="6085962" y="8057407"/>
                    <a:pt x="6065627" y="8115105"/>
                    <a:pt x="6065627" y="8182336"/>
                  </a:cubicBezTo>
                  <a:cubicBezTo>
                    <a:pt x="6065627" y="8249568"/>
                    <a:pt x="6085962" y="8307266"/>
                    <a:pt x="6114957" y="8331913"/>
                  </a:cubicBezTo>
                  <a:lnTo>
                    <a:pt x="6138199" y="8341342"/>
                  </a:lnTo>
                  <a:lnTo>
                    <a:pt x="6146407" y="8341342"/>
                  </a:lnTo>
                  <a:lnTo>
                    <a:pt x="6142303" y="8343007"/>
                  </a:lnTo>
                  <a:lnTo>
                    <a:pt x="6146408" y="8344672"/>
                  </a:lnTo>
                  <a:lnTo>
                    <a:pt x="6138199" y="8344672"/>
                  </a:lnTo>
                  <a:lnTo>
                    <a:pt x="6114957" y="8354101"/>
                  </a:lnTo>
                  <a:cubicBezTo>
                    <a:pt x="6085962" y="8378748"/>
                    <a:pt x="6065627" y="8436446"/>
                    <a:pt x="6065627" y="8503678"/>
                  </a:cubicBezTo>
                  <a:cubicBezTo>
                    <a:pt x="6065627" y="8570910"/>
                    <a:pt x="6085962" y="8628606"/>
                    <a:pt x="6114957" y="8653254"/>
                  </a:cubicBezTo>
                  <a:lnTo>
                    <a:pt x="6138199" y="8662684"/>
                  </a:lnTo>
                  <a:lnTo>
                    <a:pt x="6146407" y="8662684"/>
                  </a:lnTo>
                  <a:lnTo>
                    <a:pt x="6142303" y="8664348"/>
                  </a:lnTo>
                  <a:lnTo>
                    <a:pt x="6146407" y="8666014"/>
                  </a:lnTo>
                  <a:lnTo>
                    <a:pt x="6138199" y="8666014"/>
                  </a:lnTo>
                  <a:lnTo>
                    <a:pt x="6114957" y="8675442"/>
                  </a:lnTo>
                  <a:cubicBezTo>
                    <a:pt x="6085961" y="8700090"/>
                    <a:pt x="6065627" y="8757788"/>
                    <a:pt x="6065627" y="8825020"/>
                  </a:cubicBezTo>
                  <a:cubicBezTo>
                    <a:pt x="6065627" y="8892250"/>
                    <a:pt x="6085961" y="8949950"/>
                    <a:pt x="6114957" y="8974596"/>
                  </a:cubicBezTo>
                  <a:lnTo>
                    <a:pt x="6138199" y="8984026"/>
                  </a:lnTo>
                  <a:lnTo>
                    <a:pt x="6146407" y="8984026"/>
                  </a:lnTo>
                  <a:lnTo>
                    <a:pt x="6142303" y="8985690"/>
                  </a:lnTo>
                  <a:lnTo>
                    <a:pt x="6146407" y="8987354"/>
                  </a:lnTo>
                  <a:lnTo>
                    <a:pt x="6138199" y="8987354"/>
                  </a:lnTo>
                  <a:lnTo>
                    <a:pt x="6114957" y="8996784"/>
                  </a:lnTo>
                  <a:cubicBezTo>
                    <a:pt x="6085961" y="9021432"/>
                    <a:pt x="6065627" y="9079130"/>
                    <a:pt x="6065627" y="9146360"/>
                  </a:cubicBezTo>
                  <a:cubicBezTo>
                    <a:pt x="6065627" y="9213592"/>
                    <a:pt x="6085961" y="9271290"/>
                    <a:pt x="6114957" y="9295936"/>
                  </a:cubicBezTo>
                  <a:lnTo>
                    <a:pt x="6138199" y="9305366"/>
                  </a:lnTo>
                  <a:lnTo>
                    <a:pt x="6146407" y="9305366"/>
                  </a:lnTo>
                  <a:lnTo>
                    <a:pt x="6142303" y="9307030"/>
                  </a:lnTo>
                  <a:lnTo>
                    <a:pt x="6146407" y="9308696"/>
                  </a:lnTo>
                  <a:lnTo>
                    <a:pt x="6138198" y="9308696"/>
                  </a:lnTo>
                  <a:lnTo>
                    <a:pt x="6114956" y="9318126"/>
                  </a:lnTo>
                  <a:cubicBezTo>
                    <a:pt x="6085961" y="9342772"/>
                    <a:pt x="6065626" y="9400470"/>
                    <a:pt x="6065626" y="9467702"/>
                  </a:cubicBezTo>
                  <a:cubicBezTo>
                    <a:pt x="6065626" y="9534934"/>
                    <a:pt x="6085961" y="9592632"/>
                    <a:pt x="6114956" y="9617278"/>
                  </a:cubicBezTo>
                  <a:lnTo>
                    <a:pt x="6138198" y="9626708"/>
                  </a:lnTo>
                  <a:lnTo>
                    <a:pt x="6146407" y="9626708"/>
                  </a:lnTo>
                  <a:lnTo>
                    <a:pt x="6142303" y="9628372"/>
                  </a:lnTo>
                  <a:lnTo>
                    <a:pt x="6146407" y="9630038"/>
                  </a:lnTo>
                  <a:lnTo>
                    <a:pt x="6138198" y="9630038"/>
                  </a:lnTo>
                  <a:lnTo>
                    <a:pt x="6114956" y="9639466"/>
                  </a:lnTo>
                  <a:cubicBezTo>
                    <a:pt x="6085961" y="9664114"/>
                    <a:pt x="6065626" y="9721812"/>
                    <a:pt x="6065626" y="9789044"/>
                  </a:cubicBezTo>
                  <a:cubicBezTo>
                    <a:pt x="6065626" y="9856276"/>
                    <a:pt x="6085961" y="9913974"/>
                    <a:pt x="6114956" y="9938620"/>
                  </a:cubicBezTo>
                  <a:lnTo>
                    <a:pt x="6138198" y="9948050"/>
                  </a:lnTo>
                  <a:lnTo>
                    <a:pt x="6146406" y="9948050"/>
                  </a:lnTo>
                  <a:lnTo>
                    <a:pt x="6142302" y="9949714"/>
                  </a:lnTo>
                  <a:lnTo>
                    <a:pt x="6146407" y="9951380"/>
                  </a:lnTo>
                  <a:lnTo>
                    <a:pt x="6138198" y="9951380"/>
                  </a:lnTo>
                  <a:lnTo>
                    <a:pt x="6114956" y="9960808"/>
                  </a:lnTo>
                  <a:cubicBezTo>
                    <a:pt x="6085961" y="9985456"/>
                    <a:pt x="6065626" y="10043154"/>
                    <a:pt x="6065626" y="10110386"/>
                  </a:cubicBezTo>
                  <a:cubicBezTo>
                    <a:pt x="6065626" y="10177616"/>
                    <a:pt x="6085961" y="10235316"/>
                    <a:pt x="6114956" y="10259962"/>
                  </a:cubicBezTo>
                  <a:lnTo>
                    <a:pt x="6138198" y="10269392"/>
                  </a:lnTo>
                  <a:lnTo>
                    <a:pt x="6146406" y="10269392"/>
                  </a:lnTo>
                  <a:lnTo>
                    <a:pt x="6142302" y="10271056"/>
                  </a:lnTo>
                  <a:lnTo>
                    <a:pt x="6146406" y="10272722"/>
                  </a:lnTo>
                  <a:lnTo>
                    <a:pt x="6138198" y="10272722"/>
                  </a:lnTo>
                  <a:lnTo>
                    <a:pt x="6114956" y="10282150"/>
                  </a:lnTo>
                  <a:cubicBezTo>
                    <a:pt x="6085960" y="10306798"/>
                    <a:pt x="6065626" y="10364496"/>
                    <a:pt x="6065626" y="10431728"/>
                  </a:cubicBezTo>
                  <a:cubicBezTo>
                    <a:pt x="6065626" y="10498958"/>
                    <a:pt x="6085960" y="10556658"/>
                    <a:pt x="6114956" y="10581304"/>
                  </a:cubicBezTo>
                  <a:lnTo>
                    <a:pt x="6138198" y="10590734"/>
                  </a:lnTo>
                  <a:lnTo>
                    <a:pt x="6146406" y="10590734"/>
                  </a:lnTo>
                  <a:lnTo>
                    <a:pt x="6142302" y="10592398"/>
                  </a:lnTo>
                  <a:lnTo>
                    <a:pt x="6146406" y="10594062"/>
                  </a:lnTo>
                  <a:lnTo>
                    <a:pt x="6138198" y="10594062"/>
                  </a:lnTo>
                  <a:lnTo>
                    <a:pt x="6114956" y="10603492"/>
                  </a:lnTo>
                  <a:cubicBezTo>
                    <a:pt x="6085960" y="10628140"/>
                    <a:pt x="6065626" y="10685838"/>
                    <a:pt x="6065626" y="10753070"/>
                  </a:cubicBezTo>
                  <a:cubicBezTo>
                    <a:pt x="6065626" y="10820300"/>
                    <a:pt x="6085960" y="10878000"/>
                    <a:pt x="6114956" y="10902646"/>
                  </a:cubicBezTo>
                  <a:lnTo>
                    <a:pt x="6138197" y="10912076"/>
                  </a:lnTo>
                  <a:lnTo>
                    <a:pt x="6146406" y="10912076"/>
                  </a:lnTo>
                  <a:lnTo>
                    <a:pt x="6142302" y="10913740"/>
                  </a:lnTo>
                  <a:lnTo>
                    <a:pt x="6146406" y="10915404"/>
                  </a:lnTo>
                  <a:lnTo>
                    <a:pt x="6138197" y="10915404"/>
                  </a:lnTo>
                  <a:lnTo>
                    <a:pt x="6114955" y="10924834"/>
                  </a:lnTo>
                  <a:cubicBezTo>
                    <a:pt x="6085960" y="10949482"/>
                    <a:pt x="6065625" y="11007180"/>
                    <a:pt x="6065625" y="11074412"/>
                  </a:cubicBezTo>
                  <a:cubicBezTo>
                    <a:pt x="6065625" y="11141642"/>
                    <a:pt x="6085960" y="11199340"/>
                    <a:pt x="6114955" y="11223988"/>
                  </a:cubicBezTo>
                  <a:lnTo>
                    <a:pt x="6138197" y="11233416"/>
                  </a:lnTo>
                  <a:lnTo>
                    <a:pt x="6146405" y="11233416"/>
                  </a:lnTo>
                  <a:lnTo>
                    <a:pt x="6142301" y="11235082"/>
                  </a:lnTo>
                  <a:lnTo>
                    <a:pt x="6146406" y="11236746"/>
                  </a:lnTo>
                  <a:lnTo>
                    <a:pt x="6138197" y="11236746"/>
                  </a:lnTo>
                  <a:lnTo>
                    <a:pt x="6114955" y="11246176"/>
                  </a:lnTo>
                  <a:cubicBezTo>
                    <a:pt x="6085960" y="11270824"/>
                    <a:pt x="6065625" y="11328522"/>
                    <a:pt x="6065625" y="11395752"/>
                  </a:cubicBezTo>
                  <a:cubicBezTo>
                    <a:pt x="6065625" y="11462984"/>
                    <a:pt x="6085960" y="11520682"/>
                    <a:pt x="6114955" y="11545330"/>
                  </a:cubicBezTo>
                  <a:lnTo>
                    <a:pt x="6138197" y="11554758"/>
                  </a:lnTo>
                  <a:lnTo>
                    <a:pt x="6146405" y="11554758"/>
                  </a:lnTo>
                  <a:lnTo>
                    <a:pt x="6142301" y="11556424"/>
                  </a:lnTo>
                  <a:lnTo>
                    <a:pt x="6146405" y="11558088"/>
                  </a:lnTo>
                  <a:lnTo>
                    <a:pt x="6138197" y="11558088"/>
                  </a:lnTo>
                  <a:lnTo>
                    <a:pt x="6114955" y="11567518"/>
                  </a:lnTo>
                  <a:cubicBezTo>
                    <a:pt x="6085959" y="11592166"/>
                    <a:pt x="6065625" y="11649862"/>
                    <a:pt x="6065625" y="11717094"/>
                  </a:cubicBezTo>
                  <a:cubicBezTo>
                    <a:pt x="6065625" y="11784326"/>
                    <a:pt x="6085959" y="11842024"/>
                    <a:pt x="6114955" y="11866672"/>
                  </a:cubicBezTo>
                  <a:lnTo>
                    <a:pt x="6138197" y="11876100"/>
                  </a:lnTo>
                  <a:lnTo>
                    <a:pt x="6146405" y="11876100"/>
                  </a:lnTo>
                  <a:lnTo>
                    <a:pt x="6142301" y="11877766"/>
                  </a:lnTo>
                  <a:lnTo>
                    <a:pt x="6146405" y="11879430"/>
                  </a:lnTo>
                  <a:lnTo>
                    <a:pt x="6138197" y="11879430"/>
                  </a:lnTo>
                  <a:lnTo>
                    <a:pt x="6114955" y="11888860"/>
                  </a:lnTo>
                  <a:cubicBezTo>
                    <a:pt x="6085959" y="11913506"/>
                    <a:pt x="6065625" y="11971206"/>
                    <a:pt x="6065625" y="12038436"/>
                  </a:cubicBezTo>
                  <a:cubicBezTo>
                    <a:pt x="6065625" y="12128078"/>
                    <a:pt x="6101775" y="12200772"/>
                    <a:pt x="6146405" y="12200772"/>
                  </a:cubicBezTo>
                  <a:lnTo>
                    <a:pt x="5742600" y="12200772"/>
                  </a:lnTo>
                  <a:lnTo>
                    <a:pt x="5720978" y="12192000"/>
                  </a:lnTo>
                  <a:lnTo>
                    <a:pt x="0" y="12191999"/>
                  </a:lnTo>
                  <a:lnTo>
                    <a:pt x="0" y="0"/>
                  </a:lnTo>
                  <a:lnTo>
                    <a:pt x="6001104" y="0"/>
                  </a:lnTo>
                  <a:lnTo>
                    <a:pt x="6001104" y="2222"/>
                  </a:lnTo>
                  <a:close/>
                </a:path>
              </a:pathLst>
            </a:custGeom>
            <a:solidFill>
              <a:srgbClr val="8FDAE1"/>
            </a:solidFill>
            <a:ln>
              <a:noFill/>
            </a:ln>
            <a:effectLst>
              <a:outerShdw dist="25400" dir="16200000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65" name="자유형 164"/>
            <p:cNvSpPr/>
            <p:nvPr/>
          </p:nvSpPr>
          <p:spPr>
            <a:xfrm>
              <a:off x="220080" y="850900"/>
              <a:ext cx="11971920" cy="6007101"/>
            </a:xfrm>
            <a:custGeom>
              <a:avLst/>
              <a:gdLst>
                <a:gd name="connsiteX0" fmla="*/ 11959246 w 11971920"/>
                <a:gd name="connsiteY0" fmla="*/ 3886200 h 6007101"/>
                <a:gd name="connsiteX1" fmla="*/ 11971920 w 11971920"/>
                <a:gd name="connsiteY1" fmla="*/ 6007100 h 6007101"/>
                <a:gd name="connsiteX2" fmla="*/ 11959246 w 11971920"/>
                <a:gd name="connsiteY2" fmla="*/ 5998962 h 6007101"/>
                <a:gd name="connsiteX3" fmla="*/ 6826440 w 11971920"/>
                <a:gd name="connsiteY3" fmla="*/ 0 h 6007101"/>
                <a:gd name="connsiteX4" fmla="*/ 9031646 w 11971920"/>
                <a:gd name="connsiteY4" fmla="*/ 393700 h 6007101"/>
                <a:gd name="connsiteX5" fmla="*/ 10527130 w 11971920"/>
                <a:gd name="connsiteY5" fmla="*/ 495300 h 6007101"/>
                <a:gd name="connsiteX6" fmla="*/ 11502997 w 11971920"/>
                <a:gd name="connsiteY6" fmla="*/ 1498600 h 6007101"/>
                <a:gd name="connsiteX7" fmla="*/ 11528344 w 11971920"/>
                <a:gd name="connsiteY7" fmla="*/ 2654300 h 6007101"/>
                <a:gd name="connsiteX8" fmla="*/ 11794490 w 11971920"/>
                <a:gd name="connsiteY8" fmla="*/ 3022600 h 6007101"/>
                <a:gd name="connsiteX9" fmla="*/ 11944756 w 11971920"/>
                <a:gd name="connsiteY9" fmla="*/ 3810247 h 6007101"/>
                <a:gd name="connsiteX10" fmla="*/ 11528344 w 11971920"/>
                <a:gd name="connsiteY10" fmla="*/ 6007100 h 6007101"/>
                <a:gd name="connsiteX11" fmla="*/ 11946572 w 11971920"/>
                <a:gd name="connsiteY11" fmla="*/ 6007100 h 6007101"/>
                <a:gd name="connsiteX12" fmla="*/ 11946573 w 11971920"/>
                <a:gd name="connsiteY12" fmla="*/ 6007101 h 6007101"/>
                <a:gd name="connsiteX13" fmla="*/ 707963 w 11971920"/>
                <a:gd name="connsiteY13" fmla="*/ 6007101 h 6007101"/>
                <a:gd name="connsiteX14" fmla="*/ 64959 w 11971920"/>
                <a:gd name="connsiteY14" fmla="*/ 5114460 h 6007101"/>
                <a:gd name="connsiteX15" fmla="*/ 0 w 11971920"/>
                <a:gd name="connsiteY15" fmla="*/ 5012032 h 6007101"/>
                <a:gd name="connsiteX16" fmla="*/ 161520 w 11971920"/>
                <a:gd name="connsiteY16" fmla="*/ 4241816 h 6007101"/>
                <a:gd name="connsiteX17" fmla="*/ 85479 w 11971920"/>
                <a:gd name="connsiteY17" fmla="*/ 2120916 h 6007101"/>
                <a:gd name="connsiteX18" fmla="*/ 516381 w 11971920"/>
                <a:gd name="connsiteY18" fmla="*/ 1130316 h 6007101"/>
                <a:gd name="connsiteX19" fmla="*/ 2227317 w 11971920"/>
                <a:gd name="connsiteY19" fmla="*/ 431816 h 6007101"/>
                <a:gd name="connsiteX20" fmla="*/ 4900006 w 11971920"/>
                <a:gd name="connsiteY20" fmla="*/ 27551 h 6007101"/>
                <a:gd name="connsiteX21" fmla="*/ 4912695 w 11971920"/>
                <a:gd name="connsiteY21" fmla="*/ 12732 h 6007101"/>
                <a:gd name="connsiteX22" fmla="*/ 6813798 w 11971920"/>
                <a:gd name="connsiteY22" fmla="*/ 12732 h 6007101"/>
                <a:gd name="connsiteX23" fmla="*/ 6822424 w 11971920"/>
                <a:gd name="connsiteY23" fmla="*/ 22806 h 600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971920" h="6007101">
                  <a:moveTo>
                    <a:pt x="11959246" y="3886200"/>
                  </a:moveTo>
                  <a:cubicBezTo>
                    <a:pt x="11963471" y="4593167"/>
                    <a:pt x="11967696" y="5300133"/>
                    <a:pt x="11971920" y="6007100"/>
                  </a:cubicBezTo>
                  <a:lnTo>
                    <a:pt x="11959246" y="5998962"/>
                  </a:lnTo>
                  <a:close/>
                  <a:moveTo>
                    <a:pt x="6826440" y="0"/>
                  </a:moveTo>
                  <a:cubicBezTo>
                    <a:pt x="7561509" y="131233"/>
                    <a:pt x="8414864" y="311150"/>
                    <a:pt x="9031646" y="393700"/>
                  </a:cubicBezTo>
                  <a:cubicBezTo>
                    <a:pt x="9648428" y="476250"/>
                    <a:pt x="10028636" y="461433"/>
                    <a:pt x="10527130" y="495300"/>
                  </a:cubicBezTo>
                  <a:lnTo>
                    <a:pt x="11502997" y="1498600"/>
                  </a:lnTo>
                  <a:lnTo>
                    <a:pt x="11528344" y="2654300"/>
                  </a:lnTo>
                  <a:lnTo>
                    <a:pt x="11794490" y="3022600"/>
                  </a:lnTo>
                  <a:lnTo>
                    <a:pt x="11944756" y="3810247"/>
                  </a:lnTo>
                  <a:lnTo>
                    <a:pt x="11528344" y="6007100"/>
                  </a:lnTo>
                  <a:lnTo>
                    <a:pt x="11946572" y="6007100"/>
                  </a:lnTo>
                  <a:lnTo>
                    <a:pt x="11946573" y="6007101"/>
                  </a:lnTo>
                  <a:lnTo>
                    <a:pt x="707963" y="6007101"/>
                  </a:lnTo>
                  <a:lnTo>
                    <a:pt x="64959" y="5114460"/>
                  </a:lnTo>
                  <a:lnTo>
                    <a:pt x="0" y="5012032"/>
                  </a:lnTo>
                  <a:lnTo>
                    <a:pt x="161520" y="4241816"/>
                  </a:lnTo>
                  <a:lnTo>
                    <a:pt x="85479" y="2120916"/>
                  </a:lnTo>
                  <a:lnTo>
                    <a:pt x="516381" y="1130316"/>
                  </a:lnTo>
                  <a:lnTo>
                    <a:pt x="2227317" y="431816"/>
                  </a:lnTo>
                  <a:lnTo>
                    <a:pt x="4900006" y="27551"/>
                  </a:lnTo>
                  <a:lnTo>
                    <a:pt x="4912695" y="12732"/>
                  </a:lnTo>
                  <a:lnTo>
                    <a:pt x="6813798" y="12732"/>
                  </a:lnTo>
                  <a:lnTo>
                    <a:pt x="6822424" y="228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dist="63500" dir="16200000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5165786" y="150816"/>
            <a:ext cx="1860427" cy="715878"/>
            <a:chOff x="3684588" y="1674813"/>
            <a:chExt cx="4822825" cy="1855787"/>
          </a:xfrm>
        </p:grpSpPr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3684588" y="2152650"/>
              <a:ext cx="4822825" cy="1370013"/>
            </a:xfrm>
            <a:custGeom>
              <a:avLst/>
              <a:gdLst>
                <a:gd name="T0" fmla="*/ 1495 w 9115"/>
                <a:gd name="T1" fmla="*/ 0 h 2589"/>
                <a:gd name="T2" fmla="*/ 0 w 9115"/>
                <a:gd name="T3" fmla="*/ 2589 h 2589"/>
                <a:gd name="T4" fmla="*/ 9115 w 9115"/>
                <a:gd name="T5" fmla="*/ 2589 h 2589"/>
                <a:gd name="T6" fmla="*/ 7527 w 9115"/>
                <a:gd name="T7" fmla="*/ 27 h 2589"/>
                <a:gd name="T8" fmla="*/ 5881 w 9115"/>
                <a:gd name="T9" fmla="*/ 1824 h 2589"/>
                <a:gd name="T10" fmla="*/ 2706 w 9115"/>
                <a:gd name="T11" fmla="*/ 1794 h 2589"/>
                <a:gd name="T12" fmla="*/ 1495 w 9115"/>
                <a:gd name="T13" fmla="*/ 0 h 2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115" h="2589">
                  <a:moveTo>
                    <a:pt x="1495" y="0"/>
                  </a:moveTo>
                  <a:lnTo>
                    <a:pt x="0" y="2589"/>
                  </a:lnTo>
                  <a:lnTo>
                    <a:pt x="9115" y="2589"/>
                  </a:lnTo>
                  <a:lnTo>
                    <a:pt x="7527" y="27"/>
                  </a:lnTo>
                  <a:lnTo>
                    <a:pt x="5881" y="1824"/>
                  </a:lnTo>
                  <a:lnTo>
                    <a:pt x="2706" y="1794"/>
                  </a:lnTo>
                  <a:lnTo>
                    <a:pt x="1495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15"/>
            <p:cNvSpPr>
              <a:spLocks/>
            </p:cNvSpPr>
            <p:nvPr/>
          </p:nvSpPr>
          <p:spPr bwMode="auto">
            <a:xfrm>
              <a:off x="4878388" y="1803400"/>
              <a:ext cx="2557463" cy="1719263"/>
            </a:xfrm>
            <a:custGeom>
              <a:avLst/>
              <a:gdLst>
                <a:gd name="T0" fmla="*/ 0 w 4833"/>
                <a:gd name="T1" fmla="*/ 3250 h 3250"/>
                <a:gd name="T2" fmla="*/ 976 w 4833"/>
                <a:gd name="T3" fmla="*/ 1536 h 3250"/>
                <a:gd name="T4" fmla="*/ 1211 w 4833"/>
                <a:gd name="T5" fmla="*/ 1997 h 3250"/>
                <a:gd name="T6" fmla="*/ 2359 w 4833"/>
                <a:gd name="T7" fmla="*/ 0 h 3250"/>
                <a:gd name="T8" fmla="*/ 3441 w 4833"/>
                <a:gd name="T9" fmla="*/ 2125 h 3250"/>
                <a:gd name="T10" fmla="*/ 4090 w 4833"/>
                <a:gd name="T11" fmla="*/ 992 h 3250"/>
                <a:gd name="T12" fmla="*/ 4833 w 4833"/>
                <a:gd name="T13" fmla="*/ 2451 h 3250"/>
                <a:gd name="T14" fmla="*/ 4761 w 4833"/>
                <a:gd name="T15" fmla="*/ 2565 h 3250"/>
                <a:gd name="T16" fmla="*/ 4603 w 4833"/>
                <a:gd name="T17" fmla="*/ 2781 h 3250"/>
                <a:gd name="T18" fmla="*/ 4426 w 4833"/>
                <a:gd name="T19" fmla="*/ 2981 h 3250"/>
                <a:gd name="T20" fmla="*/ 4231 w 4833"/>
                <a:gd name="T21" fmla="*/ 3165 h 3250"/>
                <a:gd name="T22" fmla="*/ 4128 w 4833"/>
                <a:gd name="T23" fmla="*/ 3250 h 3250"/>
                <a:gd name="T24" fmla="*/ 377 w 4833"/>
                <a:gd name="T25" fmla="*/ 3250 h 3250"/>
                <a:gd name="T26" fmla="*/ 0 w 4833"/>
                <a:gd name="T27" fmla="*/ 325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33" h="3250">
                  <a:moveTo>
                    <a:pt x="0" y="3250"/>
                  </a:moveTo>
                  <a:lnTo>
                    <a:pt x="976" y="1536"/>
                  </a:lnTo>
                  <a:lnTo>
                    <a:pt x="1211" y="1997"/>
                  </a:lnTo>
                  <a:lnTo>
                    <a:pt x="2359" y="0"/>
                  </a:lnTo>
                  <a:lnTo>
                    <a:pt x="3441" y="2125"/>
                  </a:lnTo>
                  <a:lnTo>
                    <a:pt x="4090" y="992"/>
                  </a:lnTo>
                  <a:lnTo>
                    <a:pt x="4833" y="2451"/>
                  </a:lnTo>
                  <a:lnTo>
                    <a:pt x="4761" y="2565"/>
                  </a:lnTo>
                  <a:lnTo>
                    <a:pt x="4603" y="2781"/>
                  </a:lnTo>
                  <a:lnTo>
                    <a:pt x="4426" y="2981"/>
                  </a:lnTo>
                  <a:lnTo>
                    <a:pt x="4231" y="3165"/>
                  </a:lnTo>
                  <a:lnTo>
                    <a:pt x="4128" y="3250"/>
                  </a:lnTo>
                  <a:lnTo>
                    <a:pt x="377" y="3250"/>
                  </a:lnTo>
                  <a:lnTo>
                    <a:pt x="0" y="32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16"/>
            <p:cNvSpPr>
              <a:spLocks/>
            </p:cNvSpPr>
            <p:nvPr/>
          </p:nvSpPr>
          <p:spPr bwMode="auto">
            <a:xfrm>
              <a:off x="5911850" y="1803400"/>
              <a:ext cx="1746250" cy="1719263"/>
            </a:xfrm>
            <a:custGeom>
              <a:avLst/>
              <a:gdLst>
                <a:gd name="T0" fmla="*/ 406 w 3299"/>
                <a:gd name="T1" fmla="*/ 0 h 3250"/>
                <a:gd name="T2" fmla="*/ 1671 w 3299"/>
                <a:gd name="T3" fmla="*/ 2485 h 3250"/>
                <a:gd name="T4" fmla="*/ 2137 w 3299"/>
                <a:gd name="T5" fmla="*/ 992 h 3250"/>
                <a:gd name="T6" fmla="*/ 3299 w 3299"/>
                <a:gd name="T7" fmla="*/ 3250 h 3250"/>
                <a:gd name="T8" fmla="*/ 374 w 3299"/>
                <a:gd name="T9" fmla="*/ 3250 h 3250"/>
                <a:gd name="T10" fmla="*/ 644 w 3299"/>
                <a:gd name="T11" fmla="*/ 3008 h 3250"/>
                <a:gd name="T12" fmla="*/ 0 w 3299"/>
                <a:gd name="T13" fmla="*/ 2681 h 3250"/>
                <a:gd name="T14" fmla="*/ 811 w 3299"/>
                <a:gd name="T15" fmla="*/ 2232 h 3250"/>
                <a:gd name="T16" fmla="*/ 406 w 3299"/>
                <a:gd name="T17" fmla="*/ 2007 h 3250"/>
                <a:gd name="T18" fmla="*/ 406 w 3299"/>
                <a:gd name="T19" fmla="*/ 1774 h 3250"/>
                <a:gd name="T20" fmla="*/ 406 w 3299"/>
                <a:gd name="T21" fmla="*/ 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99" h="3250">
                  <a:moveTo>
                    <a:pt x="406" y="0"/>
                  </a:moveTo>
                  <a:lnTo>
                    <a:pt x="1671" y="2485"/>
                  </a:lnTo>
                  <a:lnTo>
                    <a:pt x="2137" y="992"/>
                  </a:lnTo>
                  <a:lnTo>
                    <a:pt x="3299" y="3250"/>
                  </a:lnTo>
                  <a:lnTo>
                    <a:pt x="374" y="3250"/>
                  </a:lnTo>
                  <a:lnTo>
                    <a:pt x="644" y="3008"/>
                  </a:lnTo>
                  <a:lnTo>
                    <a:pt x="0" y="2681"/>
                  </a:lnTo>
                  <a:lnTo>
                    <a:pt x="811" y="2232"/>
                  </a:lnTo>
                  <a:lnTo>
                    <a:pt x="406" y="2007"/>
                  </a:lnTo>
                  <a:lnTo>
                    <a:pt x="406" y="1774"/>
                  </a:lnTo>
                  <a:lnTo>
                    <a:pt x="406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17"/>
            <p:cNvSpPr>
              <a:spLocks/>
            </p:cNvSpPr>
            <p:nvPr/>
          </p:nvSpPr>
          <p:spPr bwMode="auto">
            <a:xfrm>
              <a:off x="3694113" y="1674813"/>
              <a:ext cx="1595438" cy="1847850"/>
            </a:xfrm>
            <a:custGeom>
              <a:avLst/>
              <a:gdLst>
                <a:gd name="T0" fmla="*/ 1476 w 3014"/>
                <a:gd name="T1" fmla="*/ 902 h 3491"/>
                <a:gd name="T2" fmla="*/ 1974 w 3014"/>
                <a:gd name="T3" fmla="*/ 0 h 3491"/>
                <a:gd name="T4" fmla="*/ 3014 w 3014"/>
                <a:gd name="T5" fmla="*/ 2127 h 3491"/>
                <a:gd name="T6" fmla="*/ 2238 w 3014"/>
                <a:gd name="T7" fmla="*/ 3491 h 3491"/>
                <a:gd name="T8" fmla="*/ 0 w 3014"/>
                <a:gd name="T9" fmla="*/ 3459 h 3491"/>
                <a:gd name="T10" fmla="*/ 1476 w 3014"/>
                <a:gd name="T11" fmla="*/ 902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14" h="3491">
                  <a:moveTo>
                    <a:pt x="1476" y="902"/>
                  </a:moveTo>
                  <a:lnTo>
                    <a:pt x="1974" y="0"/>
                  </a:lnTo>
                  <a:lnTo>
                    <a:pt x="3014" y="2127"/>
                  </a:lnTo>
                  <a:lnTo>
                    <a:pt x="2238" y="3491"/>
                  </a:lnTo>
                  <a:lnTo>
                    <a:pt x="0" y="3459"/>
                  </a:lnTo>
                  <a:lnTo>
                    <a:pt x="1476" y="9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18"/>
            <p:cNvSpPr>
              <a:spLocks/>
            </p:cNvSpPr>
            <p:nvPr/>
          </p:nvSpPr>
          <p:spPr bwMode="auto">
            <a:xfrm>
              <a:off x="4572000" y="1674813"/>
              <a:ext cx="717550" cy="1847850"/>
            </a:xfrm>
            <a:custGeom>
              <a:avLst/>
              <a:gdLst>
                <a:gd name="T0" fmla="*/ 315 w 1355"/>
                <a:gd name="T1" fmla="*/ 0 h 3491"/>
                <a:gd name="T2" fmla="*/ 1355 w 1355"/>
                <a:gd name="T3" fmla="*/ 2127 h 3491"/>
                <a:gd name="T4" fmla="*/ 579 w 1355"/>
                <a:gd name="T5" fmla="*/ 3491 h 3491"/>
                <a:gd name="T6" fmla="*/ 547 w 1355"/>
                <a:gd name="T7" fmla="*/ 3457 h 3491"/>
                <a:gd name="T8" fmla="*/ 493 w 1355"/>
                <a:gd name="T9" fmla="*/ 3370 h 3491"/>
                <a:gd name="T10" fmla="*/ 448 w 1355"/>
                <a:gd name="T11" fmla="*/ 3268 h 3491"/>
                <a:gd name="T12" fmla="*/ 409 w 1355"/>
                <a:gd name="T13" fmla="*/ 3157 h 3491"/>
                <a:gd name="T14" fmla="*/ 359 w 1355"/>
                <a:gd name="T15" fmla="*/ 2983 h 3491"/>
                <a:gd name="T16" fmla="*/ 305 w 1355"/>
                <a:gd name="T17" fmla="*/ 2817 h 3491"/>
                <a:gd name="T18" fmla="*/ 265 w 1355"/>
                <a:gd name="T19" fmla="*/ 2719 h 3491"/>
                <a:gd name="T20" fmla="*/ 241 w 1355"/>
                <a:gd name="T21" fmla="*/ 2677 h 3491"/>
                <a:gd name="T22" fmla="*/ 500 w 1355"/>
                <a:gd name="T23" fmla="*/ 2435 h 3491"/>
                <a:gd name="T24" fmla="*/ 0 w 1355"/>
                <a:gd name="T25" fmla="*/ 2169 h 3491"/>
                <a:gd name="T26" fmla="*/ 631 w 1355"/>
                <a:gd name="T27" fmla="*/ 1806 h 3491"/>
                <a:gd name="T28" fmla="*/ 315 w 1355"/>
                <a:gd name="T29" fmla="*/ 1625 h 3491"/>
                <a:gd name="T30" fmla="*/ 315 w 1355"/>
                <a:gd name="T31" fmla="*/ 1436 h 3491"/>
                <a:gd name="T32" fmla="*/ 315 w 1355"/>
                <a:gd name="T33" fmla="*/ 0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55" h="3491">
                  <a:moveTo>
                    <a:pt x="315" y="0"/>
                  </a:moveTo>
                  <a:lnTo>
                    <a:pt x="1355" y="2127"/>
                  </a:lnTo>
                  <a:lnTo>
                    <a:pt x="579" y="3491"/>
                  </a:lnTo>
                  <a:lnTo>
                    <a:pt x="547" y="3457"/>
                  </a:lnTo>
                  <a:lnTo>
                    <a:pt x="493" y="3370"/>
                  </a:lnTo>
                  <a:lnTo>
                    <a:pt x="448" y="3268"/>
                  </a:lnTo>
                  <a:lnTo>
                    <a:pt x="409" y="3157"/>
                  </a:lnTo>
                  <a:lnTo>
                    <a:pt x="359" y="2983"/>
                  </a:lnTo>
                  <a:lnTo>
                    <a:pt x="305" y="2817"/>
                  </a:lnTo>
                  <a:lnTo>
                    <a:pt x="265" y="2719"/>
                  </a:lnTo>
                  <a:lnTo>
                    <a:pt x="241" y="2677"/>
                  </a:lnTo>
                  <a:lnTo>
                    <a:pt x="500" y="2435"/>
                  </a:lnTo>
                  <a:lnTo>
                    <a:pt x="0" y="2169"/>
                  </a:lnTo>
                  <a:lnTo>
                    <a:pt x="631" y="1806"/>
                  </a:lnTo>
                  <a:lnTo>
                    <a:pt x="315" y="1625"/>
                  </a:lnTo>
                  <a:lnTo>
                    <a:pt x="315" y="1436"/>
                  </a:lnTo>
                  <a:lnTo>
                    <a:pt x="315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19"/>
            <p:cNvSpPr>
              <a:spLocks/>
            </p:cNvSpPr>
            <p:nvPr/>
          </p:nvSpPr>
          <p:spPr bwMode="auto">
            <a:xfrm>
              <a:off x="7059613" y="1679575"/>
              <a:ext cx="1447800" cy="1843088"/>
            </a:xfrm>
            <a:custGeom>
              <a:avLst/>
              <a:gdLst>
                <a:gd name="T0" fmla="*/ 1148 w 2736"/>
                <a:gd name="T1" fmla="*/ 922 h 3484"/>
                <a:gd name="T2" fmla="*/ 628 w 2736"/>
                <a:gd name="T3" fmla="*/ 0 h 3484"/>
                <a:gd name="T4" fmla="*/ 0 w 2736"/>
                <a:gd name="T5" fmla="*/ 1286 h 3484"/>
                <a:gd name="T6" fmla="*/ 711 w 2736"/>
                <a:gd name="T7" fmla="*/ 2685 h 3484"/>
                <a:gd name="T8" fmla="*/ 1130 w 2736"/>
                <a:gd name="T9" fmla="*/ 3484 h 3484"/>
                <a:gd name="T10" fmla="*/ 2736 w 2736"/>
                <a:gd name="T11" fmla="*/ 3484 h 3484"/>
                <a:gd name="T12" fmla="*/ 1148 w 2736"/>
                <a:gd name="T13" fmla="*/ 922 h 3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36" h="3484">
                  <a:moveTo>
                    <a:pt x="1148" y="922"/>
                  </a:moveTo>
                  <a:lnTo>
                    <a:pt x="628" y="0"/>
                  </a:lnTo>
                  <a:lnTo>
                    <a:pt x="0" y="1286"/>
                  </a:lnTo>
                  <a:lnTo>
                    <a:pt x="711" y="2685"/>
                  </a:lnTo>
                  <a:lnTo>
                    <a:pt x="1130" y="3484"/>
                  </a:lnTo>
                  <a:lnTo>
                    <a:pt x="2736" y="3484"/>
                  </a:lnTo>
                  <a:lnTo>
                    <a:pt x="1148" y="922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20"/>
            <p:cNvSpPr>
              <a:spLocks/>
            </p:cNvSpPr>
            <p:nvPr/>
          </p:nvSpPr>
          <p:spPr bwMode="auto">
            <a:xfrm>
              <a:off x="7059613" y="1679575"/>
              <a:ext cx="393700" cy="1257300"/>
            </a:xfrm>
            <a:custGeom>
              <a:avLst/>
              <a:gdLst>
                <a:gd name="T0" fmla="*/ 628 w 743"/>
                <a:gd name="T1" fmla="*/ 0 h 2377"/>
                <a:gd name="T2" fmla="*/ 0 w 743"/>
                <a:gd name="T3" fmla="*/ 1286 h 2377"/>
                <a:gd name="T4" fmla="*/ 554 w 743"/>
                <a:gd name="T5" fmla="*/ 2377 h 2377"/>
                <a:gd name="T6" fmla="*/ 743 w 743"/>
                <a:gd name="T7" fmla="*/ 2078 h 2377"/>
                <a:gd name="T8" fmla="*/ 517 w 743"/>
                <a:gd name="T9" fmla="*/ 1707 h 2377"/>
                <a:gd name="T10" fmla="*/ 716 w 743"/>
                <a:gd name="T11" fmla="*/ 1497 h 2377"/>
                <a:gd name="T12" fmla="*/ 482 w 743"/>
                <a:gd name="T13" fmla="*/ 1331 h 2377"/>
                <a:gd name="T14" fmla="*/ 628 w 743"/>
                <a:gd name="T15" fmla="*/ 0 h 2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43" h="2377">
                  <a:moveTo>
                    <a:pt x="628" y="0"/>
                  </a:moveTo>
                  <a:lnTo>
                    <a:pt x="0" y="1286"/>
                  </a:lnTo>
                  <a:lnTo>
                    <a:pt x="554" y="2377"/>
                  </a:lnTo>
                  <a:lnTo>
                    <a:pt x="743" y="2078"/>
                  </a:lnTo>
                  <a:lnTo>
                    <a:pt x="517" y="1707"/>
                  </a:lnTo>
                  <a:lnTo>
                    <a:pt x="716" y="1497"/>
                  </a:lnTo>
                  <a:lnTo>
                    <a:pt x="482" y="1331"/>
                  </a:lnTo>
                  <a:lnTo>
                    <a:pt x="6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" name="Rectangle 33"/>
            <p:cNvSpPr>
              <a:spLocks noChangeArrowheads="1"/>
            </p:cNvSpPr>
            <p:nvPr/>
          </p:nvSpPr>
          <p:spPr bwMode="auto">
            <a:xfrm>
              <a:off x="3694113" y="3505200"/>
              <a:ext cx="4813300" cy="25400"/>
            </a:xfrm>
            <a:prstGeom prst="rect">
              <a:avLst/>
            </a:prstGeom>
            <a:solidFill>
              <a:srgbClr val="B1B1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86" name="Freeform 10"/>
          <p:cNvSpPr>
            <a:spLocks/>
          </p:cNvSpPr>
          <p:nvPr/>
        </p:nvSpPr>
        <p:spPr bwMode="auto">
          <a:xfrm>
            <a:off x="6987944" y="259097"/>
            <a:ext cx="376918" cy="145971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7" name="Freeform 10"/>
          <p:cNvSpPr>
            <a:spLocks/>
          </p:cNvSpPr>
          <p:nvPr/>
        </p:nvSpPr>
        <p:spPr bwMode="auto">
          <a:xfrm>
            <a:off x="7520563" y="460158"/>
            <a:ext cx="280412" cy="108597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841" y="-127402"/>
            <a:ext cx="1565671" cy="91780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D9A6B8E-6DFF-244E-870F-F85F7124A3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496" y="2796628"/>
            <a:ext cx="11023600" cy="187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79929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" name="그룹 159"/>
          <p:cNvGrpSpPr/>
          <p:nvPr/>
        </p:nvGrpSpPr>
        <p:grpSpPr>
          <a:xfrm>
            <a:off x="10045331" y="465336"/>
            <a:ext cx="1015315" cy="268103"/>
            <a:chOff x="8847791" y="-932246"/>
            <a:chExt cx="1015315" cy="268103"/>
          </a:xfrm>
        </p:grpSpPr>
        <p:sp>
          <p:nvSpPr>
            <p:cNvPr id="42" name="Rectangle 13"/>
            <p:cNvSpPr>
              <a:spLocks noChangeArrowheads="1"/>
            </p:cNvSpPr>
            <p:nvPr/>
          </p:nvSpPr>
          <p:spPr bwMode="auto">
            <a:xfrm flipH="1">
              <a:off x="9765140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Rectangle 14"/>
            <p:cNvSpPr>
              <a:spLocks noChangeArrowheads="1"/>
            </p:cNvSpPr>
            <p:nvPr/>
          </p:nvSpPr>
          <p:spPr bwMode="auto">
            <a:xfrm flipH="1">
              <a:off x="977151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Rectangle 15"/>
            <p:cNvSpPr>
              <a:spLocks noChangeArrowheads="1"/>
            </p:cNvSpPr>
            <p:nvPr/>
          </p:nvSpPr>
          <p:spPr bwMode="auto">
            <a:xfrm flipH="1">
              <a:off x="9777893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Rectangle 16"/>
            <p:cNvSpPr>
              <a:spLocks noChangeArrowheads="1"/>
            </p:cNvSpPr>
            <p:nvPr/>
          </p:nvSpPr>
          <p:spPr bwMode="auto">
            <a:xfrm flipH="1">
              <a:off x="9784269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Rectangle 17"/>
            <p:cNvSpPr>
              <a:spLocks noChangeArrowheads="1"/>
            </p:cNvSpPr>
            <p:nvPr/>
          </p:nvSpPr>
          <p:spPr bwMode="auto">
            <a:xfrm flipH="1">
              <a:off x="979035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Rectangle 18"/>
            <p:cNvSpPr>
              <a:spLocks noChangeArrowheads="1"/>
            </p:cNvSpPr>
            <p:nvPr/>
          </p:nvSpPr>
          <p:spPr bwMode="auto">
            <a:xfrm flipH="1">
              <a:off x="979673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Rectangle 19"/>
            <p:cNvSpPr>
              <a:spLocks noChangeArrowheads="1"/>
            </p:cNvSpPr>
            <p:nvPr/>
          </p:nvSpPr>
          <p:spPr bwMode="auto">
            <a:xfrm flipH="1">
              <a:off x="980281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" name="Rectangle 20"/>
            <p:cNvSpPr>
              <a:spLocks noChangeArrowheads="1"/>
            </p:cNvSpPr>
            <p:nvPr/>
          </p:nvSpPr>
          <p:spPr bwMode="auto">
            <a:xfrm flipH="1">
              <a:off x="980919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" name="Rectangle 21"/>
            <p:cNvSpPr>
              <a:spLocks noChangeArrowheads="1"/>
            </p:cNvSpPr>
            <p:nvPr/>
          </p:nvSpPr>
          <p:spPr bwMode="auto">
            <a:xfrm flipH="1">
              <a:off x="9815572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" name="Rectangle 22"/>
            <p:cNvSpPr>
              <a:spLocks noChangeArrowheads="1"/>
            </p:cNvSpPr>
            <p:nvPr/>
          </p:nvSpPr>
          <p:spPr bwMode="auto">
            <a:xfrm flipH="1">
              <a:off x="982165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" name="Rectangle 23"/>
            <p:cNvSpPr>
              <a:spLocks noChangeArrowheads="1"/>
            </p:cNvSpPr>
            <p:nvPr/>
          </p:nvSpPr>
          <p:spPr bwMode="auto">
            <a:xfrm flipH="1">
              <a:off x="982803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" name="Rectangle 24"/>
            <p:cNvSpPr>
              <a:spLocks noChangeArrowheads="1"/>
            </p:cNvSpPr>
            <p:nvPr/>
          </p:nvSpPr>
          <p:spPr bwMode="auto">
            <a:xfrm flipH="1">
              <a:off x="983441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" name="Rectangle 25"/>
            <p:cNvSpPr>
              <a:spLocks noChangeArrowheads="1"/>
            </p:cNvSpPr>
            <p:nvPr/>
          </p:nvSpPr>
          <p:spPr bwMode="auto">
            <a:xfrm flipH="1">
              <a:off x="984049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" name="Rectangle 26"/>
            <p:cNvSpPr>
              <a:spLocks noChangeArrowheads="1"/>
            </p:cNvSpPr>
            <p:nvPr/>
          </p:nvSpPr>
          <p:spPr bwMode="auto">
            <a:xfrm flipH="1">
              <a:off x="984687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6" name="Rectangle 27"/>
            <p:cNvSpPr>
              <a:spLocks noChangeArrowheads="1"/>
            </p:cNvSpPr>
            <p:nvPr/>
          </p:nvSpPr>
          <p:spPr bwMode="auto">
            <a:xfrm flipH="1">
              <a:off x="9853251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7" name="Rectangle 28"/>
            <p:cNvSpPr>
              <a:spLocks noChangeArrowheads="1"/>
            </p:cNvSpPr>
            <p:nvPr/>
          </p:nvSpPr>
          <p:spPr bwMode="auto">
            <a:xfrm flipH="1">
              <a:off x="985933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8" name="Freeform 29"/>
            <p:cNvSpPr>
              <a:spLocks/>
            </p:cNvSpPr>
            <p:nvPr/>
          </p:nvSpPr>
          <p:spPr bwMode="auto">
            <a:xfrm flipH="1">
              <a:off x="8865181" y="-804716"/>
              <a:ext cx="320855" cy="53911"/>
            </a:xfrm>
            <a:custGeom>
              <a:avLst/>
              <a:gdLst>
                <a:gd name="T0" fmla="*/ 0 w 3320"/>
                <a:gd name="T1" fmla="*/ 559 h 559"/>
                <a:gd name="T2" fmla="*/ 3320 w 3320"/>
                <a:gd name="T3" fmla="*/ 559 h 559"/>
                <a:gd name="T4" fmla="*/ 3314 w 3320"/>
                <a:gd name="T5" fmla="*/ 521 h 559"/>
                <a:gd name="T6" fmla="*/ 3297 w 3320"/>
                <a:gd name="T7" fmla="*/ 446 h 559"/>
                <a:gd name="T8" fmla="*/ 3268 w 3320"/>
                <a:gd name="T9" fmla="*/ 373 h 559"/>
                <a:gd name="T10" fmla="*/ 3231 w 3320"/>
                <a:gd name="T11" fmla="*/ 302 h 559"/>
                <a:gd name="T12" fmla="*/ 3185 w 3320"/>
                <a:gd name="T13" fmla="*/ 232 h 559"/>
                <a:gd name="T14" fmla="*/ 3130 w 3320"/>
                <a:gd name="T15" fmla="*/ 162 h 559"/>
                <a:gd name="T16" fmla="*/ 3065 w 3320"/>
                <a:gd name="T17" fmla="*/ 96 h 559"/>
                <a:gd name="T18" fmla="*/ 2992 w 3320"/>
                <a:gd name="T19" fmla="*/ 31 h 559"/>
                <a:gd name="T20" fmla="*/ 2953 w 3320"/>
                <a:gd name="T21" fmla="*/ 0 h 559"/>
                <a:gd name="T22" fmla="*/ 0 w 3320"/>
                <a:gd name="T23" fmla="*/ 0 h 559"/>
                <a:gd name="T24" fmla="*/ 0 w 3320"/>
                <a:gd name="T25" fmla="*/ 559 h 559"/>
                <a:gd name="T26" fmla="*/ 0 w 3320"/>
                <a:gd name="T27" fmla="*/ 559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20" h="559">
                  <a:moveTo>
                    <a:pt x="0" y="559"/>
                  </a:moveTo>
                  <a:lnTo>
                    <a:pt x="3320" y="559"/>
                  </a:lnTo>
                  <a:lnTo>
                    <a:pt x="3314" y="521"/>
                  </a:lnTo>
                  <a:lnTo>
                    <a:pt x="3297" y="446"/>
                  </a:lnTo>
                  <a:lnTo>
                    <a:pt x="3268" y="373"/>
                  </a:lnTo>
                  <a:lnTo>
                    <a:pt x="3231" y="302"/>
                  </a:lnTo>
                  <a:lnTo>
                    <a:pt x="3185" y="232"/>
                  </a:lnTo>
                  <a:lnTo>
                    <a:pt x="3130" y="162"/>
                  </a:lnTo>
                  <a:lnTo>
                    <a:pt x="3065" y="96"/>
                  </a:lnTo>
                  <a:lnTo>
                    <a:pt x="2992" y="31"/>
                  </a:lnTo>
                  <a:lnTo>
                    <a:pt x="2953" y="0"/>
                  </a:lnTo>
                  <a:lnTo>
                    <a:pt x="0" y="0"/>
                  </a:lnTo>
                  <a:lnTo>
                    <a:pt x="0" y="559"/>
                  </a:lnTo>
                  <a:lnTo>
                    <a:pt x="0" y="559"/>
                  </a:lnTo>
                  <a:close/>
                </a:path>
              </a:pathLst>
            </a:custGeom>
            <a:solidFill>
              <a:srgbClr val="ABB1B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9" name="Freeform 30"/>
            <p:cNvSpPr>
              <a:spLocks/>
            </p:cNvSpPr>
            <p:nvPr/>
          </p:nvSpPr>
          <p:spPr bwMode="auto">
            <a:xfrm flipH="1">
              <a:off x="8914744" y="-850511"/>
              <a:ext cx="250423" cy="45795"/>
            </a:xfrm>
            <a:custGeom>
              <a:avLst/>
              <a:gdLst>
                <a:gd name="T0" fmla="*/ 0 w 2592"/>
                <a:gd name="T1" fmla="*/ 474 h 474"/>
                <a:gd name="T2" fmla="*/ 2592 w 2592"/>
                <a:gd name="T3" fmla="*/ 474 h 474"/>
                <a:gd name="T4" fmla="*/ 2587 w 2592"/>
                <a:gd name="T5" fmla="*/ 442 h 474"/>
                <a:gd name="T6" fmla="*/ 2573 w 2592"/>
                <a:gd name="T7" fmla="*/ 379 h 474"/>
                <a:gd name="T8" fmla="*/ 2551 w 2592"/>
                <a:gd name="T9" fmla="*/ 317 h 474"/>
                <a:gd name="T10" fmla="*/ 2523 w 2592"/>
                <a:gd name="T11" fmla="*/ 256 h 474"/>
                <a:gd name="T12" fmla="*/ 2466 w 2592"/>
                <a:gd name="T13" fmla="*/ 167 h 474"/>
                <a:gd name="T14" fmla="*/ 2367 w 2592"/>
                <a:gd name="T15" fmla="*/ 55 h 474"/>
                <a:gd name="T16" fmla="*/ 2305 w 2592"/>
                <a:gd name="T17" fmla="*/ 0 h 474"/>
                <a:gd name="T18" fmla="*/ 0 w 2592"/>
                <a:gd name="T19" fmla="*/ 0 h 474"/>
                <a:gd name="T20" fmla="*/ 0 w 2592"/>
                <a:gd name="T21" fmla="*/ 474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92" h="474">
                  <a:moveTo>
                    <a:pt x="0" y="474"/>
                  </a:moveTo>
                  <a:lnTo>
                    <a:pt x="2592" y="474"/>
                  </a:lnTo>
                  <a:lnTo>
                    <a:pt x="2587" y="442"/>
                  </a:lnTo>
                  <a:lnTo>
                    <a:pt x="2573" y="379"/>
                  </a:lnTo>
                  <a:lnTo>
                    <a:pt x="2551" y="317"/>
                  </a:lnTo>
                  <a:lnTo>
                    <a:pt x="2523" y="256"/>
                  </a:lnTo>
                  <a:lnTo>
                    <a:pt x="2466" y="167"/>
                  </a:lnTo>
                  <a:lnTo>
                    <a:pt x="2367" y="55"/>
                  </a:lnTo>
                  <a:lnTo>
                    <a:pt x="2305" y="0"/>
                  </a:lnTo>
                  <a:lnTo>
                    <a:pt x="0" y="0"/>
                  </a:lnTo>
                  <a:lnTo>
                    <a:pt x="0" y="474"/>
                  </a:lnTo>
                  <a:close/>
                </a:path>
              </a:pathLst>
            </a:custGeom>
            <a:solidFill>
              <a:srgbClr val="D1D7E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Freeform 31"/>
            <p:cNvSpPr>
              <a:spLocks/>
            </p:cNvSpPr>
            <p:nvPr/>
          </p:nvSpPr>
          <p:spPr bwMode="auto">
            <a:xfrm flipH="1">
              <a:off x="8958221" y="-888190"/>
              <a:ext cx="189846" cy="37679"/>
            </a:xfrm>
            <a:custGeom>
              <a:avLst/>
              <a:gdLst>
                <a:gd name="T0" fmla="*/ 0 w 1963"/>
                <a:gd name="T1" fmla="*/ 389 h 389"/>
                <a:gd name="T2" fmla="*/ 1963 w 1963"/>
                <a:gd name="T3" fmla="*/ 389 h 389"/>
                <a:gd name="T4" fmla="*/ 1957 w 1963"/>
                <a:gd name="T5" fmla="*/ 337 h 389"/>
                <a:gd name="T6" fmla="*/ 1924 w 1963"/>
                <a:gd name="T7" fmla="*/ 235 h 389"/>
                <a:gd name="T8" fmla="*/ 1869 w 1963"/>
                <a:gd name="T9" fmla="*/ 137 h 389"/>
                <a:gd name="T10" fmla="*/ 1793 w 1963"/>
                <a:gd name="T11" fmla="*/ 45 h 389"/>
                <a:gd name="T12" fmla="*/ 1747 w 1963"/>
                <a:gd name="T13" fmla="*/ 0 h 389"/>
                <a:gd name="T14" fmla="*/ 0 w 1963"/>
                <a:gd name="T15" fmla="*/ 0 h 389"/>
                <a:gd name="T16" fmla="*/ 0 w 1963"/>
                <a:gd name="T17" fmla="*/ 389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3" h="389">
                  <a:moveTo>
                    <a:pt x="0" y="389"/>
                  </a:moveTo>
                  <a:lnTo>
                    <a:pt x="1963" y="389"/>
                  </a:lnTo>
                  <a:lnTo>
                    <a:pt x="1957" y="337"/>
                  </a:lnTo>
                  <a:lnTo>
                    <a:pt x="1924" y="235"/>
                  </a:lnTo>
                  <a:lnTo>
                    <a:pt x="1869" y="137"/>
                  </a:lnTo>
                  <a:lnTo>
                    <a:pt x="1793" y="45"/>
                  </a:lnTo>
                  <a:lnTo>
                    <a:pt x="1747" y="0"/>
                  </a:lnTo>
                  <a:lnTo>
                    <a:pt x="0" y="0"/>
                  </a:lnTo>
                  <a:lnTo>
                    <a:pt x="0" y="389"/>
                  </a:lnTo>
                  <a:close/>
                </a:path>
              </a:pathLst>
            </a:custGeom>
            <a:solidFill>
              <a:srgbClr val="E9ECF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Rectangle 32"/>
            <p:cNvSpPr>
              <a:spLocks noChangeArrowheads="1"/>
            </p:cNvSpPr>
            <p:nvPr/>
          </p:nvSpPr>
          <p:spPr bwMode="auto">
            <a:xfrm flipH="1">
              <a:off x="9602828" y="-783847"/>
              <a:ext cx="125501" cy="62896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" name="Rectangle 33"/>
            <p:cNvSpPr>
              <a:spLocks noChangeArrowheads="1"/>
            </p:cNvSpPr>
            <p:nvPr/>
          </p:nvSpPr>
          <p:spPr bwMode="auto">
            <a:xfrm flipH="1">
              <a:off x="9226034" y="-783847"/>
              <a:ext cx="125501" cy="62896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" name="Rectangle 34"/>
            <p:cNvSpPr>
              <a:spLocks noChangeArrowheads="1"/>
            </p:cNvSpPr>
            <p:nvPr/>
          </p:nvSpPr>
          <p:spPr bwMode="auto">
            <a:xfrm flipH="1">
              <a:off x="9711229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4" name="Rectangle 35"/>
            <p:cNvSpPr>
              <a:spLocks noChangeArrowheads="1"/>
            </p:cNvSpPr>
            <p:nvPr/>
          </p:nvSpPr>
          <p:spPr bwMode="auto">
            <a:xfrm flipH="1">
              <a:off x="9694998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" name="Rectangle 36"/>
            <p:cNvSpPr>
              <a:spLocks noChangeArrowheads="1"/>
            </p:cNvSpPr>
            <p:nvPr/>
          </p:nvSpPr>
          <p:spPr bwMode="auto">
            <a:xfrm flipH="1">
              <a:off x="9678477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" name="Rectangle 37"/>
            <p:cNvSpPr>
              <a:spLocks noChangeArrowheads="1"/>
            </p:cNvSpPr>
            <p:nvPr/>
          </p:nvSpPr>
          <p:spPr bwMode="auto">
            <a:xfrm flipH="1">
              <a:off x="9662246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7" name="Rectangle 38"/>
            <p:cNvSpPr>
              <a:spLocks noChangeArrowheads="1"/>
            </p:cNvSpPr>
            <p:nvPr/>
          </p:nvSpPr>
          <p:spPr bwMode="auto">
            <a:xfrm flipH="1">
              <a:off x="9645725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8" name="Rectangle 39"/>
            <p:cNvSpPr>
              <a:spLocks noChangeArrowheads="1"/>
            </p:cNvSpPr>
            <p:nvPr/>
          </p:nvSpPr>
          <p:spPr bwMode="auto">
            <a:xfrm flipH="1">
              <a:off x="9629204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9" name="Rectangle 40"/>
            <p:cNvSpPr>
              <a:spLocks noChangeArrowheads="1"/>
            </p:cNvSpPr>
            <p:nvPr/>
          </p:nvSpPr>
          <p:spPr bwMode="auto">
            <a:xfrm flipH="1">
              <a:off x="9612973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0" name="Rectangle 41"/>
            <p:cNvSpPr>
              <a:spLocks noChangeArrowheads="1"/>
            </p:cNvSpPr>
            <p:nvPr/>
          </p:nvSpPr>
          <p:spPr bwMode="auto">
            <a:xfrm flipH="1">
              <a:off x="9414141" y="-847033"/>
              <a:ext cx="125501" cy="63185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1" name="Rectangle 42"/>
            <p:cNvSpPr>
              <a:spLocks noChangeArrowheads="1"/>
            </p:cNvSpPr>
            <p:nvPr/>
          </p:nvSpPr>
          <p:spPr bwMode="auto">
            <a:xfrm flipH="1">
              <a:off x="9522832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2" name="Rectangle 43"/>
            <p:cNvSpPr>
              <a:spLocks noChangeArrowheads="1"/>
            </p:cNvSpPr>
            <p:nvPr/>
          </p:nvSpPr>
          <p:spPr bwMode="auto">
            <a:xfrm flipH="1">
              <a:off x="9506601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3" name="Rectangle 44"/>
            <p:cNvSpPr>
              <a:spLocks noChangeArrowheads="1"/>
            </p:cNvSpPr>
            <p:nvPr/>
          </p:nvSpPr>
          <p:spPr bwMode="auto">
            <a:xfrm flipH="1">
              <a:off x="9490370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4" name="Rectangle 45"/>
            <p:cNvSpPr>
              <a:spLocks noChangeArrowheads="1"/>
            </p:cNvSpPr>
            <p:nvPr/>
          </p:nvSpPr>
          <p:spPr bwMode="auto">
            <a:xfrm flipH="1">
              <a:off x="9473849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5" name="Rectangle 46"/>
            <p:cNvSpPr>
              <a:spLocks noChangeArrowheads="1"/>
            </p:cNvSpPr>
            <p:nvPr/>
          </p:nvSpPr>
          <p:spPr bwMode="auto">
            <a:xfrm flipH="1">
              <a:off x="9457328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6" name="Rectangle 47"/>
            <p:cNvSpPr>
              <a:spLocks noChangeArrowheads="1"/>
            </p:cNvSpPr>
            <p:nvPr/>
          </p:nvSpPr>
          <p:spPr bwMode="auto">
            <a:xfrm flipH="1">
              <a:off x="9440807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7" name="Rectangle 48"/>
            <p:cNvSpPr>
              <a:spLocks noChangeArrowheads="1"/>
            </p:cNvSpPr>
            <p:nvPr/>
          </p:nvSpPr>
          <p:spPr bwMode="auto">
            <a:xfrm flipH="1">
              <a:off x="9424576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8" name="Rectangle 49"/>
            <p:cNvSpPr>
              <a:spLocks noChangeArrowheads="1"/>
            </p:cNvSpPr>
            <p:nvPr/>
          </p:nvSpPr>
          <p:spPr bwMode="auto">
            <a:xfrm flipH="1">
              <a:off x="9477037" y="-783847"/>
              <a:ext cx="125501" cy="62896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9" name="Rectangle 50"/>
            <p:cNvSpPr>
              <a:spLocks noChangeArrowheads="1"/>
            </p:cNvSpPr>
            <p:nvPr/>
          </p:nvSpPr>
          <p:spPr bwMode="auto">
            <a:xfrm flipH="1">
              <a:off x="9585728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0" name="Rectangle 51"/>
            <p:cNvSpPr>
              <a:spLocks noChangeArrowheads="1"/>
            </p:cNvSpPr>
            <p:nvPr/>
          </p:nvSpPr>
          <p:spPr bwMode="auto">
            <a:xfrm flipH="1">
              <a:off x="9569207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1" name="Rectangle 52"/>
            <p:cNvSpPr>
              <a:spLocks noChangeArrowheads="1"/>
            </p:cNvSpPr>
            <p:nvPr/>
          </p:nvSpPr>
          <p:spPr bwMode="auto">
            <a:xfrm flipH="1">
              <a:off x="9552976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2" name="Rectangle 53"/>
            <p:cNvSpPr>
              <a:spLocks noChangeArrowheads="1"/>
            </p:cNvSpPr>
            <p:nvPr/>
          </p:nvSpPr>
          <p:spPr bwMode="auto">
            <a:xfrm flipH="1">
              <a:off x="9536744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3" name="Rectangle 54"/>
            <p:cNvSpPr>
              <a:spLocks noChangeArrowheads="1"/>
            </p:cNvSpPr>
            <p:nvPr/>
          </p:nvSpPr>
          <p:spPr bwMode="auto">
            <a:xfrm flipH="1">
              <a:off x="9520223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4" name="Rectangle 55"/>
            <p:cNvSpPr>
              <a:spLocks noChangeArrowheads="1"/>
            </p:cNvSpPr>
            <p:nvPr/>
          </p:nvSpPr>
          <p:spPr bwMode="auto">
            <a:xfrm flipH="1">
              <a:off x="9503702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5" name="Rectangle 56"/>
            <p:cNvSpPr>
              <a:spLocks noChangeArrowheads="1"/>
            </p:cNvSpPr>
            <p:nvPr/>
          </p:nvSpPr>
          <p:spPr bwMode="auto">
            <a:xfrm flipH="1">
              <a:off x="9487181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6" name="Rectangle 57"/>
            <p:cNvSpPr>
              <a:spLocks noChangeArrowheads="1"/>
            </p:cNvSpPr>
            <p:nvPr/>
          </p:nvSpPr>
          <p:spPr bwMode="auto">
            <a:xfrm flipH="1">
              <a:off x="9288930" y="-847033"/>
              <a:ext cx="125212" cy="63185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7" name="Rectangle 58"/>
            <p:cNvSpPr>
              <a:spLocks noChangeArrowheads="1"/>
            </p:cNvSpPr>
            <p:nvPr/>
          </p:nvSpPr>
          <p:spPr bwMode="auto">
            <a:xfrm flipH="1">
              <a:off x="9397331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8" name="Rectangle 59"/>
            <p:cNvSpPr>
              <a:spLocks noChangeArrowheads="1"/>
            </p:cNvSpPr>
            <p:nvPr/>
          </p:nvSpPr>
          <p:spPr bwMode="auto">
            <a:xfrm flipH="1">
              <a:off x="938109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9" name="Rectangle 60"/>
            <p:cNvSpPr>
              <a:spLocks noChangeArrowheads="1"/>
            </p:cNvSpPr>
            <p:nvPr/>
          </p:nvSpPr>
          <p:spPr bwMode="auto">
            <a:xfrm flipH="1">
              <a:off x="936457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0" name="Rectangle 61"/>
            <p:cNvSpPr>
              <a:spLocks noChangeArrowheads="1"/>
            </p:cNvSpPr>
            <p:nvPr/>
          </p:nvSpPr>
          <p:spPr bwMode="auto">
            <a:xfrm flipH="1">
              <a:off x="9348058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1" name="Rectangle 62"/>
            <p:cNvSpPr>
              <a:spLocks noChangeArrowheads="1"/>
            </p:cNvSpPr>
            <p:nvPr/>
          </p:nvSpPr>
          <p:spPr bwMode="auto">
            <a:xfrm flipH="1">
              <a:off x="9331826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" name="Rectangle 63"/>
            <p:cNvSpPr>
              <a:spLocks noChangeArrowheads="1"/>
            </p:cNvSpPr>
            <p:nvPr/>
          </p:nvSpPr>
          <p:spPr bwMode="auto">
            <a:xfrm flipH="1">
              <a:off x="9315305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3" name="Rectangle 64"/>
            <p:cNvSpPr>
              <a:spLocks noChangeArrowheads="1"/>
            </p:cNvSpPr>
            <p:nvPr/>
          </p:nvSpPr>
          <p:spPr bwMode="auto">
            <a:xfrm flipH="1">
              <a:off x="9299074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4" name="Rectangle 65"/>
            <p:cNvSpPr>
              <a:spLocks noChangeArrowheads="1"/>
            </p:cNvSpPr>
            <p:nvPr/>
          </p:nvSpPr>
          <p:spPr bwMode="auto">
            <a:xfrm flipH="1">
              <a:off x="9351536" y="-783847"/>
              <a:ext cx="125501" cy="62896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5" name="Rectangle 66"/>
            <p:cNvSpPr>
              <a:spLocks noChangeArrowheads="1"/>
            </p:cNvSpPr>
            <p:nvPr/>
          </p:nvSpPr>
          <p:spPr bwMode="auto">
            <a:xfrm flipH="1">
              <a:off x="9460226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6" name="Rectangle 67"/>
            <p:cNvSpPr>
              <a:spLocks noChangeArrowheads="1"/>
            </p:cNvSpPr>
            <p:nvPr/>
          </p:nvSpPr>
          <p:spPr bwMode="auto">
            <a:xfrm flipH="1">
              <a:off x="9443995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7" name="Rectangle 68"/>
            <p:cNvSpPr>
              <a:spLocks noChangeArrowheads="1"/>
            </p:cNvSpPr>
            <p:nvPr/>
          </p:nvSpPr>
          <p:spPr bwMode="auto">
            <a:xfrm flipH="1">
              <a:off x="9427474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8" name="Rectangle 69"/>
            <p:cNvSpPr>
              <a:spLocks noChangeArrowheads="1"/>
            </p:cNvSpPr>
            <p:nvPr/>
          </p:nvSpPr>
          <p:spPr bwMode="auto">
            <a:xfrm flipH="1">
              <a:off x="9410953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9" name="Rectangle 70"/>
            <p:cNvSpPr>
              <a:spLocks noChangeArrowheads="1"/>
            </p:cNvSpPr>
            <p:nvPr/>
          </p:nvSpPr>
          <p:spPr bwMode="auto">
            <a:xfrm flipH="1">
              <a:off x="9394432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0" name="Rectangle 71"/>
            <p:cNvSpPr>
              <a:spLocks noChangeArrowheads="1"/>
            </p:cNvSpPr>
            <p:nvPr/>
          </p:nvSpPr>
          <p:spPr bwMode="auto">
            <a:xfrm flipH="1">
              <a:off x="9377911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1" name="Rectangle 72"/>
            <p:cNvSpPr>
              <a:spLocks noChangeArrowheads="1"/>
            </p:cNvSpPr>
            <p:nvPr/>
          </p:nvSpPr>
          <p:spPr bwMode="auto">
            <a:xfrm flipH="1">
              <a:off x="9361970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2" name="Rectangle 73"/>
            <p:cNvSpPr>
              <a:spLocks noChangeArrowheads="1"/>
            </p:cNvSpPr>
            <p:nvPr/>
          </p:nvSpPr>
          <p:spPr bwMode="auto">
            <a:xfrm flipH="1">
              <a:off x="9477037" y="-910218"/>
              <a:ext cx="125501" cy="63185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3" name="Rectangle 74"/>
            <p:cNvSpPr>
              <a:spLocks noChangeArrowheads="1"/>
            </p:cNvSpPr>
            <p:nvPr/>
          </p:nvSpPr>
          <p:spPr bwMode="auto">
            <a:xfrm flipH="1">
              <a:off x="9585728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4" name="Rectangle 75"/>
            <p:cNvSpPr>
              <a:spLocks noChangeArrowheads="1"/>
            </p:cNvSpPr>
            <p:nvPr/>
          </p:nvSpPr>
          <p:spPr bwMode="auto">
            <a:xfrm flipH="1">
              <a:off x="9569207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5" name="Rectangle 76"/>
            <p:cNvSpPr>
              <a:spLocks noChangeArrowheads="1"/>
            </p:cNvSpPr>
            <p:nvPr/>
          </p:nvSpPr>
          <p:spPr bwMode="auto">
            <a:xfrm flipH="1">
              <a:off x="9552976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6" name="Rectangle 77"/>
            <p:cNvSpPr>
              <a:spLocks noChangeArrowheads="1"/>
            </p:cNvSpPr>
            <p:nvPr/>
          </p:nvSpPr>
          <p:spPr bwMode="auto">
            <a:xfrm flipH="1">
              <a:off x="9536744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7" name="Rectangle 78"/>
            <p:cNvSpPr>
              <a:spLocks noChangeArrowheads="1"/>
            </p:cNvSpPr>
            <p:nvPr/>
          </p:nvSpPr>
          <p:spPr bwMode="auto">
            <a:xfrm flipH="1">
              <a:off x="9520223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8" name="Rectangle 79"/>
            <p:cNvSpPr>
              <a:spLocks noChangeArrowheads="1"/>
            </p:cNvSpPr>
            <p:nvPr/>
          </p:nvSpPr>
          <p:spPr bwMode="auto">
            <a:xfrm flipH="1">
              <a:off x="9503702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9" name="Rectangle 80"/>
            <p:cNvSpPr>
              <a:spLocks noChangeArrowheads="1"/>
            </p:cNvSpPr>
            <p:nvPr/>
          </p:nvSpPr>
          <p:spPr bwMode="auto">
            <a:xfrm flipH="1">
              <a:off x="9487181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0" name="Rectangle 81"/>
            <p:cNvSpPr>
              <a:spLocks noChangeArrowheads="1"/>
            </p:cNvSpPr>
            <p:nvPr/>
          </p:nvSpPr>
          <p:spPr bwMode="auto">
            <a:xfrm flipH="1">
              <a:off x="9334725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1" name="Rectangle 82"/>
            <p:cNvSpPr>
              <a:spLocks noChangeArrowheads="1"/>
            </p:cNvSpPr>
            <p:nvPr/>
          </p:nvSpPr>
          <p:spPr bwMode="auto">
            <a:xfrm flipH="1">
              <a:off x="9318204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2" name="Rectangle 83"/>
            <p:cNvSpPr>
              <a:spLocks noChangeArrowheads="1"/>
            </p:cNvSpPr>
            <p:nvPr/>
          </p:nvSpPr>
          <p:spPr bwMode="auto">
            <a:xfrm flipH="1">
              <a:off x="9301683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3" name="Rectangle 84"/>
            <p:cNvSpPr>
              <a:spLocks noChangeArrowheads="1"/>
            </p:cNvSpPr>
            <p:nvPr/>
          </p:nvSpPr>
          <p:spPr bwMode="auto">
            <a:xfrm flipH="1">
              <a:off x="9285452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4" name="Rectangle 85"/>
            <p:cNvSpPr>
              <a:spLocks noChangeArrowheads="1"/>
            </p:cNvSpPr>
            <p:nvPr/>
          </p:nvSpPr>
          <p:spPr bwMode="auto">
            <a:xfrm flipH="1">
              <a:off x="9268931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5" name="Rectangle 86"/>
            <p:cNvSpPr>
              <a:spLocks noChangeArrowheads="1"/>
            </p:cNvSpPr>
            <p:nvPr/>
          </p:nvSpPr>
          <p:spPr bwMode="auto">
            <a:xfrm flipH="1">
              <a:off x="9252700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6" name="Rectangle 87"/>
            <p:cNvSpPr>
              <a:spLocks noChangeArrowheads="1"/>
            </p:cNvSpPr>
            <p:nvPr/>
          </p:nvSpPr>
          <p:spPr bwMode="auto">
            <a:xfrm flipH="1">
              <a:off x="9236179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7" name="Rectangle 88"/>
            <p:cNvSpPr>
              <a:spLocks noChangeArrowheads="1"/>
            </p:cNvSpPr>
            <p:nvPr/>
          </p:nvSpPr>
          <p:spPr bwMode="auto">
            <a:xfrm flipH="1">
              <a:off x="9539933" y="-847033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8" name="Rectangle 89"/>
            <p:cNvSpPr>
              <a:spLocks noChangeArrowheads="1"/>
            </p:cNvSpPr>
            <p:nvPr/>
          </p:nvSpPr>
          <p:spPr bwMode="auto">
            <a:xfrm flipH="1">
              <a:off x="9648623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9" name="Rectangle 90"/>
            <p:cNvSpPr>
              <a:spLocks noChangeArrowheads="1"/>
            </p:cNvSpPr>
            <p:nvPr/>
          </p:nvSpPr>
          <p:spPr bwMode="auto">
            <a:xfrm flipH="1">
              <a:off x="9632102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0" name="Rectangle 91"/>
            <p:cNvSpPr>
              <a:spLocks noChangeArrowheads="1"/>
            </p:cNvSpPr>
            <p:nvPr/>
          </p:nvSpPr>
          <p:spPr bwMode="auto">
            <a:xfrm flipH="1">
              <a:off x="9615871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1" name="Rectangle 92"/>
            <p:cNvSpPr>
              <a:spLocks noChangeArrowheads="1"/>
            </p:cNvSpPr>
            <p:nvPr/>
          </p:nvSpPr>
          <p:spPr bwMode="auto">
            <a:xfrm flipH="1">
              <a:off x="9599350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2" name="Rectangle 93"/>
            <p:cNvSpPr>
              <a:spLocks noChangeArrowheads="1"/>
            </p:cNvSpPr>
            <p:nvPr/>
          </p:nvSpPr>
          <p:spPr bwMode="auto">
            <a:xfrm flipH="1">
              <a:off x="9582829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3" name="Rectangle 94"/>
            <p:cNvSpPr>
              <a:spLocks noChangeArrowheads="1"/>
            </p:cNvSpPr>
            <p:nvPr/>
          </p:nvSpPr>
          <p:spPr bwMode="auto">
            <a:xfrm flipH="1">
              <a:off x="9566598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4" name="Rectangle 95"/>
            <p:cNvSpPr>
              <a:spLocks noChangeArrowheads="1"/>
            </p:cNvSpPr>
            <p:nvPr/>
          </p:nvSpPr>
          <p:spPr bwMode="auto">
            <a:xfrm flipH="1">
              <a:off x="9550077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5" name="Rectangle 96"/>
            <p:cNvSpPr>
              <a:spLocks noChangeArrowheads="1"/>
            </p:cNvSpPr>
            <p:nvPr/>
          </p:nvSpPr>
          <p:spPr bwMode="auto">
            <a:xfrm flipH="1">
              <a:off x="9351536" y="-910218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6" name="Rectangle 97"/>
            <p:cNvSpPr>
              <a:spLocks noChangeArrowheads="1"/>
            </p:cNvSpPr>
            <p:nvPr/>
          </p:nvSpPr>
          <p:spPr bwMode="auto">
            <a:xfrm flipH="1">
              <a:off x="9460226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7" name="Rectangle 98"/>
            <p:cNvSpPr>
              <a:spLocks noChangeArrowheads="1"/>
            </p:cNvSpPr>
            <p:nvPr/>
          </p:nvSpPr>
          <p:spPr bwMode="auto">
            <a:xfrm flipH="1">
              <a:off x="9443995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8" name="Rectangle 99"/>
            <p:cNvSpPr>
              <a:spLocks noChangeArrowheads="1"/>
            </p:cNvSpPr>
            <p:nvPr/>
          </p:nvSpPr>
          <p:spPr bwMode="auto">
            <a:xfrm flipH="1">
              <a:off x="9427474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9" name="Rectangle 100"/>
            <p:cNvSpPr>
              <a:spLocks noChangeArrowheads="1"/>
            </p:cNvSpPr>
            <p:nvPr/>
          </p:nvSpPr>
          <p:spPr bwMode="auto">
            <a:xfrm flipH="1">
              <a:off x="9410953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0" name="Rectangle 101"/>
            <p:cNvSpPr>
              <a:spLocks noChangeArrowheads="1"/>
            </p:cNvSpPr>
            <p:nvPr/>
          </p:nvSpPr>
          <p:spPr bwMode="auto">
            <a:xfrm flipH="1">
              <a:off x="9394432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1" name="Rectangle 102"/>
            <p:cNvSpPr>
              <a:spLocks noChangeArrowheads="1"/>
            </p:cNvSpPr>
            <p:nvPr/>
          </p:nvSpPr>
          <p:spPr bwMode="auto">
            <a:xfrm flipH="1">
              <a:off x="9377911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2" name="Rectangle 103"/>
            <p:cNvSpPr>
              <a:spLocks noChangeArrowheads="1"/>
            </p:cNvSpPr>
            <p:nvPr/>
          </p:nvSpPr>
          <p:spPr bwMode="auto">
            <a:xfrm flipH="1">
              <a:off x="9361970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3" name="Freeform 104"/>
            <p:cNvSpPr>
              <a:spLocks/>
            </p:cNvSpPr>
            <p:nvPr/>
          </p:nvSpPr>
          <p:spPr bwMode="auto">
            <a:xfrm flipH="1">
              <a:off x="8847791" y="-771674"/>
              <a:ext cx="1015315" cy="107531"/>
            </a:xfrm>
            <a:custGeom>
              <a:avLst/>
              <a:gdLst>
                <a:gd name="T0" fmla="*/ 6766 w 10509"/>
                <a:gd name="T1" fmla="*/ 168 h 1111"/>
                <a:gd name="T2" fmla="*/ 6546 w 10509"/>
                <a:gd name="T3" fmla="*/ 542 h 1111"/>
                <a:gd name="T4" fmla="*/ 6135 w 10509"/>
                <a:gd name="T5" fmla="*/ 537 h 1111"/>
                <a:gd name="T6" fmla="*/ 3988 w 10509"/>
                <a:gd name="T7" fmla="*/ 509 h 1111"/>
                <a:gd name="T8" fmla="*/ 2528 w 10509"/>
                <a:gd name="T9" fmla="*/ 495 h 1111"/>
                <a:gd name="T10" fmla="*/ 1988 w 10509"/>
                <a:gd name="T11" fmla="*/ 493 h 1111"/>
                <a:gd name="T12" fmla="*/ 1906 w 10509"/>
                <a:gd name="T13" fmla="*/ 493 h 1111"/>
                <a:gd name="T14" fmla="*/ 1757 w 10509"/>
                <a:gd name="T15" fmla="*/ 483 h 1111"/>
                <a:gd name="T16" fmla="*/ 1628 w 10509"/>
                <a:gd name="T17" fmla="*/ 466 h 1111"/>
                <a:gd name="T18" fmla="*/ 1514 w 10509"/>
                <a:gd name="T19" fmla="*/ 440 h 1111"/>
                <a:gd name="T20" fmla="*/ 1416 w 10509"/>
                <a:gd name="T21" fmla="*/ 408 h 1111"/>
                <a:gd name="T22" fmla="*/ 1334 w 10509"/>
                <a:gd name="T23" fmla="*/ 372 h 1111"/>
                <a:gd name="T24" fmla="*/ 1263 w 10509"/>
                <a:gd name="T25" fmla="*/ 334 h 1111"/>
                <a:gd name="T26" fmla="*/ 1206 w 10509"/>
                <a:gd name="T27" fmla="*/ 290 h 1111"/>
                <a:gd name="T28" fmla="*/ 1160 w 10509"/>
                <a:gd name="T29" fmla="*/ 247 h 1111"/>
                <a:gd name="T30" fmla="*/ 1124 w 10509"/>
                <a:gd name="T31" fmla="*/ 204 h 1111"/>
                <a:gd name="T32" fmla="*/ 1083 w 10509"/>
                <a:gd name="T33" fmla="*/ 141 h 1111"/>
                <a:gd name="T34" fmla="*/ 1055 w 10509"/>
                <a:gd name="T35" fmla="*/ 67 h 1111"/>
                <a:gd name="T36" fmla="*/ 1046 w 10509"/>
                <a:gd name="T37" fmla="*/ 14 h 1111"/>
                <a:gd name="T38" fmla="*/ 1045 w 10509"/>
                <a:gd name="T39" fmla="*/ 0 h 1111"/>
                <a:gd name="T40" fmla="*/ 0 w 10509"/>
                <a:gd name="T41" fmla="*/ 0 h 1111"/>
                <a:gd name="T42" fmla="*/ 16 w 10509"/>
                <a:gd name="T43" fmla="*/ 40 h 1111"/>
                <a:gd name="T44" fmla="*/ 64 w 10509"/>
                <a:gd name="T45" fmla="*/ 136 h 1111"/>
                <a:gd name="T46" fmla="*/ 162 w 10509"/>
                <a:gd name="T47" fmla="*/ 295 h 1111"/>
                <a:gd name="T48" fmla="*/ 372 w 10509"/>
                <a:gd name="T49" fmla="*/ 589 h 1111"/>
                <a:gd name="T50" fmla="*/ 415 w 10509"/>
                <a:gd name="T51" fmla="*/ 643 h 1111"/>
                <a:gd name="T52" fmla="*/ 350 w 10509"/>
                <a:gd name="T53" fmla="*/ 697 h 1111"/>
                <a:gd name="T54" fmla="*/ 252 w 10509"/>
                <a:gd name="T55" fmla="*/ 793 h 1111"/>
                <a:gd name="T56" fmla="*/ 192 w 10509"/>
                <a:gd name="T57" fmla="*/ 879 h 1111"/>
                <a:gd name="T58" fmla="*/ 159 w 10509"/>
                <a:gd name="T59" fmla="*/ 953 h 1111"/>
                <a:gd name="T60" fmla="*/ 147 w 10509"/>
                <a:gd name="T61" fmla="*/ 1013 h 1111"/>
                <a:gd name="T62" fmla="*/ 149 w 10509"/>
                <a:gd name="T63" fmla="*/ 1061 h 1111"/>
                <a:gd name="T64" fmla="*/ 162 w 10509"/>
                <a:gd name="T65" fmla="*/ 1106 h 1111"/>
                <a:gd name="T66" fmla="*/ 166 w 10509"/>
                <a:gd name="T67" fmla="*/ 1111 h 1111"/>
                <a:gd name="T68" fmla="*/ 9805 w 10509"/>
                <a:gd name="T69" fmla="*/ 1111 h 1111"/>
                <a:gd name="T70" fmla="*/ 9861 w 10509"/>
                <a:gd name="T71" fmla="*/ 1107 h 1111"/>
                <a:gd name="T72" fmla="*/ 9963 w 10509"/>
                <a:gd name="T73" fmla="*/ 1088 h 1111"/>
                <a:gd name="T74" fmla="*/ 10054 w 10509"/>
                <a:gd name="T75" fmla="*/ 1057 h 1111"/>
                <a:gd name="T76" fmla="*/ 10135 w 10509"/>
                <a:gd name="T77" fmla="*/ 1012 h 1111"/>
                <a:gd name="T78" fmla="*/ 10204 w 10509"/>
                <a:gd name="T79" fmla="*/ 959 h 1111"/>
                <a:gd name="T80" fmla="*/ 10266 w 10509"/>
                <a:gd name="T81" fmla="*/ 895 h 1111"/>
                <a:gd name="T82" fmla="*/ 10317 w 10509"/>
                <a:gd name="T83" fmla="*/ 826 h 1111"/>
                <a:gd name="T84" fmla="*/ 10362 w 10509"/>
                <a:gd name="T85" fmla="*/ 753 h 1111"/>
                <a:gd name="T86" fmla="*/ 10415 w 10509"/>
                <a:gd name="T87" fmla="*/ 637 h 1111"/>
                <a:gd name="T88" fmla="*/ 10464 w 10509"/>
                <a:gd name="T89" fmla="*/ 480 h 1111"/>
                <a:gd name="T90" fmla="*/ 10493 w 10509"/>
                <a:gd name="T91" fmla="*/ 335 h 1111"/>
                <a:gd name="T92" fmla="*/ 10506 w 10509"/>
                <a:gd name="T93" fmla="*/ 213 h 1111"/>
                <a:gd name="T94" fmla="*/ 10509 w 10509"/>
                <a:gd name="T95" fmla="*/ 168 h 1111"/>
                <a:gd name="T96" fmla="*/ 6766 w 10509"/>
                <a:gd name="T97" fmla="*/ 168 h 1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0509" h="1111">
                  <a:moveTo>
                    <a:pt x="6766" y="168"/>
                  </a:moveTo>
                  <a:lnTo>
                    <a:pt x="6546" y="542"/>
                  </a:lnTo>
                  <a:lnTo>
                    <a:pt x="6135" y="537"/>
                  </a:lnTo>
                  <a:lnTo>
                    <a:pt x="3988" y="509"/>
                  </a:lnTo>
                  <a:lnTo>
                    <a:pt x="2528" y="495"/>
                  </a:lnTo>
                  <a:lnTo>
                    <a:pt x="1988" y="493"/>
                  </a:lnTo>
                  <a:lnTo>
                    <a:pt x="1906" y="493"/>
                  </a:lnTo>
                  <a:lnTo>
                    <a:pt x="1757" y="483"/>
                  </a:lnTo>
                  <a:lnTo>
                    <a:pt x="1628" y="466"/>
                  </a:lnTo>
                  <a:lnTo>
                    <a:pt x="1514" y="440"/>
                  </a:lnTo>
                  <a:lnTo>
                    <a:pt x="1416" y="408"/>
                  </a:lnTo>
                  <a:lnTo>
                    <a:pt x="1334" y="372"/>
                  </a:lnTo>
                  <a:lnTo>
                    <a:pt x="1263" y="334"/>
                  </a:lnTo>
                  <a:lnTo>
                    <a:pt x="1206" y="290"/>
                  </a:lnTo>
                  <a:lnTo>
                    <a:pt x="1160" y="247"/>
                  </a:lnTo>
                  <a:lnTo>
                    <a:pt x="1124" y="204"/>
                  </a:lnTo>
                  <a:lnTo>
                    <a:pt x="1083" y="141"/>
                  </a:lnTo>
                  <a:lnTo>
                    <a:pt x="1055" y="67"/>
                  </a:lnTo>
                  <a:lnTo>
                    <a:pt x="1046" y="14"/>
                  </a:lnTo>
                  <a:lnTo>
                    <a:pt x="1045" y="0"/>
                  </a:lnTo>
                  <a:lnTo>
                    <a:pt x="0" y="0"/>
                  </a:lnTo>
                  <a:lnTo>
                    <a:pt x="16" y="40"/>
                  </a:lnTo>
                  <a:lnTo>
                    <a:pt x="64" y="136"/>
                  </a:lnTo>
                  <a:lnTo>
                    <a:pt x="162" y="295"/>
                  </a:lnTo>
                  <a:lnTo>
                    <a:pt x="372" y="589"/>
                  </a:lnTo>
                  <a:lnTo>
                    <a:pt x="415" y="643"/>
                  </a:lnTo>
                  <a:lnTo>
                    <a:pt x="350" y="697"/>
                  </a:lnTo>
                  <a:lnTo>
                    <a:pt x="252" y="793"/>
                  </a:lnTo>
                  <a:lnTo>
                    <a:pt x="192" y="879"/>
                  </a:lnTo>
                  <a:lnTo>
                    <a:pt x="159" y="953"/>
                  </a:lnTo>
                  <a:lnTo>
                    <a:pt x="147" y="1013"/>
                  </a:lnTo>
                  <a:lnTo>
                    <a:pt x="149" y="1061"/>
                  </a:lnTo>
                  <a:lnTo>
                    <a:pt x="162" y="1106"/>
                  </a:lnTo>
                  <a:lnTo>
                    <a:pt x="166" y="1111"/>
                  </a:lnTo>
                  <a:lnTo>
                    <a:pt x="9805" y="1111"/>
                  </a:lnTo>
                  <a:lnTo>
                    <a:pt x="9861" y="1107"/>
                  </a:lnTo>
                  <a:lnTo>
                    <a:pt x="9963" y="1088"/>
                  </a:lnTo>
                  <a:lnTo>
                    <a:pt x="10054" y="1057"/>
                  </a:lnTo>
                  <a:lnTo>
                    <a:pt x="10135" y="1012"/>
                  </a:lnTo>
                  <a:lnTo>
                    <a:pt x="10204" y="959"/>
                  </a:lnTo>
                  <a:lnTo>
                    <a:pt x="10266" y="895"/>
                  </a:lnTo>
                  <a:lnTo>
                    <a:pt x="10317" y="826"/>
                  </a:lnTo>
                  <a:lnTo>
                    <a:pt x="10362" y="753"/>
                  </a:lnTo>
                  <a:lnTo>
                    <a:pt x="10415" y="637"/>
                  </a:lnTo>
                  <a:lnTo>
                    <a:pt x="10464" y="480"/>
                  </a:lnTo>
                  <a:lnTo>
                    <a:pt x="10493" y="335"/>
                  </a:lnTo>
                  <a:lnTo>
                    <a:pt x="10506" y="213"/>
                  </a:lnTo>
                  <a:lnTo>
                    <a:pt x="10509" y="168"/>
                  </a:lnTo>
                  <a:lnTo>
                    <a:pt x="6766" y="168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4" name="Rectangle 105"/>
            <p:cNvSpPr>
              <a:spLocks noChangeArrowheads="1"/>
            </p:cNvSpPr>
            <p:nvPr/>
          </p:nvSpPr>
          <p:spPr bwMode="auto">
            <a:xfrm flipH="1">
              <a:off x="9150096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5" name="Rectangle 106"/>
            <p:cNvSpPr>
              <a:spLocks noChangeArrowheads="1"/>
            </p:cNvSpPr>
            <p:nvPr/>
          </p:nvSpPr>
          <p:spPr bwMode="auto">
            <a:xfrm flipH="1">
              <a:off x="9111837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6" name="Rectangle 107"/>
            <p:cNvSpPr>
              <a:spLocks noChangeArrowheads="1"/>
            </p:cNvSpPr>
            <p:nvPr/>
          </p:nvSpPr>
          <p:spPr bwMode="auto">
            <a:xfrm flipH="1">
              <a:off x="9073578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7" name="Rectangle 108"/>
            <p:cNvSpPr>
              <a:spLocks noChangeArrowheads="1"/>
            </p:cNvSpPr>
            <p:nvPr/>
          </p:nvSpPr>
          <p:spPr bwMode="auto">
            <a:xfrm flipH="1">
              <a:off x="9035029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8" name="Rectangle 109"/>
            <p:cNvSpPr>
              <a:spLocks noChangeArrowheads="1"/>
            </p:cNvSpPr>
            <p:nvPr/>
          </p:nvSpPr>
          <p:spPr bwMode="auto">
            <a:xfrm flipH="1">
              <a:off x="8996770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9" name="Rectangle 110"/>
            <p:cNvSpPr>
              <a:spLocks noChangeArrowheads="1"/>
            </p:cNvSpPr>
            <p:nvPr/>
          </p:nvSpPr>
          <p:spPr bwMode="auto">
            <a:xfrm flipH="1">
              <a:off x="8958221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0" name="Rectangle 111"/>
            <p:cNvSpPr>
              <a:spLocks noChangeArrowheads="1"/>
            </p:cNvSpPr>
            <p:nvPr/>
          </p:nvSpPr>
          <p:spPr bwMode="auto">
            <a:xfrm flipH="1">
              <a:off x="8919962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1" name="Rectangle 112"/>
            <p:cNvSpPr>
              <a:spLocks noChangeArrowheads="1"/>
            </p:cNvSpPr>
            <p:nvPr/>
          </p:nvSpPr>
          <p:spPr bwMode="auto">
            <a:xfrm flipH="1">
              <a:off x="9141690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2" name="Rectangle 113"/>
            <p:cNvSpPr>
              <a:spLocks noChangeArrowheads="1"/>
            </p:cNvSpPr>
            <p:nvPr/>
          </p:nvSpPr>
          <p:spPr bwMode="auto">
            <a:xfrm flipH="1">
              <a:off x="9109228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3" name="Rectangle 114"/>
            <p:cNvSpPr>
              <a:spLocks noChangeArrowheads="1"/>
            </p:cNvSpPr>
            <p:nvPr/>
          </p:nvSpPr>
          <p:spPr bwMode="auto">
            <a:xfrm flipH="1">
              <a:off x="9076766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4" name="Rectangle 115"/>
            <p:cNvSpPr>
              <a:spLocks noChangeArrowheads="1"/>
            </p:cNvSpPr>
            <p:nvPr/>
          </p:nvSpPr>
          <p:spPr bwMode="auto">
            <a:xfrm flipH="1">
              <a:off x="9044593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5" name="Rectangle 116"/>
            <p:cNvSpPr>
              <a:spLocks noChangeArrowheads="1"/>
            </p:cNvSpPr>
            <p:nvPr/>
          </p:nvSpPr>
          <p:spPr bwMode="auto">
            <a:xfrm flipH="1">
              <a:off x="9012131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6" name="Rectangle 117"/>
            <p:cNvSpPr>
              <a:spLocks noChangeArrowheads="1"/>
            </p:cNvSpPr>
            <p:nvPr/>
          </p:nvSpPr>
          <p:spPr bwMode="auto">
            <a:xfrm flipH="1">
              <a:off x="8979669" y="-841526"/>
              <a:ext cx="1420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7" name="Rectangle 118"/>
            <p:cNvSpPr>
              <a:spLocks noChangeArrowheads="1"/>
            </p:cNvSpPr>
            <p:nvPr/>
          </p:nvSpPr>
          <p:spPr bwMode="auto">
            <a:xfrm flipH="1">
              <a:off x="8947207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8" name="Rectangle 119"/>
            <p:cNvSpPr>
              <a:spLocks noChangeArrowheads="1"/>
            </p:cNvSpPr>
            <p:nvPr/>
          </p:nvSpPr>
          <p:spPr bwMode="auto">
            <a:xfrm flipH="1">
              <a:off x="9128937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9" name="Rectangle 120"/>
            <p:cNvSpPr>
              <a:spLocks noChangeArrowheads="1"/>
            </p:cNvSpPr>
            <p:nvPr/>
          </p:nvSpPr>
          <p:spPr bwMode="auto">
            <a:xfrm flipH="1">
              <a:off x="9105170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0" name="Rectangle 121"/>
            <p:cNvSpPr>
              <a:spLocks noChangeArrowheads="1"/>
            </p:cNvSpPr>
            <p:nvPr/>
          </p:nvSpPr>
          <p:spPr bwMode="auto">
            <a:xfrm flipH="1">
              <a:off x="9081693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1" name="Rectangle 122"/>
            <p:cNvSpPr>
              <a:spLocks noChangeArrowheads="1"/>
            </p:cNvSpPr>
            <p:nvPr/>
          </p:nvSpPr>
          <p:spPr bwMode="auto">
            <a:xfrm flipH="1">
              <a:off x="9057926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2" name="Rectangle 123"/>
            <p:cNvSpPr>
              <a:spLocks noChangeArrowheads="1"/>
            </p:cNvSpPr>
            <p:nvPr/>
          </p:nvSpPr>
          <p:spPr bwMode="auto">
            <a:xfrm flipH="1">
              <a:off x="9034159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3" name="Rectangle 124"/>
            <p:cNvSpPr>
              <a:spLocks noChangeArrowheads="1"/>
            </p:cNvSpPr>
            <p:nvPr/>
          </p:nvSpPr>
          <p:spPr bwMode="auto">
            <a:xfrm flipH="1">
              <a:off x="9010682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4" name="Rectangle 125"/>
            <p:cNvSpPr>
              <a:spLocks noChangeArrowheads="1"/>
            </p:cNvSpPr>
            <p:nvPr/>
          </p:nvSpPr>
          <p:spPr bwMode="auto">
            <a:xfrm flipH="1">
              <a:off x="8986915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5" name="Rectangle 126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44056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6" name="Rectangle 127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11884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7" name="Rectangle 128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37100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8" name="Rectangle 129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9855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9" name="Freeform 130"/>
            <p:cNvSpPr>
              <a:spLocks/>
            </p:cNvSpPr>
            <p:nvPr/>
          </p:nvSpPr>
          <p:spPr bwMode="auto">
            <a:xfrm flipH="1">
              <a:off x="9762821" y="-780369"/>
              <a:ext cx="100285" cy="4058"/>
            </a:xfrm>
            <a:custGeom>
              <a:avLst/>
              <a:gdLst>
                <a:gd name="T0" fmla="*/ 1034 w 1039"/>
                <a:gd name="T1" fmla="*/ 42 h 42"/>
                <a:gd name="T2" fmla="*/ 5 w 1039"/>
                <a:gd name="T3" fmla="*/ 42 h 42"/>
                <a:gd name="T4" fmla="*/ 2 w 1039"/>
                <a:gd name="T5" fmla="*/ 41 h 42"/>
                <a:gd name="T6" fmla="*/ 0 w 1039"/>
                <a:gd name="T7" fmla="*/ 36 h 42"/>
                <a:gd name="T8" fmla="*/ 0 w 1039"/>
                <a:gd name="T9" fmla="*/ 6 h 42"/>
                <a:gd name="T10" fmla="*/ 2 w 1039"/>
                <a:gd name="T11" fmla="*/ 2 h 42"/>
                <a:gd name="T12" fmla="*/ 5 w 1039"/>
                <a:gd name="T13" fmla="*/ 0 h 42"/>
                <a:gd name="T14" fmla="*/ 1033 w 1039"/>
                <a:gd name="T15" fmla="*/ 0 h 42"/>
                <a:gd name="T16" fmla="*/ 1036 w 1039"/>
                <a:gd name="T17" fmla="*/ 2 h 42"/>
                <a:gd name="T18" fmla="*/ 1037 w 1039"/>
                <a:gd name="T19" fmla="*/ 6 h 42"/>
                <a:gd name="T20" fmla="*/ 1037 w 1039"/>
                <a:gd name="T21" fmla="*/ 36 h 42"/>
                <a:gd name="T22" fmla="*/ 1039 w 1039"/>
                <a:gd name="T23" fmla="*/ 41 h 42"/>
                <a:gd name="T24" fmla="*/ 1034 w 1039"/>
                <a:gd name="T25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39" h="42">
                  <a:moveTo>
                    <a:pt x="1034" y="42"/>
                  </a:moveTo>
                  <a:lnTo>
                    <a:pt x="5" y="42"/>
                  </a:lnTo>
                  <a:lnTo>
                    <a:pt x="2" y="41"/>
                  </a:lnTo>
                  <a:lnTo>
                    <a:pt x="0" y="36"/>
                  </a:lnTo>
                  <a:lnTo>
                    <a:pt x="0" y="6"/>
                  </a:lnTo>
                  <a:lnTo>
                    <a:pt x="2" y="2"/>
                  </a:lnTo>
                  <a:lnTo>
                    <a:pt x="5" y="0"/>
                  </a:lnTo>
                  <a:lnTo>
                    <a:pt x="1033" y="0"/>
                  </a:lnTo>
                  <a:lnTo>
                    <a:pt x="1036" y="2"/>
                  </a:lnTo>
                  <a:lnTo>
                    <a:pt x="1037" y="6"/>
                  </a:lnTo>
                  <a:lnTo>
                    <a:pt x="1037" y="36"/>
                  </a:lnTo>
                  <a:lnTo>
                    <a:pt x="1039" y="41"/>
                  </a:lnTo>
                  <a:lnTo>
                    <a:pt x="1034" y="42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0" y="711591"/>
            <a:ext cx="12200772" cy="6146409"/>
            <a:chOff x="1" y="711592"/>
            <a:chExt cx="12200772" cy="6146409"/>
          </a:xfrm>
        </p:grpSpPr>
        <p:sp>
          <p:nvSpPr>
            <p:cNvPr id="164" name="자유형 163"/>
            <p:cNvSpPr/>
            <p:nvPr/>
          </p:nvSpPr>
          <p:spPr>
            <a:xfrm rot="16200000">
              <a:off x="3027182" y="-2315589"/>
              <a:ext cx="6146409" cy="12200772"/>
            </a:xfrm>
            <a:custGeom>
              <a:avLst/>
              <a:gdLst>
                <a:gd name="connsiteX0" fmla="*/ 6146409 w 6146409"/>
                <a:gd name="connsiteY0" fmla="*/ 2222 h 12200772"/>
                <a:gd name="connsiteX1" fmla="*/ 6065629 w 6146409"/>
                <a:gd name="connsiteY1" fmla="*/ 164558 h 12200772"/>
                <a:gd name="connsiteX2" fmla="*/ 6114959 w 6146409"/>
                <a:gd name="connsiteY2" fmla="*/ 314135 h 12200772"/>
                <a:gd name="connsiteX3" fmla="*/ 6138200 w 6146409"/>
                <a:gd name="connsiteY3" fmla="*/ 323564 h 12200772"/>
                <a:gd name="connsiteX4" fmla="*/ 6146409 w 6146409"/>
                <a:gd name="connsiteY4" fmla="*/ 323564 h 12200772"/>
                <a:gd name="connsiteX5" fmla="*/ 6142304 w 6146409"/>
                <a:gd name="connsiteY5" fmla="*/ 325229 h 12200772"/>
                <a:gd name="connsiteX6" fmla="*/ 6146409 w 6146409"/>
                <a:gd name="connsiteY6" fmla="*/ 326894 h 12200772"/>
                <a:gd name="connsiteX7" fmla="*/ 6138200 w 6146409"/>
                <a:gd name="connsiteY7" fmla="*/ 326894 h 12200772"/>
                <a:gd name="connsiteX8" fmla="*/ 6114958 w 6146409"/>
                <a:gd name="connsiteY8" fmla="*/ 336323 h 12200772"/>
                <a:gd name="connsiteX9" fmla="*/ 6065628 w 6146409"/>
                <a:gd name="connsiteY9" fmla="*/ 485900 h 12200772"/>
                <a:gd name="connsiteX10" fmla="*/ 6114958 w 6146409"/>
                <a:gd name="connsiteY10" fmla="*/ 635477 h 12200772"/>
                <a:gd name="connsiteX11" fmla="*/ 6138200 w 6146409"/>
                <a:gd name="connsiteY11" fmla="*/ 644906 h 12200772"/>
                <a:gd name="connsiteX12" fmla="*/ 6146408 w 6146409"/>
                <a:gd name="connsiteY12" fmla="*/ 644906 h 12200772"/>
                <a:gd name="connsiteX13" fmla="*/ 6142304 w 6146409"/>
                <a:gd name="connsiteY13" fmla="*/ 646571 h 12200772"/>
                <a:gd name="connsiteX14" fmla="*/ 6146409 w 6146409"/>
                <a:gd name="connsiteY14" fmla="*/ 648235 h 12200772"/>
                <a:gd name="connsiteX15" fmla="*/ 6138200 w 6146409"/>
                <a:gd name="connsiteY15" fmla="*/ 648235 h 12200772"/>
                <a:gd name="connsiteX16" fmla="*/ 6114958 w 6146409"/>
                <a:gd name="connsiteY16" fmla="*/ 657664 h 12200772"/>
                <a:gd name="connsiteX17" fmla="*/ 6065628 w 6146409"/>
                <a:gd name="connsiteY17" fmla="*/ 807242 h 12200772"/>
                <a:gd name="connsiteX18" fmla="*/ 6114958 w 6146409"/>
                <a:gd name="connsiteY18" fmla="*/ 956818 h 12200772"/>
                <a:gd name="connsiteX19" fmla="*/ 6138200 w 6146409"/>
                <a:gd name="connsiteY19" fmla="*/ 966247 h 12200772"/>
                <a:gd name="connsiteX20" fmla="*/ 6146408 w 6146409"/>
                <a:gd name="connsiteY20" fmla="*/ 966247 h 12200772"/>
                <a:gd name="connsiteX21" fmla="*/ 6142304 w 6146409"/>
                <a:gd name="connsiteY21" fmla="*/ 967912 h 12200772"/>
                <a:gd name="connsiteX22" fmla="*/ 6146408 w 6146409"/>
                <a:gd name="connsiteY22" fmla="*/ 969577 h 12200772"/>
                <a:gd name="connsiteX23" fmla="*/ 6138200 w 6146409"/>
                <a:gd name="connsiteY23" fmla="*/ 969577 h 12200772"/>
                <a:gd name="connsiteX24" fmla="*/ 6114958 w 6146409"/>
                <a:gd name="connsiteY24" fmla="*/ 979006 h 12200772"/>
                <a:gd name="connsiteX25" fmla="*/ 6065628 w 6146409"/>
                <a:gd name="connsiteY25" fmla="*/ 1128583 h 12200772"/>
                <a:gd name="connsiteX26" fmla="*/ 6114958 w 6146409"/>
                <a:gd name="connsiteY26" fmla="*/ 1278160 h 12200772"/>
                <a:gd name="connsiteX27" fmla="*/ 6138200 w 6146409"/>
                <a:gd name="connsiteY27" fmla="*/ 1287589 h 12200772"/>
                <a:gd name="connsiteX28" fmla="*/ 6146408 w 6146409"/>
                <a:gd name="connsiteY28" fmla="*/ 1287589 h 12200772"/>
                <a:gd name="connsiteX29" fmla="*/ 6142304 w 6146409"/>
                <a:gd name="connsiteY29" fmla="*/ 1289254 h 12200772"/>
                <a:gd name="connsiteX30" fmla="*/ 6146408 w 6146409"/>
                <a:gd name="connsiteY30" fmla="*/ 1290919 h 12200772"/>
                <a:gd name="connsiteX31" fmla="*/ 6138199 w 6146409"/>
                <a:gd name="connsiteY31" fmla="*/ 1290919 h 12200772"/>
                <a:gd name="connsiteX32" fmla="*/ 6114958 w 6146409"/>
                <a:gd name="connsiteY32" fmla="*/ 1300348 h 12200772"/>
                <a:gd name="connsiteX33" fmla="*/ 6065628 w 6146409"/>
                <a:gd name="connsiteY33" fmla="*/ 1449925 h 12200772"/>
                <a:gd name="connsiteX34" fmla="*/ 6114958 w 6146409"/>
                <a:gd name="connsiteY34" fmla="*/ 1599502 h 12200772"/>
                <a:gd name="connsiteX35" fmla="*/ 6138199 w 6146409"/>
                <a:gd name="connsiteY35" fmla="*/ 1608931 h 12200772"/>
                <a:gd name="connsiteX36" fmla="*/ 6146408 w 6146409"/>
                <a:gd name="connsiteY36" fmla="*/ 1608931 h 12200772"/>
                <a:gd name="connsiteX37" fmla="*/ 6142304 w 6146409"/>
                <a:gd name="connsiteY37" fmla="*/ 1610596 h 12200772"/>
                <a:gd name="connsiteX38" fmla="*/ 6146408 w 6146409"/>
                <a:gd name="connsiteY38" fmla="*/ 1612261 h 12200772"/>
                <a:gd name="connsiteX39" fmla="*/ 6138199 w 6146409"/>
                <a:gd name="connsiteY39" fmla="*/ 1612261 h 12200772"/>
                <a:gd name="connsiteX40" fmla="*/ 6114958 w 6146409"/>
                <a:gd name="connsiteY40" fmla="*/ 1621690 h 12200772"/>
                <a:gd name="connsiteX41" fmla="*/ 6065628 w 6146409"/>
                <a:gd name="connsiteY41" fmla="*/ 1771267 h 12200772"/>
                <a:gd name="connsiteX42" fmla="*/ 6114958 w 6146409"/>
                <a:gd name="connsiteY42" fmla="*/ 1920843 h 12200772"/>
                <a:gd name="connsiteX43" fmla="*/ 6138199 w 6146409"/>
                <a:gd name="connsiteY43" fmla="*/ 1930273 h 12200772"/>
                <a:gd name="connsiteX44" fmla="*/ 6146408 w 6146409"/>
                <a:gd name="connsiteY44" fmla="*/ 1930273 h 12200772"/>
                <a:gd name="connsiteX45" fmla="*/ 6142303 w 6146409"/>
                <a:gd name="connsiteY45" fmla="*/ 1931938 h 12200772"/>
                <a:gd name="connsiteX46" fmla="*/ 6146408 w 6146409"/>
                <a:gd name="connsiteY46" fmla="*/ 1933603 h 12200772"/>
                <a:gd name="connsiteX47" fmla="*/ 6138199 w 6146409"/>
                <a:gd name="connsiteY47" fmla="*/ 1933603 h 12200772"/>
                <a:gd name="connsiteX48" fmla="*/ 6114957 w 6146409"/>
                <a:gd name="connsiteY48" fmla="*/ 1943032 h 12200772"/>
                <a:gd name="connsiteX49" fmla="*/ 6065627 w 6146409"/>
                <a:gd name="connsiteY49" fmla="*/ 2092608 h 12200772"/>
                <a:gd name="connsiteX50" fmla="*/ 6114957 w 6146409"/>
                <a:gd name="connsiteY50" fmla="*/ 2242185 h 12200772"/>
                <a:gd name="connsiteX51" fmla="*/ 6138199 w 6146409"/>
                <a:gd name="connsiteY51" fmla="*/ 2251614 h 12200772"/>
                <a:gd name="connsiteX52" fmla="*/ 6146407 w 6146409"/>
                <a:gd name="connsiteY52" fmla="*/ 2251614 h 12200772"/>
                <a:gd name="connsiteX53" fmla="*/ 6142303 w 6146409"/>
                <a:gd name="connsiteY53" fmla="*/ 2253279 h 12200772"/>
                <a:gd name="connsiteX54" fmla="*/ 6146408 w 6146409"/>
                <a:gd name="connsiteY54" fmla="*/ 2254944 h 12200772"/>
                <a:gd name="connsiteX55" fmla="*/ 6138199 w 6146409"/>
                <a:gd name="connsiteY55" fmla="*/ 2254944 h 12200772"/>
                <a:gd name="connsiteX56" fmla="*/ 6114957 w 6146409"/>
                <a:gd name="connsiteY56" fmla="*/ 2264374 h 12200772"/>
                <a:gd name="connsiteX57" fmla="*/ 6065627 w 6146409"/>
                <a:gd name="connsiteY57" fmla="*/ 2413950 h 12200772"/>
                <a:gd name="connsiteX58" fmla="*/ 6114957 w 6146409"/>
                <a:gd name="connsiteY58" fmla="*/ 2563526 h 12200772"/>
                <a:gd name="connsiteX59" fmla="*/ 6138199 w 6146409"/>
                <a:gd name="connsiteY59" fmla="*/ 2572956 h 12200772"/>
                <a:gd name="connsiteX60" fmla="*/ 6146407 w 6146409"/>
                <a:gd name="connsiteY60" fmla="*/ 2572956 h 12200772"/>
                <a:gd name="connsiteX61" fmla="*/ 6142303 w 6146409"/>
                <a:gd name="connsiteY61" fmla="*/ 2574620 h 12200772"/>
                <a:gd name="connsiteX62" fmla="*/ 6146407 w 6146409"/>
                <a:gd name="connsiteY62" fmla="*/ 2576286 h 12200772"/>
                <a:gd name="connsiteX63" fmla="*/ 6138199 w 6146409"/>
                <a:gd name="connsiteY63" fmla="*/ 2576286 h 12200772"/>
                <a:gd name="connsiteX64" fmla="*/ 6114957 w 6146409"/>
                <a:gd name="connsiteY64" fmla="*/ 2585714 h 12200772"/>
                <a:gd name="connsiteX65" fmla="*/ 6065627 w 6146409"/>
                <a:gd name="connsiteY65" fmla="*/ 2735292 h 12200772"/>
                <a:gd name="connsiteX66" fmla="*/ 6114957 w 6146409"/>
                <a:gd name="connsiteY66" fmla="*/ 2884868 h 12200772"/>
                <a:gd name="connsiteX67" fmla="*/ 6138199 w 6146409"/>
                <a:gd name="connsiteY67" fmla="*/ 2894298 h 12200772"/>
                <a:gd name="connsiteX68" fmla="*/ 6146407 w 6146409"/>
                <a:gd name="connsiteY68" fmla="*/ 2894298 h 12200772"/>
                <a:gd name="connsiteX69" fmla="*/ 6142303 w 6146409"/>
                <a:gd name="connsiteY69" fmla="*/ 2895963 h 12200772"/>
                <a:gd name="connsiteX70" fmla="*/ 6146407 w 6146409"/>
                <a:gd name="connsiteY70" fmla="*/ 2897627 h 12200772"/>
                <a:gd name="connsiteX71" fmla="*/ 6138199 w 6146409"/>
                <a:gd name="connsiteY71" fmla="*/ 2897627 h 12200772"/>
                <a:gd name="connsiteX72" fmla="*/ 6114957 w 6146409"/>
                <a:gd name="connsiteY72" fmla="*/ 2907056 h 12200772"/>
                <a:gd name="connsiteX73" fmla="*/ 6065627 w 6146409"/>
                <a:gd name="connsiteY73" fmla="*/ 3056633 h 12200772"/>
                <a:gd name="connsiteX74" fmla="*/ 6114957 w 6146409"/>
                <a:gd name="connsiteY74" fmla="*/ 3206209 h 12200772"/>
                <a:gd name="connsiteX75" fmla="*/ 6138199 w 6146409"/>
                <a:gd name="connsiteY75" fmla="*/ 3215638 h 12200772"/>
                <a:gd name="connsiteX76" fmla="*/ 6146407 w 6146409"/>
                <a:gd name="connsiteY76" fmla="*/ 3215638 h 12200772"/>
                <a:gd name="connsiteX77" fmla="*/ 6142303 w 6146409"/>
                <a:gd name="connsiteY77" fmla="*/ 3217303 h 12200772"/>
                <a:gd name="connsiteX78" fmla="*/ 6146407 w 6146409"/>
                <a:gd name="connsiteY78" fmla="*/ 3218969 h 12200772"/>
                <a:gd name="connsiteX79" fmla="*/ 6138198 w 6146409"/>
                <a:gd name="connsiteY79" fmla="*/ 3218969 h 12200772"/>
                <a:gd name="connsiteX80" fmla="*/ 6114956 w 6146409"/>
                <a:gd name="connsiteY80" fmla="*/ 3228397 h 12200772"/>
                <a:gd name="connsiteX81" fmla="*/ 6065626 w 6146409"/>
                <a:gd name="connsiteY81" fmla="*/ 3377975 h 12200772"/>
                <a:gd name="connsiteX82" fmla="*/ 6114956 w 6146409"/>
                <a:gd name="connsiteY82" fmla="*/ 3527551 h 12200772"/>
                <a:gd name="connsiteX83" fmla="*/ 6138198 w 6146409"/>
                <a:gd name="connsiteY83" fmla="*/ 3536980 h 12200772"/>
                <a:gd name="connsiteX84" fmla="*/ 6146407 w 6146409"/>
                <a:gd name="connsiteY84" fmla="*/ 3536980 h 12200772"/>
                <a:gd name="connsiteX85" fmla="*/ 6142303 w 6146409"/>
                <a:gd name="connsiteY85" fmla="*/ 3538645 h 12200772"/>
                <a:gd name="connsiteX86" fmla="*/ 6146407 w 6146409"/>
                <a:gd name="connsiteY86" fmla="*/ 3540310 h 12200772"/>
                <a:gd name="connsiteX87" fmla="*/ 6138198 w 6146409"/>
                <a:gd name="connsiteY87" fmla="*/ 3540310 h 12200772"/>
                <a:gd name="connsiteX88" fmla="*/ 6114956 w 6146409"/>
                <a:gd name="connsiteY88" fmla="*/ 3549739 h 12200772"/>
                <a:gd name="connsiteX89" fmla="*/ 6065626 w 6146409"/>
                <a:gd name="connsiteY89" fmla="*/ 3699316 h 12200772"/>
                <a:gd name="connsiteX90" fmla="*/ 6114956 w 6146409"/>
                <a:gd name="connsiteY90" fmla="*/ 3848893 h 12200772"/>
                <a:gd name="connsiteX91" fmla="*/ 6138198 w 6146409"/>
                <a:gd name="connsiteY91" fmla="*/ 3858322 h 12200772"/>
                <a:gd name="connsiteX92" fmla="*/ 6146406 w 6146409"/>
                <a:gd name="connsiteY92" fmla="*/ 3858322 h 12200772"/>
                <a:gd name="connsiteX93" fmla="*/ 6142302 w 6146409"/>
                <a:gd name="connsiteY93" fmla="*/ 3859987 h 12200772"/>
                <a:gd name="connsiteX94" fmla="*/ 6146407 w 6146409"/>
                <a:gd name="connsiteY94" fmla="*/ 3861652 h 12200772"/>
                <a:gd name="connsiteX95" fmla="*/ 6138198 w 6146409"/>
                <a:gd name="connsiteY95" fmla="*/ 3861652 h 12200772"/>
                <a:gd name="connsiteX96" fmla="*/ 6114956 w 6146409"/>
                <a:gd name="connsiteY96" fmla="*/ 3871081 h 12200772"/>
                <a:gd name="connsiteX97" fmla="*/ 6065626 w 6146409"/>
                <a:gd name="connsiteY97" fmla="*/ 4020658 h 12200772"/>
                <a:gd name="connsiteX98" fmla="*/ 6114956 w 6146409"/>
                <a:gd name="connsiteY98" fmla="*/ 4170234 h 12200772"/>
                <a:gd name="connsiteX99" fmla="*/ 6138198 w 6146409"/>
                <a:gd name="connsiteY99" fmla="*/ 4179664 h 12200772"/>
                <a:gd name="connsiteX100" fmla="*/ 6146406 w 6146409"/>
                <a:gd name="connsiteY100" fmla="*/ 4179664 h 12200772"/>
                <a:gd name="connsiteX101" fmla="*/ 6142302 w 6146409"/>
                <a:gd name="connsiteY101" fmla="*/ 4181329 h 12200772"/>
                <a:gd name="connsiteX102" fmla="*/ 6146406 w 6146409"/>
                <a:gd name="connsiteY102" fmla="*/ 4182993 h 12200772"/>
                <a:gd name="connsiteX103" fmla="*/ 6138198 w 6146409"/>
                <a:gd name="connsiteY103" fmla="*/ 4182993 h 12200772"/>
                <a:gd name="connsiteX104" fmla="*/ 6114956 w 6146409"/>
                <a:gd name="connsiteY104" fmla="*/ 4192423 h 12200772"/>
                <a:gd name="connsiteX105" fmla="*/ 6065626 w 6146409"/>
                <a:gd name="connsiteY105" fmla="*/ 4342000 h 12200772"/>
                <a:gd name="connsiteX106" fmla="*/ 6114956 w 6146409"/>
                <a:gd name="connsiteY106" fmla="*/ 4491576 h 12200772"/>
                <a:gd name="connsiteX107" fmla="*/ 6138198 w 6146409"/>
                <a:gd name="connsiteY107" fmla="*/ 4501005 h 12200772"/>
                <a:gd name="connsiteX108" fmla="*/ 6146406 w 6146409"/>
                <a:gd name="connsiteY108" fmla="*/ 4501005 h 12200772"/>
                <a:gd name="connsiteX109" fmla="*/ 6142302 w 6146409"/>
                <a:gd name="connsiteY109" fmla="*/ 4502670 h 12200772"/>
                <a:gd name="connsiteX110" fmla="*/ 6146406 w 6146409"/>
                <a:gd name="connsiteY110" fmla="*/ 4504335 h 12200772"/>
                <a:gd name="connsiteX111" fmla="*/ 6138198 w 6146409"/>
                <a:gd name="connsiteY111" fmla="*/ 4504335 h 12200772"/>
                <a:gd name="connsiteX112" fmla="*/ 6114956 w 6146409"/>
                <a:gd name="connsiteY112" fmla="*/ 4513765 h 12200772"/>
                <a:gd name="connsiteX113" fmla="*/ 6065626 w 6146409"/>
                <a:gd name="connsiteY113" fmla="*/ 4663342 h 12200772"/>
                <a:gd name="connsiteX114" fmla="*/ 6114956 w 6146409"/>
                <a:gd name="connsiteY114" fmla="*/ 4812918 h 12200772"/>
                <a:gd name="connsiteX115" fmla="*/ 6138197 w 6146409"/>
                <a:gd name="connsiteY115" fmla="*/ 4822348 h 12200772"/>
                <a:gd name="connsiteX116" fmla="*/ 6146406 w 6146409"/>
                <a:gd name="connsiteY116" fmla="*/ 4822348 h 12200772"/>
                <a:gd name="connsiteX117" fmla="*/ 6142302 w 6146409"/>
                <a:gd name="connsiteY117" fmla="*/ 4824012 h 12200772"/>
                <a:gd name="connsiteX118" fmla="*/ 6146406 w 6146409"/>
                <a:gd name="connsiteY118" fmla="*/ 4825677 h 12200772"/>
                <a:gd name="connsiteX119" fmla="*/ 6138197 w 6146409"/>
                <a:gd name="connsiteY119" fmla="*/ 4825677 h 12200772"/>
                <a:gd name="connsiteX120" fmla="*/ 6114955 w 6146409"/>
                <a:gd name="connsiteY120" fmla="*/ 4835106 h 12200772"/>
                <a:gd name="connsiteX121" fmla="*/ 6065625 w 6146409"/>
                <a:gd name="connsiteY121" fmla="*/ 4984683 h 12200772"/>
                <a:gd name="connsiteX122" fmla="*/ 6114955 w 6146409"/>
                <a:gd name="connsiteY122" fmla="*/ 5134260 h 12200772"/>
                <a:gd name="connsiteX123" fmla="*/ 6138197 w 6146409"/>
                <a:gd name="connsiteY123" fmla="*/ 5143689 h 12200772"/>
                <a:gd name="connsiteX124" fmla="*/ 6146405 w 6146409"/>
                <a:gd name="connsiteY124" fmla="*/ 5143689 h 12200772"/>
                <a:gd name="connsiteX125" fmla="*/ 6142301 w 6146409"/>
                <a:gd name="connsiteY125" fmla="*/ 5145354 h 12200772"/>
                <a:gd name="connsiteX126" fmla="*/ 6146406 w 6146409"/>
                <a:gd name="connsiteY126" fmla="*/ 5147018 h 12200772"/>
                <a:gd name="connsiteX127" fmla="*/ 6138197 w 6146409"/>
                <a:gd name="connsiteY127" fmla="*/ 5147018 h 12200772"/>
                <a:gd name="connsiteX128" fmla="*/ 6114955 w 6146409"/>
                <a:gd name="connsiteY128" fmla="*/ 5156448 h 12200772"/>
                <a:gd name="connsiteX129" fmla="*/ 6065625 w 6146409"/>
                <a:gd name="connsiteY129" fmla="*/ 5306025 h 12200772"/>
                <a:gd name="connsiteX130" fmla="*/ 6114955 w 6146409"/>
                <a:gd name="connsiteY130" fmla="*/ 5455601 h 12200772"/>
                <a:gd name="connsiteX131" fmla="*/ 6138197 w 6146409"/>
                <a:gd name="connsiteY131" fmla="*/ 5465031 h 12200772"/>
                <a:gd name="connsiteX132" fmla="*/ 6146405 w 6146409"/>
                <a:gd name="connsiteY132" fmla="*/ 5465031 h 12200772"/>
                <a:gd name="connsiteX133" fmla="*/ 6142301 w 6146409"/>
                <a:gd name="connsiteY133" fmla="*/ 5466695 h 12200772"/>
                <a:gd name="connsiteX134" fmla="*/ 6146405 w 6146409"/>
                <a:gd name="connsiteY134" fmla="*/ 5468361 h 12200772"/>
                <a:gd name="connsiteX135" fmla="*/ 6138197 w 6146409"/>
                <a:gd name="connsiteY135" fmla="*/ 5468361 h 12200772"/>
                <a:gd name="connsiteX136" fmla="*/ 6114955 w 6146409"/>
                <a:gd name="connsiteY136" fmla="*/ 5477790 h 12200772"/>
                <a:gd name="connsiteX137" fmla="*/ 6065625 w 6146409"/>
                <a:gd name="connsiteY137" fmla="*/ 5627367 h 12200772"/>
                <a:gd name="connsiteX138" fmla="*/ 6114955 w 6146409"/>
                <a:gd name="connsiteY138" fmla="*/ 5776943 h 12200772"/>
                <a:gd name="connsiteX139" fmla="*/ 6138197 w 6146409"/>
                <a:gd name="connsiteY139" fmla="*/ 5786373 h 12200772"/>
                <a:gd name="connsiteX140" fmla="*/ 6146405 w 6146409"/>
                <a:gd name="connsiteY140" fmla="*/ 5786373 h 12200772"/>
                <a:gd name="connsiteX141" fmla="*/ 6142301 w 6146409"/>
                <a:gd name="connsiteY141" fmla="*/ 5788037 h 12200772"/>
                <a:gd name="connsiteX142" fmla="*/ 6146405 w 6146409"/>
                <a:gd name="connsiteY142" fmla="*/ 5789702 h 12200772"/>
                <a:gd name="connsiteX143" fmla="*/ 6138197 w 6146409"/>
                <a:gd name="connsiteY143" fmla="*/ 5789702 h 12200772"/>
                <a:gd name="connsiteX144" fmla="*/ 6114955 w 6146409"/>
                <a:gd name="connsiteY144" fmla="*/ 5799131 h 12200772"/>
                <a:gd name="connsiteX145" fmla="*/ 6065625 w 6146409"/>
                <a:gd name="connsiteY145" fmla="*/ 5948709 h 12200772"/>
                <a:gd name="connsiteX146" fmla="*/ 6089279 w 6146409"/>
                <a:gd name="connsiteY146" fmla="*/ 6063492 h 12200772"/>
                <a:gd name="connsiteX147" fmla="*/ 6110280 w 6146409"/>
                <a:gd name="connsiteY147" fmla="*/ 6091951 h 12200772"/>
                <a:gd name="connsiteX148" fmla="*/ 6146409 w 6146409"/>
                <a:gd name="connsiteY148" fmla="*/ 6091951 h 12200772"/>
                <a:gd name="connsiteX149" fmla="*/ 6122875 w 6146409"/>
                <a:gd name="connsiteY149" fmla="*/ 6101498 h 12200772"/>
                <a:gd name="connsiteX150" fmla="*/ 6146405 w 6146409"/>
                <a:gd name="connsiteY150" fmla="*/ 6111044 h 12200772"/>
                <a:gd name="connsiteX151" fmla="*/ 6110284 w 6146409"/>
                <a:gd name="connsiteY151" fmla="*/ 6111044 h 12200772"/>
                <a:gd name="connsiteX152" fmla="*/ 6089282 w 6146409"/>
                <a:gd name="connsiteY152" fmla="*/ 6139503 h 12200772"/>
                <a:gd name="connsiteX153" fmla="*/ 6065629 w 6146409"/>
                <a:gd name="connsiteY153" fmla="*/ 6254286 h 12200772"/>
                <a:gd name="connsiteX154" fmla="*/ 6114959 w 6146409"/>
                <a:gd name="connsiteY154" fmla="*/ 6403863 h 12200772"/>
                <a:gd name="connsiteX155" fmla="*/ 6138200 w 6146409"/>
                <a:gd name="connsiteY155" fmla="*/ 6413292 h 12200772"/>
                <a:gd name="connsiteX156" fmla="*/ 6146409 w 6146409"/>
                <a:gd name="connsiteY156" fmla="*/ 6413292 h 12200772"/>
                <a:gd name="connsiteX157" fmla="*/ 6142304 w 6146409"/>
                <a:gd name="connsiteY157" fmla="*/ 6414957 h 12200772"/>
                <a:gd name="connsiteX158" fmla="*/ 6146409 w 6146409"/>
                <a:gd name="connsiteY158" fmla="*/ 6416622 h 12200772"/>
                <a:gd name="connsiteX159" fmla="*/ 6138200 w 6146409"/>
                <a:gd name="connsiteY159" fmla="*/ 6416622 h 12200772"/>
                <a:gd name="connsiteX160" fmla="*/ 6114958 w 6146409"/>
                <a:gd name="connsiteY160" fmla="*/ 6426051 h 12200772"/>
                <a:gd name="connsiteX161" fmla="*/ 6065628 w 6146409"/>
                <a:gd name="connsiteY161" fmla="*/ 6575628 h 12200772"/>
                <a:gd name="connsiteX162" fmla="*/ 6114958 w 6146409"/>
                <a:gd name="connsiteY162" fmla="*/ 6725204 h 12200772"/>
                <a:gd name="connsiteX163" fmla="*/ 6138200 w 6146409"/>
                <a:gd name="connsiteY163" fmla="*/ 6734633 h 12200772"/>
                <a:gd name="connsiteX164" fmla="*/ 6146408 w 6146409"/>
                <a:gd name="connsiteY164" fmla="*/ 6734633 h 12200772"/>
                <a:gd name="connsiteX165" fmla="*/ 6142304 w 6146409"/>
                <a:gd name="connsiteY165" fmla="*/ 6736299 h 12200772"/>
                <a:gd name="connsiteX166" fmla="*/ 6146409 w 6146409"/>
                <a:gd name="connsiteY166" fmla="*/ 6737963 h 12200772"/>
                <a:gd name="connsiteX167" fmla="*/ 6138200 w 6146409"/>
                <a:gd name="connsiteY167" fmla="*/ 6737963 h 12200772"/>
                <a:gd name="connsiteX168" fmla="*/ 6114958 w 6146409"/>
                <a:gd name="connsiteY168" fmla="*/ 6747392 h 12200772"/>
                <a:gd name="connsiteX169" fmla="*/ 6065628 w 6146409"/>
                <a:gd name="connsiteY169" fmla="*/ 6896970 h 12200772"/>
                <a:gd name="connsiteX170" fmla="*/ 6114958 w 6146409"/>
                <a:gd name="connsiteY170" fmla="*/ 7046546 h 12200772"/>
                <a:gd name="connsiteX171" fmla="*/ 6138200 w 6146409"/>
                <a:gd name="connsiteY171" fmla="*/ 7055975 h 12200772"/>
                <a:gd name="connsiteX172" fmla="*/ 6146408 w 6146409"/>
                <a:gd name="connsiteY172" fmla="*/ 7055975 h 12200772"/>
                <a:gd name="connsiteX173" fmla="*/ 6142304 w 6146409"/>
                <a:gd name="connsiteY173" fmla="*/ 7057640 h 12200772"/>
                <a:gd name="connsiteX174" fmla="*/ 6146408 w 6146409"/>
                <a:gd name="connsiteY174" fmla="*/ 7059305 h 12200772"/>
                <a:gd name="connsiteX175" fmla="*/ 6138200 w 6146409"/>
                <a:gd name="connsiteY175" fmla="*/ 7059305 h 12200772"/>
                <a:gd name="connsiteX176" fmla="*/ 6114958 w 6146409"/>
                <a:gd name="connsiteY176" fmla="*/ 7068734 h 12200772"/>
                <a:gd name="connsiteX177" fmla="*/ 6065628 w 6146409"/>
                <a:gd name="connsiteY177" fmla="*/ 7218311 h 12200772"/>
                <a:gd name="connsiteX178" fmla="*/ 6114958 w 6146409"/>
                <a:gd name="connsiteY178" fmla="*/ 7367888 h 12200772"/>
                <a:gd name="connsiteX179" fmla="*/ 6138200 w 6146409"/>
                <a:gd name="connsiteY179" fmla="*/ 7377317 h 12200772"/>
                <a:gd name="connsiteX180" fmla="*/ 6146408 w 6146409"/>
                <a:gd name="connsiteY180" fmla="*/ 7377317 h 12200772"/>
                <a:gd name="connsiteX181" fmla="*/ 6142304 w 6146409"/>
                <a:gd name="connsiteY181" fmla="*/ 7378982 h 12200772"/>
                <a:gd name="connsiteX182" fmla="*/ 6146408 w 6146409"/>
                <a:gd name="connsiteY182" fmla="*/ 7380647 h 12200772"/>
                <a:gd name="connsiteX183" fmla="*/ 6138199 w 6146409"/>
                <a:gd name="connsiteY183" fmla="*/ 7380647 h 12200772"/>
                <a:gd name="connsiteX184" fmla="*/ 6114958 w 6146409"/>
                <a:gd name="connsiteY184" fmla="*/ 7390076 h 12200772"/>
                <a:gd name="connsiteX185" fmla="*/ 6065628 w 6146409"/>
                <a:gd name="connsiteY185" fmla="*/ 7539653 h 12200772"/>
                <a:gd name="connsiteX186" fmla="*/ 6114958 w 6146409"/>
                <a:gd name="connsiteY186" fmla="*/ 7689230 h 12200772"/>
                <a:gd name="connsiteX187" fmla="*/ 6138199 w 6146409"/>
                <a:gd name="connsiteY187" fmla="*/ 7698659 h 12200772"/>
                <a:gd name="connsiteX188" fmla="*/ 6146408 w 6146409"/>
                <a:gd name="connsiteY188" fmla="*/ 7698659 h 12200772"/>
                <a:gd name="connsiteX189" fmla="*/ 6142304 w 6146409"/>
                <a:gd name="connsiteY189" fmla="*/ 7700324 h 12200772"/>
                <a:gd name="connsiteX190" fmla="*/ 6146408 w 6146409"/>
                <a:gd name="connsiteY190" fmla="*/ 7701989 h 12200772"/>
                <a:gd name="connsiteX191" fmla="*/ 6138199 w 6146409"/>
                <a:gd name="connsiteY191" fmla="*/ 7701989 h 12200772"/>
                <a:gd name="connsiteX192" fmla="*/ 6114958 w 6146409"/>
                <a:gd name="connsiteY192" fmla="*/ 7711418 h 12200772"/>
                <a:gd name="connsiteX193" fmla="*/ 6065628 w 6146409"/>
                <a:gd name="connsiteY193" fmla="*/ 7860994 h 12200772"/>
                <a:gd name="connsiteX194" fmla="*/ 6114958 w 6146409"/>
                <a:gd name="connsiteY194" fmla="*/ 8010571 h 12200772"/>
                <a:gd name="connsiteX195" fmla="*/ 6138199 w 6146409"/>
                <a:gd name="connsiteY195" fmla="*/ 8020001 h 12200772"/>
                <a:gd name="connsiteX196" fmla="*/ 6146408 w 6146409"/>
                <a:gd name="connsiteY196" fmla="*/ 8020001 h 12200772"/>
                <a:gd name="connsiteX197" fmla="*/ 6142303 w 6146409"/>
                <a:gd name="connsiteY197" fmla="*/ 8021666 h 12200772"/>
                <a:gd name="connsiteX198" fmla="*/ 6146408 w 6146409"/>
                <a:gd name="connsiteY198" fmla="*/ 8023331 h 12200772"/>
                <a:gd name="connsiteX199" fmla="*/ 6138199 w 6146409"/>
                <a:gd name="connsiteY199" fmla="*/ 8023331 h 12200772"/>
                <a:gd name="connsiteX200" fmla="*/ 6114957 w 6146409"/>
                <a:gd name="connsiteY200" fmla="*/ 8032759 h 12200772"/>
                <a:gd name="connsiteX201" fmla="*/ 6065627 w 6146409"/>
                <a:gd name="connsiteY201" fmla="*/ 8182336 h 12200772"/>
                <a:gd name="connsiteX202" fmla="*/ 6114957 w 6146409"/>
                <a:gd name="connsiteY202" fmla="*/ 8331913 h 12200772"/>
                <a:gd name="connsiteX203" fmla="*/ 6138199 w 6146409"/>
                <a:gd name="connsiteY203" fmla="*/ 8341342 h 12200772"/>
                <a:gd name="connsiteX204" fmla="*/ 6146407 w 6146409"/>
                <a:gd name="connsiteY204" fmla="*/ 8341342 h 12200772"/>
                <a:gd name="connsiteX205" fmla="*/ 6142303 w 6146409"/>
                <a:gd name="connsiteY205" fmla="*/ 8343007 h 12200772"/>
                <a:gd name="connsiteX206" fmla="*/ 6146408 w 6146409"/>
                <a:gd name="connsiteY206" fmla="*/ 8344672 h 12200772"/>
                <a:gd name="connsiteX207" fmla="*/ 6138199 w 6146409"/>
                <a:gd name="connsiteY207" fmla="*/ 8344672 h 12200772"/>
                <a:gd name="connsiteX208" fmla="*/ 6114957 w 6146409"/>
                <a:gd name="connsiteY208" fmla="*/ 8354101 h 12200772"/>
                <a:gd name="connsiteX209" fmla="*/ 6065627 w 6146409"/>
                <a:gd name="connsiteY209" fmla="*/ 8503678 h 12200772"/>
                <a:gd name="connsiteX210" fmla="*/ 6114957 w 6146409"/>
                <a:gd name="connsiteY210" fmla="*/ 8653254 h 12200772"/>
                <a:gd name="connsiteX211" fmla="*/ 6138199 w 6146409"/>
                <a:gd name="connsiteY211" fmla="*/ 8662684 h 12200772"/>
                <a:gd name="connsiteX212" fmla="*/ 6146407 w 6146409"/>
                <a:gd name="connsiteY212" fmla="*/ 8662684 h 12200772"/>
                <a:gd name="connsiteX213" fmla="*/ 6142303 w 6146409"/>
                <a:gd name="connsiteY213" fmla="*/ 8664348 h 12200772"/>
                <a:gd name="connsiteX214" fmla="*/ 6146407 w 6146409"/>
                <a:gd name="connsiteY214" fmla="*/ 8666014 h 12200772"/>
                <a:gd name="connsiteX215" fmla="*/ 6138199 w 6146409"/>
                <a:gd name="connsiteY215" fmla="*/ 8666014 h 12200772"/>
                <a:gd name="connsiteX216" fmla="*/ 6114957 w 6146409"/>
                <a:gd name="connsiteY216" fmla="*/ 8675442 h 12200772"/>
                <a:gd name="connsiteX217" fmla="*/ 6065627 w 6146409"/>
                <a:gd name="connsiteY217" fmla="*/ 8825020 h 12200772"/>
                <a:gd name="connsiteX218" fmla="*/ 6114957 w 6146409"/>
                <a:gd name="connsiteY218" fmla="*/ 8974596 h 12200772"/>
                <a:gd name="connsiteX219" fmla="*/ 6138199 w 6146409"/>
                <a:gd name="connsiteY219" fmla="*/ 8984026 h 12200772"/>
                <a:gd name="connsiteX220" fmla="*/ 6146407 w 6146409"/>
                <a:gd name="connsiteY220" fmla="*/ 8984026 h 12200772"/>
                <a:gd name="connsiteX221" fmla="*/ 6142303 w 6146409"/>
                <a:gd name="connsiteY221" fmla="*/ 8985690 h 12200772"/>
                <a:gd name="connsiteX222" fmla="*/ 6146407 w 6146409"/>
                <a:gd name="connsiteY222" fmla="*/ 8987354 h 12200772"/>
                <a:gd name="connsiteX223" fmla="*/ 6138199 w 6146409"/>
                <a:gd name="connsiteY223" fmla="*/ 8987354 h 12200772"/>
                <a:gd name="connsiteX224" fmla="*/ 6114957 w 6146409"/>
                <a:gd name="connsiteY224" fmla="*/ 8996784 h 12200772"/>
                <a:gd name="connsiteX225" fmla="*/ 6065627 w 6146409"/>
                <a:gd name="connsiteY225" fmla="*/ 9146360 h 12200772"/>
                <a:gd name="connsiteX226" fmla="*/ 6114957 w 6146409"/>
                <a:gd name="connsiteY226" fmla="*/ 9295936 h 12200772"/>
                <a:gd name="connsiteX227" fmla="*/ 6138199 w 6146409"/>
                <a:gd name="connsiteY227" fmla="*/ 9305366 h 12200772"/>
                <a:gd name="connsiteX228" fmla="*/ 6146407 w 6146409"/>
                <a:gd name="connsiteY228" fmla="*/ 9305366 h 12200772"/>
                <a:gd name="connsiteX229" fmla="*/ 6142303 w 6146409"/>
                <a:gd name="connsiteY229" fmla="*/ 9307030 h 12200772"/>
                <a:gd name="connsiteX230" fmla="*/ 6146407 w 6146409"/>
                <a:gd name="connsiteY230" fmla="*/ 9308696 h 12200772"/>
                <a:gd name="connsiteX231" fmla="*/ 6138198 w 6146409"/>
                <a:gd name="connsiteY231" fmla="*/ 9308696 h 12200772"/>
                <a:gd name="connsiteX232" fmla="*/ 6114956 w 6146409"/>
                <a:gd name="connsiteY232" fmla="*/ 9318126 h 12200772"/>
                <a:gd name="connsiteX233" fmla="*/ 6065626 w 6146409"/>
                <a:gd name="connsiteY233" fmla="*/ 9467702 h 12200772"/>
                <a:gd name="connsiteX234" fmla="*/ 6114956 w 6146409"/>
                <a:gd name="connsiteY234" fmla="*/ 9617278 h 12200772"/>
                <a:gd name="connsiteX235" fmla="*/ 6138198 w 6146409"/>
                <a:gd name="connsiteY235" fmla="*/ 9626708 h 12200772"/>
                <a:gd name="connsiteX236" fmla="*/ 6146407 w 6146409"/>
                <a:gd name="connsiteY236" fmla="*/ 9626708 h 12200772"/>
                <a:gd name="connsiteX237" fmla="*/ 6142303 w 6146409"/>
                <a:gd name="connsiteY237" fmla="*/ 9628372 h 12200772"/>
                <a:gd name="connsiteX238" fmla="*/ 6146407 w 6146409"/>
                <a:gd name="connsiteY238" fmla="*/ 9630038 h 12200772"/>
                <a:gd name="connsiteX239" fmla="*/ 6138198 w 6146409"/>
                <a:gd name="connsiteY239" fmla="*/ 9630038 h 12200772"/>
                <a:gd name="connsiteX240" fmla="*/ 6114956 w 6146409"/>
                <a:gd name="connsiteY240" fmla="*/ 9639466 h 12200772"/>
                <a:gd name="connsiteX241" fmla="*/ 6065626 w 6146409"/>
                <a:gd name="connsiteY241" fmla="*/ 9789044 h 12200772"/>
                <a:gd name="connsiteX242" fmla="*/ 6114956 w 6146409"/>
                <a:gd name="connsiteY242" fmla="*/ 9938620 h 12200772"/>
                <a:gd name="connsiteX243" fmla="*/ 6138198 w 6146409"/>
                <a:gd name="connsiteY243" fmla="*/ 9948050 h 12200772"/>
                <a:gd name="connsiteX244" fmla="*/ 6146406 w 6146409"/>
                <a:gd name="connsiteY244" fmla="*/ 9948050 h 12200772"/>
                <a:gd name="connsiteX245" fmla="*/ 6142302 w 6146409"/>
                <a:gd name="connsiteY245" fmla="*/ 9949714 h 12200772"/>
                <a:gd name="connsiteX246" fmla="*/ 6146407 w 6146409"/>
                <a:gd name="connsiteY246" fmla="*/ 9951380 h 12200772"/>
                <a:gd name="connsiteX247" fmla="*/ 6138198 w 6146409"/>
                <a:gd name="connsiteY247" fmla="*/ 9951380 h 12200772"/>
                <a:gd name="connsiteX248" fmla="*/ 6114956 w 6146409"/>
                <a:gd name="connsiteY248" fmla="*/ 9960808 h 12200772"/>
                <a:gd name="connsiteX249" fmla="*/ 6065626 w 6146409"/>
                <a:gd name="connsiteY249" fmla="*/ 10110386 h 12200772"/>
                <a:gd name="connsiteX250" fmla="*/ 6114956 w 6146409"/>
                <a:gd name="connsiteY250" fmla="*/ 10259962 h 12200772"/>
                <a:gd name="connsiteX251" fmla="*/ 6138198 w 6146409"/>
                <a:gd name="connsiteY251" fmla="*/ 10269392 h 12200772"/>
                <a:gd name="connsiteX252" fmla="*/ 6146406 w 6146409"/>
                <a:gd name="connsiteY252" fmla="*/ 10269392 h 12200772"/>
                <a:gd name="connsiteX253" fmla="*/ 6142302 w 6146409"/>
                <a:gd name="connsiteY253" fmla="*/ 10271056 h 12200772"/>
                <a:gd name="connsiteX254" fmla="*/ 6146406 w 6146409"/>
                <a:gd name="connsiteY254" fmla="*/ 10272722 h 12200772"/>
                <a:gd name="connsiteX255" fmla="*/ 6138198 w 6146409"/>
                <a:gd name="connsiteY255" fmla="*/ 10272722 h 12200772"/>
                <a:gd name="connsiteX256" fmla="*/ 6114956 w 6146409"/>
                <a:gd name="connsiteY256" fmla="*/ 10282150 h 12200772"/>
                <a:gd name="connsiteX257" fmla="*/ 6065626 w 6146409"/>
                <a:gd name="connsiteY257" fmla="*/ 10431728 h 12200772"/>
                <a:gd name="connsiteX258" fmla="*/ 6114956 w 6146409"/>
                <a:gd name="connsiteY258" fmla="*/ 10581304 h 12200772"/>
                <a:gd name="connsiteX259" fmla="*/ 6138198 w 6146409"/>
                <a:gd name="connsiteY259" fmla="*/ 10590734 h 12200772"/>
                <a:gd name="connsiteX260" fmla="*/ 6146406 w 6146409"/>
                <a:gd name="connsiteY260" fmla="*/ 10590734 h 12200772"/>
                <a:gd name="connsiteX261" fmla="*/ 6142302 w 6146409"/>
                <a:gd name="connsiteY261" fmla="*/ 10592398 h 12200772"/>
                <a:gd name="connsiteX262" fmla="*/ 6146406 w 6146409"/>
                <a:gd name="connsiteY262" fmla="*/ 10594062 h 12200772"/>
                <a:gd name="connsiteX263" fmla="*/ 6138198 w 6146409"/>
                <a:gd name="connsiteY263" fmla="*/ 10594062 h 12200772"/>
                <a:gd name="connsiteX264" fmla="*/ 6114956 w 6146409"/>
                <a:gd name="connsiteY264" fmla="*/ 10603492 h 12200772"/>
                <a:gd name="connsiteX265" fmla="*/ 6065626 w 6146409"/>
                <a:gd name="connsiteY265" fmla="*/ 10753070 h 12200772"/>
                <a:gd name="connsiteX266" fmla="*/ 6114956 w 6146409"/>
                <a:gd name="connsiteY266" fmla="*/ 10902646 h 12200772"/>
                <a:gd name="connsiteX267" fmla="*/ 6138197 w 6146409"/>
                <a:gd name="connsiteY267" fmla="*/ 10912076 h 12200772"/>
                <a:gd name="connsiteX268" fmla="*/ 6146406 w 6146409"/>
                <a:gd name="connsiteY268" fmla="*/ 10912076 h 12200772"/>
                <a:gd name="connsiteX269" fmla="*/ 6142302 w 6146409"/>
                <a:gd name="connsiteY269" fmla="*/ 10913740 h 12200772"/>
                <a:gd name="connsiteX270" fmla="*/ 6146406 w 6146409"/>
                <a:gd name="connsiteY270" fmla="*/ 10915404 h 12200772"/>
                <a:gd name="connsiteX271" fmla="*/ 6138197 w 6146409"/>
                <a:gd name="connsiteY271" fmla="*/ 10915404 h 12200772"/>
                <a:gd name="connsiteX272" fmla="*/ 6114955 w 6146409"/>
                <a:gd name="connsiteY272" fmla="*/ 10924834 h 12200772"/>
                <a:gd name="connsiteX273" fmla="*/ 6065625 w 6146409"/>
                <a:gd name="connsiteY273" fmla="*/ 11074412 h 12200772"/>
                <a:gd name="connsiteX274" fmla="*/ 6114955 w 6146409"/>
                <a:gd name="connsiteY274" fmla="*/ 11223988 h 12200772"/>
                <a:gd name="connsiteX275" fmla="*/ 6138197 w 6146409"/>
                <a:gd name="connsiteY275" fmla="*/ 11233416 h 12200772"/>
                <a:gd name="connsiteX276" fmla="*/ 6146405 w 6146409"/>
                <a:gd name="connsiteY276" fmla="*/ 11233416 h 12200772"/>
                <a:gd name="connsiteX277" fmla="*/ 6142301 w 6146409"/>
                <a:gd name="connsiteY277" fmla="*/ 11235082 h 12200772"/>
                <a:gd name="connsiteX278" fmla="*/ 6146406 w 6146409"/>
                <a:gd name="connsiteY278" fmla="*/ 11236746 h 12200772"/>
                <a:gd name="connsiteX279" fmla="*/ 6138197 w 6146409"/>
                <a:gd name="connsiteY279" fmla="*/ 11236746 h 12200772"/>
                <a:gd name="connsiteX280" fmla="*/ 6114955 w 6146409"/>
                <a:gd name="connsiteY280" fmla="*/ 11246176 h 12200772"/>
                <a:gd name="connsiteX281" fmla="*/ 6065625 w 6146409"/>
                <a:gd name="connsiteY281" fmla="*/ 11395752 h 12200772"/>
                <a:gd name="connsiteX282" fmla="*/ 6114955 w 6146409"/>
                <a:gd name="connsiteY282" fmla="*/ 11545330 h 12200772"/>
                <a:gd name="connsiteX283" fmla="*/ 6138197 w 6146409"/>
                <a:gd name="connsiteY283" fmla="*/ 11554758 h 12200772"/>
                <a:gd name="connsiteX284" fmla="*/ 6146405 w 6146409"/>
                <a:gd name="connsiteY284" fmla="*/ 11554758 h 12200772"/>
                <a:gd name="connsiteX285" fmla="*/ 6142301 w 6146409"/>
                <a:gd name="connsiteY285" fmla="*/ 11556424 h 12200772"/>
                <a:gd name="connsiteX286" fmla="*/ 6146405 w 6146409"/>
                <a:gd name="connsiteY286" fmla="*/ 11558088 h 12200772"/>
                <a:gd name="connsiteX287" fmla="*/ 6138197 w 6146409"/>
                <a:gd name="connsiteY287" fmla="*/ 11558088 h 12200772"/>
                <a:gd name="connsiteX288" fmla="*/ 6114955 w 6146409"/>
                <a:gd name="connsiteY288" fmla="*/ 11567518 h 12200772"/>
                <a:gd name="connsiteX289" fmla="*/ 6065625 w 6146409"/>
                <a:gd name="connsiteY289" fmla="*/ 11717094 h 12200772"/>
                <a:gd name="connsiteX290" fmla="*/ 6114955 w 6146409"/>
                <a:gd name="connsiteY290" fmla="*/ 11866672 h 12200772"/>
                <a:gd name="connsiteX291" fmla="*/ 6138197 w 6146409"/>
                <a:gd name="connsiteY291" fmla="*/ 11876100 h 12200772"/>
                <a:gd name="connsiteX292" fmla="*/ 6146405 w 6146409"/>
                <a:gd name="connsiteY292" fmla="*/ 11876100 h 12200772"/>
                <a:gd name="connsiteX293" fmla="*/ 6142301 w 6146409"/>
                <a:gd name="connsiteY293" fmla="*/ 11877766 h 12200772"/>
                <a:gd name="connsiteX294" fmla="*/ 6146405 w 6146409"/>
                <a:gd name="connsiteY294" fmla="*/ 11879430 h 12200772"/>
                <a:gd name="connsiteX295" fmla="*/ 6138197 w 6146409"/>
                <a:gd name="connsiteY295" fmla="*/ 11879430 h 12200772"/>
                <a:gd name="connsiteX296" fmla="*/ 6114955 w 6146409"/>
                <a:gd name="connsiteY296" fmla="*/ 11888860 h 12200772"/>
                <a:gd name="connsiteX297" fmla="*/ 6065625 w 6146409"/>
                <a:gd name="connsiteY297" fmla="*/ 12038436 h 12200772"/>
                <a:gd name="connsiteX298" fmla="*/ 6146405 w 6146409"/>
                <a:gd name="connsiteY298" fmla="*/ 12200772 h 12200772"/>
                <a:gd name="connsiteX299" fmla="*/ 5742600 w 6146409"/>
                <a:gd name="connsiteY299" fmla="*/ 12200772 h 12200772"/>
                <a:gd name="connsiteX300" fmla="*/ 5720978 w 6146409"/>
                <a:gd name="connsiteY300" fmla="*/ 12192000 h 12200772"/>
                <a:gd name="connsiteX301" fmla="*/ 0 w 6146409"/>
                <a:gd name="connsiteY301" fmla="*/ 12191999 h 12200772"/>
                <a:gd name="connsiteX302" fmla="*/ 0 w 6146409"/>
                <a:gd name="connsiteY302" fmla="*/ 0 h 12200772"/>
                <a:gd name="connsiteX303" fmla="*/ 6001104 w 6146409"/>
                <a:gd name="connsiteY303" fmla="*/ 0 h 12200772"/>
                <a:gd name="connsiteX304" fmla="*/ 6001104 w 6146409"/>
                <a:gd name="connsiteY304" fmla="*/ 2222 h 12200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</a:cxnLst>
              <a:rect l="l" t="t" r="r" b="b"/>
              <a:pathLst>
                <a:path w="6146409" h="12200772">
                  <a:moveTo>
                    <a:pt x="6146409" y="2222"/>
                  </a:moveTo>
                  <a:cubicBezTo>
                    <a:pt x="6101779" y="2222"/>
                    <a:pt x="6065629" y="74917"/>
                    <a:pt x="6065629" y="164558"/>
                  </a:cubicBezTo>
                  <a:cubicBezTo>
                    <a:pt x="6065629" y="231790"/>
                    <a:pt x="6085963" y="289488"/>
                    <a:pt x="6114959" y="314135"/>
                  </a:cubicBezTo>
                  <a:lnTo>
                    <a:pt x="6138200" y="323564"/>
                  </a:lnTo>
                  <a:lnTo>
                    <a:pt x="6146409" y="323564"/>
                  </a:lnTo>
                  <a:lnTo>
                    <a:pt x="6142304" y="325229"/>
                  </a:lnTo>
                  <a:lnTo>
                    <a:pt x="6146409" y="326894"/>
                  </a:lnTo>
                  <a:lnTo>
                    <a:pt x="6138200" y="326894"/>
                  </a:lnTo>
                  <a:lnTo>
                    <a:pt x="6114958" y="336323"/>
                  </a:lnTo>
                  <a:cubicBezTo>
                    <a:pt x="6085963" y="360970"/>
                    <a:pt x="6065628" y="418668"/>
                    <a:pt x="6065628" y="485900"/>
                  </a:cubicBezTo>
                  <a:cubicBezTo>
                    <a:pt x="6065628" y="553131"/>
                    <a:pt x="6085963" y="610829"/>
                    <a:pt x="6114958" y="635477"/>
                  </a:cubicBezTo>
                  <a:lnTo>
                    <a:pt x="6138200" y="644906"/>
                  </a:lnTo>
                  <a:lnTo>
                    <a:pt x="6146408" y="644906"/>
                  </a:lnTo>
                  <a:lnTo>
                    <a:pt x="6142304" y="646571"/>
                  </a:lnTo>
                  <a:lnTo>
                    <a:pt x="6146409" y="648235"/>
                  </a:lnTo>
                  <a:lnTo>
                    <a:pt x="6138200" y="648235"/>
                  </a:lnTo>
                  <a:lnTo>
                    <a:pt x="6114958" y="657664"/>
                  </a:lnTo>
                  <a:cubicBezTo>
                    <a:pt x="6085963" y="682312"/>
                    <a:pt x="6065628" y="740010"/>
                    <a:pt x="6065628" y="807242"/>
                  </a:cubicBezTo>
                  <a:cubicBezTo>
                    <a:pt x="6065628" y="874473"/>
                    <a:pt x="6085963" y="932171"/>
                    <a:pt x="6114958" y="956818"/>
                  </a:cubicBezTo>
                  <a:lnTo>
                    <a:pt x="6138200" y="966247"/>
                  </a:lnTo>
                  <a:lnTo>
                    <a:pt x="6146408" y="966247"/>
                  </a:lnTo>
                  <a:lnTo>
                    <a:pt x="6142304" y="967912"/>
                  </a:lnTo>
                  <a:lnTo>
                    <a:pt x="6146408" y="969577"/>
                  </a:lnTo>
                  <a:lnTo>
                    <a:pt x="6138200" y="969577"/>
                  </a:lnTo>
                  <a:lnTo>
                    <a:pt x="6114958" y="979006"/>
                  </a:lnTo>
                  <a:cubicBezTo>
                    <a:pt x="6085962" y="1003653"/>
                    <a:pt x="6065628" y="1061352"/>
                    <a:pt x="6065628" y="1128583"/>
                  </a:cubicBezTo>
                  <a:cubicBezTo>
                    <a:pt x="6065628" y="1195815"/>
                    <a:pt x="6085962" y="1253513"/>
                    <a:pt x="6114958" y="1278160"/>
                  </a:cubicBezTo>
                  <a:lnTo>
                    <a:pt x="6138200" y="1287589"/>
                  </a:lnTo>
                  <a:lnTo>
                    <a:pt x="6146408" y="1287589"/>
                  </a:lnTo>
                  <a:lnTo>
                    <a:pt x="6142304" y="1289254"/>
                  </a:lnTo>
                  <a:lnTo>
                    <a:pt x="6146408" y="1290919"/>
                  </a:lnTo>
                  <a:lnTo>
                    <a:pt x="6138199" y="1290919"/>
                  </a:lnTo>
                  <a:lnTo>
                    <a:pt x="6114958" y="1300348"/>
                  </a:lnTo>
                  <a:cubicBezTo>
                    <a:pt x="6085962" y="1324995"/>
                    <a:pt x="6065628" y="1382693"/>
                    <a:pt x="6065628" y="1449925"/>
                  </a:cubicBezTo>
                  <a:cubicBezTo>
                    <a:pt x="6065628" y="1517157"/>
                    <a:pt x="6085962" y="1574854"/>
                    <a:pt x="6114958" y="1599502"/>
                  </a:cubicBezTo>
                  <a:lnTo>
                    <a:pt x="6138199" y="1608931"/>
                  </a:lnTo>
                  <a:lnTo>
                    <a:pt x="6146408" y="1608931"/>
                  </a:lnTo>
                  <a:lnTo>
                    <a:pt x="6142304" y="1610596"/>
                  </a:lnTo>
                  <a:lnTo>
                    <a:pt x="6146408" y="1612261"/>
                  </a:lnTo>
                  <a:lnTo>
                    <a:pt x="6138199" y="1612261"/>
                  </a:lnTo>
                  <a:lnTo>
                    <a:pt x="6114958" y="1621690"/>
                  </a:lnTo>
                  <a:cubicBezTo>
                    <a:pt x="6085962" y="1646337"/>
                    <a:pt x="6065628" y="1704036"/>
                    <a:pt x="6065628" y="1771267"/>
                  </a:cubicBezTo>
                  <a:cubicBezTo>
                    <a:pt x="6065628" y="1838498"/>
                    <a:pt x="6085962" y="1896196"/>
                    <a:pt x="6114958" y="1920843"/>
                  </a:cubicBezTo>
                  <a:lnTo>
                    <a:pt x="6138199" y="1930273"/>
                  </a:lnTo>
                  <a:lnTo>
                    <a:pt x="6146408" y="1930273"/>
                  </a:lnTo>
                  <a:lnTo>
                    <a:pt x="6142303" y="1931938"/>
                  </a:lnTo>
                  <a:lnTo>
                    <a:pt x="6146408" y="1933603"/>
                  </a:lnTo>
                  <a:lnTo>
                    <a:pt x="6138199" y="1933603"/>
                  </a:lnTo>
                  <a:lnTo>
                    <a:pt x="6114957" y="1943032"/>
                  </a:lnTo>
                  <a:cubicBezTo>
                    <a:pt x="6085962" y="1967679"/>
                    <a:pt x="6065627" y="2025377"/>
                    <a:pt x="6065627" y="2092608"/>
                  </a:cubicBezTo>
                  <a:cubicBezTo>
                    <a:pt x="6065627" y="2159840"/>
                    <a:pt x="6085962" y="2217538"/>
                    <a:pt x="6114957" y="2242185"/>
                  </a:cubicBezTo>
                  <a:lnTo>
                    <a:pt x="6138199" y="2251614"/>
                  </a:lnTo>
                  <a:lnTo>
                    <a:pt x="6146407" y="2251614"/>
                  </a:lnTo>
                  <a:lnTo>
                    <a:pt x="6142303" y="2253279"/>
                  </a:lnTo>
                  <a:lnTo>
                    <a:pt x="6146408" y="2254944"/>
                  </a:lnTo>
                  <a:lnTo>
                    <a:pt x="6138199" y="2254944"/>
                  </a:lnTo>
                  <a:lnTo>
                    <a:pt x="6114957" y="2264374"/>
                  </a:lnTo>
                  <a:cubicBezTo>
                    <a:pt x="6085962" y="2289020"/>
                    <a:pt x="6065627" y="2346718"/>
                    <a:pt x="6065627" y="2413950"/>
                  </a:cubicBezTo>
                  <a:cubicBezTo>
                    <a:pt x="6065627" y="2481182"/>
                    <a:pt x="6085962" y="2538879"/>
                    <a:pt x="6114957" y="2563526"/>
                  </a:cubicBezTo>
                  <a:lnTo>
                    <a:pt x="6138199" y="2572956"/>
                  </a:lnTo>
                  <a:lnTo>
                    <a:pt x="6146407" y="2572956"/>
                  </a:lnTo>
                  <a:lnTo>
                    <a:pt x="6142303" y="2574620"/>
                  </a:lnTo>
                  <a:lnTo>
                    <a:pt x="6146407" y="2576286"/>
                  </a:lnTo>
                  <a:lnTo>
                    <a:pt x="6138199" y="2576286"/>
                  </a:lnTo>
                  <a:lnTo>
                    <a:pt x="6114957" y="2585714"/>
                  </a:lnTo>
                  <a:cubicBezTo>
                    <a:pt x="6085961" y="2610362"/>
                    <a:pt x="6065627" y="2668060"/>
                    <a:pt x="6065627" y="2735292"/>
                  </a:cubicBezTo>
                  <a:cubicBezTo>
                    <a:pt x="6065627" y="2802523"/>
                    <a:pt x="6085961" y="2860222"/>
                    <a:pt x="6114957" y="2884868"/>
                  </a:cubicBezTo>
                  <a:lnTo>
                    <a:pt x="6138199" y="2894298"/>
                  </a:lnTo>
                  <a:lnTo>
                    <a:pt x="6146407" y="2894298"/>
                  </a:lnTo>
                  <a:lnTo>
                    <a:pt x="6142303" y="2895963"/>
                  </a:lnTo>
                  <a:lnTo>
                    <a:pt x="6146407" y="2897627"/>
                  </a:lnTo>
                  <a:lnTo>
                    <a:pt x="6138199" y="2897627"/>
                  </a:lnTo>
                  <a:lnTo>
                    <a:pt x="6114957" y="2907056"/>
                  </a:lnTo>
                  <a:cubicBezTo>
                    <a:pt x="6085961" y="2931704"/>
                    <a:pt x="6065627" y="2989402"/>
                    <a:pt x="6065627" y="3056633"/>
                  </a:cubicBezTo>
                  <a:cubicBezTo>
                    <a:pt x="6065627" y="3123864"/>
                    <a:pt x="6085961" y="3181562"/>
                    <a:pt x="6114957" y="3206209"/>
                  </a:cubicBezTo>
                  <a:lnTo>
                    <a:pt x="6138199" y="3215638"/>
                  </a:lnTo>
                  <a:lnTo>
                    <a:pt x="6146407" y="3215638"/>
                  </a:lnTo>
                  <a:lnTo>
                    <a:pt x="6142303" y="3217303"/>
                  </a:lnTo>
                  <a:lnTo>
                    <a:pt x="6146407" y="3218969"/>
                  </a:lnTo>
                  <a:lnTo>
                    <a:pt x="6138198" y="3218969"/>
                  </a:lnTo>
                  <a:lnTo>
                    <a:pt x="6114956" y="3228397"/>
                  </a:lnTo>
                  <a:cubicBezTo>
                    <a:pt x="6085961" y="3253044"/>
                    <a:pt x="6065626" y="3310743"/>
                    <a:pt x="6065626" y="3377975"/>
                  </a:cubicBezTo>
                  <a:cubicBezTo>
                    <a:pt x="6065626" y="3445206"/>
                    <a:pt x="6085961" y="3502904"/>
                    <a:pt x="6114956" y="3527551"/>
                  </a:cubicBezTo>
                  <a:lnTo>
                    <a:pt x="6138198" y="3536980"/>
                  </a:lnTo>
                  <a:lnTo>
                    <a:pt x="6146407" y="3536980"/>
                  </a:lnTo>
                  <a:lnTo>
                    <a:pt x="6142303" y="3538645"/>
                  </a:lnTo>
                  <a:lnTo>
                    <a:pt x="6146407" y="3540310"/>
                  </a:lnTo>
                  <a:lnTo>
                    <a:pt x="6138198" y="3540310"/>
                  </a:lnTo>
                  <a:lnTo>
                    <a:pt x="6114956" y="3549739"/>
                  </a:lnTo>
                  <a:cubicBezTo>
                    <a:pt x="6085961" y="3574386"/>
                    <a:pt x="6065626" y="3632084"/>
                    <a:pt x="6065626" y="3699316"/>
                  </a:cubicBezTo>
                  <a:cubicBezTo>
                    <a:pt x="6065626" y="3766548"/>
                    <a:pt x="6085961" y="3824246"/>
                    <a:pt x="6114956" y="3848893"/>
                  </a:cubicBezTo>
                  <a:lnTo>
                    <a:pt x="6138198" y="3858322"/>
                  </a:lnTo>
                  <a:lnTo>
                    <a:pt x="6146406" y="3858322"/>
                  </a:lnTo>
                  <a:lnTo>
                    <a:pt x="6142302" y="3859987"/>
                  </a:lnTo>
                  <a:lnTo>
                    <a:pt x="6146407" y="3861652"/>
                  </a:lnTo>
                  <a:lnTo>
                    <a:pt x="6138198" y="3861652"/>
                  </a:lnTo>
                  <a:lnTo>
                    <a:pt x="6114956" y="3871081"/>
                  </a:lnTo>
                  <a:cubicBezTo>
                    <a:pt x="6085961" y="3895728"/>
                    <a:pt x="6065626" y="3953426"/>
                    <a:pt x="6065626" y="4020658"/>
                  </a:cubicBezTo>
                  <a:cubicBezTo>
                    <a:pt x="6065626" y="4087889"/>
                    <a:pt x="6085961" y="4145588"/>
                    <a:pt x="6114956" y="4170234"/>
                  </a:cubicBezTo>
                  <a:lnTo>
                    <a:pt x="6138198" y="4179664"/>
                  </a:lnTo>
                  <a:lnTo>
                    <a:pt x="6146406" y="4179664"/>
                  </a:lnTo>
                  <a:lnTo>
                    <a:pt x="6142302" y="4181329"/>
                  </a:lnTo>
                  <a:lnTo>
                    <a:pt x="6146406" y="4182993"/>
                  </a:lnTo>
                  <a:lnTo>
                    <a:pt x="6138198" y="4182993"/>
                  </a:lnTo>
                  <a:lnTo>
                    <a:pt x="6114956" y="4192423"/>
                  </a:lnTo>
                  <a:cubicBezTo>
                    <a:pt x="6085960" y="4217070"/>
                    <a:pt x="6065626" y="4274768"/>
                    <a:pt x="6065626" y="4342000"/>
                  </a:cubicBezTo>
                  <a:cubicBezTo>
                    <a:pt x="6065626" y="4409231"/>
                    <a:pt x="6085960" y="4466929"/>
                    <a:pt x="6114956" y="4491576"/>
                  </a:cubicBezTo>
                  <a:lnTo>
                    <a:pt x="6138198" y="4501005"/>
                  </a:lnTo>
                  <a:lnTo>
                    <a:pt x="6146406" y="4501005"/>
                  </a:lnTo>
                  <a:lnTo>
                    <a:pt x="6142302" y="4502670"/>
                  </a:lnTo>
                  <a:lnTo>
                    <a:pt x="6146406" y="4504335"/>
                  </a:lnTo>
                  <a:lnTo>
                    <a:pt x="6138198" y="4504335"/>
                  </a:lnTo>
                  <a:lnTo>
                    <a:pt x="6114956" y="4513765"/>
                  </a:lnTo>
                  <a:cubicBezTo>
                    <a:pt x="6085960" y="4538412"/>
                    <a:pt x="6065626" y="4596110"/>
                    <a:pt x="6065626" y="4663342"/>
                  </a:cubicBezTo>
                  <a:cubicBezTo>
                    <a:pt x="6065626" y="4730572"/>
                    <a:pt x="6085960" y="4788272"/>
                    <a:pt x="6114956" y="4812918"/>
                  </a:cubicBezTo>
                  <a:lnTo>
                    <a:pt x="6138197" y="4822348"/>
                  </a:lnTo>
                  <a:lnTo>
                    <a:pt x="6146406" y="4822348"/>
                  </a:lnTo>
                  <a:lnTo>
                    <a:pt x="6142302" y="4824012"/>
                  </a:lnTo>
                  <a:lnTo>
                    <a:pt x="6146406" y="4825677"/>
                  </a:lnTo>
                  <a:lnTo>
                    <a:pt x="6138197" y="4825677"/>
                  </a:lnTo>
                  <a:lnTo>
                    <a:pt x="6114955" y="4835106"/>
                  </a:lnTo>
                  <a:cubicBezTo>
                    <a:pt x="6085960" y="4859754"/>
                    <a:pt x="6065625" y="4917452"/>
                    <a:pt x="6065625" y="4984683"/>
                  </a:cubicBezTo>
                  <a:cubicBezTo>
                    <a:pt x="6065625" y="5051915"/>
                    <a:pt x="6085960" y="5109613"/>
                    <a:pt x="6114955" y="5134260"/>
                  </a:cubicBezTo>
                  <a:lnTo>
                    <a:pt x="6138197" y="5143689"/>
                  </a:lnTo>
                  <a:lnTo>
                    <a:pt x="6146405" y="5143689"/>
                  </a:lnTo>
                  <a:lnTo>
                    <a:pt x="6142301" y="5145354"/>
                  </a:lnTo>
                  <a:lnTo>
                    <a:pt x="6146406" y="5147018"/>
                  </a:lnTo>
                  <a:lnTo>
                    <a:pt x="6138197" y="5147018"/>
                  </a:lnTo>
                  <a:lnTo>
                    <a:pt x="6114955" y="5156448"/>
                  </a:lnTo>
                  <a:cubicBezTo>
                    <a:pt x="6085960" y="5181095"/>
                    <a:pt x="6065625" y="5238793"/>
                    <a:pt x="6065625" y="5306025"/>
                  </a:cubicBezTo>
                  <a:cubicBezTo>
                    <a:pt x="6065625" y="5373257"/>
                    <a:pt x="6085960" y="5430955"/>
                    <a:pt x="6114955" y="5455601"/>
                  </a:cubicBezTo>
                  <a:lnTo>
                    <a:pt x="6138197" y="5465031"/>
                  </a:lnTo>
                  <a:lnTo>
                    <a:pt x="6146405" y="5465031"/>
                  </a:lnTo>
                  <a:lnTo>
                    <a:pt x="6142301" y="5466695"/>
                  </a:lnTo>
                  <a:lnTo>
                    <a:pt x="6146405" y="5468361"/>
                  </a:lnTo>
                  <a:lnTo>
                    <a:pt x="6138197" y="5468361"/>
                  </a:lnTo>
                  <a:lnTo>
                    <a:pt x="6114955" y="5477790"/>
                  </a:lnTo>
                  <a:cubicBezTo>
                    <a:pt x="6085959" y="5502437"/>
                    <a:pt x="6065625" y="5560135"/>
                    <a:pt x="6065625" y="5627367"/>
                  </a:cubicBezTo>
                  <a:cubicBezTo>
                    <a:pt x="6065625" y="5694598"/>
                    <a:pt x="6085959" y="5752297"/>
                    <a:pt x="6114955" y="5776943"/>
                  </a:cubicBezTo>
                  <a:lnTo>
                    <a:pt x="6138197" y="5786373"/>
                  </a:lnTo>
                  <a:lnTo>
                    <a:pt x="6146405" y="5786373"/>
                  </a:lnTo>
                  <a:lnTo>
                    <a:pt x="6142301" y="5788037"/>
                  </a:lnTo>
                  <a:lnTo>
                    <a:pt x="6146405" y="5789702"/>
                  </a:lnTo>
                  <a:lnTo>
                    <a:pt x="6138197" y="5789702"/>
                  </a:lnTo>
                  <a:lnTo>
                    <a:pt x="6114955" y="5799131"/>
                  </a:lnTo>
                  <a:cubicBezTo>
                    <a:pt x="6085959" y="5823779"/>
                    <a:pt x="6065625" y="5881477"/>
                    <a:pt x="6065625" y="5948709"/>
                  </a:cubicBezTo>
                  <a:cubicBezTo>
                    <a:pt x="6065625" y="5993530"/>
                    <a:pt x="6074662" y="6034114"/>
                    <a:pt x="6089279" y="6063492"/>
                  </a:cubicBezTo>
                  <a:lnTo>
                    <a:pt x="6110280" y="6091951"/>
                  </a:lnTo>
                  <a:lnTo>
                    <a:pt x="6146409" y="6091951"/>
                  </a:lnTo>
                  <a:lnTo>
                    <a:pt x="6122875" y="6101498"/>
                  </a:lnTo>
                  <a:lnTo>
                    <a:pt x="6146405" y="6111044"/>
                  </a:lnTo>
                  <a:lnTo>
                    <a:pt x="6110284" y="6111044"/>
                  </a:lnTo>
                  <a:lnTo>
                    <a:pt x="6089282" y="6139503"/>
                  </a:lnTo>
                  <a:cubicBezTo>
                    <a:pt x="6074666" y="6168881"/>
                    <a:pt x="6065629" y="6209465"/>
                    <a:pt x="6065629" y="6254286"/>
                  </a:cubicBezTo>
                  <a:cubicBezTo>
                    <a:pt x="6065629" y="6321517"/>
                    <a:pt x="6085963" y="6379216"/>
                    <a:pt x="6114959" y="6403863"/>
                  </a:cubicBezTo>
                  <a:lnTo>
                    <a:pt x="6138200" y="6413292"/>
                  </a:lnTo>
                  <a:lnTo>
                    <a:pt x="6146409" y="6413292"/>
                  </a:lnTo>
                  <a:lnTo>
                    <a:pt x="6142304" y="6414957"/>
                  </a:lnTo>
                  <a:lnTo>
                    <a:pt x="6146409" y="6416622"/>
                  </a:lnTo>
                  <a:lnTo>
                    <a:pt x="6138200" y="6416622"/>
                  </a:lnTo>
                  <a:lnTo>
                    <a:pt x="6114958" y="6426051"/>
                  </a:lnTo>
                  <a:cubicBezTo>
                    <a:pt x="6085963" y="6450698"/>
                    <a:pt x="6065628" y="6508396"/>
                    <a:pt x="6065628" y="6575628"/>
                  </a:cubicBezTo>
                  <a:cubicBezTo>
                    <a:pt x="6065628" y="6642859"/>
                    <a:pt x="6085963" y="6700557"/>
                    <a:pt x="6114958" y="6725204"/>
                  </a:cubicBezTo>
                  <a:lnTo>
                    <a:pt x="6138200" y="6734633"/>
                  </a:lnTo>
                  <a:lnTo>
                    <a:pt x="6146408" y="6734633"/>
                  </a:lnTo>
                  <a:lnTo>
                    <a:pt x="6142304" y="6736299"/>
                  </a:lnTo>
                  <a:lnTo>
                    <a:pt x="6146409" y="6737963"/>
                  </a:lnTo>
                  <a:lnTo>
                    <a:pt x="6138200" y="6737963"/>
                  </a:lnTo>
                  <a:lnTo>
                    <a:pt x="6114958" y="6747392"/>
                  </a:lnTo>
                  <a:cubicBezTo>
                    <a:pt x="6085963" y="6772040"/>
                    <a:pt x="6065628" y="6829738"/>
                    <a:pt x="6065628" y="6896970"/>
                  </a:cubicBezTo>
                  <a:cubicBezTo>
                    <a:pt x="6065628" y="6964201"/>
                    <a:pt x="6085963" y="7021899"/>
                    <a:pt x="6114958" y="7046546"/>
                  </a:cubicBezTo>
                  <a:lnTo>
                    <a:pt x="6138200" y="7055975"/>
                  </a:lnTo>
                  <a:lnTo>
                    <a:pt x="6146408" y="7055975"/>
                  </a:lnTo>
                  <a:lnTo>
                    <a:pt x="6142304" y="7057640"/>
                  </a:lnTo>
                  <a:lnTo>
                    <a:pt x="6146408" y="7059305"/>
                  </a:lnTo>
                  <a:lnTo>
                    <a:pt x="6138200" y="7059305"/>
                  </a:lnTo>
                  <a:lnTo>
                    <a:pt x="6114958" y="7068734"/>
                  </a:lnTo>
                  <a:cubicBezTo>
                    <a:pt x="6085962" y="7093381"/>
                    <a:pt x="6065628" y="7151080"/>
                    <a:pt x="6065628" y="7218311"/>
                  </a:cubicBezTo>
                  <a:cubicBezTo>
                    <a:pt x="6065628" y="7285542"/>
                    <a:pt x="6085962" y="7343241"/>
                    <a:pt x="6114958" y="7367888"/>
                  </a:cubicBezTo>
                  <a:lnTo>
                    <a:pt x="6138200" y="7377317"/>
                  </a:lnTo>
                  <a:lnTo>
                    <a:pt x="6146408" y="7377317"/>
                  </a:lnTo>
                  <a:lnTo>
                    <a:pt x="6142304" y="7378982"/>
                  </a:lnTo>
                  <a:lnTo>
                    <a:pt x="6146408" y="7380647"/>
                  </a:lnTo>
                  <a:lnTo>
                    <a:pt x="6138199" y="7380647"/>
                  </a:lnTo>
                  <a:lnTo>
                    <a:pt x="6114958" y="7390076"/>
                  </a:lnTo>
                  <a:cubicBezTo>
                    <a:pt x="6085962" y="7414723"/>
                    <a:pt x="6065628" y="7472421"/>
                    <a:pt x="6065628" y="7539653"/>
                  </a:cubicBezTo>
                  <a:cubicBezTo>
                    <a:pt x="6065628" y="7606885"/>
                    <a:pt x="6085962" y="7664582"/>
                    <a:pt x="6114958" y="7689230"/>
                  </a:cubicBezTo>
                  <a:lnTo>
                    <a:pt x="6138199" y="7698659"/>
                  </a:lnTo>
                  <a:lnTo>
                    <a:pt x="6146408" y="7698659"/>
                  </a:lnTo>
                  <a:lnTo>
                    <a:pt x="6142304" y="7700324"/>
                  </a:lnTo>
                  <a:lnTo>
                    <a:pt x="6146408" y="7701989"/>
                  </a:lnTo>
                  <a:lnTo>
                    <a:pt x="6138199" y="7701989"/>
                  </a:lnTo>
                  <a:lnTo>
                    <a:pt x="6114958" y="7711418"/>
                  </a:lnTo>
                  <a:cubicBezTo>
                    <a:pt x="6085962" y="7736065"/>
                    <a:pt x="6065628" y="7793763"/>
                    <a:pt x="6065628" y="7860994"/>
                  </a:cubicBezTo>
                  <a:cubicBezTo>
                    <a:pt x="6065628" y="7928226"/>
                    <a:pt x="6085962" y="7985924"/>
                    <a:pt x="6114958" y="8010571"/>
                  </a:cubicBezTo>
                  <a:lnTo>
                    <a:pt x="6138199" y="8020001"/>
                  </a:lnTo>
                  <a:lnTo>
                    <a:pt x="6146408" y="8020001"/>
                  </a:lnTo>
                  <a:lnTo>
                    <a:pt x="6142303" y="8021666"/>
                  </a:lnTo>
                  <a:lnTo>
                    <a:pt x="6146408" y="8023331"/>
                  </a:lnTo>
                  <a:lnTo>
                    <a:pt x="6138199" y="8023331"/>
                  </a:lnTo>
                  <a:lnTo>
                    <a:pt x="6114957" y="8032759"/>
                  </a:lnTo>
                  <a:cubicBezTo>
                    <a:pt x="6085962" y="8057407"/>
                    <a:pt x="6065627" y="8115105"/>
                    <a:pt x="6065627" y="8182336"/>
                  </a:cubicBezTo>
                  <a:cubicBezTo>
                    <a:pt x="6065627" y="8249568"/>
                    <a:pt x="6085962" y="8307266"/>
                    <a:pt x="6114957" y="8331913"/>
                  </a:cubicBezTo>
                  <a:lnTo>
                    <a:pt x="6138199" y="8341342"/>
                  </a:lnTo>
                  <a:lnTo>
                    <a:pt x="6146407" y="8341342"/>
                  </a:lnTo>
                  <a:lnTo>
                    <a:pt x="6142303" y="8343007"/>
                  </a:lnTo>
                  <a:lnTo>
                    <a:pt x="6146408" y="8344672"/>
                  </a:lnTo>
                  <a:lnTo>
                    <a:pt x="6138199" y="8344672"/>
                  </a:lnTo>
                  <a:lnTo>
                    <a:pt x="6114957" y="8354101"/>
                  </a:lnTo>
                  <a:cubicBezTo>
                    <a:pt x="6085962" y="8378748"/>
                    <a:pt x="6065627" y="8436446"/>
                    <a:pt x="6065627" y="8503678"/>
                  </a:cubicBezTo>
                  <a:cubicBezTo>
                    <a:pt x="6065627" y="8570910"/>
                    <a:pt x="6085962" y="8628606"/>
                    <a:pt x="6114957" y="8653254"/>
                  </a:cubicBezTo>
                  <a:lnTo>
                    <a:pt x="6138199" y="8662684"/>
                  </a:lnTo>
                  <a:lnTo>
                    <a:pt x="6146407" y="8662684"/>
                  </a:lnTo>
                  <a:lnTo>
                    <a:pt x="6142303" y="8664348"/>
                  </a:lnTo>
                  <a:lnTo>
                    <a:pt x="6146407" y="8666014"/>
                  </a:lnTo>
                  <a:lnTo>
                    <a:pt x="6138199" y="8666014"/>
                  </a:lnTo>
                  <a:lnTo>
                    <a:pt x="6114957" y="8675442"/>
                  </a:lnTo>
                  <a:cubicBezTo>
                    <a:pt x="6085961" y="8700090"/>
                    <a:pt x="6065627" y="8757788"/>
                    <a:pt x="6065627" y="8825020"/>
                  </a:cubicBezTo>
                  <a:cubicBezTo>
                    <a:pt x="6065627" y="8892250"/>
                    <a:pt x="6085961" y="8949950"/>
                    <a:pt x="6114957" y="8974596"/>
                  </a:cubicBezTo>
                  <a:lnTo>
                    <a:pt x="6138199" y="8984026"/>
                  </a:lnTo>
                  <a:lnTo>
                    <a:pt x="6146407" y="8984026"/>
                  </a:lnTo>
                  <a:lnTo>
                    <a:pt x="6142303" y="8985690"/>
                  </a:lnTo>
                  <a:lnTo>
                    <a:pt x="6146407" y="8987354"/>
                  </a:lnTo>
                  <a:lnTo>
                    <a:pt x="6138199" y="8987354"/>
                  </a:lnTo>
                  <a:lnTo>
                    <a:pt x="6114957" y="8996784"/>
                  </a:lnTo>
                  <a:cubicBezTo>
                    <a:pt x="6085961" y="9021432"/>
                    <a:pt x="6065627" y="9079130"/>
                    <a:pt x="6065627" y="9146360"/>
                  </a:cubicBezTo>
                  <a:cubicBezTo>
                    <a:pt x="6065627" y="9213592"/>
                    <a:pt x="6085961" y="9271290"/>
                    <a:pt x="6114957" y="9295936"/>
                  </a:cubicBezTo>
                  <a:lnTo>
                    <a:pt x="6138199" y="9305366"/>
                  </a:lnTo>
                  <a:lnTo>
                    <a:pt x="6146407" y="9305366"/>
                  </a:lnTo>
                  <a:lnTo>
                    <a:pt x="6142303" y="9307030"/>
                  </a:lnTo>
                  <a:lnTo>
                    <a:pt x="6146407" y="9308696"/>
                  </a:lnTo>
                  <a:lnTo>
                    <a:pt x="6138198" y="9308696"/>
                  </a:lnTo>
                  <a:lnTo>
                    <a:pt x="6114956" y="9318126"/>
                  </a:lnTo>
                  <a:cubicBezTo>
                    <a:pt x="6085961" y="9342772"/>
                    <a:pt x="6065626" y="9400470"/>
                    <a:pt x="6065626" y="9467702"/>
                  </a:cubicBezTo>
                  <a:cubicBezTo>
                    <a:pt x="6065626" y="9534934"/>
                    <a:pt x="6085961" y="9592632"/>
                    <a:pt x="6114956" y="9617278"/>
                  </a:cubicBezTo>
                  <a:lnTo>
                    <a:pt x="6138198" y="9626708"/>
                  </a:lnTo>
                  <a:lnTo>
                    <a:pt x="6146407" y="9626708"/>
                  </a:lnTo>
                  <a:lnTo>
                    <a:pt x="6142303" y="9628372"/>
                  </a:lnTo>
                  <a:lnTo>
                    <a:pt x="6146407" y="9630038"/>
                  </a:lnTo>
                  <a:lnTo>
                    <a:pt x="6138198" y="9630038"/>
                  </a:lnTo>
                  <a:lnTo>
                    <a:pt x="6114956" y="9639466"/>
                  </a:lnTo>
                  <a:cubicBezTo>
                    <a:pt x="6085961" y="9664114"/>
                    <a:pt x="6065626" y="9721812"/>
                    <a:pt x="6065626" y="9789044"/>
                  </a:cubicBezTo>
                  <a:cubicBezTo>
                    <a:pt x="6065626" y="9856276"/>
                    <a:pt x="6085961" y="9913974"/>
                    <a:pt x="6114956" y="9938620"/>
                  </a:cubicBezTo>
                  <a:lnTo>
                    <a:pt x="6138198" y="9948050"/>
                  </a:lnTo>
                  <a:lnTo>
                    <a:pt x="6146406" y="9948050"/>
                  </a:lnTo>
                  <a:lnTo>
                    <a:pt x="6142302" y="9949714"/>
                  </a:lnTo>
                  <a:lnTo>
                    <a:pt x="6146407" y="9951380"/>
                  </a:lnTo>
                  <a:lnTo>
                    <a:pt x="6138198" y="9951380"/>
                  </a:lnTo>
                  <a:lnTo>
                    <a:pt x="6114956" y="9960808"/>
                  </a:lnTo>
                  <a:cubicBezTo>
                    <a:pt x="6085961" y="9985456"/>
                    <a:pt x="6065626" y="10043154"/>
                    <a:pt x="6065626" y="10110386"/>
                  </a:cubicBezTo>
                  <a:cubicBezTo>
                    <a:pt x="6065626" y="10177616"/>
                    <a:pt x="6085961" y="10235316"/>
                    <a:pt x="6114956" y="10259962"/>
                  </a:cubicBezTo>
                  <a:lnTo>
                    <a:pt x="6138198" y="10269392"/>
                  </a:lnTo>
                  <a:lnTo>
                    <a:pt x="6146406" y="10269392"/>
                  </a:lnTo>
                  <a:lnTo>
                    <a:pt x="6142302" y="10271056"/>
                  </a:lnTo>
                  <a:lnTo>
                    <a:pt x="6146406" y="10272722"/>
                  </a:lnTo>
                  <a:lnTo>
                    <a:pt x="6138198" y="10272722"/>
                  </a:lnTo>
                  <a:lnTo>
                    <a:pt x="6114956" y="10282150"/>
                  </a:lnTo>
                  <a:cubicBezTo>
                    <a:pt x="6085960" y="10306798"/>
                    <a:pt x="6065626" y="10364496"/>
                    <a:pt x="6065626" y="10431728"/>
                  </a:cubicBezTo>
                  <a:cubicBezTo>
                    <a:pt x="6065626" y="10498958"/>
                    <a:pt x="6085960" y="10556658"/>
                    <a:pt x="6114956" y="10581304"/>
                  </a:cubicBezTo>
                  <a:lnTo>
                    <a:pt x="6138198" y="10590734"/>
                  </a:lnTo>
                  <a:lnTo>
                    <a:pt x="6146406" y="10590734"/>
                  </a:lnTo>
                  <a:lnTo>
                    <a:pt x="6142302" y="10592398"/>
                  </a:lnTo>
                  <a:lnTo>
                    <a:pt x="6146406" y="10594062"/>
                  </a:lnTo>
                  <a:lnTo>
                    <a:pt x="6138198" y="10594062"/>
                  </a:lnTo>
                  <a:lnTo>
                    <a:pt x="6114956" y="10603492"/>
                  </a:lnTo>
                  <a:cubicBezTo>
                    <a:pt x="6085960" y="10628140"/>
                    <a:pt x="6065626" y="10685838"/>
                    <a:pt x="6065626" y="10753070"/>
                  </a:cubicBezTo>
                  <a:cubicBezTo>
                    <a:pt x="6065626" y="10820300"/>
                    <a:pt x="6085960" y="10878000"/>
                    <a:pt x="6114956" y="10902646"/>
                  </a:cubicBezTo>
                  <a:lnTo>
                    <a:pt x="6138197" y="10912076"/>
                  </a:lnTo>
                  <a:lnTo>
                    <a:pt x="6146406" y="10912076"/>
                  </a:lnTo>
                  <a:lnTo>
                    <a:pt x="6142302" y="10913740"/>
                  </a:lnTo>
                  <a:lnTo>
                    <a:pt x="6146406" y="10915404"/>
                  </a:lnTo>
                  <a:lnTo>
                    <a:pt x="6138197" y="10915404"/>
                  </a:lnTo>
                  <a:lnTo>
                    <a:pt x="6114955" y="10924834"/>
                  </a:lnTo>
                  <a:cubicBezTo>
                    <a:pt x="6085960" y="10949482"/>
                    <a:pt x="6065625" y="11007180"/>
                    <a:pt x="6065625" y="11074412"/>
                  </a:cubicBezTo>
                  <a:cubicBezTo>
                    <a:pt x="6065625" y="11141642"/>
                    <a:pt x="6085960" y="11199340"/>
                    <a:pt x="6114955" y="11223988"/>
                  </a:cubicBezTo>
                  <a:lnTo>
                    <a:pt x="6138197" y="11233416"/>
                  </a:lnTo>
                  <a:lnTo>
                    <a:pt x="6146405" y="11233416"/>
                  </a:lnTo>
                  <a:lnTo>
                    <a:pt x="6142301" y="11235082"/>
                  </a:lnTo>
                  <a:lnTo>
                    <a:pt x="6146406" y="11236746"/>
                  </a:lnTo>
                  <a:lnTo>
                    <a:pt x="6138197" y="11236746"/>
                  </a:lnTo>
                  <a:lnTo>
                    <a:pt x="6114955" y="11246176"/>
                  </a:lnTo>
                  <a:cubicBezTo>
                    <a:pt x="6085960" y="11270824"/>
                    <a:pt x="6065625" y="11328522"/>
                    <a:pt x="6065625" y="11395752"/>
                  </a:cubicBezTo>
                  <a:cubicBezTo>
                    <a:pt x="6065625" y="11462984"/>
                    <a:pt x="6085960" y="11520682"/>
                    <a:pt x="6114955" y="11545330"/>
                  </a:cubicBezTo>
                  <a:lnTo>
                    <a:pt x="6138197" y="11554758"/>
                  </a:lnTo>
                  <a:lnTo>
                    <a:pt x="6146405" y="11554758"/>
                  </a:lnTo>
                  <a:lnTo>
                    <a:pt x="6142301" y="11556424"/>
                  </a:lnTo>
                  <a:lnTo>
                    <a:pt x="6146405" y="11558088"/>
                  </a:lnTo>
                  <a:lnTo>
                    <a:pt x="6138197" y="11558088"/>
                  </a:lnTo>
                  <a:lnTo>
                    <a:pt x="6114955" y="11567518"/>
                  </a:lnTo>
                  <a:cubicBezTo>
                    <a:pt x="6085959" y="11592166"/>
                    <a:pt x="6065625" y="11649862"/>
                    <a:pt x="6065625" y="11717094"/>
                  </a:cubicBezTo>
                  <a:cubicBezTo>
                    <a:pt x="6065625" y="11784326"/>
                    <a:pt x="6085959" y="11842024"/>
                    <a:pt x="6114955" y="11866672"/>
                  </a:cubicBezTo>
                  <a:lnTo>
                    <a:pt x="6138197" y="11876100"/>
                  </a:lnTo>
                  <a:lnTo>
                    <a:pt x="6146405" y="11876100"/>
                  </a:lnTo>
                  <a:lnTo>
                    <a:pt x="6142301" y="11877766"/>
                  </a:lnTo>
                  <a:lnTo>
                    <a:pt x="6146405" y="11879430"/>
                  </a:lnTo>
                  <a:lnTo>
                    <a:pt x="6138197" y="11879430"/>
                  </a:lnTo>
                  <a:lnTo>
                    <a:pt x="6114955" y="11888860"/>
                  </a:lnTo>
                  <a:cubicBezTo>
                    <a:pt x="6085959" y="11913506"/>
                    <a:pt x="6065625" y="11971206"/>
                    <a:pt x="6065625" y="12038436"/>
                  </a:cubicBezTo>
                  <a:cubicBezTo>
                    <a:pt x="6065625" y="12128078"/>
                    <a:pt x="6101775" y="12200772"/>
                    <a:pt x="6146405" y="12200772"/>
                  </a:cubicBezTo>
                  <a:lnTo>
                    <a:pt x="5742600" y="12200772"/>
                  </a:lnTo>
                  <a:lnTo>
                    <a:pt x="5720978" y="12192000"/>
                  </a:lnTo>
                  <a:lnTo>
                    <a:pt x="0" y="12191999"/>
                  </a:lnTo>
                  <a:lnTo>
                    <a:pt x="0" y="0"/>
                  </a:lnTo>
                  <a:lnTo>
                    <a:pt x="6001104" y="0"/>
                  </a:lnTo>
                  <a:lnTo>
                    <a:pt x="6001104" y="2222"/>
                  </a:lnTo>
                  <a:close/>
                </a:path>
              </a:pathLst>
            </a:custGeom>
            <a:solidFill>
              <a:srgbClr val="8FDAE1"/>
            </a:solidFill>
            <a:ln>
              <a:noFill/>
            </a:ln>
            <a:effectLst>
              <a:outerShdw dist="25400" dir="16200000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65" name="자유형 164"/>
            <p:cNvSpPr/>
            <p:nvPr/>
          </p:nvSpPr>
          <p:spPr>
            <a:xfrm>
              <a:off x="220080" y="850900"/>
              <a:ext cx="11971920" cy="6007101"/>
            </a:xfrm>
            <a:custGeom>
              <a:avLst/>
              <a:gdLst>
                <a:gd name="connsiteX0" fmla="*/ 11959246 w 11971920"/>
                <a:gd name="connsiteY0" fmla="*/ 3886200 h 6007101"/>
                <a:gd name="connsiteX1" fmla="*/ 11971920 w 11971920"/>
                <a:gd name="connsiteY1" fmla="*/ 6007100 h 6007101"/>
                <a:gd name="connsiteX2" fmla="*/ 11959246 w 11971920"/>
                <a:gd name="connsiteY2" fmla="*/ 5998962 h 6007101"/>
                <a:gd name="connsiteX3" fmla="*/ 6826440 w 11971920"/>
                <a:gd name="connsiteY3" fmla="*/ 0 h 6007101"/>
                <a:gd name="connsiteX4" fmla="*/ 9031646 w 11971920"/>
                <a:gd name="connsiteY4" fmla="*/ 393700 h 6007101"/>
                <a:gd name="connsiteX5" fmla="*/ 10527130 w 11971920"/>
                <a:gd name="connsiteY5" fmla="*/ 495300 h 6007101"/>
                <a:gd name="connsiteX6" fmla="*/ 11502997 w 11971920"/>
                <a:gd name="connsiteY6" fmla="*/ 1498600 h 6007101"/>
                <a:gd name="connsiteX7" fmla="*/ 11528344 w 11971920"/>
                <a:gd name="connsiteY7" fmla="*/ 2654300 h 6007101"/>
                <a:gd name="connsiteX8" fmla="*/ 11794490 w 11971920"/>
                <a:gd name="connsiteY8" fmla="*/ 3022600 h 6007101"/>
                <a:gd name="connsiteX9" fmla="*/ 11944756 w 11971920"/>
                <a:gd name="connsiteY9" fmla="*/ 3810247 h 6007101"/>
                <a:gd name="connsiteX10" fmla="*/ 11528344 w 11971920"/>
                <a:gd name="connsiteY10" fmla="*/ 6007100 h 6007101"/>
                <a:gd name="connsiteX11" fmla="*/ 11946572 w 11971920"/>
                <a:gd name="connsiteY11" fmla="*/ 6007100 h 6007101"/>
                <a:gd name="connsiteX12" fmla="*/ 11946573 w 11971920"/>
                <a:gd name="connsiteY12" fmla="*/ 6007101 h 6007101"/>
                <a:gd name="connsiteX13" fmla="*/ 707963 w 11971920"/>
                <a:gd name="connsiteY13" fmla="*/ 6007101 h 6007101"/>
                <a:gd name="connsiteX14" fmla="*/ 64959 w 11971920"/>
                <a:gd name="connsiteY14" fmla="*/ 5114460 h 6007101"/>
                <a:gd name="connsiteX15" fmla="*/ 0 w 11971920"/>
                <a:gd name="connsiteY15" fmla="*/ 5012032 h 6007101"/>
                <a:gd name="connsiteX16" fmla="*/ 161520 w 11971920"/>
                <a:gd name="connsiteY16" fmla="*/ 4241816 h 6007101"/>
                <a:gd name="connsiteX17" fmla="*/ 85479 w 11971920"/>
                <a:gd name="connsiteY17" fmla="*/ 2120916 h 6007101"/>
                <a:gd name="connsiteX18" fmla="*/ 516381 w 11971920"/>
                <a:gd name="connsiteY18" fmla="*/ 1130316 h 6007101"/>
                <a:gd name="connsiteX19" fmla="*/ 2227317 w 11971920"/>
                <a:gd name="connsiteY19" fmla="*/ 431816 h 6007101"/>
                <a:gd name="connsiteX20" fmla="*/ 4900006 w 11971920"/>
                <a:gd name="connsiteY20" fmla="*/ 27551 h 6007101"/>
                <a:gd name="connsiteX21" fmla="*/ 4912695 w 11971920"/>
                <a:gd name="connsiteY21" fmla="*/ 12732 h 6007101"/>
                <a:gd name="connsiteX22" fmla="*/ 6813798 w 11971920"/>
                <a:gd name="connsiteY22" fmla="*/ 12732 h 6007101"/>
                <a:gd name="connsiteX23" fmla="*/ 6822424 w 11971920"/>
                <a:gd name="connsiteY23" fmla="*/ 22806 h 600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971920" h="6007101">
                  <a:moveTo>
                    <a:pt x="11959246" y="3886200"/>
                  </a:moveTo>
                  <a:cubicBezTo>
                    <a:pt x="11963471" y="4593167"/>
                    <a:pt x="11967696" y="5300133"/>
                    <a:pt x="11971920" y="6007100"/>
                  </a:cubicBezTo>
                  <a:lnTo>
                    <a:pt x="11959246" y="5998962"/>
                  </a:lnTo>
                  <a:close/>
                  <a:moveTo>
                    <a:pt x="6826440" y="0"/>
                  </a:moveTo>
                  <a:cubicBezTo>
                    <a:pt x="7561509" y="131233"/>
                    <a:pt x="8414864" y="311150"/>
                    <a:pt x="9031646" y="393700"/>
                  </a:cubicBezTo>
                  <a:cubicBezTo>
                    <a:pt x="9648428" y="476250"/>
                    <a:pt x="10028636" y="461433"/>
                    <a:pt x="10527130" y="495300"/>
                  </a:cubicBezTo>
                  <a:lnTo>
                    <a:pt x="11502997" y="1498600"/>
                  </a:lnTo>
                  <a:lnTo>
                    <a:pt x="11528344" y="2654300"/>
                  </a:lnTo>
                  <a:lnTo>
                    <a:pt x="11794490" y="3022600"/>
                  </a:lnTo>
                  <a:lnTo>
                    <a:pt x="11944756" y="3810247"/>
                  </a:lnTo>
                  <a:lnTo>
                    <a:pt x="11528344" y="6007100"/>
                  </a:lnTo>
                  <a:lnTo>
                    <a:pt x="11946572" y="6007100"/>
                  </a:lnTo>
                  <a:lnTo>
                    <a:pt x="11946573" y="6007101"/>
                  </a:lnTo>
                  <a:lnTo>
                    <a:pt x="707963" y="6007101"/>
                  </a:lnTo>
                  <a:lnTo>
                    <a:pt x="64959" y="5114460"/>
                  </a:lnTo>
                  <a:lnTo>
                    <a:pt x="0" y="5012032"/>
                  </a:lnTo>
                  <a:lnTo>
                    <a:pt x="161520" y="4241816"/>
                  </a:lnTo>
                  <a:lnTo>
                    <a:pt x="85479" y="2120916"/>
                  </a:lnTo>
                  <a:lnTo>
                    <a:pt x="516381" y="1130316"/>
                  </a:lnTo>
                  <a:lnTo>
                    <a:pt x="2227317" y="431816"/>
                  </a:lnTo>
                  <a:lnTo>
                    <a:pt x="4900006" y="27551"/>
                  </a:lnTo>
                  <a:lnTo>
                    <a:pt x="4912695" y="12732"/>
                  </a:lnTo>
                  <a:lnTo>
                    <a:pt x="6813798" y="12732"/>
                  </a:lnTo>
                  <a:lnTo>
                    <a:pt x="6822424" y="228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dist="63500" dir="16200000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5165786" y="150816"/>
            <a:ext cx="1860427" cy="715878"/>
            <a:chOff x="3684588" y="1674813"/>
            <a:chExt cx="4822825" cy="1855787"/>
          </a:xfrm>
        </p:grpSpPr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3684588" y="2152650"/>
              <a:ext cx="4822825" cy="1370013"/>
            </a:xfrm>
            <a:custGeom>
              <a:avLst/>
              <a:gdLst>
                <a:gd name="T0" fmla="*/ 1495 w 9115"/>
                <a:gd name="T1" fmla="*/ 0 h 2589"/>
                <a:gd name="T2" fmla="*/ 0 w 9115"/>
                <a:gd name="T3" fmla="*/ 2589 h 2589"/>
                <a:gd name="T4" fmla="*/ 9115 w 9115"/>
                <a:gd name="T5" fmla="*/ 2589 h 2589"/>
                <a:gd name="T6" fmla="*/ 7527 w 9115"/>
                <a:gd name="T7" fmla="*/ 27 h 2589"/>
                <a:gd name="T8" fmla="*/ 5881 w 9115"/>
                <a:gd name="T9" fmla="*/ 1824 h 2589"/>
                <a:gd name="T10" fmla="*/ 2706 w 9115"/>
                <a:gd name="T11" fmla="*/ 1794 h 2589"/>
                <a:gd name="T12" fmla="*/ 1495 w 9115"/>
                <a:gd name="T13" fmla="*/ 0 h 2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115" h="2589">
                  <a:moveTo>
                    <a:pt x="1495" y="0"/>
                  </a:moveTo>
                  <a:lnTo>
                    <a:pt x="0" y="2589"/>
                  </a:lnTo>
                  <a:lnTo>
                    <a:pt x="9115" y="2589"/>
                  </a:lnTo>
                  <a:lnTo>
                    <a:pt x="7527" y="27"/>
                  </a:lnTo>
                  <a:lnTo>
                    <a:pt x="5881" y="1824"/>
                  </a:lnTo>
                  <a:lnTo>
                    <a:pt x="2706" y="1794"/>
                  </a:lnTo>
                  <a:lnTo>
                    <a:pt x="1495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15"/>
            <p:cNvSpPr>
              <a:spLocks/>
            </p:cNvSpPr>
            <p:nvPr/>
          </p:nvSpPr>
          <p:spPr bwMode="auto">
            <a:xfrm>
              <a:off x="4878388" y="1803400"/>
              <a:ext cx="2557463" cy="1719263"/>
            </a:xfrm>
            <a:custGeom>
              <a:avLst/>
              <a:gdLst>
                <a:gd name="T0" fmla="*/ 0 w 4833"/>
                <a:gd name="T1" fmla="*/ 3250 h 3250"/>
                <a:gd name="T2" fmla="*/ 976 w 4833"/>
                <a:gd name="T3" fmla="*/ 1536 h 3250"/>
                <a:gd name="T4" fmla="*/ 1211 w 4833"/>
                <a:gd name="T5" fmla="*/ 1997 h 3250"/>
                <a:gd name="T6" fmla="*/ 2359 w 4833"/>
                <a:gd name="T7" fmla="*/ 0 h 3250"/>
                <a:gd name="T8" fmla="*/ 3441 w 4833"/>
                <a:gd name="T9" fmla="*/ 2125 h 3250"/>
                <a:gd name="T10" fmla="*/ 4090 w 4833"/>
                <a:gd name="T11" fmla="*/ 992 h 3250"/>
                <a:gd name="T12" fmla="*/ 4833 w 4833"/>
                <a:gd name="T13" fmla="*/ 2451 h 3250"/>
                <a:gd name="T14" fmla="*/ 4761 w 4833"/>
                <a:gd name="T15" fmla="*/ 2565 h 3250"/>
                <a:gd name="T16" fmla="*/ 4603 w 4833"/>
                <a:gd name="T17" fmla="*/ 2781 h 3250"/>
                <a:gd name="T18" fmla="*/ 4426 w 4833"/>
                <a:gd name="T19" fmla="*/ 2981 h 3250"/>
                <a:gd name="T20" fmla="*/ 4231 w 4833"/>
                <a:gd name="T21" fmla="*/ 3165 h 3250"/>
                <a:gd name="T22" fmla="*/ 4128 w 4833"/>
                <a:gd name="T23" fmla="*/ 3250 h 3250"/>
                <a:gd name="T24" fmla="*/ 377 w 4833"/>
                <a:gd name="T25" fmla="*/ 3250 h 3250"/>
                <a:gd name="T26" fmla="*/ 0 w 4833"/>
                <a:gd name="T27" fmla="*/ 325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33" h="3250">
                  <a:moveTo>
                    <a:pt x="0" y="3250"/>
                  </a:moveTo>
                  <a:lnTo>
                    <a:pt x="976" y="1536"/>
                  </a:lnTo>
                  <a:lnTo>
                    <a:pt x="1211" y="1997"/>
                  </a:lnTo>
                  <a:lnTo>
                    <a:pt x="2359" y="0"/>
                  </a:lnTo>
                  <a:lnTo>
                    <a:pt x="3441" y="2125"/>
                  </a:lnTo>
                  <a:lnTo>
                    <a:pt x="4090" y="992"/>
                  </a:lnTo>
                  <a:lnTo>
                    <a:pt x="4833" y="2451"/>
                  </a:lnTo>
                  <a:lnTo>
                    <a:pt x="4761" y="2565"/>
                  </a:lnTo>
                  <a:lnTo>
                    <a:pt x="4603" y="2781"/>
                  </a:lnTo>
                  <a:lnTo>
                    <a:pt x="4426" y="2981"/>
                  </a:lnTo>
                  <a:lnTo>
                    <a:pt x="4231" y="3165"/>
                  </a:lnTo>
                  <a:lnTo>
                    <a:pt x="4128" y="3250"/>
                  </a:lnTo>
                  <a:lnTo>
                    <a:pt x="377" y="3250"/>
                  </a:lnTo>
                  <a:lnTo>
                    <a:pt x="0" y="32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16"/>
            <p:cNvSpPr>
              <a:spLocks/>
            </p:cNvSpPr>
            <p:nvPr/>
          </p:nvSpPr>
          <p:spPr bwMode="auto">
            <a:xfrm>
              <a:off x="5911850" y="1803400"/>
              <a:ext cx="1746250" cy="1719263"/>
            </a:xfrm>
            <a:custGeom>
              <a:avLst/>
              <a:gdLst>
                <a:gd name="T0" fmla="*/ 406 w 3299"/>
                <a:gd name="T1" fmla="*/ 0 h 3250"/>
                <a:gd name="T2" fmla="*/ 1671 w 3299"/>
                <a:gd name="T3" fmla="*/ 2485 h 3250"/>
                <a:gd name="T4" fmla="*/ 2137 w 3299"/>
                <a:gd name="T5" fmla="*/ 992 h 3250"/>
                <a:gd name="T6" fmla="*/ 3299 w 3299"/>
                <a:gd name="T7" fmla="*/ 3250 h 3250"/>
                <a:gd name="T8" fmla="*/ 374 w 3299"/>
                <a:gd name="T9" fmla="*/ 3250 h 3250"/>
                <a:gd name="T10" fmla="*/ 644 w 3299"/>
                <a:gd name="T11" fmla="*/ 3008 h 3250"/>
                <a:gd name="T12" fmla="*/ 0 w 3299"/>
                <a:gd name="T13" fmla="*/ 2681 h 3250"/>
                <a:gd name="T14" fmla="*/ 811 w 3299"/>
                <a:gd name="T15" fmla="*/ 2232 h 3250"/>
                <a:gd name="T16" fmla="*/ 406 w 3299"/>
                <a:gd name="T17" fmla="*/ 2007 h 3250"/>
                <a:gd name="T18" fmla="*/ 406 w 3299"/>
                <a:gd name="T19" fmla="*/ 1774 h 3250"/>
                <a:gd name="T20" fmla="*/ 406 w 3299"/>
                <a:gd name="T21" fmla="*/ 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99" h="3250">
                  <a:moveTo>
                    <a:pt x="406" y="0"/>
                  </a:moveTo>
                  <a:lnTo>
                    <a:pt x="1671" y="2485"/>
                  </a:lnTo>
                  <a:lnTo>
                    <a:pt x="2137" y="992"/>
                  </a:lnTo>
                  <a:lnTo>
                    <a:pt x="3299" y="3250"/>
                  </a:lnTo>
                  <a:lnTo>
                    <a:pt x="374" y="3250"/>
                  </a:lnTo>
                  <a:lnTo>
                    <a:pt x="644" y="3008"/>
                  </a:lnTo>
                  <a:lnTo>
                    <a:pt x="0" y="2681"/>
                  </a:lnTo>
                  <a:lnTo>
                    <a:pt x="811" y="2232"/>
                  </a:lnTo>
                  <a:lnTo>
                    <a:pt x="406" y="2007"/>
                  </a:lnTo>
                  <a:lnTo>
                    <a:pt x="406" y="1774"/>
                  </a:lnTo>
                  <a:lnTo>
                    <a:pt x="406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17"/>
            <p:cNvSpPr>
              <a:spLocks/>
            </p:cNvSpPr>
            <p:nvPr/>
          </p:nvSpPr>
          <p:spPr bwMode="auto">
            <a:xfrm>
              <a:off x="3694113" y="1674813"/>
              <a:ext cx="1595438" cy="1847850"/>
            </a:xfrm>
            <a:custGeom>
              <a:avLst/>
              <a:gdLst>
                <a:gd name="T0" fmla="*/ 1476 w 3014"/>
                <a:gd name="T1" fmla="*/ 902 h 3491"/>
                <a:gd name="T2" fmla="*/ 1974 w 3014"/>
                <a:gd name="T3" fmla="*/ 0 h 3491"/>
                <a:gd name="T4" fmla="*/ 3014 w 3014"/>
                <a:gd name="T5" fmla="*/ 2127 h 3491"/>
                <a:gd name="T6" fmla="*/ 2238 w 3014"/>
                <a:gd name="T7" fmla="*/ 3491 h 3491"/>
                <a:gd name="T8" fmla="*/ 0 w 3014"/>
                <a:gd name="T9" fmla="*/ 3459 h 3491"/>
                <a:gd name="T10" fmla="*/ 1476 w 3014"/>
                <a:gd name="T11" fmla="*/ 902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14" h="3491">
                  <a:moveTo>
                    <a:pt x="1476" y="902"/>
                  </a:moveTo>
                  <a:lnTo>
                    <a:pt x="1974" y="0"/>
                  </a:lnTo>
                  <a:lnTo>
                    <a:pt x="3014" y="2127"/>
                  </a:lnTo>
                  <a:lnTo>
                    <a:pt x="2238" y="3491"/>
                  </a:lnTo>
                  <a:lnTo>
                    <a:pt x="0" y="3459"/>
                  </a:lnTo>
                  <a:lnTo>
                    <a:pt x="1476" y="9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18"/>
            <p:cNvSpPr>
              <a:spLocks/>
            </p:cNvSpPr>
            <p:nvPr/>
          </p:nvSpPr>
          <p:spPr bwMode="auto">
            <a:xfrm>
              <a:off x="4572000" y="1674813"/>
              <a:ext cx="717550" cy="1847850"/>
            </a:xfrm>
            <a:custGeom>
              <a:avLst/>
              <a:gdLst>
                <a:gd name="T0" fmla="*/ 315 w 1355"/>
                <a:gd name="T1" fmla="*/ 0 h 3491"/>
                <a:gd name="T2" fmla="*/ 1355 w 1355"/>
                <a:gd name="T3" fmla="*/ 2127 h 3491"/>
                <a:gd name="T4" fmla="*/ 579 w 1355"/>
                <a:gd name="T5" fmla="*/ 3491 h 3491"/>
                <a:gd name="T6" fmla="*/ 547 w 1355"/>
                <a:gd name="T7" fmla="*/ 3457 h 3491"/>
                <a:gd name="T8" fmla="*/ 493 w 1355"/>
                <a:gd name="T9" fmla="*/ 3370 h 3491"/>
                <a:gd name="T10" fmla="*/ 448 w 1355"/>
                <a:gd name="T11" fmla="*/ 3268 h 3491"/>
                <a:gd name="T12" fmla="*/ 409 w 1355"/>
                <a:gd name="T13" fmla="*/ 3157 h 3491"/>
                <a:gd name="T14" fmla="*/ 359 w 1355"/>
                <a:gd name="T15" fmla="*/ 2983 h 3491"/>
                <a:gd name="T16" fmla="*/ 305 w 1355"/>
                <a:gd name="T17" fmla="*/ 2817 h 3491"/>
                <a:gd name="T18" fmla="*/ 265 w 1355"/>
                <a:gd name="T19" fmla="*/ 2719 h 3491"/>
                <a:gd name="T20" fmla="*/ 241 w 1355"/>
                <a:gd name="T21" fmla="*/ 2677 h 3491"/>
                <a:gd name="T22" fmla="*/ 500 w 1355"/>
                <a:gd name="T23" fmla="*/ 2435 h 3491"/>
                <a:gd name="T24" fmla="*/ 0 w 1355"/>
                <a:gd name="T25" fmla="*/ 2169 h 3491"/>
                <a:gd name="T26" fmla="*/ 631 w 1355"/>
                <a:gd name="T27" fmla="*/ 1806 h 3491"/>
                <a:gd name="T28" fmla="*/ 315 w 1355"/>
                <a:gd name="T29" fmla="*/ 1625 h 3491"/>
                <a:gd name="T30" fmla="*/ 315 w 1355"/>
                <a:gd name="T31" fmla="*/ 1436 h 3491"/>
                <a:gd name="T32" fmla="*/ 315 w 1355"/>
                <a:gd name="T33" fmla="*/ 0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55" h="3491">
                  <a:moveTo>
                    <a:pt x="315" y="0"/>
                  </a:moveTo>
                  <a:lnTo>
                    <a:pt x="1355" y="2127"/>
                  </a:lnTo>
                  <a:lnTo>
                    <a:pt x="579" y="3491"/>
                  </a:lnTo>
                  <a:lnTo>
                    <a:pt x="547" y="3457"/>
                  </a:lnTo>
                  <a:lnTo>
                    <a:pt x="493" y="3370"/>
                  </a:lnTo>
                  <a:lnTo>
                    <a:pt x="448" y="3268"/>
                  </a:lnTo>
                  <a:lnTo>
                    <a:pt x="409" y="3157"/>
                  </a:lnTo>
                  <a:lnTo>
                    <a:pt x="359" y="2983"/>
                  </a:lnTo>
                  <a:lnTo>
                    <a:pt x="305" y="2817"/>
                  </a:lnTo>
                  <a:lnTo>
                    <a:pt x="265" y="2719"/>
                  </a:lnTo>
                  <a:lnTo>
                    <a:pt x="241" y="2677"/>
                  </a:lnTo>
                  <a:lnTo>
                    <a:pt x="500" y="2435"/>
                  </a:lnTo>
                  <a:lnTo>
                    <a:pt x="0" y="2169"/>
                  </a:lnTo>
                  <a:lnTo>
                    <a:pt x="631" y="1806"/>
                  </a:lnTo>
                  <a:lnTo>
                    <a:pt x="315" y="1625"/>
                  </a:lnTo>
                  <a:lnTo>
                    <a:pt x="315" y="1436"/>
                  </a:lnTo>
                  <a:lnTo>
                    <a:pt x="315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19"/>
            <p:cNvSpPr>
              <a:spLocks/>
            </p:cNvSpPr>
            <p:nvPr/>
          </p:nvSpPr>
          <p:spPr bwMode="auto">
            <a:xfrm>
              <a:off x="7059613" y="1679575"/>
              <a:ext cx="1447800" cy="1843088"/>
            </a:xfrm>
            <a:custGeom>
              <a:avLst/>
              <a:gdLst>
                <a:gd name="T0" fmla="*/ 1148 w 2736"/>
                <a:gd name="T1" fmla="*/ 922 h 3484"/>
                <a:gd name="T2" fmla="*/ 628 w 2736"/>
                <a:gd name="T3" fmla="*/ 0 h 3484"/>
                <a:gd name="T4" fmla="*/ 0 w 2736"/>
                <a:gd name="T5" fmla="*/ 1286 h 3484"/>
                <a:gd name="T6" fmla="*/ 711 w 2736"/>
                <a:gd name="T7" fmla="*/ 2685 h 3484"/>
                <a:gd name="T8" fmla="*/ 1130 w 2736"/>
                <a:gd name="T9" fmla="*/ 3484 h 3484"/>
                <a:gd name="T10" fmla="*/ 2736 w 2736"/>
                <a:gd name="T11" fmla="*/ 3484 h 3484"/>
                <a:gd name="T12" fmla="*/ 1148 w 2736"/>
                <a:gd name="T13" fmla="*/ 922 h 3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36" h="3484">
                  <a:moveTo>
                    <a:pt x="1148" y="922"/>
                  </a:moveTo>
                  <a:lnTo>
                    <a:pt x="628" y="0"/>
                  </a:lnTo>
                  <a:lnTo>
                    <a:pt x="0" y="1286"/>
                  </a:lnTo>
                  <a:lnTo>
                    <a:pt x="711" y="2685"/>
                  </a:lnTo>
                  <a:lnTo>
                    <a:pt x="1130" y="3484"/>
                  </a:lnTo>
                  <a:lnTo>
                    <a:pt x="2736" y="3484"/>
                  </a:lnTo>
                  <a:lnTo>
                    <a:pt x="1148" y="922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20"/>
            <p:cNvSpPr>
              <a:spLocks/>
            </p:cNvSpPr>
            <p:nvPr/>
          </p:nvSpPr>
          <p:spPr bwMode="auto">
            <a:xfrm>
              <a:off x="7059613" y="1679575"/>
              <a:ext cx="393700" cy="1257300"/>
            </a:xfrm>
            <a:custGeom>
              <a:avLst/>
              <a:gdLst>
                <a:gd name="T0" fmla="*/ 628 w 743"/>
                <a:gd name="T1" fmla="*/ 0 h 2377"/>
                <a:gd name="T2" fmla="*/ 0 w 743"/>
                <a:gd name="T3" fmla="*/ 1286 h 2377"/>
                <a:gd name="T4" fmla="*/ 554 w 743"/>
                <a:gd name="T5" fmla="*/ 2377 h 2377"/>
                <a:gd name="T6" fmla="*/ 743 w 743"/>
                <a:gd name="T7" fmla="*/ 2078 h 2377"/>
                <a:gd name="T8" fmla="*/ 517 w 743"/>
                <a:gd name="T9" fmla="*/ 1707 h 2377"/>
                <a:gd name="T10" fmla="*/ 716 w 743"/>
                <a:gd name="T11" fmla="*/ 1497 h 2377"/>
                <a:gd name="T12" fmla="*/ 482 w 743"/>
                <a:gd name="T13" fmla="*/ 1331 h 2377"/>
                <a:gd name="T14" fmla="*/ 628 w 743"/>
                <a:gd name="T15" fmla="*/ 0 h 2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43" h="2377">
                  <a:moveTo>
                    <a:pt x="628" y="0"/>
                  </a:moveTo>
                  <a:lnTo>
                    <a:pt x="0" y="1286"/>
                  </a:lnTo>
                  <a:lnTo>
                    <a:pt x="554" y="2377"/>
                  </a:lnTo>
                  <a:lnTo>
                    <a:pt x="743" y="2078"/>
                  </a:lnTo>
                  <a:lnTo>
                    <a:pt x="517" y="1707"/>
                  </a:lnTo>
                  <a:lnTo>
                    <a:pt x="716" y="1497"/>
                  </a:lnTo>
                  <a:lnTo>
                    <a:pt x="482" y="1331"/>
                  </a:lnTo>
                  <a:lnTo>
                    <a:pt x="6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" name="Rectangle 33"/>
            <p:cNvSpPr>
              <a:spLocks noChangeArrowheads="1"/>
            </p:cNvSpPr>
            <p:nvPr/>
          </p:nvSpPr>
          <p:spPr bwMode="auto">
            <a:xfrm>
              <a:off x="3694113" y="3505200"/>
              <a:ext cx="4813300" cy="25400"/>
            </a:xfrm>
            <a:prstGeom prst="rect">
              <a:avLst/>
            </a:prstGeom>
            <a:solidFill>
              <a:srgbClr val="B1B1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86" name="Freeform 10"/>
          <p:cNvSpPr>
            <a:spLocks/>
          </p:cNvSpPr>
          <p:nvPr/>
        </p:nvSpPr>
        <p:spPr bwMode="auto">
          <a:xfrm>
            <a:off x="6987944" y="259097"/>
            <a:ext cx="376918" cy="145971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7" name="Freeform 10"/>
          <p:cNvSpPr>
            <a:spLocks/>
          </p:cNvSpPr>
          <p:nvPr/>
        </p:nvSpPr>
        <p:spPr bwMode="auto">
          <a:xfrm>
            <a:off x="7520563" y="460158"/>
            <a:ext cx="280412" cy="108597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841" y="-127402"/>
            <a:ext cx="1565671" cy="91780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C9386B3-961B-5043-9BC8-059122BBC1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0817" y="1968208"/>
            <a:ext cx="7507863" cy="174765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E5FCCF0-819C-324E-B82F-8179D43F966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0624" y="3257438"/>
            <a:ext cx="7486619" cy="1857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30700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" name="그룹 159"/>
          <p:cNvGrpSpPr/>
          <p:nvPr/>
        </p:nvGrpSpPr>
        <p:grpSpPr>
          <a:xfrm>
            <a:off x="10045331" y="465336"/>
            <a:ext cx="1015315" cy="268103"/>
            <a:chOff x="8847791" y="-932246"/>
            <a:chExt cx="1015315" cy="268103"/>
          </a:xfrm>
        </p:grpSpPr>
        <p:sp>
          <p:nvSpPr>
            <p:cNvPr id="42" name="Rectangle 13"/>
            <p:cNvSpPr>
              <a:spLocks noChangeArrowheads="1"/>
            </p:cNvSpPr>
            <p:nvPr/>
          </p:nvSpPr>
          <p:spPr bwMode="auto">
            <a:xfrm flipH="1">
              <a:off x="9765140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Rectangle 14"/>
            <p:cNvSpPr>
              <a:spLocks noChangeArrowheads="1"/>
            </p:cNvSpPr>
            <p:nvPr/>
          </p:nvSpPr>
          <p:spPr bwMode="auto">
            <a:xfrm flipH="1">
              <a:off x="977151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Rectangle 15"/>
            <p:cNvSpPr>
              <a:spLocks noChangeArrowheads="1"/>
            </p:cNvSpPr>
            <p:nvPr/>
          </p:nvSpPr>
          <p:spPr bwMode="auto">
            <a:xfrm flipH="1">
              <a:off x="9777893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Rectangle 16"/>
            <p:cNvSpPr>
              <a:spLocks noChangeArrowheads="1"/>
            </p:cNvSpPr>
            <p:nvPr/>
          </p:nvSpPr>
          <p:spPr bwMode="auto">
            <a:xfrm flipH="1">
              <a:off x="9784269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Rectangle 17"/>
            <p:cNvSpPr>
              <a:spLocks noChangeArrowheads="1"/>
            </p:cNvSpPr>
            <p:nvPr/>
          </p:nvSpPr>
          <p:spPr bwMode="auto">
            <a:xfrm flipH="1">
              <a:off x="979035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Rectangle 18"/>
            <p:cNvSpPr>
              <a:spLocks noChangeArrowheads="1"/>
            </p:cNvSpPr>
            <p:nvPr/>
          </p:nvSpPr>
          <p:spPr bwMode="auto">
            <a:xfrm flipH="1">
              <a:off x="979673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Rectangle 19"/>
            <p:cNvSpPr>
              <a:spLocks noChangeArrowheads="1"/>
            </p:cNvSpPr>
            <p:nvPr/>
          </p:nvSpPr>
          <p:spPr bwMode="auto">
            <a:xfrm flipH="1">
              <a:off x="980281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" name="Rectangle 20"/>
            <p:cNvSpPr>
              <a:spLocks noChangeArrowheads="1"/>
            </p:cNvSpPr>
            <p:nvPr/>
          </p:nvSpPr>
          <p:spPr bwMode="auto">
            <a:xfrm flipH="1">
              <a:off x="980919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" name="Rectangle 21"/>
            <p:cNvSpPr>
              <a:spLocks noChangeArrowheads="1"/>
            </p:cNvSpPr>
            <p:nvPr/>
          </p:nvSpPr>
          <p:spPr bwMode="auto">
            <a:xfrm flipH="1">
              <a:off x="9815572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" name="Rectangle 22"/>
            <p:cNvSpPr>
              <a:spLocks noChangeArrowheads="1"/>
            </p:cNvSpPr>
            <p:nvPr/>
          </p:nvSpPr>
          <p:spPr bwMode="auto">
            <a:xfrm flipH="1">
              <a:off x="982165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" name="Rectangle 23"/>
            <p:cNvSpPr>
              <a:spLocks noChangeArrowheads="1"/>
            </p:cNvSpPr>
            <p:nvPr/>
          </p:nvSpPr>
          <p:spPr bwMode="auto">
            <a:xfrm flipH="1">
              <a:off x="982803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" name="Rectangle 24"/>
            <p:cNvSpPr>
              <a:spLocks noChangeArrowheads="1"/>
            </p:cNvSpPr>
            <p:nvPr/>
          </p:nvSpPr>
          <p:spPr bwMode="auto">
            <a:xfrm flipH="1">
              <a:off x="983441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" name="Rectangle 25"/>
            <p:cNvSpPr>
              <a:spLocks noChangeArrowheads="1"/>
            </p:cNvSpPr>
            <p:nvPr/>
          </p:nvSpPr>
          <p:spPr bwMode="auto">
            <a:xfrm flipH="1">
              <a:off x="984049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" name="Rectangle 26"/>
            <p:cNvSpPr>
              <a:spLocks noChangeArrowheads="1"/>
            </p:cNvSpPr>
            <p:nvPr/>
          </p:nvSpPr>
          <p:spPr bwMode="auto">
            <a:xfrm flipH="1">
              <a:off x="984687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6" name="Rectangle 27"/>
            <p:cNvSpPr>
              <a:spLocks noChangeArrowheads="1"/>
            </p:cNvSpPr>
            <p:nvPr/>
          </p:nvSpPr>
          <p:spPr bwMode="auto">
            <a:xfrm flipH="1">
              <a:off x="9853251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7" name="Rectangle 28"/>
            <p:cNvSpPr>
              <a:spLocks noChangeArrowheads="1"/>
            </p:cNvSpPr>
            <p:nvPr/>
          </p:nvSpPr>
          <p:spPr bwMode="auto">
            <a:xfrm flipH="1">
              <a:off x="985933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8" name="Freeform 29"/>
            <p:cNvSpPr>
              <a:spLocks/>
            </p:cNvSpPr>
            <p:nvPr/>
          </p:nvSpPr>
          <p:spPr bwMode="auto">
            <a:xfrm flipH="1">
              <a:off x="8865181" y="-804716"/>
              <a:ext cx="320855" cy="53911"/>
            </a:xfrm>
            <a:custGeom>
              <a:avLst/>
              <a:gdLst>
                <a:gd name="T0" fmla="*/ 0 w 3320"/>
                <a:gd name="T1" fmla="*/ 559 h 559"/>
                <a:gd name="T2" fmla="*/ 3320 w 3320"/>
                <a:gd name="T3" fmla="*/ 559 h 559"/>
                <a:gd name="T4" fmla="*/ 3314 w 3320"/>
                <a:gd name="T5" fmla="*/ 521 h 559"/>
                <a:gd name="T6" fmla="*/ 3297 w 3320"/>
                <a:gd name="T7" fmla="*/ 446 h 559"/>
                <a:gd name="T8" fmla="*/ 3268 w 3320"/>
                <a:gd name="T9" fmla="*/ 373 h 559"/>
                <a:gd name="T10" fmla="*/ 3231 w 3320"/>
                <a:gd name="T11" fmla="*/ 302 h 559"/>
                <a:gd name="T12" fmla="*/ 3185 w 3320"/>
                <a:gd name="T13" fmla="*/ 232 h 559"/>
                <a:gd name="T14" fmla="*/ 3130 w 3320"/>
                <a:gd name="T15" fmla="*/ 162 h 559"/>
                <a:gd name="T16" fmla="*/ 3065 w 3320"/>
                <a:gd name="T17" fmla="*/ 96 h 559"/>
                <a:gd name="T18" fmla="*/ 2992 w 3320"/>
                <a:gd name="T19" fmla="*/ 31 h 559"/>
                <a:gd name="T20" fmla="*/ 2953 w 3320"/>
                <a:gd name="T21" fmla="*/ 0 h 559"/>
                <a:gd name="T22" fmla="*/ 0 w 3320"/>
                <a:gd name="T23" fmla="*/ 0 h 559"/>
                <a:gd name="T24" fmla="*/ 0 w 3320"/>
                <a:gd name="T25" fmla="*/ 559 h 559"/>
                <a:gd name="T26" fmla="*/ 0 w 3320"/>
                <a:gd name="T27" fmla="*/ 559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20" h="559">
                  <a:moveTo>
                    <a:pt x="0" y="559"/>
                  </a:moveTo>
                  <a:lnTo>
                    <a:pt x="3320" y="559"/>
                  </a:lnTo>
                  <a:lnTo>
                    <a:pt x="3314" y="521"/>
                  </a:lnTo>
                  <a:lnTo>
                    <a:pt x="3297" y="446"/>
                  </a:lnTo>
                  <a:lnTo>
                    <a:pt x="3268" y="373"/>
                  </a:lnTo>
                  <a:lnTo>
                    <a:pt x="3231" y="302"/>
                  </a:lnTo>
                  <a:lnTo>
                    <a:pt x="3185" y="232"/>
                  </a:lnTo>
                  <a:lnTo>
                    <a:pt x="3130" y="162"/>
                  </a:lnTo>
                  <a:lnTo>
                    <a:pt x="3065" y="96"/>
                  </a:lnTo>
                  <a:lnTo>
                    <a:pt x="2992" y="31"/>
                  </a:lnTo>
                  <a:lnTo>
                    <a:pt x="2953" y="0"/>
                  </a:lnTo>
                  <a:lnTo>
                    <a:pt x="0" y="0"/>
                  </a:lnTo>
                  <a:lnTo>
                    <a:pt x="0" y="559"/>
                  </a:lnTo>
                  <a:lnTo>
                    <a:pt x="0" y="559"/>
                  </a:lnTo>
                  <a:close/>
                </a:path>
              </a:pathLst>
            </a:custGeom>
            <a:solidFill>
              <a:srgbClr val="ABB1B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9" name="Freeform 30"/>
            <p:cNvSpPr>
              <a:spLocks/>
            </p:cNvSpPr>
            <p:nvPr/>
          </p:nvSpPr>
          <p:spPr bwMode="auto">
            <a:xfrm flipH="1">
              <a:off x="8914744" y="-850511"/>
              <a:ext cx="250423" cy="45795"/>
            </a:xfrm>
            <a:custGeom>
              <a:avLst/>
              <a:gdLst>
                <a:gd name="T0" fmla="*/ 0 w 2592"/>
                <a:gd name="T1" fmla="*/ 474 h 474"/>
                <a:gd name="T2" fmla="*/ 2592 w 2592"/>
                <a:gd name="T3" fmla="*/ 474 h 474"/>
                <a:gd name="T4" fmla="*/ 2587 w 2592"/>
                <a:gd name="T5" fmla="*/ 442 h 474"/>
                <a:gd name="T6" fmla="*/ 2573 w 2592"/>
                <a:gd name="T7" fmla="*/ 379 h 474"/>
                <a:gd name="T8" fmla="*/ 2551 w 2592"/>
                <a:gd name="T9" fmla="*/ 317 h 474"/>
                <a:gd name="T10" fmla="*/ 2523 w 2592"/>
                <a:gd name="T11" fmla="*/ 256 h 474"/>
                <a:gd name="T12" fmla="*/ 2466 w 2592"/>
                <a:gd name="T13" fmla="*/ 167 h 474"/>
                <a:gd name="T14" fmla="*/ 2367 w 2592"/>
                <a:gd name="T15" fmla="*/ 55 h 474"/>
                <a:gd name="T16" fmla="*/ 2305 w 2592"/>
                <a:gd name="T17" fmla="*/ 0 h 474"/>
                <a:gd name="T18" fmla="*/ 0 w 2592"/>
                <a:gd name="T19" fmla="*/ 0 h 474"/>
                <a:gd name="T20" fmla="*/ 0 w 2592"/>
                <a:gd name="T21" fmla="*/ 474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92" h="474">
                  <a:moveTo>
                    <a:pt x="0" y="474"/>
                  </a:moveTo>
                  <a:lnTo>
                    <a:pt x="2592" y="474"/>
                  </a:lnTo>
                  <a:lnTo>
                    <a:pt x="2587" y="442"/>
                  </a:lnTo>
                  <a:lnTo>
                    <a:pt x="2573" y="379"/>
                  </a:lnTo>
                  <a:lnTo>
                    <a:pt x="2551" y="317"/>
                  </a:lnTo>
                  <a:lnTo>
                    <a:pt x="2523" y="256"/>
                  </a:lnTo>
                  <a:lnTo>
                    <a:pt x="2466" y="167"/>
                  </a:lnTo>
                  <a:lnTo>
                    <a:pt x="2367" y="55"/>
                  </a:lnTo>
                  <a:lnTo>
                    <a:pt x="2305" y="0"/>
                  </a:lnTo>
                  <a:lnTo>
                    <a:pt x="0" y="0"/>
                  </a:lnTo>
                  <a:lnTo>
                    <a:pt x="0" y="474"/>
                  </a:lnTo>
                  <a:close/>
                </a:path>
              </a:pathLst>
            </a:custGeom>
            <a:solidFill>
              <a:srgbClr val="D1D7E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Freeform 31"/>
            <p:cNvSpPr>
              <a:spLocks/>
            </p:cNvSpPr>
            <p:nvPr/>
          </p:nvSpPr>
          <p:spPr bwMode="auto">
            <a:xfrm flipH="1">
              <a:off x="8958221" y="-888190"/>
              <a:ext cx="189846" cy="37679"/>
            </a:xfrm>
            <a:custGeom>
              <a:avLst/>
              <a:gdLst>
                <a:gd name="T0" fmla="*/ 0 w 1963"/>
                <a:gd name="T1" fmla="*/ 389 h 389"/>
                <a:gd name="T2" fmla="*/ 1963 w 1963"/>
                <a:gd name="T3" fmla="*/ 389 h 389"/>
                <a:gd name="T4" fmla="*/ 1957 w 1963"/>
                <a:gd name="T5" fmla="*/ 337 h 389"/>
                <a:gd name="T6" fmla="*/ 1924 w 1963"/>
                <a:gd name="T7" fmla="*/ 235 h 389"/>
                <a:gd name="T8" fmla="*/ 1869 w 1963"/>
                <a:gd name="T9" fmla="*/ 137 h 389"/>
                <a:gd name="T10" fmla="*/ 1793 w 1963"/>
                <a:gd name="T11" fmla="*/ 45 h 389"/>
                <a:gd name="T12" fmla="*/ 1747 w 1963"/>
                <a:gd name="T13" fmla="*/ 0 h 389"/>
                <a:gd name="T14" fmla="*/ 0 w 1963"/>
                <a:gd name="T15" fmla="*/ 0 h 389"/>
                <a:gd name="T16" fmla="*/ 0 w 1963"/>
                <a:gd name="T17" fmla="*/ 389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3" h="389">
                  <a:moveTo>
                    <a:pt x="0" y="389"/>
                  </a:moveTo>
                  <a:lnTo>
                    <a:pt x="1963" y="389"/>
                  </a:lnTo>
                  <a:lnTo>
                    <a:pt x="1957" y="337"/>
                  </a:lnTo>
                  <a:lnTo>
                    <a:pt x="1924" y="235"/>
                  </a:lnTo>
                  <a:lnTo>
                    <a:pt x="1869" y="137"/>
                  </a:lnTo>
                  <a:lnTo>
                    <a:pt x="1793" y="45"/>
                  </a:lnTo>
                  <a:lnTo>
                    <a:pt x="1747" y="0"/>
                  </a:lnTo>
                  <a:lnTo>
                    <a:pt x="0" y="0"/>
                  </a:lnTo>
                  <a:lnTo>
                    <a:pt x="0" y="389"/>
                  </a:lnTo>
                  <a:close/>
                </a:path>
              </a:pathLst>
            </a:custGeom>
            <a:solidFill>
              <a:srgbClr val="E9ECF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Rectangle 32"/>
            <p:cNvSpPr>
              <a:spLocks noChangeArrowheads="1"/>
            </p:cNvSpPr>
            <p:nvPr/>
          </p:nvSpPr>
          <p:spPr bwMode="auto">
            <a:xfrm flipH="1">
              <a:off x="9602828" y="-783847"/>
              <a:ext cx="125501" cy="62896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" name="Rectangle 33"/>
            <p:cNvSpPr>
              <a:spLocks noChangeArrowheads="1"/>
            </p:cNvSpPr>
            <p:nvPr/>
          </p:nvSpPr>
          <p:spPr bwMode="auto">
            <a:xfrm flipH="1">
              <a:off x="9226034" y="-783847"/>
              <a:ext cx="125501" cy="62896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" name="Rectangle 34"/>
            <p:cNvSpPr>
              <a:spLocks noChangeArrowheads="1"/>
            </p:cNvSpPr>
            <p:nvPr/>
          </p:nvSpPr>
          <p:spPr bwMode="auto">
            <a:xfrm flipH="1">
              <a:off x="9711229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4" name="Rectangle 35"/>
            <p:cNvSpPr>
              <a:spLocks noChangeArrowheads="1"/>
            </p:cNvSpPr>
            <p:nvPr/>
          </p:nvSpPr>
          <p:spPr bwMode="auto">
            <a:xfrm flipH="1">
              <a:off x="9694998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" name="Rectangle 36"/>
            <p:cNvSpPr>
              <a:spLocks noChangeArrowheads="1"/>
            </p:cNvSpPr>
            <p:nvPr/>
          </p:nvSpPr>
          <p:spPr bwMode="auto">
            <a:xfrm flipH="1">
              <a:off x="9678477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" name="Rectangle 37"/>
            <p:cNvSpPr>
              <a:spLocks noChangeArrowheads="1"/>
            </p:cNvSpPr>
            <p:nvPr/>
          </p:nvSpPr>
          <p:spPr bwMode="auto">
            <a:xfrm flipH="1">
              <a:off x="9662246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7" name="Rectangle 38"/>
            <p:cNvSpPr>
              <a:spLocks noChangeArrowheads="1"/>
            </p:cNvSpPr>
            <p:nvPr/>
          </p:nvSpPr>
          <p:spPr bwMode="auto">
            <a:xfrm flipH="1">
              <a:off x="9645725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8" name="Rectangle 39"/>
            <p:cNvSpPr>
              <a:spLocks noChangeArrowheads="1"/>
            </p:cNvSpPr>
            <p:nvPr/>
          </p:nvSpPr>
          <p:spPr bwMode="auto">
            <a:xfrm flipH="1">
              <a:off x="9629204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9" name="Rectangle 40"/>
            <p:cNvSpPr>
              <a:spLocks noChangeArrowheads="1"/>
            </p:cNvSpPr>
            <p:nvPr/>
          </p:nvSpPr>
          <p:spPr bwMode="auto">
            <a:xfrm flipH="1">
              <a:off x="9612973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0" name="Rectangle 41"/>
            <p:cNvSpPr>
              <a:spLocks noChangeArrowheads="1"/>
            </p:cNvSpPr>
            <p:nvPr/>
          </p:nvSpPr>
          <p:spPr bwMode="auto">
            <a:xfrm flipH="1">
              <a:off x="9414141" y="-847033"/>
              <a:ext cx="125501" cy="63185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1" name="Rectangle 42"/>
            <p:cNvSpPr>
              <a:spLocks noChangeArrowheads="1"/>
            </p:cNvSpPr>
            <p:nvPr/>
          </p:nvSpPr>
          <p:spPr bwMode="auto">
            <a:xfrm flipH="1">
              <a:off x="9522832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2" name="Rectangle 43"/>
            <p:cNvSpPr>
              <a:spLocks noChangeArrowheads="1"/>
            </p:cNvSpPr>
            <p:nvPr/>
          </p:nvSpPr>
          <p:spPr bwMode="auto">
            <a:xfrm flipH="1">
              <a:off x="9506601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3" name="Rectangle 44"/>
            <p:cNvSpPr>
              <a:spLocks noChangeArrowheads="1"/>
            </p:cNvSpPr>
            <p:nvPr/>
          </p:nvSpPr>
          <p:spPr bwMode="auto">
            <a:xfrm flipH="1">
              <a:off x="9490370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4" name="Rectangle 45"/>
            <p:cNvSpPr>
              <a:spLocks noChangeArrowheads="1"/>
            </p:cNvSpPr>
            <p:nvPr/>
          </p:nvSpPr>
          <p:spPr bwMode="auto">
            <a:xfrm flipH="1">
              <a:off x="9473849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5" name="Rectangle 46"/>
            <p:cNvSpPr>
              <a:spLocks noChangeArrowheads="1"/>
            </p:cNvSpPr>
            <p:nvPr/>
          </p:nvSpPr>
          <p:spPr bwMode="auto">
            <a:xfrm flipH="1">
              <a:off x="9457328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6" name="Rectangle 47"/>
            <p:cNvSpPr>
              <a:spLocks noChangeArrowheads="1"/>
            </p:cNvSpPr>
            <p:nvPr/>
          </p:nvSpPr>
          <p:spPr bwMode="auto">
            <a:xfrm flipH="1">
              <a:off x="9440807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7" name="Rectangle 48"/>
            <p:cNvSpPr>
              <a:spLocks noChangeArrowheads="1"/>
            </p:cNvSpPr>
            <p:nvPr/>
          </p:nvSpPr>
          <p:spPr bwMode="auto">
            <a:xfrm flipH="1">
              <a:off x="9424576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8" name="Rectangle 49"/>
            <p:cNvSpPr>
              <a:spLocks noChangeArrowheads="1"/>
            </p:cNvSpPr>
            <p:nvPr/>
          </p:nvSpPr>
          <p:spPr bwMode="auto">
            <a:xfrm flipH="1">
              <a:off x="9477037" y="-783847"/>
              <a:ext cx="125501" cy="62896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9" name="Rectangle 50"/>
            <p:cNvSpPr>
              <a:spLocks noChangeArrowheads="1"/>
            </p:cNvSpPr>
            <p:nvPr/>
          </p:nvSpPr>
          <p:spPr bwMode="auto">
            <a:xfrm flipH="1">
              <a:off x="9585728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0" name="Rectangle 51"/>
            <p:cNvSpPr>
              <a:spLocks noChangeArrowheads="1"/>
            </p:cNvSpPr>
            <p:nvPr/>
          </p:nvSpPr>
          <p:spPr bwMode="auto">
            <a:xfrm flipH="1">
              <a:off x="9569207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1" name="Rectangle 52"/>
            <p:cNvSpPr>
              <a:spLocks noChangeArrowheads="1"/>
            </p:cNvSpPr>
            <p:nvPr/>
          </p:nvSpPr>
          <p:spPr bwMode="auto">
            <a:xfrm flipH="1">
              <a:off x="9552976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2" name="Rectangle 53"/>
            <p:cNvSpPr>
              <a:spLocks noChangeArrowheads="1"/>
            </p:cNvSpPr>
            <p:nvPr/>
          </p:nvSpPr>
          <p:spPr bwMode="auto">
            <a:xfrm flipH="1">
              <a:off x="9536744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3" name="Rectangle 54"/>
            <p:cNvSpPr>
              <a:spLocks noChangeArrowheads="1"/>
            </p:cNvSpPr>
            <p:nvPr/>
          </p:nvSpPr>
          <p:spPr bwMode="auto">
            <a:xfrm flipH="1">
              <a:off x="9520223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4" name="Rectangle 55"/>
            <p:cNvSpPr>
              <a:spLocks noChangeArrowheads="1"/>
            </p:cNvSpPr>
            <p:nvPr/>
          </p:nvSpPr>
          <p:spPr bwMode="auto">
            <a:xfrm flipH="1">
              <a:off x="9503702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5" name="Rectangle 56"/>
            <p:cNvSpPr>
              <a:spLocks noChangeArrowheads="1"/>
            </p:cNvSpPr>
            <p:nvPr/>
          </p:nvSpPr>
          <p:spPr bwMode="auto">
            <a:xfrm flipH="1">
              <a:off x="9487181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6" name="Rectangle 57"/>
            <p:cNvSpPr>
              <a:spLocks noChangeArrowheads="1"/>
            </p:cNvSpPr>
            <p:nvPr/>
          </p:nvSpPr>
          <p:spPr bwMode="auto">
            <a:xfrm flipH="1">
              <a:off x="9288930" y="-847033"/>
              <a:ext cx="125212" cy="63185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7" name="Rectangle 58"/>
            <p:cNvSpPr>
              <a:spLocks noChangeArrowheads="1"/>
            </p:cNvSpPr>
            <p:nvPr/>
          </p:nvSpPr>
          <p:spPr bwMode="auto">
            <a:xfrm flipH="1">
              <a:off x="9397331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8" name="Rectangle 59"/>
            <p:cNvSpPr>
              <a:spLocks noChangeArrowheads="1"/>
            </p:cNvSpPr>
            <p:nvPr/>
          </p:nvSpPr>
          <p:spPr bwMode="auto">
            <a:xfrm flipH="1">
              <a:off x="938109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9" name="Rectangle 60"/>
            <p:cNvSpPr>
              <a:spLocks noChangeArrowheads="1"/>
            </p:cNvSpPr>
            <p:nvPr/>
          </p:nvSpPr>
          <p:spPr bwMode="auto">
            <a:xfrm flipH="1">
              <a:off x="936457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0" name="Rectangle 61"/>
            <p:cNvSpPr>
              <a:spLocks noChangeArrowheads="1"/>
            </p:cNvSpPr>
            <p:nvPr/>
          </p:nvSpPr>
          <p:spPr bwMode="auto">
            <a:xfrm flipH="1">
              <a:off x="9348058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1" name="Rectangle 62"/>
            <p:cNvSpPr>
              <a:spLocks noChangeArrowheads="1"/>
            </p:cNvSpPr>
            <p:nvPr/>
          </p:nvSpPr>
          <p:spPr bwMode="auto">
            <a:xfrm flipH="1">
              <a:off x="9331826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" name="Rectangle 63"/>
            <p:cNvSpPr>
              <a:spLocks noChangeArrowheads="1"/>
            </p:cNvSpPr>
            <p:nvPr/>
          </p:nvSpPr>
          <p:spPr bwMode="auto">
            <a:xfrm flipH="1">
              <a:off x="9315305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3" name="Rectangle 64"/>
            <p:cNvSpPr>
              <a:spLocks noChangeArrowheads="1"/>
            </p:cNvSpPr>
            <p:nvPr/>
          </p:nvSpPr>
          <p:spPr bwMode="auto">
            <a:xfrm flipH="1">
              <a:off x="9299074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4" name="Rectangle 65"/>
            <p:cNvSpPr>
              <a:spLocks noChangeArrowheads="1"/>
            </p:cNvSpPr>
            <p:nvPr/>
          </p:nvSpPr>
          <p:spPr bwMode="auto">
            <a:xfrm flipH="1">
              <a:off x="9351536" y="-783847"/>
              <a:ext cx="125501" cy="62896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5" name="Rectangle 66"/>
            <p:cNvSpPr>
              <a:spLocks noChangeArrowheads="1"/>
            </p:cNvSpPr>
            <p:nvPr/>
          </p:nvSpPr>
          <p:spPr bwMode="auto">
            <a:xfrm flipH="1">
              <a:off x="9460226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6" name="Rectangle 67"/>
            <p:cNvSpPr>
              <a:spLocks noChangeArrowheads="1"/>
            </p:cNvSpPr>
            <p:nvPr/>
          </p:nvSpPr>
          <p:spPr bwMode="auto">
            <a:xfrm flipH="1">
              <a:off x="9443995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7" name="Rectangle 68"/>
            <p:cNvSpPr>
              <a:spLocks noChangeArrowheads="1"/>
            </p:cNvSpPr>
            <p:nvPr/>
          </p:nvSpPr>
          <p:spPr bwMode="auto">
            <a:xfrm flipH="1">
              <a:off x="9427474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8" name="Rectangle 69"/>
            <p:cNvSpPr>
              <a:spLocks noChangeArrowheads="1"/>
            </p:cNvSpPr>
            <p:nvPr/>
          </p:nvSpPr>
          <p:spPr bwMode="auto">
            <a:xfrm flipH="1">
              <a:off x="9410953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9" name="Rectangle 70"/>
            <p:cNvSpPr>
              <a:spLocks noChangeArrowheads="1"/>
            </p:cNvSpPr>
            <p:nvPr/>
          </p:nvSpPr>
          <p:spPr bwMode="auto">
            <a:xfrm flipH="1">
              <a:off x="9394432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0" name="Rectangle 71"/>
            <p:cNvSpPr>
              <a:spLocks noChangeArrowheads="1"/>
            </p:cNvSpPr>
            <p:nvPr/>
          </p:nvSpPr>
          <p:spPr bwMode="auto">
            <a:xfrm flipH="1">
              <a:off x="9377911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1" name="Rectangle 72"/>
            <p:cNvSpPr>
              <a:spLocks noChangeArrowheads="1"/>
            </p:cNvSpPr>
            <p:nvPr/>
          </p:nvSpPr>
          <p:spPr bwMode="auto">
            <a:xfrm flipH="1">
              <a:off x="9361970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2" name="Rectangle 73"/>
            <p:cNvSpPr>
              <a:spLocks noChangeArrowheads="1"/>
            </p:cNvSpPr>
            <p:nvPr/>
          </p:nvSpPr>
          <p:spPr bwMode="auto">
            <a:xfrm flipH="1">
              <a:off x="9477037" y="-910218"/>
              <a:ext cx="125501" cy="63185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3" name="Rectangle 74"/>
            <p:cNvSpPr>
              <a:spLocks noChangeArrowheads="1"/>
            </p:cNvSpPr>
            <p:nvPr/>
          </p:nvSpPr>
          <p:spPr bwMode="auto">
            <a:xfrm flipH="1">
              <a:off x="9585728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4" name="Rectangle 75"/>
            <p:cNvSpPr>
              <a:spLocks noChangeArrowheads="1"/>
            </p:cNvSpPr>
            <p:nvPr/>
          </p:nvSpPr>
          <p:spPr bwMode="auto">
            <a:xfrm flipH="1">
              <a:off x="9569207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5" name="Rectangle 76"/>
            <p:cNvSpPr>
              <a:spLocks noChangeArrowheads="1"/>
            </p:cNvSpPr>
            <p:nvPr/>
          </p:nvSpPr>
          <p:spPr bwMode="auto">
            <a:xfrm flipH="1">
              <a:off x="9552976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6" name="Rectangle 77"/>
            <p:cNvSpPr>
              <a:spLocks noChangeArrowheads="1"/>
            </p:cNvSpPr>
            <p:nvPr/>
          </p:nvSpPr>
          <p:spPr bwMode="auto">
            <a:xfrm flipH="1">
              <a:off x="9536744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7" name="Rectangle 78"/>
            <p:cNvSpPr>
              <a:spLocks noChangeArrowheads="1"/>
            </p:cNvSpPr>
            <p:nvPr/>
          </p:nvSpPr>
          <p:spPr bwMode="auto">
            <a:xfrm flipH="1">
              <a:off x="9520223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8" name="Rectangle 79"/>
            <p:cNvSpPr>
              <a:spLocks noChangeArrowheads="1"/>
            </p:cNvSpPr>
            <p:nvPr/>
          </p:nvSpPr>
          <p:spPr bwMode="auto">
            <a:xfrm flipH="1">
              <a:off x="9503702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9" name="Rectangle 80"/>
            <p:cNvSpPr>
              <a:spLocks noChangeArrowheads="1"/>
            </p:cNvSpPr>
            <p:nvPr/>
          </p:nvSpPr>
          <p:spPr bwMode="auto">
            <a:xfrm flipH="1">
              <a:off x="9487181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0" name="Rectangle 81"/>
            <p:cNvSpPr>
              <a:spLocks noChangeArrowheads="1"/>
            </p:cNvSpPr>
            <p:nvPr/>
          </p:nvSpPr>
          <p:spPr bwMode="auto">
            <a:xfrm flipH="1">
              <a:off x="9334725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1" name="Rectangle 82"/>
            <p:cNvSpPr>
              <a:spLocks noChangeArrowheads="1"/>
            </p:cNvSpPr>
            <p:nvPr/>
          </p:nvSpPr>
          <p:spPr bwMode="auto">
            <a:xfrm flipH="1">
              <a:off x="9318204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2" name="Rectangle 83"/>
            <p:cNvSpPr>
              <a:spLocks noChangeArrowheads="1"/>
            </p:cNvSpPr>
            <p:nvPr/>
          </p:nvSpPr>
          <p:spPr bwMode="auto">
            <a:xfrm flipH="1">
              <a:off x="9301683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3" name="Rectangle 84"/>
            <p:cNvSpPr>
              <a:spLocks noChangeArrowheads="1"/>
            </p:cNvSpPr>
            <p:nvPr/>
          </p:nvSpPr>
          <p:spPr bwMode="auto">
            <a:xfrm flipH="1">
              <a:off x="9285452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4" name="Rectangle 85"/>
            <p:cNvSpPr>
              <a:spLocks noChangeArrowheads="1"/>
            </p:cNvSpPr>
            <p:nvPr/>
          </p:nvSpPr>
          <p:spPr bwMode="auto">
            <a:xfrm flipH="1">
              <a:off x="9268931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5" name="Rectangle 86"/>
            <p:cNvSpPr>
              <a:spLocks noChangeArrowheads="1"/>
            </p:cNvSpPr>
            <p:nvPr/>
          </p:nvSpPr>
          <p:spPr bwMode="auto">
            <a:xfrm flipH="1">
              <a:off x="9252700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6" name="Rectangle 87"/>
            <p:cNvSpPr>
              <a:spLocks noChangeArrowheads="1"/>
            </p:cNvSpPr>
            <p:nvPr/>
          </p:nvSpPr>
          <p:spPr bwMode="auto">
            <a:xfrm flipH="1">
              <a:off x="9236179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7" name="Rectangle 88"/>
            <p:cNvSpPr>
              <a:spLocks noChangeArrowheads="1"/>
            </p:cNvSpPr>
            <p:nvPr/>
          </p:nvSpPr>
          <p:spPr bwMode="auto">
            <a:xfrm flipH="1">
              <a:off x="9539933" y="-847033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8" name="Rectangle 89"/>
            <p:cNvSpPr>
              <a:spLocks noChangeArrowheads="1"/>
            </p:cNvSpPr>
            <p:nvPr/>
          </p:nvSpPr>
          <p:spPr bwMode="auto">
            <a:xfrm flipH="1">
              <a:off x="9648623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9" name="Rectangle 90"/>
            <p:cNvSpPr>
              <a:spLocks noChangeArrowheads="1"/>
            </p:cNvSpPr>
            <p:nvPr/>
          </p:nvSpPr>
          <p:spPr bwMode="auto">
            <a:xfrm flipH="1">
              <a:off x="9632102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0" name="Rectangle 91"/>
            <p:cNvSpPr>
              <a:spLocks noChangeArrowheads="1"/>
            </p:cNvSpPr>
            <p:nvPr/>
          </p:nvSpPr>
          <p:spPr bwMode="auto">
            <a:xfrm flipH="1">
              <a:off x="9615871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1" name="Rectangle 92"/>
            <p:cNvSpPr>
              <a:spLocks noChangeArrowheads="1"/>
            </p:cNvSpPr>
            <p:nvPr/>
          </p:nvSpPr>
          <p:spPr bwMode="auto">
            <a:xfrm flipH="1">
              <a:off x="9599350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2" name="Rectangle 93"/>
            <p:cNvSpPr>
              <a:spLocks noChangeArrowheads="1"/>
            </p:cNvSpPr>
            <p:nvPr/>
          </p:nvSpPr>
          <p:spPr bwMode="auto">
            <a:xfrm flipH="1">
              <a:off x="9582829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3" name="Rectangle 94"/>
            <p:cNvSpPr>
              <a:spLocks noChangeArrowheads="1"/>
            </p:cNvSpPr>
            <p:nvPr/>
          </p:nvSpPr>
          <p:spPr bwMode="auto">
            <a:xfrm flipH="1">
              <a:off x="9566598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4" name="Rectangle 95"/>
            <p:cNvSpPr>
              <a:spLocks noChangeArrowheads="1"/>
            </p:cNvSpPr>
            <p:nvPr/>
          </p:nvSpPr>
          <p:spPr bwMode="auto">
            <a:xfrm flipH="1">
              <a:off x="9550077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5" name="Rectangle 96"/>
            <p:cNvSpPr>
              <a:spLocks noChangeArrowheads="1"/>
            </p:cNvSpPr>
            <p:nvPr/>
          </p:nvSpPr>
          <p:spPr bwMode="auto">
            <a:xfrm flipH="1">
              <a:off x="9351536" y="-910218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6" name="Rectangle 97"/>
            <p:cNvSpPr>
              <a:spLocks noChangeArrowheads="1"/>
            </p:cNvSpPr>
            <p:nvPr/>
          </p:nvSpPr>
          <p:spPr bwMode="auto">
            <a:xfrm flipH="1">
              <a:off x="9460226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7" name="Rectangle 98"/>
            <p:cNvSpPr>
              <a:spLocks noChangeArrowheads="1"/>
            </p:cNvSpPr>
            <p:nvPr/>
          </p:nvSpPr>
          <p:spPr bwMode="auto">
            <a:xfrm flipH="1">
              <a:off x="9443995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8" name="Rectangle 99"/>
            <p:cNvSpPr>
              <a:spLocks noChangeArrowheads="1"/>
            </p:cNvSpPr>
            <p:nvPr/>
          </p:nvSpPr>
          <p:spPr bwMode="auto">
            <a:xfrm flipH="1">
              <a:off x="9427474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9" name="Rectangle 100"/>
            <p:cNvSpPr>
              <a:spLocks noChangeArrowheads="1"/>
            </p:cNvSpPr>
            <p:nvPr/>
          </p:nvSpPr>
          <p:spPr bwMode="auto">
            <a:xfrm flipH="1">
              <a:off x="9410953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0" name="Rectangle 101"/>
            <p:cNvSpPr>
              <a:spLocks noChangeArrowheads="1"/>
            </p:cNvSpPr>
            <p:nvPr/>
          </p:nvSpPr>
          <p:spPr bwMode="auto">
            <a:xfrm flipH="1">
              <a:off x="9394432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1" name="Rectangle 102"/>
            <p:cNvSpPr>
              <a:spLocks noChangeArrowheads="1"/>
            </p:cNvSpPr>
            <p:nvPr/>
          </p:nvSpPr>
          <p:spPr bwMode="auto">
            <a:xfrm flipH="1">
              <a:off x="9377911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2" name="Rectangle 103"/>
            <p:cNvSpPr>
              <a:spLocks noChangeArrowheads="1"/>
            </p:cNvSpPr>
            <p:nvPr/>
          </p:nvSpPr>
          <p:spPr bwMode="auto">
            <a:xfrm flipH="1">
              <a:off x="9361970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3" name="Freeform 104"/>
            <p:cNvSpPr>
              <a:spLocks/>
            </p:cNvSpPr>
            <p:nvPr/>
          </p:nvSpPr>
          <p:spPr bwMode="auto">
            <a:xfrm flipH="1">
              <a:off x="8847791" y="-771674"/>
              <a:ext cx="1015315" cy="107531"/>
            </a:xfrm>
            <a:custGeom>
              <a:avLst/>
              <a:gdLst>
                <a:gd name="T0" fmla="*/ 6766 w 10509"/>
                <a:gd name="T1" fmla="*/ 168 h 1111"/>
                <a:gd name="T2" fmla="*/ 6546 w 10509"/>
                <a:gd name="T3" fmla="*/ 542 h 1111"/>
                <a:gd name="T4" fmla="*/ 6135 w 10509"/>
                <a:gd name="T5" fmla="*/ 537 h 1111"/>
                <a:gd name="T6" fmla="*/ 3988 w 10509"/>
                <a:gd name="T7" fmla="*/ 509 h 1111"/>
                <a:gd name="T8" fmla="*/ 2528 w 10509"/>
                <a:gd name="T9" fmla="*/ 495 h 1111"/>
                <a:gd name="T10" fmla="*/ 1988 w 10509"/>
                <a:gd name="T11" fmla="*/ 493 h 1111"/>
                <a:gd name="T12" fmla="*/ 1906 w 10509"/>
                <a:gd name="T13" fmla="*/ 493 h 1111"/>
                <a:gd name="T14" fmla="*/ 1757 w 10509"/>
                <a:gd name="T15" fmla="*/ 483 h 1111"/>
                <a:gd name="T16" fmla="*/ 1628 w 10509"/>
                <a:gd name="T17" fmla="*/ 466 h 1111"/>
                <a:gd name="T18" fmla="*/ 1514 w 10509"/>
                <a:gd name="T19" fmla="*/ 440 h 1111"/>
                <a:gd name="T20" fmla="*/ 1416 w 10509"/>
                <a:gd name="T21" fmla="*/ 408 h 1111"/>
                <a:gd name="T22" fmla="*/ 1334 w 10509"/>
                <a:gd name="T23" fmla="*/ 372 h 1111"/>
                <a:gd name="T24" fmla="*/ 1263 w 10509"/>
                <a:gd name="T25" fmla="*/ 334 h 1111"/>
                <a:gd name="T26" fmla="*/ 1206 w 10509"/>
                <a:gd name="T27" fmla="*/ 290 h 1111"/>
                <a:gd name="T28" fmla="*/ 1160 w 10509"/>
                <a:gd name="T29" fmla="*/ 247 h 1111"/>
                <a:gd name="T30" fmla="*/ 1124 w 10509"/>
                <a:gd name="T31" fmla="*/ 204 h 1111"/>
                <a:gd name="T32" fmla="*/ 1083 w 10509"/>
                <a:gd name="T33" fmla="*/ 141 h 1111"/>
                <a:gd name="T34" fmla="*/ 1055 w 10509"/>
                <a:gd name="T35" fmla="*/ 67 h 1111"/>
                <a:gd name="T36" fmla="*/ 1046 w 10509"/>
                <a:gd name="T37" fmla="*/ 14 h 1111"/>
                <a:gd name="T38" fmla="*/ 1045 w 10509"/>
                <a:gd name="T39" fmla="*/ 0 h 1111"/>
                <a:gd name="T40" fmla="*/ 0 w 10509"/>
                <a:gd name="T41" fmla="*/ 0 h 1111"/>
                <a:gd name="T42" fmla="*/ 16 w 10509"/>
                <a:gd name="T43" fmla="*/ 40 h 1111"/>
                <a:gd name="T44" fmla="*/ 64 w 10509"/>
                <a:gd name="T45" fmla="*/ 136 h 1111"/>
                <a:gd name="T46" fmla="*/ 162 w 10509"/>
                <a:gd name="T47" fmla="*/ 295 h 1111"/>
                <a:gd name="T48" fmla="*/ 372 w 10509"/>
                <a:gd name="T49" fmla="*/ 589 h 1111"/>
                <a:gd name="T50" fmla="*/ 415 w 10509"/>
                <a:gd name="T51" fmla="*/ 643 h 1111"/>
                <a:gd name="T52" fmla="*/ 350 w 10509"/>
                <a:gd name="T53" fmla="*/ 697 h 1111"/>
                <a:gd name="T54" fmla="*/ 252 w 10509"/>
                <a:gd name="T55" fmla="*/ 793 h 1111"/>
                <a:gd name="T56" fmla="*/ 192 w 10509"/>
                <a:gd name="T57" fmla="*/ 879 h 1111"/>
                <a:gd name="T58" fmla="*/ 159 w 10509"/>
                <a:gd name="T59" fmla="*/ 953 h 1111"/>
                <a:gd name="T60" fmla="*/ 147 w 10509"/>
                <a:gd name="T61" fmla="*/ 1013 h 1111"/>
                <a:gd name="T62" fmla="*/ 149 w 10509"/>
                <a:gd name="T63" fmla="*/ 1061 h 1111"/>
                <a:gd name="T64" fmla="*/ 162 w 10509"/>
                <a:gd name="T65" fmla="*/ 1106 h 1111"/>
                <a:gd name="T66" fmla="*/ 166 w 10509"/>
                <a:gd name="T67" fmla="*/ 1111 h 1111"/>
                <a:gd name="T68" fmla="*/ 9805 w 10509"/>
                <a:gd name="T69" fmla="*/ 1111 h 1111"/>
                <a:gd name="T70" fmla="*/ 9861 w 10509"/>
                <a:gd name="T71" fmla="*/ 1107 h 1111"/>
                <a:gd name="T72" fmla="*/ 9963 w 10509"/>
                <a:gd name="T73" fmla="*/ 1088 h 1111"/>
                <a:gd name="T74" fmla="*/ 10054 w 10509"/>
                <a:gd name="T75" fmla="*/ 1057 h 1111"/>
                <a:gd name="T76" fmla="*/ 10135 w 10509"/>
                <a:gd name="T77" fmla="*/ 1012 h 1111"/>
                <a:gd name="T78" fmla="*/ 10204 w 10509"/>
                <a:gd name="T79" fmla="*/ 959 h 1111"/>
                <a:gd name="T80" fmla="*/ 10266 w 10509"/>
                <a:gd name="T81" fmla="*/ 895 h 1111"/>
                <a:gd name="T82" fmla="*/ 10317 w 10509"/>
                <a:gd name="T83" fmla="*/ 826 h 1111"/>
                <a:gd name="T84" fmla="*/ 10362 w 10509"/>
                <a:gd name="T85" fmla="*/ 753 h 1111"/>
                <a:gd name="T86" fmla="*/ 10415 w 10509"/>
                <a:gd name="T87" fmla="*/ 637 h 1111"/>
                <a:gd name="T88" fmla="*/ 10464 w 10509"/>
                <a:gd name="T89" fmla="*/ 480 h 1111"/>
                <a:gd name="T90" fmla="*/ 10493 w 10509"/>
                <a:gd name="T91" fmla="*/ 335 h 1111"/>
                <a:gd name="T92" fmla="*/ 10506 w 10509"/>
                <a:gd name="T93" fmla="*/ 213 h 1111"/>
                <a:gd name="T94" fmla="*/ 10509 w 10509"/>
                <a:gd name="T95" fmla="*/ 168 h 1111"/>
                <a:gd name="T96" fmla="*/ 6766 w 10509"/>
                <a:gd name="T97" fmla="*/ 168 h 1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0509" h="1111">
                  <a:moveTo>
                    <a:pt x="6766" y="168"/>
                  </a:moveTo>
                  <a:lnTo>
                    <a:pt x="6546" y="542"/>
                  </a:lnTo>
                  <a:lnTo>
                    <a:pt x="6135" y="537"/>
                  </a:lnTo>
                  <a:lnTo>
                    <a:pt x="3988" y="509"/>
                  </a:lnTo>
                  <a:lnTo>
                    <a:pt x="2528" y="495"/>
                  </a:lnTo>
                  <a:lnTo>
                    <a:pt x="1988" y="493"/>
                  </a:lnTo>
                  <a:lnTo>
                    <a:pt x="1906" y="493"/>
                  </a:lnTo>
                  <a:lnTo>
                    <a:pt x="1757" y="483"/>
                  </a:lnTo>
                  <a:lnTo>
                    <a:pt x="1628" y="466"/>
                  </a:lnTo>
                  <a:lnTo>
                    <a:pt x="1514" y="440"/>
                  </a:lnTo>
                  <a:lnTo>
                    <a:pt x="1416" y="408"/>
                  </a:lnTo>
                  <a:lnTo>
                    <a:pt x="1334" y="372"/>
                  </a:lnTo>
                  <a:lnTo>
                    <a:pt x="1263" y="334"/>
                  </a:lnTo>
                  <a:lnTo>
                    <a:pt x="1206" y="290"/>
                  </a:lnTo>
                  <a:lnTo>
                    <a:pt x="1160" y="247"/>
                  </a:lnTo>
                  <a:lnTo>
                    <a:pt x="1124" y="204"/>
                  </a:lnTo>
                  <a:lnTo>
                    <a:pt x="1083" y="141"/>
                  </a:lnTo>
                  <a:lnTo>
                    <a:pt x="1055" y="67"/>
                  </a:lnTo>
                  <a:lnTo>
                    <a:pt x="1046" y="14"/>
                  </a:lnTo>
                  <a:lnTo>
                    <a:pt x="1045" y="0"/>
                  </a:lnTo>
                  <a:lnTo>
                    <a:pt x="0" y="0"/>
                  </a:lnTo>
                  <a:lnTo>
                    <a:pt x="16" y="40"/>
                  </a:lnTo>
                  <a:lnTo>
                    <a:pt x="64" y="136"/>
                  </a:lnTo>
                  <a:lnTo>
                    <a:pt x="162" y="295"/>
                  </a:lnTo>
                  <a:lnTo>
                    <a:pt x="372" y="589"/>
                  </a:lnTo>
                  <a:lnTo>
                    <a:pt x="415" y="643"/>
                  </a:lnTo>
                  <a:lnTo>
                    <a:pt x="350" y="697"/>
                  </a:lnTo>
                  <a:lnTo>
                    <a:pt x="252" y="793"/>
                  </a:lnTo>
                  <a:lnTo>
                    <a:pt x="192" y="879"/>
                  </a:lnTo>
                  <a:lnTo>
                    <a:pt x="159" y="953"/>
                  </a:lnTo>
                  <a:lnTo>
                    <a:pt x="147" y="1013"/>
                  </a:lnTo>
                  <a:lnTo>
                    <a:pt x="149" y="1061"/>
                  </a:lnTo>
                  <a:lnTo>
                    <a:pt x="162" y="1106"/>
                  </a:lnTo>
                  <a:lnTo>
                    <a:pt x="166" y="1111"/>
                  </a:lnTo>
                  <a:lnTo>
                    <a:pt x="9805" y="1111"/>
                  </a:lnTo>
                  <a:lnTo>
                    <a:pt x="9861" y="1107"/>
                  </a:lnTo>
                  <a:lnTo>
                    <a:pt x="9963" y="1088"/>
                  </a:lnTo>
                  <a:lnTo>
                    <a:pt x="10054" y="1057"/>
                  </a:lnTo>
                  <a:lnTo>
                    <a:pt x="10135" y="1012"/>
                  </a:lnTo>
                  <a:lnTo>
                    <a:pt x="10204" y="959"/>
                  </a:lnTo>
                  <a:lnTo>
                    <a:pt x="10266" y="895"/>
                  </a:lnTo>
                  <a:lnTo>
                    <a:pt x="10317" y="826"/>
                  </a:lnTo>
                  <a:lnTo>
                    <a:pt x="10362" y="753"/>
                  </a:lnTo>
                  <a:lnTo>
                    <a:pt x="10415" y="637"/>
                  </a:lnTo>
                  <a:lnTo>
                    <a:pt x="10464" y="480"/>
                  </a:lnTo>
                  <a:lnTo>
                    <a:pt x="10493" y="335"/>
                  </a:lnTo>
                  <a:lnTo>
                    <a:pt x="10506" y="213"/>
                  </a:lnTo>
                  <a:lnTo>
                    <a:pt x="10509" y="168"/>
                  </a:lnTo>
                  <a:lnTo>
                    <a:pt x="6766" y="168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4" name="Rectangle 105"/>
            <p:cNvSpPr>
              <a:spLocks noChangeArrowheads="1"/>
            </p:cNvSpPr>
            <p:nvPr/>
          </p:nvSpPr>
          <p:spPr bwMode="auto">
            <a:xfrm flipH="1">
              <a:off x="9150096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5" name="Rectangle 106"/>
            <p:cNvSpPr>
              <a:spLocks noChangeArrowheads="1"/>
            </p:cNvSpPr>
            <p:nvPr/>
          </p:nvSpPr>
          <p:spPr bwMode="auto">
            <a:xfrm flipH="1">
              <a:off x="9111837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6" name="Rectangle 107"/>
            <p:cNvSpPr>
              <a:spLocks noChangeArrowheads="1"/>
            </p:cNvSpPr>
            <p:nvPr/>
          </p:nvSpPr>
          <p:spPr bwMode="auto">
            <a:xfrm flipH="1">
              <a:off x="9073578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7" name="Rectangle 108"/>
            <p:cNvSpPr>
              <a:spLocks noChangeArrowheads="1"/>
            </p:cNvSpPr>
            <p:nvPr/>
          </p:nvSpPr>
          <p:spPr bwMode="auto">
            <a:xfrm flipH="1">
              <a:off x="9035029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8" name="Rectangle 109"/>
            <p:cNvSpPr>
              <a:spLocks noChangeArrowheads="1"/>
            </p:cNvSpPr>
            <p:nvPr/>
          </p:nvSpPr>
          <p:spPr bwMode="auto">
            <a:xfrm flipH="1">
              <a:off x="8996770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9" name="Rectangle 110"/>
            <p:cNvSpPr>
              <a:spLocks noChangeArrowheads="1"/>
            </p:cNvSpPr>
            <p:nvPr/>
          </p:nvSpPr>
          <p:spPr bwMode="auto">
            <a:xfrm flipH="1">
              <a:off x="8958221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0" name="Rectangle 111"/>
            <p:cNvSpPr>
              <a:spLocks noChangeArrowheads="1"/>
            </p:cNvSpPr>
            <p:nvPr/>
          </p:nvSpPr>
          <p:spPr bwMode="auto">
            <a:xfrm flipH="1">
              <a:off x="8919962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1" name="Rectangle 112"/>
            <p:cNvSpPr>
              <a:spLocks noChangeArrowheads="1"/>
            </p:cNvSpPr>
            <p:nvPr/>
          </p:nvSpPr>
          <p:spPr bwMode="auto">
            <a:xfrm flipH="1">
              <a:off x="9141690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2" name="Rectangle 113"/>
            <p:cNvSpPr>
              <a:spLocks noChangeArrowheads="1"/>
            </p:cNvSpPr>
            <p:nvPr/>
          </p:nvSpPr>
          <p:spPr bwMode="auto">
            <a:xfrm flipH="1">
              <a:off x="9109228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3" name="Rectangle 114"/>
            <p:cNvSpPr>
              <a:spLocks noChangeArrowheads="1"/>
            </p:cNvSpPr>
            <p:nvPr/>
          </p:nvSpPr>
          <p:spPr bwMode="auto">
            <a:xfrm flipH="1">
              <a:off x="9076766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4" name="Rectangle 115"/>
            <p:cNvSpPr>
              <a:spLocks noChangeArrowheads="1"/>
            </p:cNvSpPr>
            <p:nvPr/>
          </p:nvSpPr>
          <p:spPr bwMode="auto">
            <a:xfrm flipH="1">
              <a:off x="9044593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5" name="Rectangle 116"/>
            <p:cNvSpPr>
              <a:spLocks noChangeArrowheads="1"/>
            </p:cNvSpPr>
            <p:nvPr/>
          </p:nvSpPr>
          <p:spPr bwMode="auto">
            <a:xfrm flipH="1">
              <a:off x="9012131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6" name="Rectangle 117"/>
            <p:cNvSpPr>
              <a:spLocks noChangeArrowheads="1"/>
            </p:cNvSpPr>
            <p:nvPr/>
          </p:nvSpPr>
          <p:spPr bwMode="auto">
            <a:xfrm flipH="1">
              <a:off x="8979669" y="-841526"/>
              <a:ext cx="1420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7" name="Rectangle 118"/>
            <p:cNvSpPr>
              <a:spLocks noChangeArrowheads="1"/>
            </p:cNvSpPr>
            <p:nvPr/>
          </p:nvSpPr>
          <p:spPr bwMode="auto">
            <a:xfrm flipH="1">
              <a:off x="8947207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8" name="Rectangle 119"/>
            <p:cNvSpPr>
              <a:spLocks noChangeArrowheads="1"/>
            </p:cNvSpPr>
            <p:nvPr/>
          </p:nvSpPr>
          <p:spPr bwMode="auto">
            <a:xfrm flipH="1">
              <a:off x="9128937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9" name="Rectangle 120"/>
            <p:cNvSpPr>
              <a:spLocks noChangeArrowheads="1"/>
            </p:cNvSpPr>
            <p:nvPr/>
          </p:nvSpPr>
          <p:spPr bwMode="auto">
            <a:xfrm flipH="1">
              <a:off x="9105170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0" name="Rectangle 121"/>
            <p:cNvSpPr>
              <a:spLocks noChangeArrowheads="1"/>
            </p:cNvSpPr>
            <p:nvPr/>
          </p:nvSpPr>
          <p:spPr bwMode="auto">
            <a:xfrm flipH="1">
              <a:off x="9081693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1" name="Rectangle 122"/>
            <p:cNvSpPr>
              <a:spLocks noChangeArrowheads="1"/>
            </p:cNvSpPr>
            <p:nvPr/>
          </p:nvSpPr>
          <p:spPr bwMode="auto">
            <a:xfrm flipH="1">
              <a:off x="9057926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2" name="Rectangle 123"/>
            <p:cNvSpPr>
              <a:spLocks noChangeArrowheads="1"/>
            </p:cNvSpPr>
            <p:nvPr/>
          </p:nvSpPr>
          <p:spPr bwMode="auto">
            <a:xfrm flipH="1">
              <a:off x="9034159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3" name="Rectangle 124"/>
            <p:cNvSpPr>
              <a:spLocks noChangeArrowheads="1"/>
            </p:cNvSpPr>
            <p:nvPr/>
          </p:nvSpPr>
          <p:spPr bwMode="auto">
            <a:xfrm flipH="1">
              <a:off x="9010682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4" name="Rectangle 125"/>
            <p:cNvSpPr>
              <a:spLocks noChangeArrowheads="1"/>
            </p:cNvSpPr>
            <p:nvPr/>
          </p:nvSpPr>
          <p:spPr bwMode="auto">
            <a:xfrm flipH="1">
              <a:off x="8986915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5" name="Rectangle 126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44056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6" name="Rectangle 127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11884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7" name="Rectangle 128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37100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8" name="Rectangle 129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9855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9" name="Freeform 130"/>
            <p:cNvSpPr>
              <a:spLocks/>
            </p:cNvSpPr>
            <p:nvPr/>
          </p:nvSpPr>
          <p:spPr bwMode="auto">
            <a:xfrm flipH="1">
              <a:off x="9762821" y="-780369"/>
              <a:ext cx="100285" cy="4058"/>
            </a:xfrm>
            <a:custGeom>
              <a:avLst/>
              <a:gdLst>
                <a:gd name="T0" fmla="*/ 1034 w 1039"/>
                <a:gd name="T1" fmla="*/ 42 h 42"/>
                <a:gd name="T2" fmla="*/ 5 w 1039"/>
                <a:gd name="T3" fmla="*/ 42 h 42"/>
                <a:gd name="T4" fmla="*/ 2 w 1039"/>
                <a:gd name="T5" fmla="*/ 41 h 42"/>
                <a:gd name="T6" fmla="*/ 0 w 1039"/>
                <a:gd name="T7" fmla="*/ 36 h 42"/>
                <a:gd name="T8" fmla="*/ 0 w 1039"/>
                <a:gd name="T9" fmla="*/ 6 h 42"/>
                <a:gd name="T10" fmla="*/ 2 w 1039"/>
                <a:gd name="T11" fmla="*/ 2 h 42"/>
                <a:gd name="T12" fmla="*/ 5 w 1039"/>
                <a:gd name="T13" fmla="*/ 0 h 42"/>
                <a:gd name="T14" fmla="*/ 1033 w 1039"/>
                <a:gd name="T15" fmla="*/ 0 h 42"/>
                <a:gd name="T16" fmla="*/ 1036 w 1039"/>
                <a:gd name="T17" fmla="*/ 2 h 42"/>
                <a:gd name="T18" fmla="*/ 1037 w 1039"/>
                <a:gd name="T19" fmla="*/ 6 h 42"/>
                <a:gd name="T20" fmla="*/ 1037 w 1039"/>
                <a:gd name="T21" fmla="*/ 36 h 42"/>
                <a:gd name="T22" fmla="*/ 1039 w 1039"/>
                <a:gd name="T23" fmla="*/ 41 h 42"/>
                <a:gd name="T24" fmla="*/ 1034 w 1039"/>
                <a:gd name="T25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39" h="42">
                  <a:moveTo>
                    <a:pt x="1034" y="42"/>
                  </a:moveTo>
                  <a:lnTo>
                    <a:pt x="5" y="42"/>
                  </a:lnTo>
                  <a:lnTo>
                    <a:pt x="2" y="41"/>
                  </a:lnTo>
                  <a:lnTo>
                    <a:pt x="0" y="36"/>
                  </a:lnTo>
                  <a:lnTo>
                    <a:pt x="0" y="6"/>
                  </a:lnTo>
                  <a:lnTo>
                    <a:pt x="2" y="2"/>
                  </a:lnTo>
                  <a:lnTo>
                    <a:pt x="5" y="0"/>
                  </a:lnTo>
                  <a:lnTo>
                    <a:pt x="1033" y="0"/>
                  </a:lnTo>
                  <a:lnTo>
                    <a:pt x="1036" y="2"/>
                  </a:lnTo>
                  <a:lnTo>
                    <a:pt x="1037" y="6"/>
                  </a:lnTo>
                  <a:lnTo>
                    <a:pt x="1037" y="36"/>
                  </a:lnTo>
                  <a:lnTo>
                    <a:pt x="1039" y="41"/>
                  </a:lnTo>
                  <a:lnTo>
                    <a:pt x="1034" y="42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0" y="711591"/>
            <a:ext cx="12200772" cy="6146409"/>
            <a:chOff x="1" y="711592"/>
            <a:chExt cx="12200772" cy="6146409"/>
          </a:xfrm>
        </p:grpSpPr>
        <p:sp>
          <p:nvSpPr>
            <p:cNvPr id="164" name="자유형 163"/>
            <p:cNvSpPr/>
            <p:nvPr/>
          </p:nvSpPr>
          <p:spPr>
            <a:xfrm rot="16200000">
              <a:off x="3027182" y="-2315589"/>
              <a:ext cx="6146409" cy="12200772"/>
            </a:xfrm>
            <a:custGeom>
              <a:avLst/>
              <a:gdLst>
                <a:gd name="connsiteX0" fmla="*/ 6146409 w 6146409"/>
                <a:gd name="connsiteY0" fmla="*/ 2222 h 12200772"/>
                <a:gd name="connsiteX1" fmla="*/ 6065629 w 6146409"/>
                <a:gd name="connsiteY1" fmla="*/ 164558 h 12200772"/>
                <a:gd name="connsiteX2" fmla="*/ 6114959 w 6146409"/>
                <a:gd name="connsiteY2" fmla="*/ 314135 h 12200772"/>
                <a:gd name="connsiteX3" fmla="*/ 6138200 w 6146409"/>
                <a:gd name="connsiteY3" fmla="*/ 323564 h 12200772"/>
                <a:gd name="connsiteX4" fmla="*/ 6146409 w 6146409"/>
                <a:gd name="connsiteY4" fmla="*/ 323564 h 12200772"/>
                <a:gd name="connsiteX5" fmla="*/ 6142304 w 6146409"/>
                <a:gd name="connsiteY5" fmla="*/ 325229 h 12200772"/>
                <a:gd name="connsiteX6" fmla="*/ 6146409 w 6146409"/>
                <a:gd name="connsiteY6" fmla="*/ 326894 h 12200772"/>
                <a:gd name="connsiteX7" fmla="*/ 6138200 w 6146409"/>
                <a:gd name="connsiteY7" fmla="*/ 326894 h 12200772"/>
                <a:gd name="connsiteX8" fmla="*/ 6114958 w 6146409"/>
                <a:gd name="connsiteY8" fmla="*/ 336323 h 12200772"/>
                <a:gd name="connsiteX9" fmla="*/ 6065628 w 6146409"/>
                <a:gd name="connsiteY9" fmla="*/ 485900 h 12200772"/>
                <a:gd name="connsiteX10" fmla="*/ 6114958 w 6146409"/>
                <a:gd name="connsiteY10" fmla="*/ 635477 h 12200772"/>
                <a:gd name="connsiteX11" fmla="*/ 6138200 w 6146409"/>
                <a:gd name="connsiteY11" fmla="*/ 644906 h 12200772"/>
                <a:gd name="connsiteX12" fmla="*/ 6146408 w 6146409"/>
                <a:gd name="connsiteY12" fmla="*/ 644906 h 12200772"/>
                <a:gd name="connsiteX13" fmla="*/ 6142304 w 6146409"/>
                <a:gd name="connsiteY13" fmla="*/ 646571 h 12200772"/>
                <a:gd name="connsiteX14" fmla="*/ 6146409 w 6146409"/>
                <a:gd name="connsiteY14" fmla="*/ 648235 h 12200772"/>
                <a:gd name="connsiteX15" fmla="*/ 6138200 w 6146409"/>
                <a:gd name="connsiteY15" fmla="*/ 648235 h 12200772"/>
                <a:gd name="connsiteX16" fmla="*/ 6114958 w 6146409"/>
                <a:gd name="connsiteY16" fmla="*/ 657664 h 12200772"/>
                <a:gd name="connsiteX17" fmla="*/ 6065628 w 6146409"/>
                <a:gd name="connsiteY17" fmla="*/ 807242 h 12200772"/>
                <a:gd name="connsiteX18" fmla="*/ 6114958 w 6146409"/>
                <a:gd name="connsiteY18" fmla="*/ 956818 h 12200772"/>
                <a:gd name="connsiteX19" fmla="*/ 6138200 w 6146409"/>
                <a:gd name="connsiteY19" fmla="*/ 966247 h 12200772"/>
                <a:gd name="connsiteX20" fmla="*/ 6146408 w 6146409"/>
                <a:gd name="connsiteY20" fmla="*/ 966247 h 12200772"/>
                <a:gd name="connsiteX21" fmla="*/ 6142304 w 6146409"/>
                <a:gd name="connsiteY21" fmla="*/ 967912 h 12200772"/>
                <a:gd name="connsiteX22" fmla="*/ 6146408 w 6146409"/>
                <a:gd name="connsiteY22" fmla="*/ 969577 h 12200772"/>
                <a:gd name="connsiteX23" fmla="*/ 6138200 w 6146409"/>
                <a:gd name="connsiteY23" fmla="*/ 969577 h 12200772"/>
                <a:gd name="connsiteX24" fmla="*/ 6114958 w 6146409"/>
                <a:gd name="connsiteY24" fmla="*/ 979006 h 12200772"/>
                <a:gd name="connsiteX25" fmla="*/ 6065628 w 6146409"/>
                <a:gd name="connsiteY25" fmla="*/ 1128583 h 12200772"/>
                <a:gd name="connsiteX26" fmla="*/ 6114958 w 6146409"/>
                <a:gd name="connsiteY26" fmla="*/ 1278160 h 12200772"/>
                <a:gd name="connsiteX27" fmla="*/ 6138200 w 6146409"/>
                <a:gd name="connsiteY27" fmla="*/ 1287589 h 12200772"/>
                <a:gd name="connsiteX28" fmla="*/ 6146408 w 6146409"/>
                <a:gd name="connsiteY28" fmla="*/ 1287589 h 12200772"/>
                <a:gd name="connsiteX29" fmla="*/ 6142304 w 6146409"/>
                <a:gd name="connsiteY29" fmla="*/ 1289254 h 12200772"/>
                <a:gd name="connsiteX30" fmla="*/ 6146408 w 6146409"/>
                <a:gd name="connsiteY30" fmla="*/ 1290919 h 12200772"/>
                <a:gd name="connsiteX31" fmla="*/ 6138199 w 6146409"/>
                <a:gd name="connsiteY31" fmla="*/ 1290919 h 12200772"/>
                <a:gd name="connsiteX32" fmla="*/ 6114958 w 6146409"/>
                <a:gd name="connsiteY32" fmla="*/ 1300348 h 12200772"/>
                <a:gd name="connsiteX33" fmla="*/ 6065628 w 6146409"/>
                <a:gd name="connsiteY33" fmla="*/ 1449925 h 12200772"/>
                <a:gd name="connsiteX34" fmla="*/ 6114958 w 6146409"/>
                <a:gd name="connsiteY34" fmla="*/ 1599502 h 12200772"/>
                <a:gd name="connsiteX35" fmla="*/ 6138199 w 6146409"/>
                <a:gd name="connsiteY35" fmla="*/ 1608931 h 12200772"/>
                <a:gd name="connsiteX36" fmla="*/ 6146408 w 6146409"/>
                <a:gd name="connsiteY36" fmla="*/ 1608931 h 12200772"/>
                <a:gd name="connsiteX37" fmla="*/ 6142304 w 6146409"/>
                <a:gd name="connsiteY37" fmla="*/ 1610596 h 12200772"/>
                <a:gd name="connsiteX38" fmla="*/ 6146408 w 6146409"/>
                <a:gd name="connsiteY38" fmla="*/ 1612261 h 12200772"/>
                <a:gd name="connsiteX39" fmla="*/ 6138199 w 6146409"/>
                <a:gd name="connsiteY39" fmla="*/ 1612261 h 12200772"/>
                <a:gd name="connsiteX40" fmla="*/ 6114958 w 6146409"/>
                <a:gd name="connsiteY40" fmla="*/ 1621690 h 12200772"/>
                <a:gd name="connsiteX41" fmla="*/ 6065628 w 6146409"/>
                <a:gd name="connsiteY41" fmla="*/ 1771267 h 12200772"/>
                <a:gd name="connsiteX42" fmla="*/ 6114958 w 6146409"/>
                <a:gd name="connsiteY42" fmla="*/ 1920843 h 12200772"/>
                <a:gd name="connsiteX43" fmla="*/ 6138199 w 6146409"/>
                <a:gd name="connsiteY43" fmla="*/ 1930273 h 12200772"/>
                <a:gd name="connsiteX44" fmla="*/ 6146408 w 6146409"/>
                <a:gd name="connsiteY44" fmla="*/ 1930273 h 12200772"/>
                <a:gd name="connsiteX45" fmla="*/ 6142303 w 6146409"/>
                <a:gd name="connsiteY45" fmla="*/ 1931938 h 12200772"/>
                <a:gd name="connsiteX46" fmla="*/ 6146408 w 6146409"/>
                <a:gd name="connsiteY46" fmla="*/ 1933603 h 12200772"/>
                <a:gd name="connsiteX47" fmla="*/ 6138199 w 6146409"/>
                <a:gd name="connsiteY47" fmla="*/ 1933603 h 12200772"/>
                <a:gd name="connsiteX48" fmla="*/ 6114957 w 6146409"/>
                <a:gd name="connsiteY48" fmla="*/ 1943032 h 12200772"/>
                <a:gd name="connsiteX49" fmla="*/ 6065627 w 6146409"/>
                <a:gd name="connsiteY49" fmla="*/ 2092608 h 12200772"/>
                <a:gd name="connsiteX50" fmla="*/ 6114957 w 6146409"/>
                <a:gd name="connsiteY50" fmla="*/ 2242185 h 12200772"/>
                <a:gd name="connsiteX51" fmla="*/ 6138199 w 6146409"/>
                <a:gd name="connsiteY51" fmla="*/ 2251614 h 12200772"/>
                <a:gd name="connsiteX52" fmla="*/ 6146407 w 6146409"/>
                <a:gd name="connsiteY52" fmla="*/ 2251614 h 12200772"/>
                <a:gd name="connsiteX53" fmla="*/ 6142303 w 6146409"/>
                <a:gd name="connsiteY53" fmla="*/ 2253279 h 12200772"/>
                <a:gd name="connsiteX54" fmla="*/ 6146408 w 6146409"/>
                <a:gd name="connsiteY54" fmla="*/ 2254944 h 12200772"/>
                <a:gd name="connsiteX55" fmla="*/ 6138199 w 6146409"/>
                <a:gd name="connsiteY55" fmla="*/ 2254944 h 12200772"/>
                <a:gd name="connsiteX56" fmla="*/ 6114957 w 6146409"/>
                <a:gd name="connsiteY56" fmla="*/ 2264374 h 12200772"/>
                <a:gd name="connsiteX57" fmla="*/ 6065627 w 6146409"/>
                <a:gd name="connsiteY57" fmla="*/ 2413950 h 12200772"/>
                <a:gd name="connsiteX58" fmla="*/ 6114957 w 6146409"/>
                <a:gd name="connsiteY58" fmla="*/ 2563526 h 12200772"/>
                <a:gd name="connsiteX59" fmla="*/ 6138199 w 6146409"/>
                <a:gd name="connsiteY59" fmla="*/ 2572956 h 12200772"/>
                <a:gd name="connsiteX60" fmla="*/ 6146407 w 6146409"/>
                <a:gd name="connsiteY60" fmla="*/ 2572956 h 12200772"/>
                <a:gd name="connsiteX61" fmla="*/ 6142303 w 6146409"/>
                <a:gd name="connsiteY61" fmla="*/ 2574620 h 12200772"/>
                <a:gd name="connsiteX62" fmla="*/ 6146407 w 6146409"/>
                <a:gd name="connsiteY62" fmla="*/ 2576286 h 12200772"/>
                <a:gd name="connsiteX63" fmla="*/ 6138199 w 6146409"/>
                <a:gd name="connsiteY63" fmla="*/ 2576286 h 12200772"/>
                <a:gd name="connsiteX64" fmla="*/ 6114957 w 6146409"/>
                <a:gd name="connsiteY64" fmla="*/ 2585714 h 12200772"/>
                <a:gd name="connsiteX65" fmla="*/ 6065627 w 6146409"/>
                <a:gd name="connsiteY65" fmla="*/ 2735292 h 12200772"/>
                <a:gd name="connsiteX66" fmla="*/ 6114957 w 6146409"/>
                <a:gd name="connsiteY66" fmla="*/ 2884868 h 12200772"/>
                <a:gd name="connsiteX67" fmla="*/ 6138199 w 6146409"/>
                <a:gd name="connsiteY67" fmla="*/ 2894298 h 12200772"/>
                <a:gd name="connsiteX68" fmla="*/ 6146407 w 6146409"/>
                <a:gd name="connsiteY68" fmla="*/ 2894298 h 12200772"/>
                <a:gd name="connsiteX69" fmla="*/ 6142303 w 6146409"/>
                <a:gd name="connsiteY69" fmla="*/ 2895963 h 12200772"/>
                <a:gd name="connsiteX70" fmla="*/ 6146407 w 6146409"/>
                <a:gd name="connsiteY70" fmla="*/ 2897627 h 12200772"/>
                <a:gd name="connsiteX71" fmla="*/ 6138199 w 6146409"/>
                <a:gd name="connsiteY71" fmla="*/ 2897627 h 12200772"/>
                <a:gd name="connsiteX72" fmla="*/ 6114957 w 6146409"/>
                <a:gd name="connsiteY72" fmla="*/ 2907056 h 12200772"/>
                <a:gd name="connsiteX73" fmla="*/ 6065627 w 6146409"/>
                <a:gd name="connsiteY73" fmla="*/ 3056633 h 12200772"/>
                <a:gd name="connsiteX74" fmla="*/ 6114957 w 6146409"/>
                <a:gd name="connsiteY74" fmla="*/ 3206209 h 12200772"/>
                <a:gd name="connsiteX75" fmla="*/ 6138199 w 6146409"/>
                <a:gd name="connsiteY75" fmla="*/ 3215638 h 12200772"/>
                <a:gd name="connsiteX76" fmla="*/ 6146407 w 6146409"/>
                <a:gd name="connsiteY76" fmla="*/ 3215638 h 12200772"/>
                <a:gd name="connsiteX77" fmla="*/ 6142303 w 6146409"/>
                <a:gd name="connsiteY77" fmla="*/ 3217303 h 12200772"/>
                <a:gd name="connsiteX78" fmla="*/ 6146407 w 6146409"/>
                <a:gd name="connsiteY78" fmla="*/ 3218969 h 12200772"/>
                <a:gd name="connsiteX79" fmla="*/ 6138198 w 6146409"/>
                <a:gd name="connsiteY79" fmla="*/ 3218969 h 12200772"/>
                <a:gd name="connsiteX80" fmla="*/ 6114956 w 6146409"/>
                <a:gd name="connsiteY80" fmla="*/ 3228397 h 12200772"/>
                <a:gd name="connsiteX81" fmla="*/ 6065626 w 6146409"/>
                <a:gd name="connsiteY81" fmla="*/ 3377975 h 12200772"/>
                <a:gd name="connsiteX82" fmla="*/ 6114956 w 6146409"/>
                <a:gd name="connsiteY82" fmla="*/ 3527551 h 12200772"/>
                <a:gd name="connsiteX83" fmla="*/ 6138198 w 6146409"/>
                <a:gd name="connsiteY83" fmla="*/ 3536980 h 12200772"/>
                <a:gd name="connsiteX84" fmla="*/ 6146407 w 6146409"/>
                <a:gd name="connsiteY84" fmla="*/ 3536980 h 12200772"/>
                <a:gd name="connsiteX85" fmla="*/ 6142303 w 6146409"/>
                <a:gd name="connsiteY85" fmla="*/ 3538645 h 12200772"/>
                <a:gd name="connsiteX86" fmla="*/ 6146407 w 6146409"/>
                <a:gd name="connsiteY86" fmla="*/ 3540310 h 12200772"/>
                <a:gd name="connsiteX87" fmla="*/ 6138198 w 6146409"/>
                <a:gd name="connsiteY87" fmla="*/ 3540310 h 12200772"/>
                <a:gd name="connsiteX88" fmla="*/ 6114956 w 6146409"/>
                <a:gd name="connsiteY88" fmla="*/ 3549739 h 12200772"/>
                <a:gd name="connsiteX89" fmla="*/ 6065626 w 6146409"/>
                <a:gd name="connsiteY89" fmla="*/ 3699316 h 12200772"/>
                <a:gd name="connsiteX90" fmla="*/ 6114956 w 6146409"/>
                <a:gd name="connsiteY90" fmla="*/ 3848893 h 12200772"/>
                <a:gd name="connsiteX91" fmla="*/ 6138198 w 6146409"/>
                <a:gd name="connsiteY91" fmla="*/ 3858322 h 12200772"/>
                <a:gd name="connsiteX92" fmla="*/ 6146406 w 6146409"/>
                <a:gd name="connsiteY92" fmla="*/ 3858322 h 12200772"/>
                <a:gd name="connsiteX93" fmla="*/ 6142302 w 6146409"/>
                <a:gd name="connsiteY93" fmla="*/ 3859987 h 12200772"/>
                <a:gd name="connsiteX94" fmla="*/ 6146407 w 6146409"/>
                <a:gd name="connsiteY94" fmla="*/ 3861652 h 12200772"/>
                <a:gd name="connsiteX95" fmla="*/ 6138198 w 6146409"/>
                <a:gd name="connsiteY95" fmla="*/ 3861652 h 12200772"/>
                <a:gd name="connsiteX96" fmla="*/ 6114956 w 6146409"/>
                <a:gd name="connsiteY96" fmla="*/ 3871081 h 12200772"/>
                <a:gd name="connsiteX97" fmla="*/ 6065626 w 6146409"/>
                <a:gd name="connsiteY97" fmla="*/ 4020658 h 12200772"/>
                <a:gd name="connsiteX98" fmla="*/ 6114956 w 6146409"/>
                <a:gd name="connsiteY98" fmla="*/ 4170234 h 12200772"/>
                <a:gd name="connsiteX99" fmla="*/ 6138198 w 6146409"/>
                <a:gd name="connsiteY99" fmla="*/ 4179664 h 12200772"/>
                <a:gd name="connsiteX100" fmla="*/ 6146406 w 6146409"/>
                <a:gd name="connsiteY100" fmla="*/ 4179664 h 12200772"/>
                <a:gd name="connsiteX101" fmla="*/ 6142302 w 6146409"/>
                <a:gd name="connsiteY101" fmla="*/ 4181329 h 12200772"/>
                <a:gd name="connsiteX102" fmla="*/ 6146406 w 6146409"/>
                <a:gd name="connsiteY102" fmla="*/ 4182993 h 12200772"/>
                <a:gd name="connsiteX103" fmla="*/ 6138198 w 6146409"/>
                <a:gd name="connsiteY103" fmla="*/ 4182993 h 12200772"/>
                <a:gd name="connsiteX104" fmla="*/ 6114956 w 6146409"/>
                <a:gd name="connsiteY104" fmla="*/ 4192423 h 12200772"/>
                <a:gd name="connsiteX105" fmla="*/ 6065626 w 6146409"/>
                <a:gd name="connsiteY105" fmla="*/ 4342000 h 12200772"/>
                <a:gd name="connsiteX106" fmla="*/ 6114956 w 6146409"/>
                <a:gd name="connsiteY106" fmla="*/ 4491576 h 12200772"/>
                <a:gd name="connsiteX107" fmla="*/ 6138198 w 6146409"/>
                <a:gd name="connsiteY107" fmla="*/ 4501005 h 12200772"/>
                <a:gd name="connsiteX108" fmla="*/ 6146406 w 6146409"/>
                <a:gd name="connsiteY108" fmla="*/ 4501005 h 12200772"/>
                <a:gd name="connsiteX109" fmla="*/ 6142302 w 6146409"/>
                <a:gd name="connsiteY109" fmla="*/ 4502670 h 12200772"/>
                <a:gd name="connsiteX110" fmla="*/ 6146406 w 6146409"/>
                <a:gd name="connsiteY110" fmla="*/ 4504335 h 12200772"/>
                <a:gd name="connsiteX111" fmla="*/ 6138198 w 6146409"/>
                <a:gd name="connsiteY111" fmla="*/ 4504335 h 12200772"/>
                <a:gd name="connsiteX112" fmla="*/ 6114956 w 6146409"/>
                <a:gd name="connsiteY112" fmla="*/ 4513765 h 12200772"/>
                <a:gd name="connsiteX113" fmla="*/ 6065626 w 6146409"/>
                <a:gd name="connsiteY113" fmla="*/ 4663342 h 12200772"/>
                <a:gd name="connsiteX114" fmla="*/ 6114956 w 6146409"/>
                <a:gd name="connsiteY114" fmla="*/ 4812918 h 12200772"/>
                <a:gd name="connsiteX115" fmla="*/ 6138197 w 6146409"/>
                <a:gd name="connsiteY115" fmla="*/ 4822348 h 12200772"/>
                <a:gd name="connsiteX116" fmla="*/ 6146406 w 6146409"/>
                <a:gd name="connsiteY116" fmla="*/ 4822348 h 12200772"/>
                <a:gd name="connsiteX117" fmla="*/ 6142302 w 6146409"/>
                <a:gd name="connsiteY117" fmla="*/ 4824012 h 12200772"/>
                <a:gd name="connsiteX118" fmla="*/ 6146406 w 6146409"/>
                <a:gd name="connsiteY118" fmla="*/ 4825677 h 12200772"/>
                <a:gd name="connsiteX119" fmla="*/ 6138197 w 6146409"/>
                <a:gd name="connsiteY119" fmla="*/ 4825677 h 12200772"/>
                <a:gd name="connsiteX120" fmla="*/ 6114955 w 6146409"/>
                <a:gd name="connsiteY120" fmla="*/ 4835106 h 12200772"/>
                <a:gd name="connsiteX121" fmla="*/ 6065625 w 6146409"/>
                <a:gd name="connsiteY121" fmla="*/ 4984683 h 12200772"/>
                <a:gd name="connsiteX122" fmla="*/ 6114955 w 6146409"/>
                <a:gd name="connsiteY122" fmla="*/ 5134260 h 12200772"/>
                <a:gd name="connsiteX123" fmla="*/ 6138197 w 6146409"/>
                <a:gd name="connsiteY123" fmla="*/ 5143689 h 12200772"/>
                <a:gd name="connsiteX124" fmla="*/ 6146405 w 6146409"/>
                <a:gd name="connsiteY124" fmla="*/ 5143689 h 12200772"/>
                <a:gd name="connsiteX125" fmla="*/ 6142301 w 6146409"/>
                <a:gd name="connsiteY125" fmla="*/ 5145354 h 12200772"/>
                <a:gd name="connsiteX126" fmla="*/ 6146406 w 6146409"/>
                <a:gd name="connsiteY126" fmla="*/ 5147018 h 12200772"/>
                <a:gd name="connsiteX127" fmla="*/ 6138197 w 6146409"/>
                <a:gd name="connsiteY127" fmla="*/ 5147018 h 12200772"/>
                <a:gd name="connsiteX128" fmla="*/ 6114955 w 6146409"/>
                <a:gd name="connsiteY128" fmla="*/ 5156448 h 12200772"/>
                <a:gd name="connsiteX129" fmla="*/ 6065625 w 6146409"/>
                <a:gd name="connsiteY129" fmla="*/ 5306025 h 12200772"/>
                <a:gd name="connsiteX130" fmla="*/ 6114955 w 6146409"/>
                <a:gd name="connsiteY130" fmla="*/ 5455601 h 12200772"/>
                <a:gd name="connsiteX131" fmla="*/ 6138197 w 6146409"/>
                <a:gd name="connsiteY131" fmla="*/ 5465031 h 12200772"/>
                <a:gd name="connsiteX132" fmla="*/ 6146405 w 6146409"/>
                <a:gd name="connsiteY132" fmla="*/ 5465031 h 12200772"/>
                <a:gd name="connsiteX133" fmla="*/ 6142301 w 6146409"/>
                <a:gd name="connsiteY133" fmla="*/ 5466695 h 12200772"/>
                <a:gd name="connsiteX134" fmla="*/ 6146405 w 6146409"/>
                <a:gd name="connsiteY134" fmla="*/ 5468361 h 12200772"/>
                <a:gd name="connsiteX135" fmla="*/ 6138197 w 6146409"/>
                <a:gd name="connsiteY135" fmla="*/ 5468361 h 12200772"/>
                <a:gd name="connsiteX136" fmla="*/ 6114955 w 6146409"/>
                <a:gd name="connsiteY136" fmla="*/ 5477790 h 12200772"/>
                <a:gd name="connsiteX137" fmla="*/ 6065625 w 6146409"/>
                <a:gd name="connsiteY137" fmla="*/ 5627367 h 12200772"/>
                <a:gd name="connsiteX138" fmla="*/ 6114955 w 6146409"/>
                <a:gd name="connsiteY138" fmla="*/ 5776943 h 12200772"/>
                <a:gd name="connsiteX139" fmla="*/ 6138197 w 6146409"/>
                <a:gd name="connsiteY139" fmla="*/ 5786373 h 12200772"/>
                <a:gd name="connsiteX140" fmla="*/ 6146405 w 6146409"/>
                <a:gd name="connsiteY140" fmla="*/ 5786373 h 12200772"/>
                <a:gd name="connsiteX141" fmla="*/ 6142301 w 6146409"/>
                <a:gd name="connsiteY141" fmla="*/ 5788037 h 12200772"/>
                <a:gd name="connsiteX142" fmla="*/ 6146405 w 6146409"/>
                <a:gd name="connsiteY142" fmla="*/ 5789702 h 12200772"/>
                <a:gd name="connsiteX143" fmla="*/ 6138197 w 6146409"/>
                <a:gd name="connsiteY143" fmla="*/ 5789702 h 12200772"/>
                <a:gd name="connsiteX144" fmla="*/ 6114955 w 6146409"/>
                <a:gd name="connsiteY144" fmla="*/ 5799131 h 12200772"/>
                <a:gd name="connsiteX145" fmla="*/ 6065625 w 6146409"/>
                <a:gd name="connsiteY145" fmla="*/ 5948709 h 12200772"/>
                <a:gd name="connsiteX146" fmla="*/ 6089279 w 6146409"/>
                <a:gd name="connsiteY146" fmla="*/ 6063492 h 12200772"/>
                <a:gd name="connsiteX147" fmla="*/ 6110280 w 6146409"/>
                <a:gd name="connsiteY147" fmla="*/ 6091951 h 12200772"/>
                <a:gd name="connsiteX148" fmla="*/ 6146409 w 6146409"/>
                <a:gd name="connsiteY148" fmla="*/ 6091951 h 12200772"/>
                <a:gd name="connsiteX149" fmla="*/ 6122875 w 6146409"/>
                <a:gd name="connsiteY149" fmla="*/ 6101498 h 12200772"/>
                <a:gd name="connsiteX150" fmla="*/ 6146405 w 6146409"/>
                <a:gd name="connsiteY150" fmla="*/ 6111044 h 12200772"/>
                <a:gd name="connsiteX151" fmla="*/ 6110284 w 6146409"/>
                <a:gd name="connsiteY151" fmla="*/ 6111044 h 12200772"/>
                <a:gd name="connsiteX152" fmla="*/ 6089282 w 6146409"/>
                <a:gd name="connsiteY152" fmla="*/ 6139503 h 12200772"/>
                <a:gd name="connsiteX153" fmla="*/ 6065629 w 6146409"/>
                <a:gd name="connsiteY153" fmla="*/ 6254286 h 12200772"/>
                <a:gd name="connsiteX154" fmla="*/ 6114959 w 6146409"/>
                <a:gd name="connsiteY154" fmla="*/ 6403863 h 12200772"/>
                <a:gd name="connsiteX155" fmla="*/ 6138200 w 6146409"/>
                <a:gd name="connsiteY155" fmla="*/ 6413292 h 12200772"/>
                <a:gd name="connsiteX156" fmla="*/ 6146409 w 6146409"/>
                <a:gd name="connsiteY156" fmla="*/ 6413292 h 12200772"/>
                <a:gd name="connsiteX157" fmla="*/ 6142304 w 6146409"/>
                <a:gd name="connsiteY157" fmla="*/ 6414957 h 12200772"/>
                <a:gd name="connsiteX158" fmla="*/ 6146409 w 6146409"/>
                <a:gd name="connsiteY158" fmla="*/ 6416622 h 12200772"/>
                <a:gd name="connsiteX159" fmla="*/ 6138200 w 6146409"/>
                <a:gd name="connsiteY159" fmla="*/ 6416622 h 12200772"/>
                <a:gd name="connsiteX160" fmla="*/ 6114958 w 6146409"/>
                <a:gd name="connsiteY160" fmla="*/ 6426051 h 12200772"/>
                <a:gd name="connsiteX161" fmla="*/ 6065628 w 6146409"/>
                <a:gd name="connsiteY161" fmla="*/ 6575628 h 12200772"/>
                <a:gd name="connsiteX162" fmla="*/ 6114958 w 6146409"/>
                <a:gd name="connsiteY162" fmla="*/ 6725204 h 12200772"/>
                <a:gd name="connsiteX163" fmla="*/ 6138200 w 6146409"/>
                <a:gd name="connsiteY163" fmla="*/ 6734633 h 12200772"/>
                <a:gd name="connsiteX164" fmla="*/ 6146408 w 6146409"/>
                <a:gd name="connsiteY164" fmla="*/ 6734633 h 12200772"/>
                <a:gd name="connsiteX165" fmla="*/ 6142304 w 6146409"/>
                <a:gd name="connsiteY165" fmla="*/ 6736299 h 12200772"/>
                <a:gd name="connsiteX166" fmla="*/ 6146409 w 6146409"/>
                <a:gd name="connsiteY166" fmla="*/ 6737963 h 12200772"/>
                <a:gd name="connsiteX167" fmla="*/ 6138200 w 6146409"/>
                <a:gd name="connsiteY167" fmla="*/ 6737963 h 12200772"/>
                <a:gd name="connsiteX168" fmla="*/ 6114958 w 6146409"/>
                <a:gd name="connsiteY168" fmla="*/ 6747392 h 12200772"/>
                <a:gd name="connsiteX169" fmla="*/ 6065628 w 6146409"/>
                <a:gd name="connsiteY169" fmla="*/ 6896970 h 12200772"/>
                <a:gd name="connsiteX170" fmla="*/ 6114958 w 6146409"/>
                <a:gd name="connsiteY170" fmla="*/ 7046546 h 12200772"/>
                <a:gd name="connsiteX171" fmla="*/ 6138200 w 6146409"/>
                <a:gd name="connsiteY171" fmla="*/ 7055975 h 12200772"/>
                <a:gd name="connsiteX172" fmla="*/ 6146408 w 6146409"/>
                <a:gd name="connsiteY172" fmla="*/ 7055975 h 12200772"/>
                <a:gd name="connsiteX173" fmla="*/ 6142304 w 6146409"/>
                <a:gd name="connsiteY173" fmla="*/ 7057640 h 12200772"/>
                <a:gd name="connsiteX174" fmla="*/ 6146408 w 6146409"/>
                <a:gd name="connsiteY174" fmla="*/ 7059305 h 12200772"/>
                <a:gd name="connsiteX175" fmla="*/ 6138200 w 6146409"/>
                <a:gd name="connsiteY175" fmla="*/ 7059305 h 12200772"/>
                <a:gd name="connsiteX176" fmla="*/ 6114958 w 6146409"/>
                <a:gd name="connsiteY176" fmla="*/ 7068734 h 12200772"/>
                <a:gd name="connsiteX177" fmla="*/ 6065628 w 6146409"/>
                <a:gd name="connsiteY177" fmla="*/ 7218311 h 12200772"/>
                <a:gd name="connsiteX178" fmla="*/ 6114958 w 6146409"/>
                <a:gd name="connsiteY178" fmla="*/ 7367888 h 12200772"/>
                <a:gd name="connsiteX179" fmla="*/ 6138200 w 6146409"/>
                <a:gd name="connsiteY179" fmla="*/ 7377317 h 12200772"/>
                <a:gd name="connsiteX180" fmla="*/ 6146408 w 6146409"/>
                <a:gd name="connsiteY180" fmla="*/ 7377317 h 12200772"/>
                <a:gd name="connsiteX181" fmla="*/ 6142304 w 6146409"/>
                <a:gd name="connsiteY181" fmla="*/ 7378982 h 12200772"/>
                <a:gd name="connsiteX182" fmla="*/ 6146408 w 6146409"/>
                <a:gd name="connsiteY182" fmla="*/ 7380647 h 12200772"/>
                <a:gd name="connsiteX183" fmla="*/ 6138199 w 6146409"/>
                <a:gd name="connsiteY183" fmla="*/ 7380647 h 12200772"/>
                <a:gd name="connsiteX184" fmla="*/ 6114958 w 6146409"/>
                <a:gd name="connsiteY184" fmla="*/ 7390076 h 12200772"/>
                <a:gd name="connsiteX185" fmla="*/ 6065628 w 6146409"/>
                <a:gd name="connsiteY185" fmla="*/ 7539653 h 12200772"/>
                <a:gd name="connsiteX186" fmla="*/ 6114958 w 6146409"/>
                <a:gd name="connsiteY186" fmla="*/ 7689230 h 12200772"/>
                <a:gd name="connsiteX187" fmla="*/ 6138199 w 6146409"/>
                <a:gd name="connsiteY187" fmla="*/ 7698659 h 12200772"/>
                <a:gd name="connsiteX188" fmla="*/ 6146408 w 6146409"/>
                <a:gd name="connsiteY188" fmla="*/ 7698659 h 12200772"/>
                <a:gd name="connsiteX189" fmla="*/ 6142304 w 6146409"/>
                <a:gd name="connsiteY189" fmla="*/ 7700324 h 12200772"/>
                <a:gd name="connsiteX190" fmla="*/ 6146408 w 6146409"/>
                <a:gd name="connsiteY190" fmla="*/ 7701989 h 12200772"/>
                <a:gd name="connsiteX191" fmla="*/ 6138199 w 6146409"/>
                <a:gd name="connsiteY191" fmla="*/ 7701989 h 12200772"/>
                <a:gd name="connsiteX192" fmla="*/ 6114958 w 6146409"/>
                <a:gd name="connsiteY192" fmla="*/ 7711418 h 12200772"/>
                <a:gd name="connsiteX193" fmla="*/ 6065628 w 6146409"/>
                <a:gd name="connsiteY193" fmla="*/ 7860994 h 12200772"/>
                <a:gd name="connsiteX194" fmla="*/ 6114958 w 6146409"/>
                <a:gd name="connsiteY194" fmla="*/ 8010571 h 12200772"/>
                <a:gd name="connsiteX195" fmla="*/ 6138199 w 6146409"/>
                <a:gd name="connsiteY195" fmla="*/ 8020001 h 12200772"/>
                <a:gd name="connsiteX196" fmla="*/ 6146408 w 6146409"/>
                <a:gd name="connsiteY196" fmla="*/ 8020001 h 12200772"/>
                <a:gd name="connsiteX197" fmla="*/ 6142303 w 6146409"/>
                <a:gd name="connsiteY197" fmla="*/ 8021666 h 12200772"/>
                <a:gd name="connsiteX198" fmla="*/ 6146408 w 6146409"/>
                <a:gd name="connsiteY198" fmla="*/ 8023331 h 12200772"/>
                <a:gd name="connsiteX199" fmla="*/ 6138199 w 6146409"/>
                <a:gd name="connsiteY199" fmla="*/ 8023331 h 12200772"/>
                <a:gd name="connsiteX200" fmla="*/ 6114957 w 6146409"/>
                <a:gd name="connsiteY200" fmla="*/ 8032759 h 12200772"/>
                <a:gd name="connsiteX201" fmla="*/ 6065627 w 6146409"/>
                <a:gd name="connsiteY201" fmla="*/ 8182336 h 12200772"/>
                <a:gd name="connsiteX202" fmla="*/ 6114957 w 6146409"/>
                <a:gd name="connsiteY202" fmla="*/ 8331913 h 12200772"/>
                <a:gd name="connsiteX203" fmla="*/ 6138199 w 6146409"/>
                <a:gd name="connsiteY203" fmla="*/ 8341342 h 12200772"/>
                <a:gd name="connsiteX204" fmla="*/ 6146407 w 6146409"/>
                <a:gd name="connsiteY204" fmla="*/ 8341342 h 12200772"/>
                <a:gd name="connsiteX205" fmla="*/ 6142303 w 6146409"/>
                <a:gd name="connsiteY205" fmla="*/ 8343007 h 12200772"/>
                <a:gd name="connsiteX206" fmla="*/ 6146408 w 6146409"/>
                <a:gd name="connsiteY206" fmla="*/ 8344672 h 12200772"/>
                <a:gd name="connsiteX207" fmla="*/ 6138199 w 6146409"/>
                <a:gd name="connsiteY207" fmla="*/ 8344672 h 12200772"/>
                <a:gd name="connsiteX208" fmla="*/ 6114957 w 6146409"/>
                <a:gd name="connsiteY208" fmla="*/ 8354101 h 12200772"/>
                <a:gd name="connsiteX209" fmla="*/ 6065627 w 6146409"/>
                <a:gd name="connsiteY209" fmla="*/ 8503678 h 12200772"/>
                <a:gd name="connsiteX210" fmla="*/ 6114957 w 6146409"/>
                <a:gd name="connsiteY210" fmla="*/ 8653254 h 12200772"/>
                <a:gd name="connsiteX211" fmla="*/ 6138199 w 6146409"/>
                <a:gd name="connsiteY211" fmla="*/ 8662684 h 12200772"/>
                <a:gd name="connsiteX212" fmla="*/ 6146407 w 6146409"/>
                <a:gd name="connsiteY212" fmla="*/ 8662684 h 12200772"/>
                <a:gd name="connsiteX213" fmla="*/ 6142303 w 6146409"/>
                <a:gd name="connsiteY213" fmla="*/ 8664348 h 12200772"/>
                <a:gd name="connsiteX214" fmla="*/ 6146407 w 6146409"/>
                <a:gd name="connsiteY214" fmla="*/ 8666014 h 12200772"/>
                <a:gd name="connsiteX215" fmla="*/ 6138199 w 6146409"/>
                <a:gd name="connsiteY215" fmla="*/ 8666014 h 12200772"/>
                <a:gd name="connsiteX216" fmla="*/ 6114957 w 6146409"/>
                <a:gd name="connsiteY216" fmla="*/ 8675442 h 12200772"/>
                <a:gd name="connsiteX217" fmla="*/ 6065627 w 6146409"/>
                <a:gd name="connsiteY217" fmla="*/ 8825020 h 12200772"/>
                <a:gd name="connsiteX218" fmla="*/ 6114957 w 6146409"/>
                <a:gd name="connsiteY218" fmla="*/ 8974596 h 12200772"/>
                <a:gd name="connsiteX219" fmla="*/ 6138199 w 6146409"/>
                <a:gd name="connsiteY219" fmla="*/ 8984026 h 12200772"/>
                <a:gd name="connsiteX220" fmla="*/ 6146407 w 6146409"/>
                <a:gd name="connsiteY220" fmla="*/ 8984026 h 12200772"/>
                <a:gd name="connsiteX221" fmla="*/ 6142303 w 6146409"/>
                <a:gd name="connsiteY221" fmla="*/ 8985690 h 12200772"/>
                <a:gd name="connsiteX222" fmla="*/ 6146407 w 6146409"/>
                <a:gd name="connsiteY222" fmla="*/ 8987354 h 12200772"/>
                <a:gd name="connsiteX223" fmla="*/ 6138199 w 6146409"/>
                <a:gd name="connsiteY223" fmla="*/ 8987354 h 12200772"/>
                <a:gd name="connsiteX224" fmla="*/ 6114957 w 6146409"/>
                <a:gd name="connsiteY224" fmla="*/ 8996784 h 12200772"/>
                <a:gd name="connsiteX225" fmla="*/ 6065627 w 6146409"/>
                <a:gd name="connsiteY225" fmla="*/ 9146360 h 12200772"/>
                <a:gd name="connsiteX226" fmla="*/ 6114957 w 6146409"/>
                <a:gd name="connsiteY226" fmla="*/ 9295936 h 12200772"/>
                <a:gd name="connsiteX227" fmla="*/ 6138199 w 6146409"/>
                <a:gd name="connsiteY227" fmla="*/ 9305366 h 12200772"/>
                <a:gd name="connsiteX228" fmla="*/ 6146407 w 6146409"/>
                <a:gd name="connsiteY228" fmla="*/ 9305366 h 12200772"/>
                <a:gd name="connsiteX229" fmla="*/ 6142303 w 6146409"/>
                <a:gd name="connsiteY229" fmla="*/ 9307030 h 12200772"/>
                <a:gd name="connsiteX230" fmla="*/ 6146407 w 6146409"/>
                <a:gd name="connsiteY230" fmla="*/ 9308696 h 12200772"/>
                <a:gd name="connsiteX231" fmla="*/ 6138198 w 6146409"/>
                <a:gd name="connsiteY231" fmla="*/ 9308696 h 12200772"/>
                <a:gd name="connsiteX232" fmla="*/ 6114956 w 6146409"/>
                <a:gd name="connsiteY232" fmla="*/ 9318126 h 12200772"/>
                <a:gd name="connsiteX233" fmla="*/ 6065626 w 6146409"/>
                <a:gd name="connsiteY233" fmla="*/ 9467702 h 12200772"/>
                <a:gd name="connsiteX234" fmla="*/ 6114956 w 6146409"/>
                <a:gd name="connsiteY234" fmla="*/ 9617278 h 12200772"/>
                <a:gd name="connsiteX235" fmla="*/ 6138198 w 6146409"/>
                <a:gd name="connsiteY235" fmla="*/ 9626708 h 12200772"/>
                <a:gd name="connsiteX236" fmla="*/ 6146407 w 6146409"/>
                <a:gd name="connsiteY236" fmla="*/ 9626708 h 12200772"/>
                <a:gd name="connsiteX237" fmla="*/ 6142303 w 6146409"/>
                <a:gd name="connsiteY237" fmla="*/ 9628372 h 12200772"/>
                <a:gd name="connsiteX238" fmla="*/ 6146407 w 6146409"/>
                <a:gd name="connsiteY238" fmla="*/ 9630038 h 12200772"/>
                <a:gd name="connsiteX239" fmla="*/ 6138198 w 6146409"/>
                <a:gd name="connsiteY239" fmla="*/ 9630038 h 12200772"/>
                <a:gd name="connsiteX240" fmla="*/ 6114956 w 6146409"/>
                <a:gd name="connsiteY240" fmla="*/ 9639466 h 12200772"/>
                <a:gd name="connsiteX241" fmla="*/ 6065626 w 6146409"/>
                <a:gd name="connsiteY241" fmla="*/ 9789044 h 12200772"/>
                <a:gd name="connsiteX242" fmla="*/ 6114956 w 6146409"/>
                <a:gd name="connsiteY242" fmla="*/ 9938620 h 12200772"/>
                <a:gd name="connsiteX243" fmla="*/ 6138198 w 6146409"/>
                <a:gd name="connsiteY243" fmla="*/ 9948050 h 12200772"/>
                <a:gd name="connsiteX244" fmla="*/ 6146406 w 6146409"/>
                <a:gd name="connsiteY244" fmla="*/ 9948050 h 12200772"/>
                <a:gd name="connsiteX245" fmla="*/ 6142302 w 6146409"/>
                <a:gd name="connsiteY245" fmla="*/ 9949714 h 12200772"/>
                <a:gd name="connsiteX246" fmla="*/ 6146407 w 6146409"/>
                <a:gd name="connsiteY246" fmla="*/ 9951380 h 12200772"/>
                <a:gd name="connsiteX247" fmla="*/ 6138198 w 6146409"/>
                <a:gd name="connsiteY247" fmla="*/ 9951380 h 12200772"/>
                <a:gd name="connsiteX248" fmla="*/ 6114956 w 6146409"/>
                <a:gd name="connsiteY248" fmla="*/ 9960808 h 12200772"/>
                <a:gd name="connsiteX249" fmla="*/ 6065626 w 6146409"/>
                <a:gd name="connsiteY249" fmla="*/ 10110386 h 12200772"/>
                <a:gd name="connsiteX250" fmla="*/ 6114956 w 6146409"/>
                <a:gd name="connsiteY250" fmla="*/ 10259962 h 12200772"/>
                <a:gd name="connsiteX251" fmla="*/ 6138198 w 6146409"/>
                <a:gd name="connsiteY251" fmla="*/ 10269392 h 12200772"/>
                <a:gd name="connsiteX252" fmla="*/ 6146406 w 6146409"/>
                <a:gd name="connsiteY252" fmla="*/ 10269392 h 12200772"/>
                <a:gd name="connsiteX253" fmla="*/ 6142302 w 6146409"/>
                <a:gd name="connsiteY253" fmla="*/ 10271056 h 12200772"/>
                <a:gd name="connsiteX254" fmla="*/ 6146406 w 6146409"/>
                <a:gd name="connsiteY254" fmla="*/ 10272722 h 12200772"/>
                <a:gd name="connsiteX255" fmla="*/ 6138198 w 6146409"/>
                <a:gd name="connsiteY255" fmla="*/ 10272722 h 12200772"/>
                <a:gd name="connsiteX256" fmla="*/ 6114956 w 6146409"/>
                <a:gd name="connsiteY256" fmla="*/ 10282150 h 12200772"/>
                <a:gd name="connsiteX257" fmla="*/ 6065626 w 6146409"/>
                <a:gd name="connsiteY257" fmla="*/ 10431728 h 12200772"/>
                <a:gd name="connsiteX258" fmla="*/ 6114956 w 6146409"/>
                <a:gd name="connsiteY258" fmla="*/ 10581304 h 12200772"/>
                <a:gd name="connsiteX259" fmla="*/ 6138198 w 6146409"/>
                <a:gd name="connsiteY259" fmla="*/ 10590734 h 12200772"/>
                <a:gd name="connsiteX260" fmla="*/ 6146406 w 6146409"/>
                <a:gd name="connsiteY260" fmla="*/ 10590734 h 12200772"/>
                <a:gd name="connsiteX261" fmla="*/ 6142302 w 6146409"/>
                <a:gd name="connsiteY261" fmla="*/ 10592398 h 12200772"/>
                <a:gd name="connsiteX262" fmla="*/ 6146406 w 6146409"/>
                <a:gd name="connsiteY262" fmla="*/ 10594062 h 12200772"/>
                <a:gd name="connsiteX263" fmla="*/ 6138198 w 6146409"/>
                <a:gd name="connsiteY263" fmla="*/ 10594062 h 12200772"/>
                <a:gd name="connsiteX264" fmla="*/ 6114956 w 6146409"/>
                <a:gd name="connsiteY264" fmla="*/ 10603492 h 12200772"/>
                <a:gd name="connsiteX265" fmla="*/ 6065626 w 6146409"/>
                <a:gd name="connsiteY265" fmla="*/ 10753070 h 12200772"/>
                <a:gd name="connsiteX266" fmla="*/ 6114956 w 6146409"/>
                <a:gd name="connsiteY266" fmla="*/ 10902646 h 12200772"/>
                <a:gd name="connsiteX267" fmla="*/ 6138197 w 6146409"/>
                <a:gd name="connsiteY267" fmla="*/ 10912076 h 12200772"/>
                <a:gd name="connsiteX268" fmla="*/ 6146406 w 6146409"/>
                <a:gd name="connsiteY268" fmla="*/ 10912076 h 12200772"/>
                <a:gd name="connsiteX269" fmla="*/ 6142302 w 6146409"/>
                <a:gd name="connsiteY269" fmla="*/ 10913740 h 12200772"/>
                <a:gd name="connsiteX270" fmla="*/ 6146406 w 6146409"/>
                <a:gd name="connsiteY270" fmla="*/ 10915404 h 12200772"/>
                <a:gd name="connsiteX271" fmla="*/ 6138197 w 6146409"/>
                <a:gd name="connsiteY271" fmla="*/ 10915404 h 12200772"/>
                <a:gd name="connsiteX272" fmla="*/ 6114955 w 6146409"/>
                <a:gd name="connsiteY272" fmla="*/ 10924834 h 12200772"/>
                <a:gd name="connsiteX273" fmla="*/ 6065625 w 6146409"/>
                <a:gd name="connsiteY273" fmla="*/ 11074412 h 12200772"/>
                <a:gd name="connsiteX274" fmla="*/ 6114955 w 6146409"/>
                <a:gd name="connsiteY274" fmla="*/ 11223988 h 12200772"/>
                <a:gd name="connsiteX275" fmla="*/ 6138197 w 6146409"/>
                <a:gd name="connsiteY275" fmla="*/ 11233416 h 12200772"/>
                <a:gd name="connsiteX276" fmla="*/ 6146405 w 6146409"/>
                <a:gd name="connsiteY276" fmla="*/ 11233416 h 12200772"/>
                <a:gd name="connsiteX277" fmla="*/ 6142301 w 6146409"/>
                <a:gd name="connsiteY277" fmla="*/ 11235082 h 12200772"/>
                <a:gd name="connsiteX278" fmla="*/ 6146406 w 6146409"/>
                <a:gd name="connsiteY278" fmla="*/ 11236746 h 12200772"/>
                <a:gd name="connsiteX279" fmla="*/ 6138197 w 6146409"/>
                <a:gd name="connsiteY279" fmla="*/ 11236746 h 12200772"/>
                <a:gd name="connsiteX280" fmla="*/ 6114955 w 6146409"/>
                <a:gd name="connsiteY280" fmla="*/ 11246176 h 12200772"/>
                <a:gd name="connsiteX281" fmla="*/ 6065625 w 6146409"/>
                <a:gd name="connsiteY281" fmla="*/ 11395752 h 12200772"/>
                <a:gd name="connsiteX282" fmla="*/ 6114955 w 6146409"/>
                <a:gd name="connsiteY282" fmla="*/ 11545330 h 12200772"/>
                <a:gd name="connsiteX283" fmla="*/ 6138197 w 6146409"/>
                <a:gd name="connsiteY283" fmla="*/ 11554758 h 12200772"/>
                <a:gd name="connsiteX284" fmla="*/ 6146405 w 6146409"/>
                <a:gd name="connsiteY284" fmla="*/ 11554758 h 12200772"/>
                <a:gd name="connsiteX285" fmla="*/ 6142301 w 6146409"/>
                <a:gd name="connsiteY285" fmla="*/ 11556424 h 12200772"/>
                <a:gd name="connsiteX286" fmla="*/ 6146405 w 6146409"/>
                <a:gd name="connsiteY286" fmla="*/ 11558088 h 12200772"/>
                <a:gd name="connsiteX287" fmla="*/ 6138197 w 6146409"/>
                <a:gd name="connsiteY287" fmla="*/ 11558088 h 12200772"/>
                <a:gd name="connsiteX288" fmla="*/ 6114955 w 6146409"/>
                <a:gd name="connsiteY288" fmla="*/ 11567518 h 12200772"/>
                <a:gd name="connsiteX289" fmla="*/ 6065625 w 6146409"/>
                <a:gd name="connsiteY289" fmla="*/ 11717094 h 12200772"/>
                <a:gd name="connsiteX290" fmla="*/ 6114955 w 6146409"/>
                <a:gd name="connsiteY290" fmla="*/ 11866672 h 12200772"/>
                <a:gd name="connsiteX291" fmla="*/ 6138197 w 6146409"/>
                <a:gd name="connsiteY291" fmla="*/ 11876100 h 12200772"/>
                <a:gd name="connsiteX292" fmla="*/ 6146405 w 6146409"/>
                <a:gd name="connsiteY292" fmla="*/ 11876100 h 12200772"/>
                <a:gd name="connsiteX293" fmla="*/ 6142301 w 6146409"/>
                <a:gd name="connsiteY293" fmla="*/ 11877766 h 12200772"/>
                <a:gd name="connsiteX294" fmla="*/ 6146405 w 6146409"/>
                <a:gd name="connsiteY294" fmla="*/ 11879430 h 12200772"/>
                <a:gd name="connsiteX295" fmla="*/ 6138197 w 6146409"/>
                <a:gd name="connsiteY295" fmla="*/ 11879430 h 12200772"/>
                <a:gd name="connsiteX296" fmla="*/ 6114955 w 6146409"/>
                <a:gd name="connsiteY296" fmla="*/ 11888860 h 12200772"/>
                <a:gd name="connsiteX297" fmla="*/ 6065625 w 6146409"/>
                <a:gd name="connsiteY297" fmla="*/ 12038436 h 12200772"/>
                <a:gd name="connsiteX298" fmla="*/ 6146405 w 6146409"/>
                <a:gd name="connsiteY298" fmla="*/ 12200772 h 12200772"/>
                <a:gd name="connsiteX299" fmla="*/ 5742600 w 6146409"/>
                <a:gd name="connsiteY299" fmla="*/ 12200772 h 12200772"/>
                <a:gd name="connsiteX300" fmla="*/ 5720978 w 6146409"/>
                <a:gd name="connsiteY300" fmla="*/ 12192000 h 12200772"/>
                <a:gd name="connsiteX301" fmla="*/ 0 w 6146409"/>
                <a:gd name="connsiteY301" fmla="*/ 12191999 h 12200772"/>
                <a:gd name="connsiteX302" fmla="*/ 0 w 6146409"/>
                <a:gd name="connsiteY302" fmla="*/ 0 h 12200772"/>
                <a:gd name="connsiteX303" fmla="*/ 6001104 w 6146409"/>
                <a:gd name="connsiteY303" fmla="*/ 0 h 12200772"/>
                <a:gd name="connsiteX304" fmla="*/ 6001104 w 6146409"/>
                <a:gd name="connsiteY304" fmla="*/ 2222 h 12200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</a:cxnLst>
              <a:rect l="l" t="t" r="r" b="b"/>
              <a:pathLst>
                <a:path w="6146409" h="12200772">
                  <a:moveTo>
                    <a:pt x="6146409" y="2222"/>
                  </a:moveTo>
                  <a:cubicBezTo>
                    <a:pt x="6101779" y="2222"/>
                    <a:pt x="6065629" y="74917"/>
                    <a:pt x="6065629" y="164558"/>
                  </a:cubicBezTo>
                  <a:cubicBezTo>
                    <a:pt x="6065629" y="231790"/>
                    <a:pt x="6085963" y="289488"/>
                    <a:pt x="6114959" y="314135"/>
                  </a:cubicBezTo>
                  <a:lnTo>
                    <a:pt x="6138200" y="323564"/>
                  </a:lnTo>
                  <a:lnTo>
                    <a:pt x="6146409" y="323564"/>
                  </a:lnTo>
                  <a:lnTo>
                    <a:pt x="6142304" y="325229"/>
                  </a:lnTo>
                  <a:lnTo>
                    <a:pt x="6146409" y="326894"/>
                  </a:lnTo>
                  <a:lnTo>
                    <a:pt x="6138200" y="326894"/>
                  </a:lnTo>
                  <a:lnTo>
                    <a:pt x="6114958" y="336323"/>
                  </a:lnTo>
                  <a:cubicBezTo>
                    <a:pt x="6085963" y="360970"/>
                    <a:pt x="6065628" y="418668"/>
                    <a:pt x="6065628" y="485900"/>
                  </a:cubicBezTo>
                  <a:cubicBezTo>
                    <a:pt x="6065628" y="553131"/>
                    <a:pt x="6085963" y="610829"/>
                    <a:pt x="6114958" y="635477"/>
                  </a:cubicBezTo>
                  <a:lnTo>
                    <a:pt x="6138200" y="644906"/>
                  </a:lnTo>
                  <a:lnTo>
                    <a:pt x="6146408" y="644906"/>
                  </a:lnTo>
                  <a:lnTo>
                    <a:pt x="6142304" y="646571"/>
                  </a:lnTo>
                  <a:lnTo>
                    <a:pt x="6146409" y="648235"/>
                  </a:lnTo>
                  <a:lnTo>
                    <a:pt x="6138200" y="648235"/>
                  </a:lnTo>
                  <a:lnTo>
                    <a:pt x="6114958" y="657664"/>
                  </a:lnTo>
                  <a:cubicBezTo>
                    <a:pt x="6085963" y="682312"/>
                    <a:pt x="6065628" y="740010"/>
                    <a:pt x="6065628" y="807242"/>
                  </a:cubicBezTo>
                  <a:cubicBezTo>
                    <a:pt x="6065628" y="874473"/>
                    <a:pt x="6085963" y="932171"/>
                    <a:pt x="6114958" y="956818"/>
                  </a:cubicBezTo>
                  <a:lnTo>
                    <a:pt x="6138200" y="966247"/>
                  </a:lnTo>
                  <a:lnTo>
                    <a:pt x="6146408" y="966247"/>
                  </a:lnTo>
                  <a:lnTo>
                    <a:pt x="6142304" y="967912"/>
                  </a:lnTo>
                  <a:lnTo>
                    <a:pt x="6146408" y="969577"/>
                  </a:lnTo>
                  <a:lnTo>
                    <a:pt x="6138200" y="969577"/>
                  </a:lnTo>
                  <a:lnTo>
                    <a:pt x="6114958" y="979006"/>
                  </a:lnTo>
                  <a:cubicBezTo>
                    <a:pt x="6085962" y="1003653"/>
                    <a:pt x="6065628" y="1061352"/>
                    <a:pt x="6065628" y="1128583"/>
                  </a:cubicBezTo>
                  <a:cubicBezTo>
                    <a:pt x="6065628" y="1195815"/>
                    <a:pt x="6085962" y="1253513"/>
                    <a:pt x="6114958" y="1278160"/>
                  </a:cubicBezTo>
                  <a:lnTo>
                    <a:pt x="6138200" y="1287589"/>
                  </a:lnTo>
                  <a:lnTo>
                    <a:pt x="6146408" y="1287589"/>
                  </a:lnTo>
                  <a:lnTo>
                    <a:pt x="6142304" y="1289254"/>
                  </a:lnTo>
                  <a:lnTo>
                    <a:pt x="6146408" y="1290919"/>
                  </a:lnTo>
                  <a:lnTo>
                    <a:pt x="6138199" y="1290919"/>
                  </a:lnTo>
                  <a:lnTo>
                    <a:pt x="6114958" y="1300348"/>
                  </a:lnTo>
                  <a:cubicBezTo>
                    <a:pt x="6085962" y="1324995"/>
                    <a:pt x="6065628" y="1382693"/>
                    <a:pt x="6065628" y="1449925"/>
                  </a:cubicBezTo>
                  <a:cubicBezTo>
                    <a:pt x="6065628" y="1517157"/>
                    <a:pt x="6085962" y="1574854"/>
                    <a:pt x="6114958" y="1599502"/>
                  </a:cubicBezTo>
                  <a:lnTo>
                    <a:pt x="6138199" y="1608931"/>
                  </a:lnTo>
                  <a:lnTo>
                    <a:pt x="6146408" y="1608931"/>
                  </a:lnTo>
                  <a:lnTo>
                    <a:pt x="6142304" y="1610596"/>
                  </a:lnTo>
                  <a:lnTo>
                    <a:pt x="6146408" y="1612261"/>
                  </a:lnTo>
                  <a:lnTo>
                    <a:pt x="6138199" y="1612261"/>
                  </a:lnTo>
                  <a:lnTo>
                    <a:pt x="6114958" y="1621690"/>
                  </a:lnTo>
                  <a:cubicBezTo>
                    <a:pt x="6085962" y="1646337"/>
                    <a:pt x="6065628" y="1704036"/>
                    <a:pt x="6065628" y="1771267"/>
                  </a:cubicBezTo>
                  <a:cubicBezTo>
                    <a:pt x="6065628" y="1838498"/>
                    <a:pt x="6085962" y="1896196"/>
                    <a:pt x="6114958" y="1920843"/>
                  </a:cubicBezTo>
                  <a:lnTo>
                    <a:pt x="6138199" y="1930273"/>
                  </a:lnTo>
                  <a:lnTo>
                    <a:pt x="6146408" y="1930273"/>
                  </a:lnTo>
                  <a:lnTo>
                    <a:pt x="6142303" y="1931938"/>
                  </a:lnTo>
                  <a:lnTo>
                    <a:pt x="6146408" y="1933603"/>
                  </a:lnTo>
                  <a:lnTo>
                    <a:pt x="6138199" y="1933603"/>
                  </a:lnTo>
                  <a:lnTo>
                    <a:pt x="6114957" y="1943032"/>
                  </a:lnTo>
                  <a:cubicBezTo>
                    <a:pt x="6085962" y="1967679"/>
                    <a:pt x="6065627" y="2025377"/>
                    <a:pt x="6065627" y="2092608"/>
                  </a:cubicBezTo>
                  <a:cubicBezTo>
                    <a:pt x="6065627" y="2159840"/>
                    <a:pt x="6085962" y="2217538"/>
                    <a:pt x="6114957" y="2242185"/>
                  </a:cubicBezTo>
                  <a:lnTo>
                    <a:pt x="6138199" y="2251614"/>
                  </a:lnTo>
                  <a:lnTo>
                    <a:pt x="6146407" y="2251614"/>
                  </a:lnTo>
                  <a:lnTo>
                    <a:pt x="6142303" y="2253279"/>
                  </a:lnTo>
                  <a:lnTo>
                    <a:pt x="6146408" y="2254944"/>
                  </a:lnTo>
                  <a:lnTo>
                    <a:pt x="6138199" y="2254944"/>
                  </a:lnTo>
                  <a:lnTo>
                    <a:pt x="6114957" y="2264374"/>
                  </a:lnTo>
                  <a:cubicBezTo>
                    <a:pt x="6085962" y="2289020"/>
                    <a:pt x="6065627" y="2346718"/>
                    <a:pt x="6065627" y="2413950"/>
                  </a:cubicBezTo>
                  <a:cubicBezTo>
                    <a:pt x="6065627" y="2481182"/>
                    <a:pt x="6085962" y="2538879"/>
                    <a:pt x="6114957" y="2563526"/>
                  </a:cubicBezTo>
                  <a:lnTo>
                    <a:pt x="6138199" y="2572956"/>
                  </a:lnTo>
                  <a:lnTo>
                    <a:pt x="6146407" y="2572956"/>
                  </a:lnTo>
                  <a:lnTo>
                    <a:pt x="6142303" y="2574620"/>
                  </a:lnTo>
                  <a:lnTo>
                    <a:pt x="6146407" y="2576286"/>
                  </a:lnTo>
                  <a:lnTo>
                    <a:pt x="6138199" y="2576286"/>
                  </a:lnTo>
                  <a:lnTo>
                    <a:pt x="6114957" y="2585714"/>
                  </a:lnTo>
                  <a:cubicBezTo>
                    <a:pt x="6085961" y="2610362"/>
                    <a:pt x="6065627" y="2668060"/>
                    <a:pt x="6065627" y="2735292"/>
                  </a:cubicBezTo>
                  <a:cubicBezTo>
                    <a:pt x="6065627" y="2802523"/>
                    <a:pt x="6085961" y="2860222"/>
                    <a:pt x="6114957" y="2884868"/>
                  </a:cubicBezTo>
                  <a:lnTo>
                    <a:pt x="6138199" y="2894298"/>
                  </a:lnTo>
                  <a:lnTo>
                    <a:pt x="6146407" y="2894298"/>
                  </a:lnTo>
                  <a:lnTo>
                    <a:pt x="6142303" y="2895963"/>
                  </a:lnTo>
                  <a:lnTo>
                    <a:pt x="6146407" y="2897627"/>
                  </a:lnTo>
                  <a:lnTo>
                    <a:pt x="6138199" y="2897627"/>
                  </a:lnTo>
                  <a:lnTo>
                    <a:pt x="6114957" y="2907056"/>
                  </a:lnTo>
                  <a:cubicBezTo>
                    <a:pt x="6085961" y="2931704"/>
                    <a:pt x="6065627" y="2989402"/>
                    <a:pt x="6065627" y="3056633"/>
                  </a:cubicBezTo>
                  <a:cubicBezTo>
                    <a:pt x="6065627" y="3123864"/>
                    <a:pt x="6085961" y="3181562"/>
                    <a:pt x="6114957" y="3206209"/>
                  </a:cubicBezTo>
                  <a:lnTo>
                    <a:pt x="6138199" y="3215638"/>
                  </a:lnTo>
                  <a:lnTo>
                    <a:pt x="6146407" y="3215638"/>
                  </a:lnTo>
                  <a:lnTo>
                    <a:pt x="6142303" y="3217303"/>
                  </a:lnTo>
                  <a:lnTo>
                    <a:pt x="6146407" y="3218969"/>
                  </a:lnTo>
                  <a:lnTo>
                    <a:pt x="6138198" y="3218969"/>
                  </a:lnTo>
                  <a:lnTo>
                    <a:pt x="6114956" y="3228397"/>
                  </a:lnTo>
                  <a:cubicBezTo>
                    <a:pt x="6085961" y="3253044"/>
                    <a:pt x="6065626" y="3310743"/>
                    <a:pt x="6065626" y="3377975"/>
                  </a:cubicBezTo>
                  <a:cubicBezTo>
                    <a:pt x="6065626" y="3445206"/>
                    <a:pt x="6085961" y="3502904"/>
                    <a:pt x="6114956" y="3527551"/>
                  </a:cubicBezTo>
                  <a:lnTo>
                    <a:pt x="6138198" y="3536980"/>
                  </a:lnTo>
                  <a:lnTo>
                    <a:pt x="6146407" y="3536980"/>
                  </a:lnTo>
                  <a:lnTo>
                    <a:pt x="6142303" y="3538645"/>
                  </a:lnTo>
                  <a:lnTo>
                    <a:pt x="6146407" y="3540310"/>
                  </a:lnTo>
                  <a:lnTo>
                    <a:pt x="6138198" y="3540310"/>
                  </a:lnTo>
                  <a:lnTo>
                    <a:pt x="6114956" y="3549739"/>
                  </a:lnTo>
                  <a:cubicBezTo>
                    <a:pt x="6085961" y="3574386"/>
                    <a:pt x="6065626" y="3632084"/>
                    <a:pt x="6065626" y="3699316"/>
                  </a:cubicBezTo>
                  <a:cubicBezTo>
                    <a:pt x="6065626" y="3766548"/>
                    <a:pt x="6085961" y="3824246"/>
                    <a:pt x="6114956" y="3848893"/>
                  </a:cubicBezTo>
                  <a:lnTo>
                    <a:pt x="6138198" y="3858322"/>
                  </a:lnTo>
                  <a:lnTo>
                    <a:pt x="6146406" y="3858322"/>
                  </a:lnTo>
                  <a:lnTo>
                    <a:pt x="6142302" y="3859987"/>
                  </a:lnTo>
                  <a:lnTo>
                    <a:pt x="6146407" y="3861652"/>
                  </a:lnTo>
                  <a:lnTo>
                    <a:pt x="6138198" y="3861652"/>
                  </a:lnTo>
                  <a:lnTo>
                    <a:pt x="6114956" y="3871081"/>
                  </a:lnTo>
                  <a:cubicBezTo>
                    <a:pt x="6085961" y="3895728"/>
                    <a:pt x="6065626" y="3953426"/>
                    <a:pt x="6065626" y="4020658"/>
                  </a:cubicBezTo>
                  <a:cubicBezTo>
                    <a:pt x="6065626" y="4087889"/>
                    <a:pt x="6085961" y="4145588"/>
                    <a:pt x="6114956" y="4170234"/>
                  </a:cubicBezTo>
                  <a:lnTo>
                    <a:pt x="6138198" y="4179664"/>
                  </a:lnTo>
                  <a:lnTo>
                    <a:pt x="6146406" y="4179664"/>
                  </a:lnTo>
                  <a:lnTo>
                    <a:pt x="6142302" y="4181329"/>
                  </a:lnTo>
                  <a:lnTo>
                    <a:pt x="6146406" y="4182993"/>
                  </a:lnTo>
                  <a:lnTo>
                    <a:pt x="6138198" y="4182993"/>
                  </a:lnTo>
                  <a:lnTo>
                    <a:pt x="6114956" y="4192423"/>
                  </a:lnTo>
                  <a:cubicBezTo>
                    <a:pt x="6085960" y="4217070"/>
                    <a:pt x="6065626" y="4274768"/>
                    <a:pt x="6065626" y="4342000"/>
                  </a:cubicBezTo>
                  <a:cubicBezTo>
                    <a:pt x="6065626" y="4409231"/>
                    <a:pt x="6085960" y="4466929"/>
                    <a:pt x="6114956" y="4491576"/>
                  </a:cubicBezTo>
                  <a:lnTo>
                    <a:pt x="6138198" y="4501005"/>
                  </a:lnTo>
                  <a:lnTo>
                    <a:pt x="6146406" y="4501005"/>
                  </a:lnTo>
                  <a:lnTo>
                    <a:pt x="6142302" y="4502670"/>
                  </a:lnTo>
                  <a:lnTo>
                    <a:pt x="6146406" y="4504335"/>
                  </a:lnTo>
                  <a:lnTo>
                    <a:pt x="6138198" y="4504335"/>
                  </a:lnTo>
                  <a:lnTo>
                    <a:pt x="6114956" y="4513765"/>
                  </a:lnTo>
                  <a:cubicBezTo>
                    <a:pt x="6085960" y="4538412"/>
                    <a:pt x="6065626" y="4596110"/>
                    <a:pt x="6065626" y="4663342"/>
                  </a:cubicBezTo>
                  <a:cubicBezTo>
                    <a:pt x="6065626" y="4730572"/>
                    <a:pt x="6085960" y="4788272"/>
                    <a:pt x="6114956" y="4812918"/>
                  </a:cubicBezTo>
                  <a:lnTo>
                    <a:pt x="6138197" y="4822348"/>
                  </a:lnTo>
                  <a:lnTo>
                    <a:pt x="6146406" y="4822348"/>
                  </a:lnTo>
                  <a:lnTo>
                    <a:pt x="6142302" y="4824012"/>
                  </a:lnTo>
                  <a:lnTo>
                    <a:pt x="6146406" y="4825677"/>
                  </a:lnTo>
                  <a:lnTo>
                    <a:pt x="6138197" y="4825677"/>
                  </a:lnTo>
                  <a:lnTo>
                    <a:pt x="6114955" y="4835106"/>
                  </a:lnTo>
                  <a:cubicBezTo>
                    <a:pt x="6085960" y="4859754"/>
                    <a:pt x="6065625" y="4917452"/>
                    <a:pt x="6065625" y="4984683"/>
                  </a:cubicBezTo>
                  <a:cubicBezTo>
                    <a:pt x="6065625" y="5051915"/>
                    <a:pt x="6085960" y="5109613"/>
                    <a:pt x="6114955" y="5134260"/>
                  </a:cubicBezTo>
                  <a:lnTo>
                    <a:pt x="6138197" y="5143689"/>
                  </a:lnTo>
                  <a:lnTo>
                    <a:pt x="6146405" y="5143689"/>
                  </a:lnTo>
                  <a:lnTo>
                    <a:pt x="6142301" y="5145354"/>
                  </a:lnTo>
                  <a:lnTo>
                    <a:pt x="6146406" y="5147018"/>
                  </a:lnTo>
                  <a:lnTo>
                    <a:pt x="6138197" y="5147018"/>
                  </a:lnTo>
                  <a:lnTo>
                    <a:pt x="6114955" y="5156448"/>
                  </a:lnTo>
                  <a:cubicBezTo>
                    <a:pt x="6085960" y="5181095"/>
                    <a:pt x="6065625" y="5238793"/>
                    <a:pt x="6065625" y="5306025"/>
                  </a:cubicBezTo>
                  <a:cubicBezTo>
                    <a:pt x="6065625" y="5373257"/>
                    <a:pt x="6085960" y="5430955"/>
                    <a:pt x="6114955" y="5455601"/>
                  </a:cubicBezTo>
                  <a:lnTo>
                    <a:pt x="6138197" y="5465031"/>
                  </a:lnTo>
                  <a:lnTo>
                    <a:pt x="6146405" y="5465031"/>
                  </a:lnTo>
                  <a:lnTo>
                    <a:pt x="6142301" y="5466695"/>
                  </a:lnTo>
                  <a:lnTo>
                    <a:pt x="6146405" y="5468361"/>
                  </a:lnTo>
                  <a:lnTo>
                    <a:pt x="6138197" y="5468361"/>
                  </a:lnTo>
                  <a:lnTo>
                    <a:pt x="6114955" y="5477790"/>
                  </a:lnTo>
                  <a:cubicBezTo>
                    <a:pt x="6085959" y="5502437"/>
                    <a:pt x="6065625" y="5560135"/>
                    <a:pt x="6065625" y="5627367"/>
                  </a:cubicBezTo>
                  <a:cubicBezTo>
                    <a:pt x="6065625" y="5694598"/>
                    <a:pt x="6085959" y="5752297"/>
                    <a:pt x="6114955" y="5776943"/>
                  </a:cubicBezTo>
                  <a:lnTo>
                    <a:pt x="6138197" y="5786373"/>
                  </a:lnTo>
                  <a:lnTo>
                    <a:pt x="6146405" y="5786373"/>
                  </a:lnTo>
                  <a:lnTo>
                    <a:pt x="6142301" y="5788037"/>
                  </a:lnTo>
                  <a:lnTo>
                    <a:pt x="6146405" y="5789702"/>
                  </a:lnTo>
                  <a:lnTo>
                    <a:pt x="6138197" y="5789702"/>
                  </a:lnTo>
                  <a:lnTo>
                    <a:pt x="6114955" y="5799131"/>
                  </a:lnTo>
                  <a:cubicBezTo>
                    <a:pt x="6085959" y="5823779"/>
                    <a:pt x="6065625" y="5881477"/>
                    <a:pt x="6065625" y="5948709"/>
                  </a:cubicBezTo>
                  <a:cubicBezTo>
                    <a:pt x="6065625" y="5993530"/>
                    <a:pt x="6074662" y="6034114"/>
                    <a:pt x="6089279" y="6063492"/>
                  </a:cubicBezTo>
                  <a:lnTo>
                    <a:pt x="6110280" y="6091951"/>
                  </a:lnTo>
                  <a:lnTo>
                    <a:pt x="6146409" y="6091951"/>
                  </a:lnTo>
                  <a:lnTo>
                    <a:pt x="6122875" y="6101498"/>
                  </a:lnTo>
                  <a:lnTo>
                    <a:pt x="6146405" y="6111044"/>
                  </a:lnTo>
                  <a:lnTo>
                    <a:pt x="6110284" y="6111044"/>
                  </a:lnTo>
                  <a:lnTo>
                    <a:pt x="6089282" y="6139503"/>
                  </a:lnTo>
                  <a:cubicBezTo>
                    <a:pt x="6074666" y="6168881"/>
                    <a:pt x="6065629" y="6209465"/>
                    <a:pt x="6065629" y="6254286"/>
                  </a:cubicBezTo>
                  <a:cubicBezTo>
                    <a:pt x="6065629" y="6321517"/>
                    <a:pt x="6085963" y="6379216"/>
                    <a:pt x="6114959" y="6403863"/>
                  </a:cubicBezTo>
                  <a:lnTo>
                    <a:pt x="6138200" y="6413292"/>
                  </a:lnTo>
                  <a:lnTo>
                    <a:pt x="6146409" y="6413292"/>
                  </a:lnTo>
                  <a:lnTo>
                    <a:pt x="6142304" y="6414957"/>
                  </a:lnTo>
                  <a:lnTo>
                    <a:pt x="6146409" y="6416622"/>
                  </a:lnTo>
                  <a:lnTo>
                    <a:pt x="6138200" y="6416622"/>
                  </a:lnTo>
                  <a:lnTo>
                    <a:pt x="6114958" y="6426051"/>
                  </a:lnTo>
                  <a:cubicBezTo>
                    <a:pt x="6085963" y="6450698"/>
                    <a:pt x="6065628" y="6508396"/>
                    <a:pt x="6065628" y="6575628"/>
                  </a:cubicBezTo>
                  <a:cubicBezTo>
                    <a:pt x="6065628" y="6642859"/>
                    <a:pt x="6085963" y="6700557"/>
                    <a:pt x="6114958" y="6725204"/>
                  </a:cubicBezTo>
                  <a:lnTo>
                    <a:pt x="6138200" y="6734633"/>
                  </a:lnTo>
                  <a:lnTo>
                    <a:pt x="6146408" y="6734633"/>
                  </a:lnTo>
                  <a:lnTo>
                    <a:pt x="6142304" y="6736299"/>
                  </a:lnTo>
                  <a:lnTo>
                    <a:pt x="6146409" y="6737963"/>
                  </a:lnTo>
                  <a:lnTo>
                    <a:pt x="6138200" y="6737963"/>
                  </a:lnTo>
                  <a:lnTo>
                    <a:pt x="6114958" y="6747392"/>
                  </a:lnTo>
                  <a:cubicBezTo>
                    <a:pt x="6085963" y="6772040"/>
                    <a:pt x="6065628" y="6829738"/>
                    <a:pt x="6065628" y="6896970"/>
                  </a:cubicBezTo>
                  <a:cubicBezTo>
                    <a:pt x="6065628" y="6964201"/>
                    <a:pt x="6085963" y="7021899"/>
                    <a:pt x="6114958" y="7046546"/>
                  </a:cubicBezTo>
                  <a:lnTo>
                    <a:pt x="6138200" y="7055975"/>
                  </a:lnTo>
                  <a:lnTo>
                    <a:pt x="6146408" y="7055975"/>
                  </a:lnTo>
                  <a:lnTo>
                    <a:pt x="6142304" y="7057640"/>
                  </a:lnTo>
                  <a:lnTo>
                    <a:pt x="6146408" y="7059305"/>
                  </a:lnTo>
                  <a:lnTo>
                    <a:pt x="6138200" y="7059305"/>
                  </a:lnTo>
                  <a:lnTo>
                    <a:pt x="6114958" y="7068734"/>
                  </a:lnTo>
                  <a:cubicBezTo>
                    <a:pt x="6085962" y="7093381"/>
                    <a:pt x="6065628" y="7151080"/>
                    <a:pt x="6065628" y="7218311"/>
                  </a:cubicBezTo>
                  <a:cubicBezTo>
                    <a:pt x="6065628" y="7285542"/>
                    <a:pt x="6085962" y="7343241"/>
                    <a:pt x="6114958" y="7367888"/>
                  </a:cubicBezTo>
                  <a:lnTo>
                    <a:pt x="6138200" y="7377317"/>
                  </a:lnTo>
                  <a:lnTo>
                    <a:pt x="6146408" y="7377317"/>
                  </a:lnTo>
                  <a:lnTo>
                    <a:pt x="6142304" y="7378982"/>
                  </a:lnTo>
                  <a:lnTo>
                    <a:pt x="6146408" y="7380647"/>
                  </a:lnTo>
                  <a:lnTo>
                    <a:pt x="6138199" y="7380647"/>
                  </a:lnTo>
                  <a:lnTo>
                    <a:pt x="6114958" y="7390076"/>
                  </a:lnTo>
                  <a:cubicBezTo>
                    <a:pt x="6085962" y="7414723"/>
                    <a:pt x="6065628" y="7472421"/>
                    <a:pt x="6065628" y="7539653"/>
                  </a:cubicBezTo>
                  <a:cubicBezTo>
                    <a:pt x="6065628" y="7606885"/>
                    <a:pt x="6085962" y="7664582"/>
                    <a:pt x="6114958" y="7689230"/>
                  </a:cubicBezTo>
                  <a:lnTo>
                    <a:pt x="6138199" y="7698659"/>
                  </a:lnTo>
                  <a:lnTo>
                    <a:pt x="6146408" y="7698659"/>
                  </a:lnTo>
                  <a:lnTo>
                    <a:pt x="6142304" y="7700324"/>
                  </a:lnTo>
                  <a:lnTo>
                    <a:pt x="6146408" y="7701989"/>
                  </a:lnTo>
                  <a:lnTo>
                    <a:pt x="6138199" y="7701989"/>
                  </a:lnTo>
                  <a:lnTo>
                    <a:pt x="6114958" y="7711418"/>
                  </a:lnTo>
                  <a:cubicBezTo>
                    <a:pt x="6085962" y="7736065"/>
                    <a:pt x="6065628" y="7793763"/>
                    <a:pt x="6065628" y="7860994"/>
                  </a:cubicBezTo>
                  <a:cubicBezTo>
                    <a:pt x="6065628" y="7928226"/>
                    <a:pt x="6085962" y="7985924"/>
                    <a:pt x="6114958" y="8010571"/>
                  </a:cubicBezTo>
                  <a:lnTo>
                    <a:pt x="6138199" y="8020001"/>
                  </a:lnTo>
                  <a:lnTo>
                    <a:pt x="6146408" y="8020001"/>
                  </a:lnTo>
                  <a:lnTo>
                    <a:pt x="6142303" y="8021666"/>
                  </a:lnTo>
                  <a:lnTo>
                    <a:pt x="6146408" y="8023331"/>
                  </a:lnTo>
                  <a:lnTo>
                    <a:pt x="6138199" y="8023331"/>
                  </a:lnTo>
                  <a:lnTo>
                    <a:pt x="6114957" y="8032759"/>
                  </a:lnTo>
                  <a:cubicBezTo>
                    <a:pt x="6085962" y="8057407"/>
                    <a:pt x="6065627" y="8115105"/>
                    <a:pt x="6065627" y="8182336"/>
                  </a:cubicBezTo>
                  <a:cubicBezTo>
                    <a:pt x="6065627" y="8249568"/>
                    <a:pt x="6085962" y="8307266"/>
                    <a:pt x="6114957" y="8331913"/>
                  </a:cubicBezTo>
                  <a:lnTo>
                    <a:pt x="6138199" y="8341342"/>
                  </a:lnTo>
                  <a:lnTo>
                    <a:pt x="6146407" y="8341342"/>
                  </a:lnTo>
                  <a:lnTo>
                    <a:pt x="6142303" y="8343007"/>
                  </a:lnTo>
                  <a:lnTo>
                    <a:pt x="6146408" y="8344672"/>
                  </a:lnTo>
                  <a:lnTo>
                    <a:pt x="6138199" y="8344672"/>
                  </a:lnTo>
                  <a:lnTo>
                    <a:pt x="6114957" y="8354101"/>
                  </a:lnTo>
                  <a:cubicBezTo>
                    <a:pt x="6085962" y="8378748"/>
                    <a:pt x="6065627" y="8436446"/>
                    <a:pt x="6065627" y="8503678"/>
                  </a:cubicBezTo>
                  <a:cubicBezTo>
                    <a:pt x="6065627" y="8570910"/>
                    <a:pt x="6085962" y="8628606"/>
                    <a:pt x="6114957" y="8653254"/>
                  </a:cubicBezTo>
                  <a:lnTo>
                    <a:pt x="6138199" y="8662684"/>
                  </a:lnTo>
                  <a:lnTo>
                    <a:pt x="6146407" y="8662684"/>
                  </a:lnTo>
                  <a:lnTo>
                    <a:pt x="6142303" y="8664348"/>
                  </a:lnTo>
                  <a:lnTo>
                    <a:pt x="6146407" y="8666014"/>
                  </a:lnTo>
                  <a:lnTo>
                    <a:pt x="6138199" y="8666014"/>
                  </a:lnTo>
                  <a:lnTo>
                    <a:pt x="6114957" y="8675442"/>
                  </a:lnTo>
                  <a:cubicBezTo>
                    <a:pt x="6085961" y="8700090"/>
                    <a:pt x="6065627" y="8757788"/>
                    <a:pt x="6065627" y="8825020"/>
                  </a:cubicBezTo>
                  <a:cubicBezTo>
                    <a:pt x="6065627" y="8892250"/>
                    <a:pt x="6085961" y="8949950"/>
                    <a:pt x="6114957" y="8974596"/>
                  </a:cubicBezTo>
                  <a:lnTo>
                    <a:pt x="6138199" y="8984026"/>
                  </a:lnTo>
                  <a:lnTo>
                    <a:pt x="6146407" y="8984026"/>
                  </a:lnTo>
                  <a:lnTo>
                    <a:pt x="6142303" y="8985690"/>
                  </a:lnTo>
                  <a:lnTo>
                    <a:pt x="6146407" y="8987354"/>
                  </a:lnTo>
                  <a:lnTo>
                    <a:pt x="6138199" y="8987354"/>
                  </a:lnTo>
                  <a:lnTo>
                    <a:pt x="6114957" y="8996784"/>
                  </a:lnTo>
                  <a:cubicBezTo>
                    <a:pt x="6085961" y="9021432"/>
                    <a:pt x="6065627" y="9079130"/>
                    <a:pt x="6065627" y="9146360"/>
                  </a:cubicBezTo>
                  <a:cubicBezTo>
                    <a:pt x="6065627" y="9213592"/>
                    <a:pt x="6085961" y="9271290"/>
                    <a:pt x="6114957" y="9295936"/>
                  </a:cubicBezTo>
                  <a:lnTo>
                    <a:pt x="6138199" y="9305366"/>
                  </a:lnTo>
                  <a:lnTo>
                    <a:pt x="6146407" y="9305366"/>
                  </a:lnTo>
                  <a:lnTo>
                    <a:pt x="6142303" y="9307030"/>
                  </a:lnTo>
                  <a:lnTo>
                    <a:pt x="6146407" y="9308696"/>
                  </a:lnTo>
                  <a:lnTo>
                    <a:pt x="6138198" y="9308696"/>
                  </a:lnTo>
                  <a:lnTo>
                    <a:pt x="6114956" y="9318126"/>
                  </a:lnTo>
                  <a:cubicBezTo>
                    <a:pt x="6085961" y="9342772"/>
                    <a:pt x="6065626" y="9400470"/>
                    <a:pt x="6065626" y="9467702"/>
                  </a:cubicBezTo>
                  <a:cubicBezTo>
                    <a:pt x="6065626" y="9534934"/>
                    <a:pt x="6085961" y="9592632"/>
                    <a:pt x="6114956" y="9617278"/>
                  </a:cubicBezTo>
                  <a:lnTo>
                    <a:pt x="6138198" y="9626708"/>
                  </a:lnTo>
                  <a:lnTo>
                    <a:pt x="6146407" y="9626708"/>
                  </a:lnTo>
                  <a:lnTo>
                    <a:pt x="6142303" y="9628372"/>
                  </a:lnTo>
                  <a:lnTo>
                    <a:pt x="6146407" y="9630038"/>
                  </a:lnTo>
                  <a:lnTo>
                    <a:pt x="6138198" y="9630038"/>
                  </a:lnTo>
                  <a:lnTo>
                    <a:pt x="6114956" y="9639466"/>
                  </a:lnTo>
                  <a:cubicBezTo>
                    <a:pt x="6085961" y="9664114"/>
                    <a:pt x="6065626" y="9721812"/>
                    <a:pt x="6065626" y="9789044"/>
                  </a:cubicBezTo>
                  <a:cubicBezTo>
                    <a:pt x="6065626" y="9856276"/>
                    <a:pt x="6085961" y="9913974"/>
                    <a:pt x="6114956" y="9938620"/>
                  </a:cubicBezTo>
                  <a:lnTo>
                    <a:pt x="6138198" y="9948050"/>
                  </a:lnTo>
                  <a:lnTo>
                    <a:pt x="6146406" y="9948050"/>
                  </a:lnTo>
                  <a:lnTo>
                    <a:pt x="6142302" y="9949714"/>
                  </a:lnTo>
                  <a:lnTo>
                    <a:pt x="6146407" y="9951380"/>
                  </a:lnTo>
                  <a:lnTo>
                    <a:pt x="6138198" y="9951380"/>
                  </a:lnTo>
                  <a:lnTo>
                    <a:pt x="6114956" y="9960808"/>
                  </a:lnTo>
                  <a:cubicBezTo>
                    <a:pt x="6085961" y="9985456"/>
                    <a:pt x="6065626" y="10043154"/>
                    <a:pt x="6065626" y="10110386"/>
                  </a:cubicBezTo>
                  <a:cubicBezTo>
                    <a:pt x="6065626" y="10177616"/>
                    <a:pt x="6085961" y="10235316"/>
                    <a:pt x="6114956" y="10259962"/>
                  </a:cubicBezTo>
                  <a:lnTo>
                    <a:pt x="6138198" y="10269392"/>
                  </a:lnTo>
                  <a:lnTo>
                    <a:pt x="6146406" y="10269392"/>
                  </a:lnTo>
                  <a:lnTo>
                    <a:pt x="6142302" y="10271056"/>
                  </a:lnTo>
                  <a:lnTo>
                    <a:pt x="6146406" y="10272722"/>
                  </a:lnTo>
                  <a:lnTo>
                    <a:pt x="6138198" y="10272722"/>
                  </a:lnTo>
                  <a:lnTo>
                    <a:pt x="6114956" y="10282150"/>
                  </a:lnTo>
                  <a:cubicBezTo>
                    <a:pt x="6085960" y="10306798"/>
                    <a:pt x="6065626" y="10364496"/>
                    <a:pt x="6065626" y="10431728"/>
                  </a:cubicBezTo>
                  <a:cubicBezTo>
                    <a:pt x="6065626" y="10498958"/>
                    <a:pt x="6085960" y="10556658"/>
                    <a:pt x="6114956" y="10581304"/>
                  </a:cubicBezTo>
                  <a:lnTo>
                    <a:pt x="6138198" y="10590734"/>
                  </a:lnTo>
                  <a:lnTo>
                    <a:pt x="6146406" y="10590734"/>
                  </a:lnTo>
                  <a:lnTo>
                    <a:pt x="6142302" y="10592398"/>
                  </a:lnTo>
                  <a:lnTo>
                    <a:pt x="6146406" y="10594062"/>
                  </a:lnTo>
                  <a:lnTo>
                    <a:pt x="6138198" y="10594062"/>
                  </a:lnTo>
                  <a:lnTo>
                    <a:pt x="6114956" y="10603492"/>
                  </a:lnTo>
                  <a:cubicBezTo>
                    <a:pt x="6085960" y="10628140"/>
                    <a:pt x="6065626" y="10685838"/>
                    <a:pt x="6065626" y="10753070"/>
                  </a:cubicBezTo>
                  <a:cubicBezTo>
                    <a:pt x="6065626" y="10820300"/>
                    <a:pt x="6085960" y="10878000"/>
                    <a:pt x="6114956" y="10902646"/>
                  </a:cubicBezTo>
                  <a:lnTo>
                    <a:pt x="6138197" y="10912076"/>
                  </a:lnTo>
                  <a:lnTo>
                    <a:pt x="6146406" y="10912076"/>
                  </a:lnTo>
                  <a:lnTo>
                    <a:pt x="6142302" y="10913740"/>
                  </a:lnTo>
                  <a:lnTo>
                    <a:pt x="6146406" y="10915404"/>
                  </a:lnTo>
                  <a:lnTo>
                    <a:pt x="6138197" y="10915404"/>
                  </a:lnTo>
                  <a:lnTo>
                    <a:pt x="6114955" y="10924834"/>
                  </a:lnTo>
                  <a:cubicBezTo>
                    <a:pt x="6085960" y="10949482"/>
                    <a:pt x="6065625" y="11007180"/>
                    <a:pt x="6065625" y="11074412"/>
                  </a:cubicBezTo>
                  <a:cubicBezTo>
                    <a:pt x="6065625" y="11141642"/>
                    <a:pt x="6085960" y="11199340"/>
                    <a:pt x="6114955" y="11223988"/>
                  </a:cubicBezTo>
                  <a:lnTo>
                    <a:pt x="6138197" y="11233416"/>
                  </a:lnTo>
                  <a:lnTo>
                    <a:pt x="6146405" y="11233416"/>
                  </a:lnTo>
                  <a:lnTo>
                    <a:pt x="6142301" y="11235082"/>
                  </a:lnTo>
                  <a:lnTo>
                    <a:pt x="6146406" y="11236746"/>
                  </a:lnTo>
                  <a:lnTo>
                    <a:pt x="6138197" y="11236746"/>
                  </a:lnTo>
                  <a:lnTo>
                    <a:pt x="6114955" y="11246176"/>
                  </a:lnTo>
                  <a:cubicBezTo>
                    <a:pt x="6085960" y="11270824"/>
                    <a:pt x="6065625" y="11328522"/>
                    <a:pt x="6065625" y="11395752"/>
                  </a:cubicBezTo>
                  <a:cubicBezTo>
                    <a:pt x="6065625" y="11462984"/>
                    <a:pt x="6085960" y="11520682"/>
                    <a:pt x="6114955" y="11545330"/>
                  </a:cubicBezTo>
                  <a:lnTo>
                    <a:pt x="6138197" y="11554758"/>
                  </a:lnTo>
                  <a:lnTo>
                    <a:pt x="6146405" y="11554758"/>
                  </a:lnTo>
                  <a:lnTo>
                    <a:pt x="6142301" y="11556424"/>
                  </a:lnTo>
                  <a:lnTo>
                    <a:pt x="6146405" y="11558088"/>
                  </a:lnTo>
                  <a:lnTo>
                    <a:pt x="6138197" y="11558088"/>
                  </a:lnTo>
                  <a:lnTo>
                    <a:pt x="6114955" y="11567518"/>
                  </a:lnTo>
                  <a:cubicBezTo>
                    <a:pt x="6085959" y="11592166"/>
                    <a:pt x="6065625" y="11649862"/>
                    <a:pt x="6065625" y="11717094"/>
                  </a:cubicBezTo>
                  <a:cubicBezTo>
                    <a:pt x="6065625" y="11784326"/>
                    <a:pt x="6085959" y="11842024"/>
                    <a:pt x="6114955" y="11866672"/>
                  </a:cubicBezTo>
                  <a:lnTo>
                    <a:pt x="6138197" y="11876100"/>
                  </a:lnTo>
                  <a:lnTo>
                    <a:pt x="6146405" y="11876100"/>
                  </a:lnTo>
                  <a:lnTo>
                    <a:pt x="6142301" y="11877766"/>
                  </a:lnTo>
                  <a:lnTo>
                    <a:pt x="6146405" y="11879430"/>
                  </a:lnTo>
                  <a:lnTo>
                    <a:pt x="6138197" y="11879430"/>
                  </a:lnTo>
                  <a:lnTo>
                    <a:pt x="6114955" y="11888860"/>
                  </a:lnTo>
                  <a:cubicBezTo>
                    <a:pt x="6085959" y="11913506"/>
                    <a:pt x="6065625" y="11971206"/>
                    <a:pt x="6065625" y="12038436"/>
                  </a:cubicBezTo>
                  <a:cubicBezTo>
                    <a:pt x="6065625" y="12128078"/>
                    <a:pt x="6101775" y="12200772"/>
                    <a:pt x="6146405" y="12200772"/>
                  </a:cubicBezTo>
                  <a:lnTo>
                    <a:pt x="5742600" y="12200772"/>
                  </a:lnTo>
                  <a:lnTo>
                    <a:pt x="5720978" y="12192000"/>
                  </a:lnTo>
                  <a:lnTo>
                    <a:pt x="0" y="12191999"/>
                  </a:lnTo>
                  <a:lnTo>
                    <a:pt x="0" y="0"/>
                  </a:lnTo>
                  <a:lnTo>
                    <a:pt x="6001104" y="0"/>
                  </a:lnTo>
                  <a:lnTo>
                    <a:pt x="6001104" y="2222"/>
                  </a:lnTo>
                  <a:close/>
                </a:path>
              </a:pathLst>
            </a:custGeom>
            <a:solidFill>
              <a:srgbClr val="8FDAE1"/>
            </a:solidFill>
            <a:ln>
              <a:noFill/>
            </a:ln>
            <a:effectLst>
              <a:outerShdw dist="25400" dir="16200000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65" name="자유형 164"/>
            <p:cNvSpPr/>
            <p:nvPr/>
          </p:nvSpPr>
          <p:spPr>
            <a:xfrm>
              <a:off x="220080" y="850900"/>
              <a:ext cx="11971920" cy="6007101"/>
            </a:xfrm>
            <a:custGeom>
              <a:avLst/>
              <a:gdLst>
                <a:gd name="connsiteX0" fmla="*/ 11959246 w 11971920"/>
                <a:gd name="connsiteY0" fmla="*/ 3886200 h 6007101"/>
                <a:gd name="connsiteX1" fmla="*/ 11971920 w 11971920"/>
                <a:gd name="connsiteY1" fmla="*/ 6007100 h 6007101"/>
                <a:gd name="connsiteX2" fmla="*/ 11959246 w 11971920"/>
                <a:gd name="connsiteY2" fmla="*/ 5998962 h 6007101"/>
                <a:gd name="connsiteX3" fmla="*/ 6826440 w 11971920"/>
                <a:gd name="connsiteY3" fmla="*/ 0 h 6007101"/>
                <a:gd name="connsiteX4" fmla="*/ 9031646 w 11971920"/>
                <a:gd name="connsiteY4" fmla="*/ 393700 h 6007101"/>
                <a:gd name="connsiteX5" fmla="*/ 10527130 w 11971920"/>
                <a:gd name="connsiteY5" fmla="*/ 495300 h 6007101"/>
                <a:gd name="connsiteX6" fmla="*/ 11502997 w 11971920"/>
                <a:gd name="connsiteY6" fmla="*/ 1498600 h 6007101"/>
                <a:gd name="connsiteX7" fmla="*/ 11528344 w 11971920"/>
                <a:gd name="connsiteY7" fmla="*/ 2654300 h 6007101"/>
                <a:gd name="connsiteX8" fmla="*/ 11794490 w 11971920"/>
                <a:gd name="connsiteY8" fmla="*/ 3022600 h 6007101"/>
                <a:gd name="connsiteX9" fmla="*/ 11944756 w 11971920"/>
                <a:gd name="connsiteY9" fmla="*/ 3810247 h 6007101"/>
                <a:gd name="connsiteX10" fmla="*/ 11528344 w 11971920"/>
                <a:gd name="connsiteY10" fmla="*/ 6007100 h 6007101"/>
                <a:gd name="connsiteX11" fmla="*/ 11946572 w 11971920"/>
                <a:gd name="connsiteY11" fmla="*/ 6007100 h 6007101"/>
                <a:gd name="connsiteX12" fmla="*/ 11946573 w 11971920"/>
                <a:gd name="connsiteY12" fmla="*/ 6007101 h 6007101"/>
                <a:gd name="connsiteX13" fmla="*/ 707963 w 11971920"/>
                <a:gd name="connsiteY13" fmla="*/ 6007101 h 6007101"/>
                <a:gd name="connsiteX14" fmla="*/ 64959 w 11971920"/>
                <a:gd name="connsiteY14" fmla="*/ 5114460 h 6007101"/>
                <a:gd name="connsiteX15" fmla="*/ 0 w 11971920"/>
                <a:gd name="connsiteY15" fmla="*/ 5012032 h 6007101"/>
                <a:gd name="connsiteX16" fmla="*/ 161520 w 11971920"/>
                <a:gd name="connsiteY16" fmla="*/ 4241816 h 6007101"/>
                <a:gd name="connsiteX17" fmla="*/ 85479 w 11971920"/>
                <a:gd name="connsiteY17" fmla="*/ 2120916 h 6007101"/>
                <a:gd name="connsiteX18" fmla="*/ 516381 w 11971920"/>
                <a:gd name="connsiteY18" fmla="*/ 1130316 h 6007101"/>
                <a:gd name="connsiteX19" fmla="*/ 2227317 w 11971920"/>
                <a:gd name="connsiteY19" fmla="*/ 431816 h 6007101"/>
                <a:gd name="connsiteX20" fmla="*/ 4900006 w 11971920"/>
                <a:gd name="connsiteY20" fmla="*/ 27551 h 6007101"/>
                <a:gd name="connsiteX21" fmla="*/ 4912695 w 11971920"/>
                <a:gd name="connsiteY21" fmla="*/ 12732 h 6007101"/>
                <a:gd name="connsiteX22" fmla="*/ 6813798 w 11971920"/>
                <a:gd name="connsiteY22" fmla="*/ 12732 h 6007101"/>
                <a:gd name="connsiteX23" fmla="*/ 6822424 w 11971920"/>
                <a:gd name="connsiteY23" fmla="*/ 22806 h 600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971920" h="6007101">
                  <a:moveTo>
                    <a:pt x="11959246" y="3886200"/>
                  </a:moveTo>
                  <a:cubicBezTo>
                    <a:pt x="11963471" y="4593167"/>
                    <a:pt x="11967696" y="5300133"/>
                    <a:pt x="11971920" y="6007100"/>
                  </a:cubicBezTo>
                  <a:lnTo>
                    <a:pt x="11959246" y="5998962"/>
                  </a:lnTo>
                  <a:close/>
                  <a:moveTo>
                    <a:pt x="6826440" y="0"/>
                  </a:moveTo>
                  <a:cubicBezTo>
                    <a:pt x="7561509" y="131233"/>
                    <a:pt x="8414864" y="311150"/>
                    <a:pt x="9031646" y="393700"/>
                  </a:cubicBezTo>
                  <a:cubicBezTo>
                    <a:pt x="9648428" y="476250"/>
                    <a:pt x="10028636" y="461433"/>
                    <a:pt x="10527130" y="495300"/>
                  </a:cubicBezTo>
                  <a:lnTo>
                    <a:pt x="11502997" y="1498600"/>
                  </a:lnTo>
                  <a:lnTo>
                    <a:pt x="11528344" y="2654300"/>
                  </a:lnTo>
                  <a:lnTo>
                    <a:pt x="11794490" y="3022600"/>
                  </a:lnTo>
                  <a:lnTo>
                    <a:pt x="11944756" y="3810247"/>
                  </a:lnTo>
                  <a:lnTo>
                    <a:pt x="11528344" y="6007100"/>
                  </a:lnTo>
                  <a:lnTo>
                    <a:pt x="11946572" y="6007100"/>
                  </a:lnTo>
                  <a:lnTo>
                    <a:pt x="11946573" y="6007101"/>
                  </a:lnTo>
                  <a:lnTo>
                    <a:pt x="707963" y="6007101"/>
                  </a:lnTo>
                  <a:lnTo>
                    <a:pt x="64959" y="5114460"/>
                  </a:lnTo>
                  <a:lnTo>
                    <a:pt x="0" y="5012032"/>
                  </a:lnTo>
                  <a:lnTo>
                    <a:pt x="161520" y="4241816"/>
                  </a:lnTo>
                  <a:lnTo>
                    <a:pt x="85479" y="2120916"/>
                  </a:lnTo>
                  <a:lnTo>
                    <a:pt x="516381" y="1130316"/>
                  </a:lnTo>
                  <a:lnTo>
                    <a:pt x="2227317" y="431816"/>
                  </a:lnTo>
                  <a:lnTo>
                    <a:pt x="4900006" y="27551"/>
                  </a:lnTo>
                  <a:lnTo>
                    <a:pt x="4912695" y="12732"/>
                  </a:lnTo>
                  <a:lnTo>
                    <a:pt x="6813798" y="12732"/>
                  </a:lnTo>
                  <a:lnTo>
                    <a:pt x="6822424" y="228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dist="63500" dir="16200000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5165786" y="150816"/>
            <a:ext cx="1860427" cy="715878"/>
            <a:chOff x="3684588" y="1674813"/>
            <a:chExt cx="4822825" cy="1855787"/>
          </a:xfrm>
        </p:grpSpPr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3684588" y="2152650"/>
              <a:ext cx="4822825" cy="1370013"/>
            </a:xfrm>
            <a:custGeom>
              <a:avLst/>
              <a:gdLst>
                <a:gd name="T0" fmla="*/ 1495 w 9115"/>
                <a:gd name="T1" fmla="*/ 0 h 2589"/>
                <a:gd name="T2" fmla="*/ 0 w 9115"/>
                <a:gd name="T3" fmla="*/ 2589 h 2589"/>
                <a:gd name="T4" fmla="*/ 9115 w 9115"/>
                <a:gd name="T5" fmla="*/ 2589 h 2589"/>
                <a:gd name="T6" fmla="*/ 7527 w 9115"/>
                <a:gd name="T7" fmla="*/ 27 h 2589"/>
                <a:gd name="T8" fmla="*/ 5881 w 9115"/>
                <a:gd name="T9" fmla="*/ 1824 h 2589"/>
                <a:gd name="T10" fmla="*/ 2706 w 9115"/>
                <a:gd name="T11" fmla="*/ 1794 h 2589"/>
                <a:gd name="T12" fmla="*/ 1495 w 9115"/>
                <a:gd name="T13" fmla="*/ 0 h 2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115" h="2589">
                  <a:moveTo>
                    <a:pt x="1495" y="0"/>
                  </a:moveTo>
                  <a:lnTo>
                    <a:pt x="0" y="2589"/>
                  </a:lnTo>
                  <a:lnTo>
                    <a:pt x="9115" y="2589"/>
                  </a:lnTo>
                  <a:lnTo>
                    <a:pt x="7527" y="27"/>
                  </a:lnTo>
                  <a:lnTo>
                    <a:pt x="5881" y="1824"/>
                  </a:lnTo>
                  <a:lnTo>
                    <a:pt x="2706" y="1794"/>
                  </a:lnTo>
                  <a:lnTo>
                    <a:pt x="1495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15"/>
            <p:cNvSpPr>
              <a:spLocks/>
            </p:cNvSpPr>
            <p:nvPr/>
          </p:nvSpPr>
          <p:spPr bwMode="auto">
            <a:xfrm>
              <a:off x="4878388" y="1803400"/>
              <a:ext cx="2557463" cy="1719263"/>
            </a:xfrm>
            <a:custGeom>
              <a:avLst/>
              <a:gdLst>
                <a:gd name="T0" fmla="*/ 0 w 4833"/>
                <a:gd name="T1" fmla="*/ 3250 h 3250"/>
                <a:gd name="T2" fmla="*/ 976 w 4833"/>
                <a:gd name="T3" fmla="*/ 1536 h 3250"/>
                <a:gd name="T4" fmla="*/ 1211 w 4833"/>
                <a:gd name="T5" fmla="*/ 1997 h 3250"/>
                <a:gd name="T6" fmla="*/ 2359 w 4833"/>
                <a:gd name="T7" fmla="*/ 0 h 3250"/>
                <a:gd name="T8" fmla="*/ 3441 w 4833"/>
                <a:gd name="T9" fmla="*/ 2125 h 3250"/>
                <a:gd name="T10" fmla="*/ 4090 w 4833"/>
                <a:gd name="T11" fmla="*/ 992 h 3250"/>
                <a:gd name="T12" fmla="*/ 4833 w 4833"/>
                <a:gd name="T13" fmla="*/ 2451 h 3250"/>
                <a:gd name="T14" fmla="*/ 4761 w 4833"/>
                <a:gd name="T15" fmla="*/ 2565 h 3250"/>
                <a:gd name="T16" fmla="*/ 4603 w 4833"/>
                <a:gd name="T17" fmla="*/ 2781 h 3250"/>
                <a:gd name="T18" fmla="*/ 4426 w 4833"/>
                <a:gd name="T19" fmla="*/ 2981 h 3250"/>
                <a:gd name="T20" fmla="*/ 4231 w 4833"/>
                <a:gd name="T21" fmla="*/ 3165 h 3250"/>
                <a:gd name="T22" fmla="*/ 4128 w 4833"/>
                <a:gd name="T23" fmla="*/ 3250 h 3250"/>
                <a:gd name="T24" fmla="*/ 377 w 4833"/>
                <a:gd name="T25" fmla="*/ 3250 h 3250"/>
                <a:gd name="T26" fmla="*/ 0 w 4833"/>
                <a:gd name="T27" fmla="*/ 325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33" h="3250">
                  <a:moveTo>
                    <a:pt x="0" y="3250"/>
                  </a:moveTo>
                  <a:lnTo>
                    <a:pt x="976" y="1536"/>
                  </a:lnTo>
                  <a:lnTo>
                    <a:pt x="1211" y="1997"/>
                  </a:lnTo>
                  <a:lnTo>
                    <a:pt x="2359" y="0"/>
                  </a:lnTo>
                  <a:lnTo>
                    <a:pt x="3441" y="2125"/>
                  </a:lnTo>
                  <a:lnTo>
                    <a:pt x="4090" y="992"/>
                  </a:lnTo>
                  <a:lnTo>
                    <a:pt x="4833" y="2451"/>
                  </a:lnTo>
                  <a:lnTo>
                    <a:pt x="4761" y="2565"/>
                  </a:lnTo>
                  <a:lnTo>
                    <a:pt x="4603" y="2781"/>
                  </a:lnTo>
                  <a:lnTo>
                    <a:pt x="4426" y="2981"/>
                  </a:lnTo>
                  <a:lnTo>
                    <a:pt x="4231" y="3165"/>
                  </a:lnTo>
                  <a:lnTo>
                    <a:pt x="4128" y="3250"/>
                  </a:lnTo>
                  <a:lnTo>
                    <a:pt x="377" y="3250"/>
                  </a:lnTo>
                  <a:lnTo>
                    <a:pt x="0" y="32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16"/>
            <p:cNvSpPr>
              <a:spLocks/>
            </p:cNvSpPr>
            <p:nvPr/>
          </p:nvSpPr>
          <p:spPr bwMode="auto">
            <a:xfrm>
              <a:off x="5911850" y="1803400"/>
              <a:ext cx="1746250" cy="1719263"/>
            </a:xfrm>
            <a:custGeom>
              <a:avLst/>
              <a:gdLst>
                <a:gd name="T0" fmla="*/ 406 w 3299"/>
                <a:gd name="T1" fmla="*/ 0 h 3250"/>
                <a:gd name="T2" fmla="*/ 1671 w 3299"/>
                <a:gd name="T3" fmla="*/ 2485 h 3250"/>
                <a:gd name="T4" fmla="*/ 2137 w 3299"/>
                <a:gd name="T5" fmla="*/ 992 h 3250"/>
                <a:gd name="T6" fmla="*/ 3299 w 3299"/>
                <a:gd name="T7" fmla="*/ 3250 h 3250"/>
                <a:gd name="T8" fmla="*/ 374 w 3299"/>
                <a:gd name="T9" fmla="*/ 3250 h 3250"/>
                <a:gd name="T10" fmla="*/ 644 w 3299"/>
                <a:gd name="T11" fmla="*/ 3008 h 3250"/>
                <a:gd name="T12" fmla="*/ 0 w 3299"/>
                <a:gd name="T13" fmla="*/ 2681 h 3250"/>
                <a:gd name="T14" fmla="*/ 811 w 3299"/>
                <a:gd name="T15" fmla="*/ 2232 h 3250"/>
                <a:gd name="T16" fmla="*/ 406 w 3299"/>
                <a:gd name="T17" fmla="*/ 2007 h 3250"/>
                <a:gd name="T18" fmla="*/ 406 w 3299"/>
                <a:gd name="T19" fmla="*/ 1774 h 3250"/>
                <a:gd name="T20" fmla="*/ 406 w 3299"/>
                <a:gd name="T21" fmla="*/ 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99" h="3250">
                  <a:moveTo>
                    <a:pt x="406" y="0"/>
                  </a:moveTo>
                  <a:lnTo>
                    <a:pt x="1671" y="2485"/>
                  </a:lnTo>
                  <a:lnTo>
                    <a:pt x="2137" y="992"/>
                  </a:lnTo>
                  <a:lnTo>
                    <a:pt x="3299" y="3250"/>
                  </a:lnTo>
                  <a:lnTo>
                    <a:pt x="374" y="3250"/>
                  </a:lnTo>
                  <a:lnTo>
                    <a:pt x="644" y="3008"/>
                  </a:lnTo>
                  <a:lnTo>
                    <a:pt x="0" y="2681"/>
                  </a:lnTo>
                  <a:lnTo>
                    <a:pt x="811" y="2232"/>
                  </a:lnTo>
                  <a:lnTo>
                    <a:pt x="406" y="2007"/>
                  </a:lnTo>
                  <a:lnTo>
                    <a:pt x="406" y="1774"/>
                  </a:lnTo>
                  <a:lnTo>
                    <a:pt x="406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17"/>
            <p:cNvSpPr>
              <a:spLocks/>
            </p:cNvSpPr>
            <p:nvPr/>
          </p:nvSpPr>
          <p:spPr bwMode="auto">
            <a:xfrm>
              <a:off x="3694113" y="1674813"/>
              <a:ext cx="1595438" cy="1847850"/>
            </a:xfrm>
            <a:custGeom>
              <a:avLst/>
              <a:gdLst>
                <a:gd name="T0" fmla="*/ 1476 w 3014"/>
                <a:gd name="T1" fmla="*/ 902 h 3491"/>
                <a:gd name="T2" fmla="*/ 1974 w 3014"/>
                <a:gd name="T3" fmla="*/ 0 h 3491"/>
                <a:gd name="T4" fmla="*/ 3014 w 3014"/>
                <a:gd name="T5" fmla="*/ 2127 h 3491"/>
                <a:gd name="T6" fmla="*/ 2238 w 3014"/>
                <a:gd name="T7" fmla="*/ 3491 h 3491"/>
                <a:gd name="T8" fmla="*/ 0 w 3014"/>
                <a:gd name="T9" fmla="*/ 3459 h 3491"/>
                <a:gd name="T10" fmla="*/ 1476 w 3014"/>
                <a:gd name="T11" fmla="*/ 902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14" h="3491">
                  <a:moveTo>
                    <a:pt x="1476" y="902"/>
                  </a:moveTo>
                  <a:lnTo>
                    <a:pt x="1974" y="0"/>
                  </a:lnTo>
                  <a:lnTo>
                    <a:pt x="3014" y="2127"/>
                  </a:lnTo>
                  <a:lnTo>
                    <a:pt x="2238" y="3491"/>
                  </a:lnTo>
                  <a:lnTo>
                    <a:pt x="0" y="3459"/>
                  </a:lnTo>
                  <a:lnTo>
                    <a:pt x="1476" y="9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18"/>
            <p:cNvSpPr>
              <a:spLocks/>
            </p:cNvSpPr>
            <p:nvPr/>
          </p:nvSpPr>
          <p:spPr bwMode="auto">
            <a:xfrm>
              <a:off x="4572000" y="1674813"/>
              <a:ext cx="717550" cy="1847850"/>
            </a:xfrm>
            <a:custGeom>
              <a:avLst/>
              <a:gdLst>
                <a:gd name="T0" fmla="*/ 315 w 1355"/>
                <a:gd name="T1" fmla="*/ 0 h 3491"/>
                <a:gd name="T2" fmla="*/ 1355 w 1355"/>
                <a:gd name="T3" fmla="*/ 2127 h 3491"/>
                <a:gd name="T4" fmla="*/ 579 w 1355"/>
                <a:gd name="T5" fmla="*/ 3491 h 3491"/>
                <a:gd name="T6" fmla="*/ 547 w 1355"/>
                <a:gd name="T7" fmla="*/ 3457 h 3491"/>
                <a:gd name="T8" fmla="*/ 493 w 1355"/>
                <a:gd name="T9" fmla="*/ 3370 h 3491"/>
                <a:gd name="T10" fmla="*/ 448 w 1355"/>
                <a:gd name="T11" fmla="*/ 3268 h 3491"/>
                <a:gd name="T12" fmla="*/ 409 w 1355"/>
                <a:gd name="T13" fmla="*/ 3157 h 3491"/>
                <a:gd name="T14" fmla="*/ 359 w 1355"/>
                <a:gd name="T15" fmla="*/ 2983 h 3491"/>
                <a:gd name="T16" fmla="*/ 305 w 1355"/>
                <a:gd name="T17" fmla="*/ 2817 h 3491"/>
                <a:gd name="T18" fmla="*/ 265 w 1355"/>
                <a:gd name="T19" fmla="*/ 2719 h 3491"/>
                <a:gd name="T20" fmla="*/ 241 w 1355"/>
                <a:gd name="T21" fmla="*/ 2677 h 3491"/>
                <a:gd name="T22" fmla="*/ 500 w 1355"/>
                <a:gd name="T23" fmla="*/ 2435 h 3491"/>
                <a:gd name="T24" fmla="*/ 0 w 1355"/>
                <a:gd name="T25" fmla="*/ 2169 h 3491"/>
                <a:gd name="T26" fmla="*/ 631 w 1355"/>
                <a:gd name="T27" fmla="*/ 1806 h 3491"/>
                <a:gd name="T28" fmla="*/ 315 w 1355"/>
                <a:gd name="T29" fmla="*/ 1625 h 3491"/>
                <a:gd name="T30" fmla="*/ 315 w 1355"/>
                <a:gd name="T31" fmla="*/ 1436 h 3491"/>
                <a:gd name="T32" fmla="*/ 315 w 1355"/>
                <a:gd name="T33" fmla="*/ 0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55" h="3491">
                  <a:moveTo>
                    <a:pt x="315" y="0"/>
                  </a:moveTo>
                  <a:lnTo>
                    <a:pt x="1355" y="2127"/>
                  </a:lnTo>
                  <a:lnTo>
                    <a:pt x="579" y="3491"/>
                  </a:lnTo>
                  <a:lnTo>
                    <a:pt x="547" y="3457"/>
                  </a:lnTo>
                  <a:lnTo>
                    <a:pt x="493" y="3370"/>
                  </a:lnTo>
                  <a:lnTo>
                    <a:pt x="448" y="3268"/>
                  </a:lnTo>
                  <a:lnTo>
                    <a:pt x="409" y="3157"/>
                  </a:lnTo>
                  <a:lnTo>
                    <a:pt x="359" y="2983"/>
                  </a:lnTo>
                  <a:lnTo>
                    <a:pt x="305" y="2817"/>
                  </a:lnTo>
                  <a:lnTo>
                    <a:pt x="265" y="2719"/>
                  </a:lnTo>
                  <a:lnTo>
                    <a:pt x="241" y="2677"/>
                  </a:lnTo>
                  <a:lnTo>
                    <a:pt x="500" y="2435"/>
                  </a:lnTo>
                  <a:lnTo>
                    <a:pt x="0" y="2169"/>
                  </a:lnTo>
                  <a:lnTo>
                    <a:pt x="631" y="1806"/>
                  </a:lnTo>
                  <a:lnTo>
                    <a:pt x="315" y="1625"/>
                  </a:lnTo>
                  <a:lnTo>
                    <a:pt x="315" y="1436"/>
                  </a:lnTo>
                  <a:lnTo>
                    <a:pt x="315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19"/>
            <p:cNvSpPr>
              <a:spLocks/>
            </p:cNvSpPr>
            <p:nvPr/>
          </p:nvSpPr>
          <p:spPr bwMode="auto">
            <a:xfrm>
              <a:off x="7059613" y="1679575"/>
              <a:ext cx="1447800" cy="1843088"/>
            </a:xfrm>
            <a:custGeom>
              <a:avLst/>
              <a:gdLst>
                <a:gd name="T0" fmla="*/ 1148 w 2736"/>
                <a:gd name="T1" fmla="*/ 922 h 3484"/>
                <a:gd name="T2" fmla="*/ 628 w 2736"/>
                <a:gd name="T3" fmla="*/ 0 h 3484"/>
                <a:gd name="T4" fmla="*/ 0 w 2736"/>
                <a:gd name="T5" fmla="*/ 1286 h 3484"/>
                <a:gd name="T6" fmla="*/ 711 w 2736"/>
                <a:gd name="T7" fmla="*/ 2685 h 3484"/>
                <a:gd name="T8" fmla="*/ 1130 w 2736"/>
                <a:gd name="T9" fmla="*/ 3484 h 3484"/>
                <a:gd name="T10" fmla="*/ 2736 w 2736"/>
                <a:gd name="T11" fmla="*/ 3484 h 3484"/>
                <a:gd name="T12" fmla="*/ 1148 w 2736"/>
                <a:gd name="T13" fmla="*/ 922 h 3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36" h="3484">
                  <a:moveTo>
                    <a:pt x="1148" y="922"/>
                  </a:moveTo>
                  <a:lnTo>
                    <a:pt x="628" y="0"/>
                  </a:lnTo>
                  <a:lnTo>
                    <a:pt x="0" y="1286"/>
                  </a:lnTo>
                  <a:lnTo>
                    <a:pt x="711" y="2685"/>
                  </a:lnTo>
                  <a:lnTo>
                    <a:pt x="1130" y="3484"/>
                  </a:lnTo>
                  <a:lnTo>
                    <a:pt x="2736" y="3484"/>
                  </a:lnTo>
                  <a:lnTo>
                    <a:pt x="1148" y="922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20"/>
            <p:cNvSpPr>
              <a:spLocks/>
            </p:cNvSpPr>
            <p:nvPr/>
          </p:nvSpPr>
          <p:spPr bwMode="auto">
            <a:xfrm>
              <a:off x="7059613" y="1679575"/>
              <a:ext cx="393700" cy="1257300"/>
            </a:xfrm>
            <a:custGeom>
              <a:avLst/>
              <a:gdLst>
                <a:gd name="T0" fmla="*/ 628 w 743"/>
                <a:gd name="T1" fmla="*/ 0 h 2377"/>
                <a:gd name="T2" fmla="*/ 0 w 743"/>
                <a:gd name="T3" fmla="*/ 1286 h 2377"/>
                <a:gd name="T4" fmla="*/ 554 w 743"/>
                <a:gd name="T5" fmla="*/ 2377 h 2377"/>
                <a:gd name="T6" fmla="*/ 743 w 743"/>
                <a:gd name="T7" fmla="*/ 2078 h 2377"/>
                <a:gd name="T8" fmla="*/ 517 w 743"/>
                <a:gd name="T9" fmla="*/ 1707 h 2377"/>
                <a:gd name="T10" fmla="*/ 716 w 743"/>
                <a:gd name="T11" fmla="*/ 1497 h 2377"/>
                <a:gd name="T12" fmla="*/ 482 w 743"/>
                <a:gd name="T13" fmla="*/ 1331 h 2377"/>
                <a:gd name="T14" fmla="*/ 628 w 743"/>
                <a:gd name="T15" fmla="*/ 0 h 2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43" h="2377">
                  <a:moveTo>
                    <a:pt x="628" y="0"/>
                  </a:moveTo>
                  <a:lnTo>
                    <a:pt x="0" y="1286"/>
                  </a:lnTo>
                  <a:lnTo>
                    <a:pt x="554" y="2377"/>
                  </a:lnTo>
                  <a:lnTo>
                    <a:pt x="743" y="2078"/>
                  </a:lnTo>
                  <a:lnTo>
                    <a:pt x="517" y="1707"/>
                  </a:lnTo>
                  <a:lnTo>
                    <a:pt x="716" y="1497"/>
                  </a:lnTo>
                  <a:lnTo>
                    <a:pt x="482" y="1331"/>
                  </a:lnTo>
                  <a:lnTo>
                    <a:pt x="6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" name="Rectangle 33"/>
            <p:cNvSpPr>
              <a:spLocks noChangeArrowheads="1"/>
            </p:cNvSpPr>
            <p:nvPr/>
          </p:nvSpPr>
          <p:spPr bwMode="auto">
            <a:xfrm>
              <a:off x="3694113" y="3505200"/>
              <a:ext cx="4813300" cy="25400"/>
            </a:xfrm>
            <a:prstGeom prst="rect">
              <a:avLst/>
            </a:prstGeom>
            <a:solidFill>
              <a:srgbClr val="B1B1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86" name="Freeform 10"/>
          <p:cNvSpPr>
            <a:spLocks/>
          </p:cNvSpPr>
          <p:nvPr/>
        </p:nvSpPr>
        <p:spPr bwMode="auto">
          <a:xfrm>
            <a:off x="6987944" y="259097"/>
            <a:ext cx="376918" cy="145971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7" name="Freeform 10"/>
          <p:cNvSpPr>
            <a:spLocks/>
          </p:cNvSpPr>
          <p:nvPr/>
        </p:nvSpPr>
        <p:spPr bwMode="auto">
          <a:xfrm>
            <a:off x="7520563" y="460158"/>
            <a:ext cx="280412" cy="108597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841" y="-127402"/>
            <a:ext cx="1565671" cy="91780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5C9CD88-96A6-B343-BF86-14C1263D7E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102" y="3190109"/>
            <a:ext cx="111125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30375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" name="그룹 159"/>
          <p:cNvGrpSpPr/>
          <p:nvPr/>
        </p:nvGrpSpPr>
        <p:grpSpPr>
          <a:xfrm>
            <a:off x="10045331" y="465336"/>
            <a:ext cx="1015315" cy="268103"/>
            <a:chOff x="8847791" y="-932246"/>
            <a:chExt cx="1015315" cy="268103"/>
          </a:xfrm>
        </p:grpSpPr>
        <p:sp>
          <p:nvSpPr>
            <p:cNvPr id="42" name="Rectangle 13"/>
            <p:cNvSpPr>
              <a:spLocks noChangeArrowheads="1"/>
            </p:cNvSpPr>
            <p:nvPr/>
          </p:nvSpPr>
          <p:spPr bwMode="auto">
            <a:xfrm flipH="1">
              <a:off x="9765140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Rectangle 14"/>
            <p:cNvSpPr>
              <a:spLocks noChangeArrowheads="1"/>
            </p:cNvSpPr>
            <p:nvPr/>
          </p:nvSpPr>
          <p:spPr bwMode="auto">
            <a:xfrm flipH="1">
              <a:off x="977151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Rectangle 15"/>
            <p:cNvSpPr>
              <a:spLocks noChangeArrowheads="1"/>
            </p:cNvSpPr>
            <p:nvPr/>
          </p:nvSpPr>
          <p:spPr bwMode="auto">
            <a:xfrm flipH="1">
              <a:off x="9777893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Rectangle 16"/>
            <p:cNvSpPr>
              <a:spLocks noChangeArrowheads="1"/>
            </p:cNvSpPr>
            <p:nvPr/>
          </p:nvSpPr>
          <p:spPr bwMode="auto">
            <a:xfrm flipH="1">
              <a:off x="9784269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Rectangle 17"/>
            <p:cNvSpPr>
              <a:spLocks noChangeArrowheads="1"/>
            </p:cNvSpPr>
            <p:nvPr/>
          </p:nvSpPr>
          <p:spPr bwMode="auto">
            <a:xfrm flipH="1">
              <a:off x="979035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Rectangle 18"/>
            <p:cNvSpPr>
              <a:spLocks noChangeArrowheads="1"/>
            </p:cNvSpPr>
            <p:nvPr/>
          </p:nvSpPr>
          <p:spPr bwMode="auto">
            <a:xfrm flipH="1">
              <a:off x="979673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Rectangle 19"/>
            <p:cNvSpPr>
              <a:spLocks noChangeArrowheads="1"/>
            </p:cNvSpPr>
            <p:nvPr/>
          </p:nvSpPr>
          <p:spPr bwMode="auto">
            <a:xfrm flipH="1">
              <a:off x="980281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" name="Rectangle 20"/>
            <p:cNvSpPr>
              <a:spLocks noChangeArrowheads="1"/>
            </p:cNvSpPr>
            <p:nvPr/>
          </p:nvSpPr>
          <p:spPr bwMode="auto">
            <a:xfrm flipH="1">
              <a:off x="980919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" name="Rectangle 21"/>
            <p:cNvSpPr>
              <a:spLocks noChangeArrowheads="1"/>
            </p:cNvSpPr>
            <p:nvPr/>
          </p:nvSpPr>
          <p:spPr bwMode="auto">
            <a:xfrm flipH="1">
              <a:off x="9815572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" name="Rectangle 22"/>
            <p:cNvSpPr>
              <a:spLocks noChangeArrowheads="1"/>
            </p:cNvSpPr>
            <p:nvPr/>
          </p:nvSpPr>
          <p:spPr bwMode="auto">
            <a:xfrm flipH="1">
              <a:off x="982165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" name="Rectangle 23"/>
            <p:cNvSpPr>
              <a:spLocks noChangeArrowheads="1"/>
            </p:cNvSpPr>
            <p:nvPr/>
          </p:nvSpPr>
          <p:spPr bwMode="auto">
            <a:xfrm flipH="1">
              <a:off x="982803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" name="Rectangle 24"/>
            <p:cNvSpPr>
              <a:spLocks noChangeArrowheads="1"/>
            </p:cNvSpPr>
            <p:nvPr/>
          </p:nvSpPr>
          <p:spPr bwMode="auto">
            <a:xfrm flipH="1">
              <a:off x="983441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" name="Rectangle 25"/>
            <p:cNvSpPr>
              <a:spLocks noChangeArrowheads="1"/>
            </p:cNvSpPr>
            <p:nvPr/>
          </p:nvSpPr>
          <p:spPr bwMode="auto">
            <a:xfrm flipH="1">
              <a:off x="984049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" name="Rectangle 26"/>
            <p:cNvSpPr>
              <a:spLocks noChangeArrowheads="1"/>
            </p:cNvSpPr>
            <p:nvPr/>
          </p:nvSpPr>
          <p:spPr bwMode="auto">
            <a:xfrm flipH="1">
              <a:off x="984687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6" name="Rectangle 27"/>
            <p:cNvSpPr>
              <a:spLocks noChangeArrowheads="1"/>
            </p:cNvSpPr>
            <p:nvPr/>
          </p:nvSpPr>
          <p:spPr bwMode="auto">
            <a:xfrm flipH="1">
              <a:off x="9853251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7" name="Rectangle 28"/>
            <p:cNvSpPr>
              <a:spLocks noChangeArrowheads="1"/>
            </p:cNvSpPr>
            <p:nvPr/>
          </p:nvSpPr>
          <p:spPr bwMode="auto">
            <a:xfrm flipH="1">
              <a:off x="985933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8" name="Freeform 29"/>
            <p:cNvSpPr>
              <a:spLocks/>
            </p:cNvSpPr>
            <p:nvPr/>
          </p:nvSpPr>
          <p:spPr bwMode="auto">
            <a:xfrm flipH="1">
              <a:off x="8865181" y="-804716"/>
              <a:ext cx="320855" cy="53911"/>
            </a:xfrm>
            <a:custGeom>
              <a:avLst/>
              <a:gdLst>
                <a:gd name="T0" fmla="*/ 0 w 3320"/>
                <a:gd name="T1" fmla="*/ 559 h 559"/>
                <a:gd name="T2" fmla="*/ 3320 w 3320"/>
                <a:gd name="T3" fmla="*/ 559 h 559"/>
                <a:gd name="T4" fmla="*/ 3314 w 3320"/>
                <a:gd name="T5" fmla="*/ 521 h 559"/>
                <a:gd name="T6" fmla="*/ 3297 w 3320"/>
                <a:gd name="T7" fmla="*/ 446 h 559"/>
                <a:gd name="T8" fmla="*/ 3268 w 3320"/>
                <a:gd name="T9" fmla="*/ 373 h 559"/>
                <a:gd name="T10" fmla="*/ 3231 w 3320"/>
                <a:gd name="T11" fmla="*/ 302 h 559"/>
                <a:gd name="T12" fmla="*/ 3185 w 3320"/>
                <a:gd name="T13" fmla="*/ 232 h 559"/>
                <a:gd name="T14" fmla="*/ 3130 w 3320"/>
                <a:gd name="T15" fmla="*/ 162 h 559"/>
                <a:gd name="T16" fmla="*/ 3065 w 3320"/>
                <a:gd name="T17" fmla="*/ 96 h 559"/>
                <a:gd name="T18" fmla="*/ 2992 w 3320"/>
                <a:gd name="T19" fmla="*/ 31 h 559"/>
                <a:gd name="T20" fmla="*/ 2953 w 3320"/>
                <a:gd name="T21" fmla="*/ 0 h 559"/>
                <a:gd name="T22" fmla="*/ 0 w 3320"/>
                <a:gd name="T23" fmla="*/ 0 h 559"/>
                <a:gd name="T24" fmla="*/ 0 w 3320"/>
                <a:gd name="T25" fmla="*/ 559 h 559"/>
                <a:gd name="T26" fmla="*/ 0 w 3320"/>
                <a:gd name="T27" fmla="*/ 559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20" h="559">
                  <a:moveTo>
                    <a:pt x="0" y="559"/>
                  </a:moveTo>
                  <a:lnTo>
                    <a:pt x="3320" y="559"/>
                  </a:lnTo>
                  <a:lnTo>
                    <a:pt x="3314" y="521"/>
                  </a:lnTo>
                  <a:lnTo>
                    <a:pt x="3297" y="446"/>
                  </a:lnTo>
                  <a:lnTo>
                    <a:pt x="3268" y="373"/>
                  </a:lnTo>
                  <a:lnTo>
                    <a:pt x="3231" y="302"/>
                  </a:lnTo>
                  <a:lnTo>
                    <a:pt x="3185" y="232"/>
                  </a:lnTo>
                  <a:lnTo>
                    <a:pt x="3130" y="162"/>
                  </a:lnTo>
                  <a:lnTo>
                    <a:pt x="3065" y="96"/>
                  </a:lnTo>
                  <a:lnTo>
                    <a:pt x="2992" y="31"/>
                  </a:lnTo>
                  <a:lnTo>
                    <a:pt x="2953" y="0"/>
                  </a:lnTo>
                  <a:lnTo>
                    <a:pt x="0" y="0"/>
                  </a:lnTo>
                  <a:lnTo>
                    <a:pt x="0" y="559"/>
                  </a:lnTo>
                  <a:lnTo>
                    <a:pt x="0" y="559"/>
                  </a:lnTo>
                  <a:close/>
                </a:path>
              </a:pathLst>
            </a:custGeom>
            <a:solidFill>
              <a:srgbClr val="ABB1B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9" name="Freeform 30"/>
            <p:cNvSpPr>
              <a:spLocks/>
            </p:cNvSpPr>
            <p:nvPr/>
          </p:nvSpPr>
          <p:spPr bwMode="auto">
            <a:xfrm flipH="1">
              <a:off x="8914744" y="-850511"/>
              <a:ext cx="250423" cy="45795"/>
            </a:xfrm>
            <a:custGeom>
              <a:avLst/>
              <a:gdLst>
                <a:gd name="T0" fmla="*/ 0 w 2592"/>
                <a:gd name="T1" fmla="*/ 474 h 474"/>
                <a:gd name="T2" fmla="*/ 2592 w 2592"/>
                <a:gd name="T3" fmla="*/ 474 h 474"/>
                <a:gd name="T4" fmla="*/ 2587 w 2592"/>
                <a:gd name="T5" fmla="*/ 442 h 474"/>
                <a:gd name="T6" fmla="*/ 2573 w 2592"/>
                <a:gd name="T7" fmla="*/ 379 h 474"/>
                <a:gd name="T8" fmla="*/ 2551 w 2592"/>
                <a:gd name="T9" fmla="*/ 317 h 474"/>
                <a:gd name="T10" fmla="*/ 2523 w 2592"/>
                <a:gd name="T11" fmla="*/ 256 h 474"/>
                <a:gd name="T12" fmla="*/ 2466 w 2592"/>
                <a:gd name="T13" fmla="*/ 167 h 474"/>
                <a:gd name="T14" fmla="*/ 2367 w 2592"/>
                <a:gd name="T15" fmla="*/ 55 h 474"/>
                <a:gd name="T16" fmla="*/ 2305 w 2592"/>
                <a:gd name="T17" fmla="*/ 0 h 474"/>
                <a:gd name="T18" fmla="*/ 0 w 2592"/>
                <a:gd name="T19" fmla="*/ 0 h 474"/>
                <a:gd name="T20" fmla="*/ 0 w 2592"/>
                <a:gd name="T21" fmla="*/ 474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92" h="474">
                  <a:moveTo>
                    <a:pt x="0" y="474"/>
                  </a:moveTo>
                  <a:lnTo>
                    <a:pt x="2592" y="474"/>
                  </a:lnTo>
                  <a:lnTo>
                    <a:pt x="2587" y="442"/>
                  </a:lnTo>
                  <a:lnTo>
                    <a:pt x="2573" y="379"/>
                  </a:lnTo>
                  <a:lnTo>
                    <a:pt x="2551" y="317"/>
                  </a:lnTo>
                  <a:lnTo>
                    <a:pt x="2523" y="256"/>
                  </a:lnTo>
                  <a:lnTo>
                    <a:pt x="2466" y="167"/>
                  </a:lnTo>
                  <a:lnTo>
                    <a:pt x="2367" y="55"/>
                  </a:lnTo>
                  <a:lnTo>
                    <a:pt x="2305" y="0"/>
                  </a:lnTo>
                  <a:lnTo>
                    <a:pt x="0" y="0"/>
                  </a:lnTo>
                  <a:lnTo>
                    <a:pt x="0" y="474"/>
                  </a:lnTo>
                  <a:close/>
                </a:path>
              </a:pathLst>
            </a:custGeom>
            <a:solidFill>
              <a:srgbClr val="D1D7E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Freeform 31"/>
            <p:cNvSpPr>
              <a:spLocks/>
            </p:cNvSpPr>
            <p:nvPr/>
          </p:nvSpPr>
          <p:spPr bwMode="auto">
            <a:xfrm flipH="1">
              <a:off x="8958221" y="-888190"/>
              <a:ext cx="189846" cy="37679"/>
            </a:xfrm>
            <a:custGeom>
              <a:avLst/>
              <a:gdLst>
                <a:gd name="T0" fmla="*/ 0 w 1963"/>
                <a:gd name="T1" fmla="*/ 389 h 389"/>
                <a:gd name="T2" fmla="*/ 1963 w 1963"/>
                <a:gd name="T3" fmla="*/ 389 h 389"/>
                <a:gd name="T4" fmla="*/ 1957 w 1963"/>
                <a:gd name="T5" fmla="*/ 337 h 389"/>
                <a:gd name="T6" fmla="*/ 1924 w 1963"/>
                <a:gd name="T7" fmla="*/ 235 h 389"/>
                <a:gd name="T8" fmla="*/ 1869 w 1963"/>
                <a:gd name="T9" fmla="*/ 137 h 389"/>
                <a:gd name="T10" fmla="*/ 1793 w 1963"/>
                <a:gd name="T11" fmla="*/ 45 h 389"/>
                <a:gd name="T12" fmla="*/ 1747 w 1963"/>
                <a:gd name="T13" fmla="*/ 0 h 389"/>
                <a:gd name="T14" fmla="*/ 0 w 1963"/>
                <a:gd name="T15" fmla="*/ 0 h 389"/>
                <a:gd name="T16" fmla="*/ 0 w 1963"/>
                <a:gd name="T17" fmla="*/ 389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3" h="389">
                  <a:moveTo>
                    <a:pt x="0" y="389"/>
                  </a:moveTo>
                  <a:lnTo>
                    <a:pt x="1963" y="389"/>
                  </a:lnTo>
                  <a:lnTo>
                    <a:pt x="1957" y="337"/>
                  </a:lnTo>
                  <a:lnTo>
                    <a:pt x="1924" y="235"/>
                  </a:lnTo>
                  <a:lnTo>
                    <a:pt x="1869" y="137"/>
                  </a:lnTo>
                  <a:lnTo>
                    <a:pt x="1793" y="45"/>
                  </a:lnTo>
                  <a:lnTo>
                    <a:pt x="1747" y="0"/>
                  </a:lnTo>
                  <a:lnTo>
                    <a:pt x="0" y="0"/>
                  </a:lnTo>
                  <a:lnTo>
                    <a:pt x="0" y="389"/>
                  </a:lnTo>
                  <a:close/>
                </a:path>
              </a:pathLst>
            </a:custGeom>
            <a:solidFill>
              <a:srgbClr val="E9ECF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Rectangle 32"/>
            <p:cNvSpPr>
              <a:spLocks noChangeArrowheads="1"/>
            </p:cNvSpPr>
            <p:nvPr/>
          </p:nvSpPr>
          <p:spPr bwMode="auto">
            <a:xfrm flipH="1">
              <a:off x="9602828" y="-783847"/>
              <a:ext cx="125501" cy="62896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" name="Rectangle 33"/>
            <p:cNvSpPr>
              <a:spLocks noChangeArrowheads="1"/>
            </p:cNvSpPr>
            <p:nvPr/>
          </p:nvSpPr>
          <p:spPr bwMode="auto">
            <a:xfrm flipH="1">
              <a:off x="9226034" y="-783847"/>
              <a:ext cx="125501" cy="62896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" name="Rectangle 34"/>
            <p:cNvSpPr>
              <a:spLocks noChangeArrowheads="1"/>
            </p:cNvSpPr>
            <p:nvPr/>
          </p:nvSpPr>
          <p:spPr bwMode="auto">
            <a:xfrm flipH="1">
              <a:off x="9711229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4" name="Rectangle 35"/>
            <p:cNvSpPr>
              <a:spLocks noChangeArrowheads="1"/>
            </p:cNvSpPr>
            <p:nvPr/>
          </p:nvSpPr>
          <p:spPr bwMode="auto">
            <a:xfrm flipH="1">
              <a:off x="9694998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" name="Rectangle 36"/>
            <p:cNvSpPr>
              <a:spLocks noChangeArrowheads="1"/>
            </p:cNvSpPr>
            <p:nvPr/>
          </p:nvSpPr>
          <p:spPr bwMode="auto">
            <a:xfrm flipH="1">
              <a:off x="9678477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" name="Rectangle 37"/>
            <p:cNvSpPr>
              <a:spLocks noChangeArrowheads="1"/>
            </p:cNvSpPr>
            <p:nvPr/>
          </p:nvSpPr>
          <p:spPr bwMode="auto">
            <a:xfrm flipH="1">
              <a:off x="9662246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7" name="Rectangle 38"/>
            <p:cNvSpPr>
              <a:spLocks noChangeArrowheads="1"/>
            </p:cNvSpPr>
            <p:nvPr/>
          </p:nvSpPr>
          <p:spPr bwMode="auto">
            <a:xfrm flipH="1">
              <a:off x="9645725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8" name="Rectangle 39"/>
            <p:cNvSpPr>
              <a:spLocks noChangeArrowheads="1"/>
            </p:cNvSpPr>
            <p:nvPr/>
          </p:nvSpPr>
          <p:spPr bwMode="auto">
            <a:xfrm flipH="1">
              <a:off x="9629204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9" name="Rectangle 40"/>
            <p:cNvSpPr>
              <a:spLocks noChangeArrowheads="1"/>
            </p:cNvSpPr>
            <p:nvPr/>
          </p:nvSpPr>
          <p:spPr bwMode="auto">
            <a:xfrm flipH="1">
              <a:off x="9612973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0" name="Rectangle 41"/>
            <p:cNvSpPr>
              <a:spLocks noChangeArrowheads="1"/>
            </p:cNvSpPr>
            <p:nvPr/>
          </p:nvSpPr>
          <p:spPr bwMode="auto">
            <a:xfrm flipH="1">
              <a:off x="9414141" y="-847033"/>
              <a:ext cx="125501" cy="63185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1" name="Rectangle 42"/>
            <p:cNvSpPr>
              <a:spLocks noChangeArrowheads="1"/>
            </p:cNvSpPr>
            <p:nvPr/>
          </p:nvSpPr>
          <p:spPr bwMode="auto">
            <a:xfrm flipH="1">
              <a:off x="9522832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2" name="Rectangle 43"/>
            <p:cNvSpPr>
              <a:spLocks noChangeArrowheads="1"/>
            </p:cNvSpPr>
            <p:nvPr/>
          </p:nvSpPr>
          <p:spPr bwMode="auto">
            <a:xfrm flipH="1">
              <a:off x="9506601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3" name="Rectangle 44"/>
            <p:cNvSpPr>
              <a:spLocks noChangeArrowheads="1"/>
            </p:cNvSpPr>
            <p:nvPr/>
          </p:nvSpPr>
          <p:spPr bwMode="auto">
            <a:xfrm flipH="1">
              <a:off x="9490370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4" name="Rectangle 45"/>
            <p:cNvSpPr>
              <a:spLocks noChangeArrowheads="1"/>
            </p:cNvSpPr>
            <p:nvPr/>
          </p:nvSpPr>
          <p:spPr bwMode="auto">
            <a:xfrm flipH="1">
              <a:off x="9473849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5" name="Rectangle 46"/>
            <p:cNvSpPr>
              <a:spLocks noChangeArrowheads="1"/>
            </p:cNvSpPr>
            <p:nvPr/>
          </p:nvSpPr>
          <p:spPr bwMode="auto">
            <a:xfrm flipH="1">
              <a:off x="9457328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6" name="Rectangle 47"/>
            <p:cNvSpPr>
              <a:spLocks noChangeArrowheads="1"/>
            </p:cNvSpPr>
            <p:nvPr/>
          </p:nvSpPr>
          <p:spPr bwMode="auto">
            <a:xfrm flipH="1">
              <a:off x="9440807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7" name="Rectangle 48"/>
            <p:cNvSpPr>
              <a:spLocks noChangeArrowheads="1"/>
            </p:cNvSpPr>
            <p:nvPr/>
          </p:nvSpPr>
          <p:spPr bwMode="auto">
            <a:xfrm flipH="1">
              <a:off x="9424576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8" name="Rectangle 49"/>
            <p:cNvSpPr>
              <a:spLocks noChangeArrowheads="1"/>
            </p:cNvSpPr>
            <p:nvPr/>
          </p:nvSpPr>
          <p:spPr bwMode="auto">
            <a:xfrm flipH="1">
              <a:off x="9477037" y="-783847"/>
              <a:ext cx="125501" cy="62896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9" name="Rectangle 50"/>
            <p:cNvSpPr>
              <a:spLocks noChangeArrowheads="1"/>
            </p:cNvSpPr>
            <p:nvPr/>
          </p:nvSpPr>
          <p:spPr bwMode="auto">
            <a:xfrm flipH="1">
              <a:off x="9585728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0" name="Rectangle 51"/>
            <p:cNvSpPr>
              <a:spLocks noChangeArrowheads="1"/>
            </p:cNvSpPr>
            <p:nvPr/>
          </p:nvSpPr>
          <p:spPr bwMode="auto">
            <a:xfrm flipH="1">
              <a:off x="9569207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1" name="Rectangle 52"/>
            <p:cNvSpPr>
              <a:spLocks noChangeArrowheads="1"/>
            </p:cNvSpPr>
            <p:nvPr/>
          </p:nvSpPr>
          <p:spPr bwMode="auto">
            <a:xfrm flipH="1">
              <a:off x="9552976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2" name="Rectangle 53"/>
            <p:cNvSpPr>
              <a:spLocks noChangeArrowheads="1"/>
            </p:cNvSpPr>
            <p:nvPr/>
          </p:nvSpPr>
          <p:spPr bwMode="auto">
            <a:xfrm flipH="1">
              <a:off x="9536744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3" name="Rectangle 54"/>
            <p:cNvSpPr>
              <a:spLocks noChangeArrowheads="1"/>
            </p:cNvSpPr>
            <p:nvPr/>
          </p:nvSpPr>
          <p:spPr bwMode="auto">
            <a:xfrm flipH="1">
              <a:off x="9520223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4" name="Rectangle 55"/>
            <p:cNvSpPr>
              <a:spLocks noChangeArrowheads="1"/>
            </p:cNvSpPr>
            <p:nvPr/>
          </p:nvSpPr>
          <p:spPr bwMode="auto">
            <a:xfrm flipH="1">
              <a:off x="9503702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5" name="Rectangle 56"/>
            <p:cNvSpPr>
              <a:spLocks noChangeArrowheads="1"/>
            </p:cNvSpPr>
            <p:nvPr/>
          </p:nvSpPr>
          <p:spPr bwMode="auto">
            <a:xfrm flipH="1">
              <a:off x="9487181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6" name="Rectangle 57"/>
            <p:cNvSpPr>
              <a:spLocks noChangeArrowheads="1"/>
            </p:cNvSpPr>
            <p:nvPr/>
          </p:nvSpPr>
          <p:spPr bwMode="auto">
            <a:xfrm flipH="1">
              <a:off x="9288930" y="-847033"/>
              <a:ext cx="125212" cy="63185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7" name="Rectangle 58"/>
            <p:cNvSpPr>
              <a:spLocks noChangeArrowheads="1"/>
            </p:cNvSpPr>
            <p:nvPr/>
          </p:nvSpPr>
          <p:spPr bwMode="auto">
            <a:xfrm flipH="1">
              <a:off x="9397331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8" name="Rectangle 59"/>
            <p:cNvSpPr>
              <a:spLocks noChangeArrowheads="1"/>
            </p:cNvSpPr>
            <p:nvPr/>
          </p:nvSpPr>
          <p:spPr bwMode="auto">
            <a:xfrm flipH="1">
              <a:off x="938109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9" name="Rectangle 60"/>
            <p:cNvSpPr>
              <a:spLocks noChangeArrowheads="1"/>
            </p:cNvSpPr>
            <p:nvPr/>
          </p:nvSpPr>
          <p:spPr bwMode="auto">
            <a:xfrm flipH="1">
              <a:off x="936457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0" name="Rectangle 61"/>
            <p:cNvSpPr>
              <a:spLocks noChangeArrowheads="1"/>
            </p:cNvSpPr>
            <p:nvPr/>
          </p:nvSpPr>
          <p:spPr bwMode="auto">
            <a:xfrm flipH="1">
              <a:off x="9348058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1" name="Rectangle 62"/>
            <p:cNvSpPr>
              <a:spLocks noChangeArrowheads="1"/>
            </p:cNvSpPr>
            <p:nvPr/>
          </p:nvSpPr>
          <p:spPr bwMode="auto">
            <a:xfrm flipH="1">
              <a:off x="9331826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" name="Rectangle 63"/>
            <p:cNvSpPr>
              <a:spLocks noChangeArrowheads="1"/>
            </p:cNvSpPr>
            <p:nvPr/>
          </p:nvSpPr>
          <p:spPr bwMode="auto">
            <a:xfrm flipH="1">
              <a:off x="9315305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3" name="Rectangle 64"/>
            <p:cNvSpPr>
              <a:spLocks noChangeArrowheads="1"/>
            </p:cNvSpPr>
            <p:nvPr/>
          </p:nvSpPr>
          <p:spPr bwMode="auto">
            <a:xfrm flipH="1">
              <a:off x="9299074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4" name="Rectangle 65"/>
            <p:cNvSpPr>
              <a:spLocks noChangeArrowheads="1"/>
            </p:cNvSpPr>
            <p:nvPr/>
          </p:nvSpPr>
          <p:spPr bwMode="auto">
            <a:xfrm flipH="1">
              <a:off x="9351536" y="-783847"/>
              <a:ext cx="125501" cy="62896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5" name="Rectangle 66"/>
            <p:cNvSpPr>
              <a:spLocks noChangeArrowheads="1"/>
            </p:cNvSpPr>
            <p:nvPr/>
          </p:nvSpPr>
          <p:spPr bwMode="auto">
            <a:xfrm flipH="1">
              <a:off x="9460226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6" name="Rectangle 67"/>
            <p:cNvSpPr>
              <a:spLocks noChangeArrowheads="1"/>
            </p:cNvSpPr>
            <p:nvPr/>
          </p:nvSpPr>
          <p:spPr bwMode="auto">
            <a:xfrm flipH="1">
              <a:off x="9443995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7" name="Rectangle 68"/>
            <p:cNvSpPr>
              <a:spLocks noChangeArrowheads="1"/>
            </p:cNvSpPr>
            <p:nvPr/>
          </p:nvSpPr>
          <p:spPr bwMode="auto">
            <a:xfrm flipH="1">
              <a:off x="9427474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8" name="Rectangle 69"/>
            <p:cNvSpPr>
              <a:spLocks noChangeArrowheads="1"/>
            </p:cNvSpPr>
            <p:nvPr/>
          </p:nvSpPr>
          <p:spPr bwMode="auto">
            <a:xfrm flipH="1">
              <a:off x="9410953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9" name="Rectangle 70"/>
            <p:cNvSpPr>
              <a:spLocks noChangeArrowheads="1"/>
            </p:cNvSpPr>
            <p:nvPr/>
          </p:nvSpPr>
          <p:spPr bwMode="auto">
            <a:xfrm flipH="1">
              <a:off x="9394432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0" name="Rectangle 71"/>
            <p:cNvSpPr>
              <a:spLocks noChangeArrowheads="1"/>
            </p:cNvSpPr>
            <p:nvPr/>
          </p:nvSpPr>
          <p:spPr bwMode="auto">
            <a:xfrm flipH="1">
              <a:off x="9377911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1" name="Rectangle 72"/>
            <p:cNvSpPr>
              <a:spLocks noChangeArrowheads="1"/>
            </p:cNvSpPr>
            <p:nvPr/>
          </p:nvSpPr>
          <p:spPr bwMode="auto">
            <a:xfrm flipH="1">
              <a:off x="9361970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2" name="Rectangle 73"/>
            <p:cNvSpPr>
              <a:spLocks noChangeArrowheads="1"/>
            </p:cNvSpPr>
            <p:nvPr/>
          </p:nvSpPr>
          <p:spPr bwMode="auto">
            <a:xfrm flipH="1">
              <a:off x="9477037" y="-910218"/>
              <a:ext cx="125501" cy="63185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3" name="Rectangle 74"/>
            <p:cNvSpPr>
              <a:spLocks noChangeArrowheads="1"/>
            </p:cNvSpPr>
            <p:nvPr/>
          </p:nvSpPr>
          <p:spPr bwMode="auto">
            <a:xfrm flipH="1">
              <a:off x="9585728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4" name="Rectangle 75"/>
            <p:cNvSpPr>
              <a:spLocks noChangeArrowheads="1"/>
            </p:cNvSpPr>
            <p:nvPr/>
          </p:nvSpPr>
          <p:spPr bwMode="auto">
            <a:xfrm flipH="1">
              <a:off x="9569207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5" name="Rectangle 76"/>
            <p:cNvSpPr>
              <a:spLocks noChangeArrowheads="1"/>
            </p:cNvSpPr>
            <p:nvPr/>
          </p:nvSpPr>
          <p:spPr bwMode="auto">
            <a:xfrm flipH="1">
              <a:off x="9552976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6" name="Rectangle 77"/>
            <p:cNvSpPr>
              <a:spLocks noChangeArrowheads="1"/>
            </p:cNvSpPr>
            <p:nvPr/>
          </p:nvSpPr>
          <p:spPr bwMode="auto">
            <a:xfrm flipH="1">
              <a:off x="9536744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7" name="Rectangle 78"/>
            <p:cNvSpPr>
              <a:spLocks noChangeArrowheads="1"/>
            </p:cNvSpPr>
            <p:nvPr/>
          </p:nvSpPr>
          <p:spPr bwMode="auto">
            <a:xfrm flipH="1">
              <a:off x="9520223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8" name="Rectangle 79"/>
            <p:cNvSpPr>
              <a:spLocks noChangeArrowheads="1"/>
            </p:cNvSpPr>
            <p:nvPr/>
          </p:nvSpPr>
          <p:spPr bwMode="auto">
            <a:xfrm flipH="1">
              <a:off x="9503702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9" name="Rectangle 80"/>
            <p:cNvSpPr>
              <a:spLocks noChangeArrowheads="1"/>
            </p:cNvSpPr>
            <p:nvPr/>
          </p:nvSpPr>
          <p:spPr bwMode="auto">
            <a:xfrm flipH="1">
              <a:off x="9487181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0" name="Rectangle 81"/>
            <p:cNvSpPr>
              <a:spLocks noChangeArrowheads="1"/>
            </p:cNvSpPr>
            <p:nvPr/>
          </p:nvSpPr>
          <p:spPr bwMode="auto">
            <a:xfrm flipH="1">
              <a:off x="9334725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1" name="Rectangle 82"/>
            <p:cNvSpPr>
              <a:spLocks noChangeArrowheads="1"/>
            </p:cNvSpPr>
            <p:nvPr/>
          </p:nvSpPr>
          <p:spPr bwMode="auto">
            <a:xfrm flipH="1">
              <a:off x="9318204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2" name="Rectangle 83"/>
            <p:cNvSpPr>
              <a:spLocks noChangeArrowheads="1"/>
            </p:cNvSpPr>
            <p:nvPr/>
          </p:nvSpPr>
          <p:spPr bwMode="auto">
            <a:xfrm flipH="1">
              <a:off x="9301683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3" name="Rectangle 84"/>
            <p:cNvSpPr>
              <a:spLocks noChangeArrowheads="1"/>
            </p:cNvSpPr>
            <p:nvPr/>
          </p:nvSpPr>
          <p:spPr bwMode="auto">
            <a:xfrm flipH="1">
              <a:off x="9285452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4" name="Rectangle 85"/>
            <p:cNvSpPr>
              <a:spLocks noChangeArrowheads="1"/>
            </p:cNvSpPr>
            <p:nvPr/>
          </p:nvSpPr>
          <p:spPr bwMode="auto">
            <a:xfrm flipH="1">
              <a:off x="9268931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5" name="Rectangle 86"/>
            <p:cNvSpPr>
              <a:spLocks noChangeArrowheads="1"/>
            </p:cNvSpPr>
            <p:nvPr/>
          </p:nvSpPr>
          <p:spPr bwMode="auto">
            <a:xfrm flipH="1">
              <a:off x="9252700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6" name="Rectangle 87"/>
            <p:cNvSpPr>
              <a:spLocks noChangeArrowheads="1"/>
            </p:cNvSpPr>
            <p:nvPr/>
          </p:nvSpPr>
          <p:spPr bwMode="auto">
            <a:xfrm flipH="1">
              <a:off x="9236179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7" name="Rectangle 88"/>
            <p:cNvSpPr>
              <a:spLocks noChangeArrowheads="1"/>
            </p:cNvSpPr>
            <p:nvPr/>
          </p:nvSpPr>
          <p:spPr bwMode="auto">
            <a:xfrm flipH="1">
              <a:off x="9539933" y="-847033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8" name="Rectangle 89"/>
            <p:cNvSpPr>
              <a:spLocks noChangeArrowheads="1"/>
            </p:cNvSpPr>
            <p:nvPr/>
          </p:nvSpPr>
          <p:spPr bwMode="auto">
            <a:xfrm flipH="1">
              <a:off x="9648623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9" name="Rectangle 90"/>
            <p:cNvSpPr>
              <a:spLocks noChangeArrowheads="1"/>
            </p:cNvSpPr>
            <p:nvPr/>
          </p:nvSpPr>
          <p:spPr bwMode="auto">
            <a:xfrm flipH="1">
              <a:off x="9632102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0" name="Rectangle 91"/>
            <p:cNvSpPr>
              <a:spLocks noChangeArrowheads="1"/>
            </p:cNvSpPr>
            <p:nvPr/>
          </p:nvSpPr>
          <p:spPr bwMode="auto">
            <a:xfrm flipH="1">
              <a:off x="9615871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1" name="Rectangle 92"/>
            <p:cNvSpPr>
              <a:spLocks noChangeArrowheads="1"/>
            </p:cNvSpPr>
            <p:nvPr/>
          </p:nvSpPr>
          <p:spPr bwMode="auto">
            <a:xfrm flipH="1">
              <a:off x="9599350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2" name="Rectangle 93"/>
            <p:cNvSpPr>
              <a:spLocks noChangeArrowheads="1"/>
            </p:cNvSpPr>
            <p:nvPr/>
          </p:nvSpPr>
          <p:spPr bwMode="auto">
            <a:xfrm flipH="1">
              <a:off x="9582829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3" name="Rectangle 94"/>
            <p:cNvSpPr>
              <a:spLocks noChangeArrowheads="1"/>
            </p:cNvSpPr>
            <p:nvPr/>
          </p:nvSpPr>
          <p:spPr bwMode="auto">
            <a:xfrm flipH="1">
              <a:off x="9566598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4" name="Rectangle 95"/>
            <p:cNvSpPr>
              <a:spLocks noChangeArrowheads="1"/>
            </p:cNvSpPr>
            <p:nvPr/>
          </p:nvSpPr>
          <p:spPr bwMode="auto">
            <a:xfrm flipH="1">
              <a:off x="9550077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5" name="Rectangle 96"/>
            <p:cNvSpPr>
              <a:spLocks noChangeArrowheads="1"/>
            </p:cNvSpPr>
            <p:nvPr/>
          </p:nvSpPr>
          <p:spPr bwMode="auto">
            <a:xfrm flipH="1">
              <a:off x="9351536" y="-910218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6" name="Rectangle 97"/>
            <p:cNvSpPr>
              <a:spLocks noChangeArrowheads="1"/>
            </p:cNvSpPr>
            <p:nvPr/>
          </p:nvSpPr>
          <p:spPr bwMode="auto">
            <a:xfrm flipH="1">
              <a:off x="9460226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7" name="Rectangle 98"/>
            <p:cNvSpPr>
              <a:spLocks noChangeArrowheads="1"/>
            </p:cNvSpPr>
            <p:nvPr/>
          </p:nvSpPr>
          <p:spPr bwMode="auto">
            <a:xfrm flipH="1">
              <a:off x="9443995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8" name="Rectangle 99"/>
            <p:cNvSpPr>
              <a:spLocks noChangeArrowheads="1"/>
            </p:cNvSpPr>
            <p:nvPr/>
          </p:nvSpPr>
          <p:spPr bwMode="auto">
            <a:xfrm flipH="1">
              <a:off x="9427474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9" name="Rectangle 100"/>
            <p:cNvSpPr>
              <a:spLocks noChangeArrowheads="1"/>
            </p:cNvSpPr>
            <p:nvPr/>
          </p:nvSpPr>
          <p:spPr bwMode="auto">
            <a:xfrm flipH="1">
              <a:off x="9410953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0" name="Rectangle 101"/>
            <p:cNvSpPr>
              <a:spLocks noChangeArrowheads="1"/>
            </p:cNvSpPr>
            <p:nvPr/>
          </p:nvSpPr>
          <p:spPr bwMode="auto">
            <a:xfrm flipH="1">
              <a:off x="9394432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1" name="Rectangle 102"/>
            <p:cNvSpPr>
              <a:spLocks noChangeArrowheads="1"/>
            </p:cNvSpPr>
            <p:nvPr/>
          </p:nvSpPr>
          <p:spPr bwMode="auto">
            <a:xfrm flipH="1">
              <a:off x="9377911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2" name="Rectangle 103"/>
            <p:cNvSpPr>
              <a:spLocks noChangeArrowheads="1"/>
            </p:cNvSpPr>
            <p:nvPr/>
          </p:nvSpPr>
          <p:spPr bwMode="auto">
            <a:xfrm flipH="1">
              <a:off x="9361970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3" name="Freeform 104"/>
            <p:cNvSpPr>
              <a:spLocks/>
            </p:cNvSpPr>
            <p:nvPr/>
          </p:nvSpPr>
          <p:spPr bwMode="auto">
            <a:xfrm flipH="1">
              <a:off x="8847791" y="-771674"/>
              <a:ext cx="1015315" cy="107531"/>
            </a:xfrm>
            <a:custGeom>
              <a:avLst/>
              <a:gdLst>
                <a:gd name="T0" fmla="*/ 6766 w 10509"/>
                <a:gd name="T1" fmla="*/ 168 h 1111"/>
                <a:gd name="T2" fmla="*/ 6546 w 10509"/>
                <a:gd name="T3" fmla="*/ 542 h 1111"/>
                <a:gd name="T4" fmla="*/ 6135 w 10509"/>
                <a:gd name="T5" fmla="*/ 537 h 1111"/>
                <a:gd name="T6" fmla="*/ 3988 w 10509"/>
                <a:gd name="T7" fmla="*/ 509 h 1111"/>
                <a:gd name="T8" fmla="*/ 2528 w 10509"/>
                <a:gd name="T9" fmla="*/ 495 h 1111"/>
                <a:gd name="T10" fmla="*/ 1988 w 10509"/>
                <a:gd name="T11" fmla="*/ 493 h 1111"/>
                <a:gd name="T12" fmla="*/ 1906 w 10509"/>
                <a:gd name="T13" fmla="*/ 493 h 1111"/>
                <a:gd name="T14" fmla="*/ 1757 w 10509"/>
                <a:gd name="T15" fmla="*/ 483 h 1111"/>
                <a:gd name="T16" fmla="*/ 1628 w 10509"/>
                <a:gd name="T17" fmla="*/ 466 h 1111"/>
                <a:gd name="T18" fmla="*/ 1514 w 10509"/>
                <a:gd name="T19" fmla="*/ 440 h 1111"/>
                <a:gd name="T20" fmla="*/ 1416 w 10509"/>
                <a:gd name="T21" fmla="*/ 408 h 1111"/>
                <a:gd name="T22" fmla="*/ 1334 w 10509"/>
                <a:gd name="T23" fmla="*/ 372 h 1111"/>
                <a:gd name="T24" fmla="*/ 1263 w 10509"/>
                <a:gd name="T25" fmla="*/ 334 h 1111"/>
                <a:gd name="T26" fmla="*/ 1206 w 10509"/>
                <a:gd name="T27" fmla="*/ 290 h 1111"/>
                <a:gd name="T28" fmla="*/ 1160 w 10509"/>
                <a:gd name="T29" fmla="*/ 247 h 1111"/>
                <a:gd name="T30" fmla="*/ 1124 w 10509"/>
                <a:gd name="T31" fmla="*/ 204 h 1111"/>
                <a:gd name="T32" fmla="*/ 1083 w 10509"/>
                <a:gd name="T33" fmla="*/ 141 h 1111"/>
                <a:gd name="T34" fmla="*/ 1055 w 10509"/>
                <a:gd name="T35" fmla="*/ 67 h 1111"/>
                <a:gd name="T36" fmla="*/ 1046 w 10509"/>
                <a:gd name="T37" fmla="*/ 14 h 1111"/>
                <a:gd name="T38" fmla="*/ 1045 w 10509"/>
                <a:gd name="T39" fmla="*/ 0 h 1111"/>
                <a:gd name="T40" fmla="*/ 0 w 10509"/>
                <a:gd name="T41" fmla="*/ 0 h 1111"/>
                <a:gd name="T42" fmla="*/ 16 w 10509"/>
                <a:gd name="T43" fmla="*/ 40 h 1111"/>
                <a:gd name="T44" fmla="*/ 64 w 10509"/>
                <a:gd name="T45" fmla="*/ 136 h 1111"/>
                <a:gd name="T46" fmla="*/ 162 w 10509"/>
                <a:gd name="T47" fmla="*/ 295 h 1111"/>
                <a:gd name="T48" fmla="*/ 372 w 10509"/>
                <a:gd name="T49" fmla="*/ 589 h 1111"/>
                <a:gd name="T50" fmla="*/ 415 w 10509"/>
                <a:gd name="T51" fmla="*/ 643 h 1111"/>
                <a:gd name="T52" fmla="*/ 350 w 10509"/>
                <a:gd name="T53" fmla="*/ 697 h 1111"/>
                <a:gd name="T54" fmla="*/ 252 w 10509"/>
                <a:gd name="T55" fmla="*/ 793 h 1111"/>
                <a:gd name="T56" fmla="*/ 192 w 10509"/>
                <a:gd name="T57" fmla="*/ 879 h 1111"/>
                <a:gd name="T58" fmla="*/ 159 w 10509"/>
                <a:gd name="T59" fmla="*/ 953 h 1111"/>
                <a:gd name="T60" fmla="*/ 147 w 10509"/>
                <a:gd name="T61" fmla="*/ 1013 h 1111"/>
                <a:gd name="T62" fmla="*/ 149 w 10509"/>
                <a:gd name="T63" fmla="*/ 1061 h 1111"/>
                <a:gd name="T64" fmla="*/ 162 w 10509"/>
                <a:gd name="T65" fmla="*/ 1106 h 1111"/>
                <a:gd name="T66" fmla="*/ 166 w 10509"/>
                <a:gd name="T67" fmla="*/ 1111 h 1111"/>
                <a:gd name="T68" fmla="*/ 9805 w 10509"/>
                <a:gd name="T69" fmla="*/ 1111 h 1111"/>
                <a:gd name="T70" fmla="*/ 9861 w 10509"/>
                <a:gd name="T71" fmla="*/ 1107 h 1111"/>
                <a:gd name="T72" fmla="*/ 9963 w 10509"/>
                <a:gd name="T73" fmla="*/ 1088 h 1111"/>
                <a:gd name="T74" fmla="*/ 10054 w 10509"/>
                <a:gd name="T75" fmla="*/ 1057 h 1111"/>
                <a:gd name="T76" fmla="*/ 10135 w 10509"/>
                <a:gd name="T77" fmla="*/ 1012 h 1111"/>
                <a:gd name="T78" fmla="*/ 10204 w 10509"/>
                <a:gd name="T79" fmla="*/ 959 h 1111"/>
                <a:gd name="T80" fmla="*/ 10266 w 10509"/>
                <a:gd name="T81" fmla="*/ 895 h 1111"/>
                <a:gd name="T82" fmla="*/ 10317 w 10509"/>
                <a:gd name="T83" fmla="*/ 826 h 1111"/>
                <a:gd name="T84" fmla="*/ 10362 w 10509"/>
                <a:gd name="T85" fmla="*/ 753 h 1111"/>
                <a:gd name="T86" fmla="*/ 10415 w 10509"/>
                <a:gd name="T87" fmla="*/ 637 h 1111"/>
                <a:gd name="T88" fmla="*/ 10464 w 10509"/>
                <a:gd name="T89" fmla="*/ 480 h 1111"/>
                <a:gd name="T90" fmla="*/ 10493 w 10509"/>
                <a:gd name="T91" fmla="*/ 335 h 1111"/>
                <a:gd name="T92" fmla="*/ 10506 w 10509"/>
                <a:gd name="T93" fmla="*/ 213 h 1111"/>
                <a:gd name="T94" fmla="*/ 10509 w 10509"/>
                <a:gd name="T95" fmla="*/ 168 h 1111"/>
                <a:gd name="T96" fmla="*/ 6766 w 10509"/>
                <a:gd name="T97" fmla="*/ 168 h 1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0509" h="1111">
                  <a:moveTo>
                    <a:pt x="6766" y="168"/>
                  </a:moveTo>
                  <a:lnTo>
                    <a:pt x="6546" y="542"/>
                  </a:lnTo>
                  <a:lnTo>
                    <a:pt x="6135" y="537"/>
                  </a:lnTo>
                  <a:lnTo>
                    <a:pt x="3988" y="509"/>
                  </a:lnTo>
                  <a:lnTo>
                    <a:pt x="2528" y="495"/>
                  </a:lnTo>
                  <a:lnTo>
                    <a:pt x="1988" y="493"/>
                  </a:lnTo>
                  <a:lnTo>
                    <a:pt x="1906" y="493"/>
                  </a:lnTo>
                  <a:lnTo>
                    <a:pt x="1757" y="483"/>
                  </a:lnTo>
                  <a:lnTo>
                    <a:pt x="1628" y="466"/>
                  </a:lnTo>
                  <a:lnTo>
                    <a:pt x="1514" y="440"/>
                  </a:lnTo>
                  <a:lnTo>
                    <a:pt x="1416" y="408"/>
                  </a:lnTo>
                  <a:lnTo>
                    <a:pt x="1334" y="372"/>
                  </a:lnTo>
                  <a:lnTo>
                    <a:pt x="1263" y="334"/>
                  </a:lnTo>
                  <a:lnTo>
                    <a:pt x="1206" y="290"/>
                  </a:lnTo>
                  <a:lnTo>
                    <a:pt x="1160" y="247"/>
                  </a:lnTo>
                  <a:lnTo>
                    <a:pt x="1124" y="204"/>
                  </a:lnTo>
                  <a:lnTo>
                    <a:pt x="1083" y="141"/>
                  </a:lnTo>
                  <a:lnTo>
                    <a:pt x="1055" y="67"/>
                  </a:lnTo>
                  <a:lnTo>
                    <a:pt x="1046" y="14"/>
                  </a:lnTo>
                  <a:lnTo>
                    <a:pt x="1045" y="0"/>
                  </a:lnTo>
                  <a:lnTo>
                    <a:pt x="0" y="0"/>
                  </a:lnTo>
                  <a:lnTo>
                    <a:pt x="16" y="40"/>
                  </a:lnTo>
                  <a:lnTo>
                    <a:pt x="64" y="136"/>
                  </a:lnTo>
                  <a:lnTo>
                    <a:pt x="162" y="295"/>
                  </a:lnTo>
                  <a:lnTo>
                    <a:pt x="372" y="589"/>
                  </a:lnTo>
                  <a:lnTo>
                    <a:pt x="415" y="643"/>
                  </a:lnTo>
                  <a:lnTo>
                    <a:pt x="350" y="697"/>
                  </a:lnTo>
                  <a:lnTo>
                    <a:pt x="252" y="793"/>
                  </a:lnTo>
                  <a:lnTo>
                    <a:pt x="192" y="879"/>
                  </a:lnTo>
                  <a:lnTo>
                    <a:pt x="159" y="953"/>
                  </a:lnTo>
                  <a:lnTo>
                    <a:pt x="147" y="1013"/>
                  </a:lnTo>
                  <a:lnTo>
                    <a:pt x="149" y="1061"/>
                  </a:lnTo>
                  <a:lnTo>
                    <a:pt x="162" y="1106"/>
                  </a:lnTo>
                  <a:lnTo>
                    <a:pt x="166" y="1111"/>
                  </a:lnTo>
                  <a:lnTo>
                    <a:pt x="9805" y="1111"/>
                  </a:lnTo>
                  <a:lnTo>
                    <a:pt x="9861" y="1107"/>
                  </a:lnTo>
                  <a:lnTo>
                    <a:pt x="9963" y="1088"/>
                  </a:lnTo>
                  <a:lnTo>
                    <a:pt x="10054" y="1057"/>
                  </a:lnTo>
                  <a:lnTo>
                    <a:pt x="10135" y="1012"/>
                  </a:lnTo>
                  <a:lnTo>
                    <a:pt x="10204" y="959"/>
                  </a:lnTo>
                  <a:lnTo>
                    <a:pt x="10266" y="895"/>
                  </a:lnTo>
                  <a:lnTo>
                    <a:pt x="10317" y="826"/>
                  </a:lnTo>
                  <a:lnTo>
                    <a:pt x="10362" y="753"/>
                  </a:lnTo>
                  <a:lnTo>
                    <a:pt x="10415" y="637"/>
                  </a:lnTo>
                  <a:lnTo>
                    <a:pt x="10464" y="480"/>
                  </a:lnTo>
                  <a:lnTo>
                    <a:pt x="10493" y="335"/>
                  </a:lnTo>
                  <a:lnTo>
                    <a:pt x="10506" y="213"/>
                  </a:lnTo>
                  <a:lnTo>
                    <a:pt x="10509" y="168"/>
                  </a:lnTo>
                  <a:lnTo>
                    <a:pt x="6766" y="168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4" name="Rectangle 105"/>
            <p:cNvSpPr>
              <a:spLocks noChangeArrowheads="1"/>
            </p:cNvSpPr>
            <p:nvPr/>
          </p:nvSpPr>
          <p:spPr bwMode="auto">
            <a:xfrm flipH="1">
              <a:off x="9150096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5" name="Rectangle 106"/>
            <p:cNvSpPr>
              <a:spLocks noChangeArrowheads="1"/>
            </p:cNvSpPr>
            <p:nvPr/>
          </p:nvSpPr>
          <p:spPr bwMode="auto">
            <a:xfrm flipH="1">
              <a:off x="9111837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6" name="Rectangle 107"/>
            <p:cNvSpPr>
              <a:spLocks noChangeArrowheads="1"/>
            </p:cNvSpPr>
            <p:nvPr/>
          </p:nvSpPr>
          <p:spPr bwMode="auto">
            <a:xfrm flipH="1">
              <a:off x="9073578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7" name="Rectangle 108"/>
            <p:cNvSpPr>
              <a:spLocks noChangeArrowheads="1"/>
            </p:cNvSpPr>
            <p:nvPr/>
          </p:nvSpPr>
          <p:spPr bwMode="auto">
            <a:xfrm flipH="1">
              <a:off x="9035029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8" name="Rectangle 109"/>
            <p:cNvSpPr>
              <a:spLocks noChangeArrowheads="1"/>
            </p:cNvSpPr>
            <p:nvPr/>
          </p:nvSpPr>
          <p:spPr bwMode="auto">
            <a:xfrm flipH="1">
              <a:off x="8996770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9" name="Rectangle 110"/>
            <p:cNvSpPr>
              <a:spLocks noChangeArrowheads="1"/>
            </p:cNvSpPr>
            <p:nvPr/>
          </p:nvSpPr>
          <p:spPr bwMode="auto">
            <a:xfrm flipH="1">
              <a:off x="8958221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0" name="Rectangle 111"/>
            <p:cNvSpPr>
              <a:spLocks noChangeArrowheads="1"/>
            </p:cNvSpPr>
            <p:nvPr/>
          </p:nvSpPr>
          <p:spPr bwMode="auto">
            <a:xfrm flipH="1">
              <a:off x="8919962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1" name="Rectangle 112"/>
            <p:cNvSpPr>
              <a:spLocks noChangeArrowheads="1"/>
            </p:cNvSpPr>
            <p:nvPr/>
          </p:nvSpPr>
          <p:spPr bwMode="auto">
            <a:xfrm flipH="1">
              <a:off x="9141690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2" name="Rectangle 113"/>
            <p:cNvSpPr>
              <a:spLocks noChangeArrowheads="1"/>
            </p:cNvSpPr>
            <p:nvPr/>
          </p:nvSpPr>
          <p:spPr bwMode="auto">
            <a:xfrm flipH="1">
              <a:off x="9109228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3" name="Rectangle 114"/>
            <p:cNvSpPr>
              <a:spLocks noChangeArrowheads="1"/>
            </p:cNvSpPr>
            <p:nvPr/>
          </p:nvSpPr>
          <p:spPr bwMode="auto">
            <a:xfrm flipH="1">
              <a:off x="9076766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4" name="Rectangle 115"/>
            <p:cNvSpPr>
              <a:spLocks noChangeArrowheads="1"/>
            </p:cNvSpPr>
            <p:nvPr/>
          </p:nvSpPr>
          <p:spPr bwMode="auto">
            <a:xfrm flipH="1">
              <a:off x="9044593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5" name="Rectangle 116"/>
            <p:cNvSpPr>
              <a:spLocks noChangeArrowheads="1"/>
            </p:cNvSpPr>
            <p:nvPr/>
          </p:nvSpPr>
          <p:spPr bwMode="auto">
            <a:xfrm flipH="1">
              <a:off x="9012131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6" name="Rectangle 117"/>
            <p:cNvSpPr>
              <a:spLocks noChangeArrowheads="1"/>
            </p:cNvSpPr>
            <p:nvPr/>
          </p:nvSpPr>
          <p:spPr bwMode="auto">
            <a:xfrm flipH="1">
              <a:off x="8979669" y="-841526"/>
              <a:ext cx="1420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7" name="Rectangle 118"/>
            <p:cNvSpPr>
              <a:spLocks noChangeArrowheads="1"/>
            </p:cNvSpPr>
            <p:nvPr/>
          </p:nvSpPr>
          <p:spPr bwMode="auto">
            <a:xfrm flipH="1">
              <a:off x="8947207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8" name="Rectangle 119"/>
            <p:cNvSpPr>
              <a:spLocks noChangeArrowheads="1"/>
            </p:cNvSpPr>
            <p:nvPr/>
          </p:nvSpPr>
          <p:spPr bwMode="auto">
            <a:xfrm flipH="1">
              <a:off x="9128937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9" name="Rectangle 120"/>
            <p:cNvSpPr>
              <a:spLocks noChangeArrowheads="1"/>
            </p:cNvSpPr>
            <p:nvPr/>
          </p:nvSpPr>
          <p:spPr bwMode="auto">
            <a:xfrm flipH="1">
              <a:off x="9105170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0" name="Rectangle 121"/>
            <p:cNvSpPr>
              <a:spLocks noChangeArrowheads="1"/>
            </p:cNvSpPr>
            <p:nvPr/>
          </p:nvSpPr>
          <p:spPr bwMode="auto">
            <a:xfrm flipH="1">
              <a:off x="9081693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1" name="Rectangle 122"/>
            <p:cNvSpPr>
              <a:spLocks noChangeArrowheads="1"/>
            </p:cNvSpPr>
            <p:nvPr/>
          </p:nvSpPr>
          <p:spPr bwMode="auto">
            <a:xfrm flipH="1">
              <a:off x="9057926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2" name="Rectangle 123"/>
            <p:cNvSpPr>
              <a:spLocks noChangeArrowheads="1"/>
            </p:cNvSpPr>
            <p:nvPr/>
          </p:nvSpPr>
          <p:spPr bwMode="auto">
            <a:xfrm flipH="1">
              <a:off x="9034159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3" name="Rectangle 124"/>
            <p:cNvSpPr>
              <a:spLocks noChangeArrowheads="1"/>
            </p:cNvSpPr>
            <p:nvPr/>
          </p:nvSpPr>
          <p:spPr bwMode="auto">
            <a:xfrm flipH="1">
              <a:off x="9010682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4" name="Rectangle 125"/>
            <p:cNvSpPr>
              <a:spLocks noChangeArrowheads="1"/>
            </p:cNvSpPr>
            <p:nvPr/>
          </p:nvSpPr>
          <p:spPr bwMode="auto">
            <a:xfrm flipH="1">
              <a:off x="8986915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5" name="Rectangle 126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44056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6" name="Rectangle 127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11884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7" name="Rectangle 128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37100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8" name="Rectangle 129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9855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9" name="Freeform 130"/>
            <p:cNvSpPr>
              <a:spLocks/>
            </p:cNvSpPr>
            <p:nvPr/>
          </p:nvSpPr>
          <p:spPr bwMode="auto">
            <a:xfrm flipH="1">
              <a:off x="9762821" y="-780369"/>
              <a:ext cx="100285" cy="4058"/>
            </a:xfrm>
            <a:custGeom>
              <a:avLst/>
              <a:gdLst>
                <a:gd name="T0" fmla="*/ 1034 w 1039"/>
                <a:gd name="T1" fmla="*/ 42 h 42"/>
                <a:gd name="T2" fmla="*/ 5 w 1039"/>
                <a:gd name="T3" fmla="*/ 42 h 42"/>
                <a:gd name="T4" fmla="*/ 2 w 1039"/>
                <a:gd name="T5" fmla="*/ 41 h 42"/>
                <a:gd name="T6" fmla="*/ 0 w 1039"/>
                <a:gd name="T7" fmla="*/ 36 h 42"/>
                <a:gd name="T8" fmla="*/ 0 w 1039"/>
                <a:gd name="T9" fmla="*/ 6 h 42"/>
                <a:gd name="T10" fmla="*/ 2 w 1039"/>
                <a:gd name="T11" fmla="*/ 2 h 42"/>
                <a:gd name="T12" fmla="*/ 5 w 1039"/>
                <a:gd name="T13" fmla="*/ 0 h 42"/>
                <a:gd name="T14" fmla="*/ 1033 w 1039"/>
                <a:gd name="T15" fmla="*/ 0 h 42"/>
                <a:gd name="T16" fmla="*/ 1036 w 1039"/>
                <a:gd name="T17" fmla="*/ 2 h 42"/>
                <a:gd name="T18" fmla="*/ 1037 w 1039"/>
                <a:gd name="T19" fmla="*/ 6 h 42"/>
                <a:gd name="T20" fmla="*/ 1037 w 1039"/>
                <a:gd name="T21" fmla="*/ 36 h 42"/>
                <a:gd name="T22" fmla="*/ 1039 w 1039"/>
                <a:gd name="T23" fmla="*/ 41 h 42"/>
                <a:gd name="T24" fmla="*/ 1034 w 1039"/>
                <a:gd name="T25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39" h="42">
                  <a:moveTo>
                    <a:pt x="1034" y="42"/>
                  </a:moveTo>
                  <a:lnTo>
                    <a:pt x="5" y="42"/>
                  </a:lnTo>
                  <a:lnTo>
                    <a:pt x="2" y="41"/>
                  </a:lnTo>
                  <a:lnTo>
                    <a:pt x="0" y="36"/>
                  </a:lnTo>
                  <a:lnTo>
                    <a:pt x="0" y="6"/>
                  </a:lnTo>
                  <a:lnTo>
                    <a:pt x="2" y="2"/>
                  </a:lnTo>
                  <a:lnTo>
                    <a:pt x="5" y="0"/>
                  </a:lnTo>
                  <a:lnTo>
                    <a:pt x="1033" y="0"/>
                  </a:lnTo>
                  <a:lnTo>
                    <a:pt x="1036" y="2"/>
                  </a:lnTo>
                  <a:lnTo>
                    <a:pt x="1037" y="6"/>
                  </a:lnTo>
                  <a:lnTo>
                    <a:pt x="1037" y="36"/>
                  </a:lnTo>
                  <a:lnTo>
                    <a:pt x="1039" y="41"/>
                  </a:lnTo>
                  <a:lnTo>
                    <a:pt x="1034" y="42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0" y="711591"/>
            <a:ext cx="12200772" cy="6146409"/>
            <a:chOff x="1" y="711592"/>
            <a:chExt cx="12200772" cy="6146409"/>
          </a:xfrm>
        </p:grpSpPr>
        <p:sp>
          <p:nvSpPr>
            <p:cNvPr id="164" name="자유형 163"/>
            <p:cNvSpPr/>
            <p:nvPr/>
          </p:nvSpPr>
          <p:spPr>
            <a:xfrm rot="16200000">
              <a:off x="3027182" y="-2315589"/>
              <a:ext cx="6146409" cy="12200772"/>
            </a:xfrm>
            <a:custGeom>
              <a:avLst/>
              <a:gdLst>
                <a:gd name="connsiteX0" fmla="*/ 6146409 w 6146409"/>
                <a:gd name="connsiteY0" fmla="*/ 2222 h 12200772"/>
                <a:gd name="connsiteX1" fmla="*/ 6065629 w 6146409"/>
                <a:gd name="connsiteY1" fmla="*/ 164558 h 12200772"/>
                <a:gd name="connsiteX2" fmla="*/ 6114959 w 6146409"/>
                <a:gd name="connsiteY2" fmla="*/ 314135 h 12200772"/>
                <a:gd name="connsiteX3" fmla="*/ 6138200 w 6146409"/>
                <a:gd name="connsiteY3" fmla="*/ 323564 h 12200772"/>
                <a:gd name="connsiteX4" fmla="*/ 6146409 w 6146409"/>
                <a:gd name="connsiteY4" fmla="*/ 323564 h 12200772"/>
                <a:gd name="connsiteX5" fmla="*/ 6142304 w 6146409"/>
                <a:gd name="connsiteY5" fmla="*/ 325229 h 12200772"/>
                <a:gd name="connsiteX6" fmla="*/ 6146409 w 6146409"/>
                <a:gd name="connsiteY6" fmla="*/ 326894 h 12200772"/>
                <a:gd name="connsiteX7" fmla="*/ 6138200 w 6146409"/>
                <a:gd name="connsiteY7" fmla="*/ 326894 h 12200772"/>
                <a:gd name="connsiteX8" fmla="*/ 6114958 w 6146409"/>
                <a:gd name="connsiteY8" fmla="*/ 336323 h 12200772"/>
                <a:gd name="connsiteX9" fmla="*/ 6065628 w 6146409"/>
                <a:gd name="connsiteY9" fmla="*/ 485900 h 12200772"/>
                <a:gd name="connsiteX10" fmla="*/ 6114958 w 6146409"/>
                <a:gd name="connsiteY10" fmla="*/ 635477 h 12200772"/>
                <a:gd name="connsiteX11" fmla="*/ 6138200 w 6146409"/>
                <a:gd name="connsiteY11" fmla="*/ 644906 h 12200772"/>
                <a:gd name="connsiteX12" fmla="*/ 6146408 w 6146409"/>
                <a:gd name="connsiteY12" fmla="*/ 644906 h 12200772"/>
                <a:gd name="connsiteX13" fmla="*/ 6142304 w 6146409"/>
                <a:gd name="connsiteY13" fmla="*/ 646571 h 12200772"/>
                <a:gd name="connsiteX14" fmla="*/ 6146409 w 6146409"/>
                <a:gd name="connsiteY14" fmla="*/ 648235 h 12200772"/>
                <a:gd name="connsiteX15" fmla="*/ 6138200 w 6146409"/>
                <a:gd name="connsiteY15" fmla="*/ 648235 h 12200772"/>
                <a:gd name="connsiteX16" fmla="*/ 6114958 w 6146409"/>
                <a:gd name="connsiteY16" fmla="*/ 657664 h 12200772"/>
                <a:gd name="connsiteX17" fmla="*/ 6065628 w 6146409"/>
                <a:gd name="connsiteY17" fmla="*/ 807242 h 12200772"/>
                <a:gd name="connsiteX18" fmla="*/ 6114958 w 6146409"/>
                <a:gd name="connsiteY18" fmla="*/ 956818 h 12200772"/>
                <a:gd name="connsiteX19" fmla="*/ 6138200 w 6146409"/>
                <a:gd name="connsiteY19" fmla="*/ 966247 h 12200772"/>
                <a:gd name="connsiteX20" fmla="*/ 6146408 w 6146409"/>
                <a:gd name="connsiteY20" fmla="*/ 966247 h 12200772"/>
                <a:gd name="connsiteX21" fmla="*/ 6142304 w 6146409"/>
                <a:gd name="connsiteY21" fmla="*/ 967912 h 12200772"/>
                <a:gd name="connsiteX22" fmla="*/ 6146408 w 6146409"/>
                <a:gd name="connsiteY22" fmla="*/ 969577 h 12200772"/>
                <a:gd name="connsiteX23" fmla="*/ 6138200 w 6146409"/>
                <a:gd name="connsiteY23" fmla="*/ 969577 h 12200772"/>
                <a:gd name="connsiteX24" fmla="*/ 6114958 w 6146409"/>
                <a:gd name="connsiteY24" fmla="*/ 979006 h 12200772"/>
                <a:gd name="connsiteX25" fmla="*/ 6065628 w 6146409"/>
                <a:gd name="connsiteY25" fmla="*/ 1128583 h 12200772"/>
                <a:gd name="connsiteX26" fmla="*/ 6114958 w 6146409"/>
                <a:gd name="connsiteY26" fmla="*/ 1278160 h 12200772"/>
                <a:gd name="connsiteX27" fmla="*/ 6138200 w 6146409"/>
                <a:gd name="connsiteY27" fmla="*/ 1287589 h 12200772"/>
                <a:gd name="connsiteX28" fmla="*/ 6146408 w 6146409"/>
                <a:gd name="connsiteY28" fmla="*/ 1287589 h 12200772"/>
                <a:gd name="connsiteX29" fmla="*/ 6142304 w 6146409"/>
                <a:gd name="connsiteY29" fmla="*/ 1289254 h 12200772"/>
                <a:gd name="connsiteX30" fmla="*/ 6146408 w 6146409"/>
                <a:gd name="connsiteY30" fmla="*/ 1290919 h 12200772"/>
                <a:gd name="connsiteX31" fmla="*/ 6138199 w 6146409"/>
                <a:gd name="connsiteY31" fmla="*/ 1290919 h 12200772"/>
                <a:gd name="connsiteX32" fmla="*/ 6114958 w 6146409"/>
                <a:gd name="connsiteY32" fmla="*/ 1300348 h 12200772"/>
                <a:gd name="connsiteX33" fmla="*/ 6065628 w 6146409"/>
                <a:gd name="connsiteY33" fmla="*/ 1449925 h 12200772"/>
                <a:gd name="connsiteX34" fmla="*/ 6114958 w 6146409"/>
                <a:gd name="connsiteY34" fmla="*/ 1599502 h 12200772"/>
                <a:gd name="connsiteX35" fmla="*/ 6138199 w 6146409"/>
                <a:gd name="connsiteY35" fmla="*/ 1608931 h 12200772"/>
                <a:gd name="connsiteX36" fmla="*/ 6146408 w 6146409"/>
                <a:gd name="connsiteY36" fmla="*/ 1608931 h 12200772"/>
                <a:gd name="connsiteX37" fmla="*/ 6142304 w 6146409"/>
                <a:gd name="connsiteY37" fmla="*/ 1610596 h 12200772"/>
                <a:gd name="connsiteX38" fmla="*/ 6146408 w 6146409"/>
                <a:gd name="connsiteY38" fmla="*/ 1612261 h 12200772"/>
                <a:gd name="connsiteX39" fmla="*/ 6138199 w 6146409"/>
                <a:gd name="connsiteY39" fmla="*/ 1612261 h 12200772"/>
                <a:gd name="connsiteX40" fmla="*/ 6114958 w 6146409"/>
                <a:gd name="connsiteY40" fmla="*/ 1621690 h 12200772"/>
                <a:gd name="connsiteX41" fmla="*/ 6065628 w 6146409"/>
                <a:gd name="connsiteY41" fmla="*/ 1771267 h 12200772"/>
                <a:gd name="connsiteX42" fmla="*/ 6114958 w 6146409"/>
                <a:gd name="connsiteY42" fmla="*/ 1920843 h 12200772"/>
                <a:gd name="connsiteX43" fmla="*/ 6138199 w 6146409"/>
                <a:gd name="connsiteY43" fmla="*/ 1930273 h 12200772"/>
                <a:gd name="connsiteX44" fmla="*/ 6146408 w 6146409"/>
                <a:gd name="connsiteY44" fmla="*/ 1930273 h 12200772"/>
                <a:gd name="connsiteX45" fmla="*/ 6142303 w 6146409"/>
                <a:gd name="connsiteY45" fmla="*/ 1931938 h 12200772"/>
                <a:gd name="connsiteX46" fmla="*/ 6146408 w 6146409"/>
                <a:gd name="connsiteY46" fmla="*/ 1933603 h 12200772"/>
                <a:gd name="connsiteX47" fmla="*/ 6138199 w 6146409"/>
                <a:gd name="connsiteY47" fmla="*/ 1933603 h 12200772"/>
                <a:gd name="connsiteX48" fmla="*/ 6114957 w 6146409"/>
                <a:gd name="connsiteY48" fmla="*/ 1943032 h 12200772"/>
                <a:gd name="connsiteX49" fmla="*/ 6065627 w 6146409"/>
                <a:gd name="connsiteY49" fmla="*/ 2092608 h 12200772"/>
                <a:gd name="connsiteX50" fmla="*/ 6114957 w 6146409"/>
                <a:gd name="connsiteY50" fmla="*/ 2242185 h 12200772"/>
                <a:gd name="connsiteX51" fmla="*/ 6138199 w 6146409"/>
                <a:gd name="connsiteY51" fmla="*/ 2251614 h 12200772"/>
                <a:gd name="connsiteX52" fmla="*/ 6146407 w 6146409"/>
                <a:gd name="connsiteY52" fmla="*/ 2251614 h 12200772"/>
                <a:gd name="connsiteX53" fmla="*/ 6142303 w 6146409"/>
                <a:gd name="connsiteY53" fmla="*/ 2253279 h 12200772"/>
                <a:gd name="connsiteX54" fmla="*/ 6146408 w 6146409"/>
                <a:gd name="connsiteY54" fmla="*/ 2254944 h 12200772"/>
                <a:gd name="connsiteX55" fmla="*/ 6138199 w 6146409"/>
                <a:gd name="connsiteY55" fmla="*/ 2254944 h 12200772"/>
                <a:gd name="connsiteX56" fmla="*/ 6114957 w 6146409"/>
                <a:gd name="connsiteY56" fmla="*/ 2264374 h 12200772"/>
                <a:gd name="connsiteX57" fmla="*/ 6065627 w 6146409"/>
                <a:gd name="connsiteY57" fmla="*/ 2413950 h 12200772"/>
                <a:gd name="connsiteX58" fmla="*/ 6114957 w 6146409"/>
                <a:gd name="connsiteY58" fmla="*/ 2563526 h 12200772"/>
                <a:gd name="connsiteX59" fmla="*/ 6138199 w 6146409"/>
                <a:gd name="connsiteY59" fmla="*/ 2572956 h 12200772"/>
                <a:gd name="connsiteX60" fmla="*/ 6146407 w 6146409"/>
                <a:gd name="connsiteY60" fmla="*/ 2572956 h 12200772"/>
                <a:gd name="connsiteX61" fmla="*/ 6142303 w 6146409"/>
                <a:gd name="connsiteY61" fmla="*/ 2574620 h 12200772"/>
                <a:gd name="connsiteX62" fmla="*/ 6146407 w 6146409"/>
                <a:gd name="connsiteY62" fmla="*/ 2576286 h 12200772"/>
                <a:gd name="connsiteX63" fmla="*/ 6138199 w 6146409"/>
                <a:gd name="connsiteY63" fmla="*/ 2576286 h 12200772"/>
                <a:gd name="connsiteX64" fmla="*/ 6114957 w 6146409"/>
                <a:gd name="connsiteY64" fmla="*/ 2585714 h 12200772"/>
                <a:gd name="connsiteX65" fmla="*/ 6065627 w 6146409"/>
                <a:gd name="connsiteY65" fmla="*/ 2735292 h 12200772"/>
                <a:gd name="connsiteX66" fmla="*/ 6114957 w 6146409"/>
                <a:gd name="connsiteY66" fmla="*/ 2884868 h 12200772"/>
                <a:gd name="connsiteX67" fmla="*/ 6138199 w 6146409"/>
                <a:gd name="connsiteY67" fmla="*/ 2894298 h 12200772"/>
                <a:gd name="connsiteX68" fmla="*/ 6146407 w 6146409"/>
                <a:gd name="connsiteY68" fmla="*/ 2894298 h 12200772"/>
                <a:gd name="connsiteX69" fmla="*/ 6142303 w 6146409"/>
                <a:gd name="connsiteY69" fmla="*/ 2895963 h 12200772"/>
                <a:gd name="connsiteX70" fmla="*/ 6146407 w 6146409"/>
                <a:gd name="connsiteY70" fmla="*/ 2897627 h 12200772"/>
                <a:gd name="connsiteX71" fmla="*/ 6138199 w 6146409"/>
                <a:gd name="connsiteY71" fmla="*/ 2897627 h 12200772"/>
                <a:gd name="connsiteX72" fmla="*/ 6114957 w 6146409"/>
                <a:gd name="connsiteY72" fmla="*/ 2907056 h 12200772"/>
                <a:gd name="connsiteX73" fmla="*/ 6065627 w 6146409"/>
                <a:gd name="connsiteY73" fmla="*/ 3056633 h 12200772"/>
                <a:gd name="connsiteX74" fmla="*/ 6114957 w 6146409"/>
                <a:gd name="connsiteY74" fmla="*/ 3206209 h 12200772"/>
                <a:gd name="connsiteX75" fmla="*/ 6138199 w 6146409"/>
                <a:gd name="connsiteY75" fmla="*/ 3215638 h 12200772"/>
                <a:gd name="connsiteX76" fmla="*/ 6146407 w 6146409"/>
                <a:gd name="connsiteY76" fmla="*/ 3215638 h 12200772"/>
                <a:gd name="connsiteX77" fmla="*/ 6142303 w 6146409"/>
                <a:gd name="connsiteY77" fmla="*/ 3217303 h 12200772"/>
                <a:gd name="connsiteX78" fmla="*/ 6146407 w 6146409"/>
                <a:gd name="connsiteY78" fmla="*/ 3218969 h 12200772"/>
                <a:gd name="connsiteX79" fmla="*/ 6138198 w 6146409"/>
                <a:gd name="connsiteY79" fmla="*/ 3218969 h 12200772"/>
                <a:gd name="connsiteX80" fmla="*/ 6114956 w 6146409"/>
                <a:gd name="connsiteY80" fmla="*/ 3228397 h 12200772"/>
                <a:gd name="connsiteX81" fmla="*/ 6065626 w 6146409"/>
                <a:gd name="connsiteY81" fmla="*/ 3377975 h 12200772"/>
                <a:gd name="connsiteX82" fmla="*/ 6114956 w 6146409"/>
                <a:gd name="connsiteY82" fmla="*/ 3527551 h 12200772"/>
                <a:gd name="connsiteX83" fmla="*/ 6138198 w 6146409"/>
                <a:gd name="connsiteY83" fmla="*/ 3536980 h 12200772"/>
                <a:gd name="connsiteX84" fmla="*/ 6146407 w 6146409"/>
                <a:gd name="connsiteY84" fmla="*/ 3536980 h 12200772"/>
                <a:gd name="connsiteX85" fmla="*/ 6142303 w 6146409"/>
                <a:gd name="connsiteY85" fmla="*/ 3538645 h 12200772"/>
                <a:gd name="connsiteX86" fmla="*/ 6146407 w 6146409"/>
                <a:gd name="connsiteY86" fmla="*/ 3540310 h 12200772"/>
                <a:gd name="connsiteX87" fmla="*/ 6138198 w 6146409"/>
                <a:gd name="connsiteY87" fmla="*/ 3540310 h 12200772"/>
                <a:gd name="connsiteX88" fmla="*/ 6114956 w 6146409"/>
                <a:gd name="connsiteY88" fmla="*/ 3549739 h 12200772"/>
                <a:gd name="connsiteX89" fmla="*/ 6065626 w 6146409"/>
                <a:gd name="connsiteY89" fmla="*/ 3699316 h 12200772"/>
                <a:gd name="connsiteX90" fmla="*/ 6114956 w 6146409"/>
                <a:gd name="connsiteY90" fmla="*/ 3848893 h 12200772"/>
                <a:gd name="connsiteX91" fmla="*/ 6138198 w 6146409"/>
                <a:gd name="connsiteY91" fmla="*/ 3858322 h 12200772"/>
                <a:gd name="connsiteX92" fmla="*/ 6146406 w 6146409"/>
                <a:gd name="connsiteY92" fmla="*/ 3858322 h 12200772"/>
                <a:gd name="connsiteX93" fmla="*/ 6142302 w 6146409"/>
                <a:gd name="connsiteY93" fmla="*/ 3859987 h 12200772"/>
                <a:gd name="connsiteX94" fmla="*/ 6146407 w 6146409"/>
                <a:gd name="connsiteY94" fmla="*/ 3861652 h 12200772"/>
                <a:gd name="connsiteX95" fmla="*/ 6138198 w 6146409"/>
                <a:gd name="connsiteY95" fmla="*/ 3861652 h 12200772"/>
                <a:gd name="connsiteX96" fmla="*/ 6114956 w 6146409"/>
                <a:gd name="connsiteY96" fmla="*/ 3871081 h 12200772"/>
                <a:gd name="connsiteX97" fmla="*/ 6065626 w 6146409"/>
                <a:gd name="connsiteY97" fmla="*/ 4020658 h 12200772"/>
                <a:gd name="connsiteX98" fmla="*/ 6114956 w 6146409"/>
                <a:gd name="connsiteY98" fmla="*/ 4170234 h 12200772"/>
                <a:gd name="connsiteX99" fmla="*/ 6138198 w 6146409"/>
                <a:gd name="connsiteY99" fmla="*/ 4179664 h 12200772"/>
                <a:gd name="connsiteX100" fmla="*/ 6146406 w 6146409"/>
                <a:gd name="connsiteY100" fmla="*/ 4179664 h 12200772"/>
                <a:gd name="connsiteX101" fmla="*/ 6142302 w 6146409"/>
                <a:gd name="connsiteY101" fmla="*/ 4181329 h 12200772"/>
                <a:gd name="connsiteX102" fmla="*/ 6146406 w 6146409"/>
                <a:gd name="connsiteY102" fmla="*/ 4182993 h 12200772"/>
                <a:gd name="connsiteX103" fmla="*/ 6138198 w 6146409"/>
                <a:gd name="connsiteY103" fmla="*/ 4182993 h 12200772"/>
                <a:gd name="connsiteX104" fmla="*/ 6114956 w 6146409"/>
                <a:gd name="connsiteY104" fmla="*/ 4192423 h 12200772"/>
                <a:gd name="connsiteX105" fmla="*/ 6065626 w 6146409"/>
                <a:gd name="connsiteY105" fmla="*/ 4342000 h 12200772"/>
                <a:gd name="connsiteX106" fmla="*/ 6114956 w 6146409"/>
                <a:gd name="connsiteY106" fmla="*/ 4491576 h 12200772"/>
                <a:gd name="connsiteX107" fmla="*/ 6138198 w 6146409"/>
                <a:gd name="connsiteY107" fmla="*/ 4501005 h 12200772"/>
                <a:gd name="connsiteX108" fmla="*/ 6146406 w 6146409"/>
                <a:gd name="connsiteY108" fmla="*/ 4501005 h 12200772"/>
                <a:gd name="connsiteX109" fmla="*/ 6142302 w 6146409"/>
                <a:gd name="connsiteY109" fmla="*/ 4502670 h 12200772"/>
                <a:gd name="connsiteX110" fmla="*/ 6146406 w 6146409"/>
                <a:gd name="connsiteY110" fmla="*/ 4504335 h 12200772"/>
                <a:gd name="connsiteX111" fmla="*/ 6138198 w 6146409"/>
                <a:gd name="connsiteY111" fmla="*/ 4504335 h 12200772"/>
                <a:gd name="connsiteX112" fmla="*/ 6114956 w 6146409"/>
                <a:gd name="connsiteY112" fmla="*/ 4513765 h 12200772"/>
                <a:gd name="connsiteX113" fmla="*/ 6065626 w 6146409"/>
                <a:gd name="connsiteY113" fmla="*/ 4663342 h 12200772"/>
                <a:gd name="connsiteX114" fmla="*/ 6114956 w 6146409"/>
                <a:gd name="connsiteY114" fmla="*/ 4812918 h 12200772"/>
                <a:gd name="connsiteX115" fmla="*/ 6138197 w 6146409"/>
                <a:gd name="connsiteY115" fmla="*/ 4822348 h 12200772"/>
                <a:gd name="connsiteX116" fmla="*/ 6146406 w 6146409"/>
                <a:gd name="connsiteY116" fmla="*/ 4822348 h 12200772"/>
                <a:gd name="connsiteX117" fmla="*/ 6142302 w 6146409"/>
                <a:gd name="connsiteY117" fmla="*/ 4824012 h 12200772"/>
                <a:gd name="connsiteX118" fmla="*/ 6146406 w 6146409"/>
                <a:gd name="connsiteY118" fmla="*/ 4825677 h 12200772"/>
                <a:gd name="connsiteX119" fmla="*/ 6138197 w 6146409"/>
                <a:gd name="connsiteY119" fmla="*/ 4825677 h 12200772"/>
                <a:gd name="connsiteX120" fmla="*/ 6114955 w 6146409"/>
                <a:gd name="connsiteY120" fmla="*/ 4835106 h 12200772"/>
                <a:gd name="connsiteX121" fmla="*/ 6065625 w 6146409"/>
                <a:gd name="connsiteY121" fmla="*/ 4984683 h 12200772"/>
                <a:gd name="connsiteX122" fmla="*/ 6114955 w 6146409"/>
                <a:gd name="connsiteY122" fmla="*/ 5134260 h 12200772"/>
                <a:gd name="connsiteX123" fmla="*/ 6138197 w 6146409"/>
                <a:gd name="connsiteY123" fmla="*/ 5143689 h 12200772"/>
                <a:gd name="connsiteX124" fmla="*/ 6146405 w 6146409"/>
                <a:gd name="connsiteY124" fmla="*/ 5143689 h 12200772"/>
                <a:gd name="connsiteX125" fmla="*/ 6142301 w 6146409"/>
                <a:gd name="connsiteY125" fmla="*/ 5145354 h 12200772"/>
                <a:gd name="connsiteX126" fmla="*/ 6146406 w 6146409"/>
                <a:gd name="connsiteY126" fmla="*/ 5147018 h 12200772"/>
                <a:gd name="connsiteX127" fmla="*/ 6138197 w 6146409"/>
                <a:gd name="connsiteY127" fmla="*/ 5147018 h 12200772"/>
                <a:gd name="connsiteX128" fmla="*/ 6114955 w 6146409"/>
                <a:gd name="connsiteY128" fmla="*/ 5156448 h 12200772"/>
                <a:gd name="connsiteX129" fmla="*/ 6065625 w 6146409"/>
                <a:gd name="connsiteY129" fmla="*/ 5306025 h 12200772"/>
                <a:gd name="connsiteX130" fmla="*/ 6114955 w 6146409"/>
                <a:gd name="connsiteY130" fmla="*/ 5455601 h 12200772"/>
                <a:gd name="connsiteX131" fmla="*/ 6138197 w 6146409"/>
                <a:gd name="connsiteY131" fmla="*/ 5465031 h 12200772"/>
                <a:gd name="connsiteX132" fmla="*/ 6146405 w 6146409"/>
                <a:gd name="connsiteY132" fmla="*/ 5465031 h 12200772"/>
                <a:gd name="connsiteX133" fmla="*/ 6142301 w 6146409"/>
                <a:gd name="connsiteY133" fmla="*/ 5466695 h 12200772"/>
                <a:gd name="connsiteX134" fmla="*/ 6146405 w 6146409"/>
                <a:gd name="connsiteY134" fmla="*/ 5468361 h 12200772"/>
                <a:gd name="connsiteX135" fmla="*/ 6138197 w 6146409"/>
                <a:gd name="connsiteY135" fmla="*/ 5468361 h 12200772"/>
                <a:gd name="connsiteX136" fmla="*/ 6114955 w 6146409"/>
                <a:gd name="connsiteY136" fmla="*/ 5477790 h 12200772"/>
                <a:gd name="connsiteX137" fmla="*/ 6065625 w 6146409"/>
                <a:gd name="connsiteY137" fmla="*/ 5627367 h 12200772"/>
                <a:gd name="connsiteX138" fmla="*/ 6114955 w 6146409"/>
                <a:gd name="connsiteY138" fmla="*/ 5776943 h 12200772"/>
                <a:gd name="connsiteX139" fmla="*/ 6138197 w 6146409"/>
                <a:gd name="connsiteY139" fmla="*/ 5786373 h 12200772"/>
                <a:gd name="connsiteX140" fmla="*/ 6146405 w 6146409"/>
                <a:gd name="connsiteY140" fmla="*/ 5786373 h 12200772"/>
                <a:gd name="connsiteX141" fmla="*/ 6142301 w 6146409"/>
                <a:gd name="connsiteY141" fmla="*/ 5788037 h 12200772"/>
                <a:gd name="connsiteX142" fmla="*/ 6146405 w 6146409"/>
                <a:gd name="connsiteY142" fmla="*/ 5789702 h 12200772"/>
                <a:gd name="connsiteX143" fmla="*/ 6138197 w 6146409"/>
                <a:gd name="connsiteY143" fmla="*/ 5789702 h 12200772"/>
                <a:gd name="connsiteX144" fmla="*/ 6114955 w 6146409"/>
                <a:gd name="connsiteY144" fmla="*/ 5799131 h 12200772"/>
                <a:gd name="connsiteX145" fmla="*/ 6065625 w 6146409"/>
                <a:gd name="connsiteY145" fmla="*/ 5948709 h 12200772"/>
                <a:gd name="connsiteX146" fmla="*/ 6089279 w 6146409"/>
                <a:gd name="connsiteY146" fmla="*/ 6063492 h 12200772"/>
                <a:gd name="connsiteX147" fmla="*/ 6110280 w 6146409"/>
                <a:gd name="connsiteY147" fmla="*/ 6091951 h 12200772"/>
                <a:gd name="connsiteX148" fmla="*/ 6146409 w 6146409"/>
                <a:gd name="connsiteY148" fmla="*/ 6091951 h 12200772"/>
                <a:gd name="connsiteX149" fmla="*/ 6122875 w 6146409"/>
                <a:gd name="connsiteY149" fmla="*/ 6101498 h 12200772"/>
                <a:gd name="connsiteX150" fmla="*/ 6146405 w 6146409"/>
                <a:gd name="connsiteY150" fmla="*/ 6111044 h 12200772"/>
                <a:gd name="connsiteX151" fmla="*/ 6110284 w 6146409"/>
                <a:gd name="connsiteY151" fmla="*/ 6111044 h 12200772"/>
                <a:gd name="connsiteX152" fmla="*/ 6089282 w 6146409"/>
                <a:gd name="connsiteY152" fmla="*/ 6139503 h 12200772"/>
                <a:gd name="connsiteX153" fmla="*/ 6065629 w 6146409"/>
                <a:gd name="connsiteY153" fmla="*/ 6254286 h 12200772"/>
                <a:gd name="connsiteX154" fmla="*/ 6114959 w 6146409"/>
                <a:gd name="connsiteY154" fmla="*/ 6403863 h 12200772"/>
                <a:gd name="connsiteX155" fmla="*/ 6138200 w 6146409"/>
                <a:gd name="connsiteY155" fmla="*/ 6413292 h 12200772"/>
                <a:gd name="connsiteX156" fmla="*/ 6146409 w 6146409"/>
                <a:gd name="connsiteY156" fmla="*/ 6413292 h 12200772"/>
                <a:gd name="connsiteX157" fmla="*/ 6142304 w 6146409"/>
                <a:gd name="connsiteY157" fmla="*/ 6414957 h 12200772"/>
                <a:gd name="connsiteX158" fmla="*/ 6146409 w 6146409"/>
                <a:gd name="connsiteY158" fmla="*/ 6416622 h 12200772"/>
                <a:gd name="connsiteX159" fmla="*/ 6138200 w 6146409"/>
                <a:gd name="connsiteY159" fmla="*/ 6416622 h 12200772"/>
                <a:gd name="connsiteX160" fmla="*/ 6114958 w 6146409"/>
                <a:gd name="connsiteY160" fmla="*/ 6426051 h 12200772"/>
                <a:gd name="connsiteX161" fmla="*/ 6065628 w 6146409"/>
                <a:gd name="connsiteY161" fmla="*/ 6575628 h 12200772"/>
                <a:gd name="connsiteX162" fmla="*/ 6114958 w 6146409"/>
                <a:gd name="connsiteY162" fmla="*/ 6725204 h 12200772"/>
                <a:gd name="connsiteX163" fmla="*/ 6138200 w 6146409"/>
                <a:gd name="connsiteY163" fmla="*/ 6734633 h 12200772"/>
                <a:gd name="connsiteX164" fmla="*/ 6146408 w 6146409"/>
                <a:gd name="connsiteY164" fmla="*/ 6734633 h 12200772"/>
                <a:gd name="connsiteX165" fmla="*/ 6142304 w 6146409"/>
                <a:gd name="connsiteY165" fmla="*/ 6736299 h 12200772"/>
                <a:gd name="connsiteX166" fmla="*/ 6146409 w 6146409"/>
                <a:gd name="connsiteY166" fmla="*/ 6737963 h 12200772"/>
                <a:gd name="connsiteX167" fmla="*/ 6138200 w 6146409"/>
                <a:gd name="connsiteY167" fmla="*/ 6737963 h 12200772"/>
                <a:gd name="connsiteX168" fmla="*/ 6114958 w 6146409"/>
                <a:gd name="connsiteY168" fmla="*/ 6747392 h 12200772"/>
                <a:gd name="connsiteX169" fmla="*/ 6065628 w 6146409"/>
                <a:gd name="connsiteY169" fmla="*/ 6896970 h 12200772"/>
                <a:gd name="connsiteX170" fmla="*/ 6114958 w 6146409"/>
                <a:gd name="connsiteY170" fmla="*/ 7046546 h 12200772"/>
                <a:gd name="connsiteX171" fmla="*/ 6138200 w 6146409"/>
                <a:gd name="connsiteY171" fmla="*/ 7055975 h 12200772"/>
                <a:gd name="connsiteX172" fmla="*/ 6146408 w 6146409"/>
                <a:gd name="connsiteY172" fmla="*/ 7055975 h 12200772"/>
                <a:gd name="connsiteX173" fmla="*/ 6142304 w 6146409"/>
                <a:gd name="connsiteY173" fmla="*/ 7057640 h 12200772"/>
                <a:gd name="connsiteX174" fmla="*/ 6146408 w 6146409"/>
                <a:gd name="connsiteY174" fmla="*/ 7059305 h 12200772"/>
                <a:gd name="connsiteX175" fmla="*/ 6138200 w 6146409"/>
                <a:gd name="connsiteY175" fmla="*/ 7059305 h 12200772"/>
                <a:gd name="connsiteX176" fmla="*/ 6114958 w 6146409"/>
                <a:gd name="connsiteY176" fmla="*/ 7068734 h 12200772"/>
                <a:gd name="connsiteX177" fmla="*/ 6065628 w 6146409"/>
                <a:gd name="connsiteY177" fmla="*/ 7218311 h 12200772"/>
                <a:gd name="connsiteX178" fmla="*/ 6114958 w 6146409"/>
                <a:gd name="connsiteY178" fmla="*/ 7367888 h 12200772"/>
                <a:gd name="connsiteX179" fmla="*/ 6138200 w 6146409"/>
                <a:gd name="connsiteY179" fmla="*/ 7377317 h 12200772"/>
                <a:gd name="connsiteX180" fmla="*/ 6146408 w 6146409"/>
                <a:gd name="connsiteY180" fmla="*/ 7377317 h 12200772"/>
                <a:gd name="connsiteX181" fmla="*/ 6142304 w 6146409"/>
                <a:gd name="connsiteY181" fmla="*/ 7378982 h 12200772"/>
                <a:gd name="connsiteX182" fmla="*/ 6146408 w 6146409"/>
                <a:gd name="connsiteY182" fmla="*/ 7380647 h 12200772"/>
                <a:gd name="connsiteX183" fmla="*/ 6138199 w 6146409"/>
                <a:gd name="connsiteY183" fmla="*/ 7380647 h 12200772"/>
                <a:gd name="connsiteX184" fmla="*/ 6114958 w 6146409"/>
                <a:gd name="connsiteY184" fmla="*/ 7390076 h 12200772"/>
                <a:gd name="connsiteX185" fmla="*/ 6065628 w 6146409"/>
                <a:gd name="connsiteY185" fmla="*/ 7539653 h 12200772"/>
                <a:gd name="connsiteX186" fmla="*/ 6114958 w 6146409"/>
                <a:gd name="connsiteY186" fmla="*/ 7689230 h 12200772"/>
                <a:gd name="connsiteX187" fmla="*/ 6138199 w 6146409"/>
                <a:gd name="connsiteY187" fmla="*/ 7698659 h 12200772"/>
                <a:gd name="connsiteX188" fmla="*/ 6146408 w 6146409"/>
                <a:gd name="connsiteY188" fmla="*/ 7698659 h 12200772"/>
                <a:gd name="connsiteX189" fmla="*/ 6142304 w 6146409"/>
                <a:gd name="connsiteY189" fmla="*/ 7700324 h 12200772"/>
                <a:gd name="connsiteX190" fmla="*/ 6146408 w 6146409"/>
                <a:gd name="connsiteY190" fmla="*/ 7701989 h 12200772"/>
                <a:gd name="connsiteX191" fmla="*/ 6138199 w 6146409"/>
                <a:gd name="connsiteY191" fmla="*/ 7701989 h 12200772"/>
                <a:gd name="connsiteX192" fmla="*/ 6114958 w 6146409"/>
                <a:gd name="connsiteY192" fmla="*/ 7711418 h 12200772"/>
                <a:gd name="connsiteX193" fmla="*/ 6065628 w 6146409"/>
                <a:gd name="connsiteY193" fmla="*/ 7860994 h 12200772"/>
                <a:gd name="connsiteX194" fmla="*/ 6114958 w 6146409"/>
                <a:gd name="connsiteY194" fmla="*/ 8010571 h 12200772"/>
                <a:gd name="connsiteX195" fmla="*/ 6138199 w 6146409"/>
                <a:gd name="connsiteY195" fmla="*/ 8020001 h 12200772"/>
                <a:gd name="connsiteX196" fmla="*/ 6146408 w 6146409"/>
                <a:gd name="connsiteY196" fmla="*/ 8020001 h 12200772"/>
                <a:gd name="connsiteX197" fmla="*/ 6142303 w 6146409"/>
                <a:gd name="connsiteY197" fmla="*/ 8021666 h 12200772"/>
                <a:gd name="connsiteX198" fmla="*/ 6146408 w 6146409"/>
                <a:gd name="connsiteY198" fmla="*/ 8023331 h 12200772"/>
                <a:gd name="connsiteX199" fmla="*/ 6138199 w 6146409"/>
                <a:gd name="connsiteY199" fmla="*/ 8023331 h 12200772"/>
                <a:gd name="connsiteX200" fmla="*/ 6114957 w 6146409"/>
                <a:gd name="connsiteY200" fmla="*/ 8032759 h 12200772"/>
                <a:gd name="connsiteX201" fmla="*/ 6065627 w 6146409"/>
                <a:gd name="connsiteY201" fmla="*/ 8182336 h 12200772"/>
                <a:gd name="connsiteX202" fmla="*/ 6114957 w 6146409"/>
                <a:gd name="connsiteY202" fmla="*/ 8331913 h 12200772"/>
                <a:gd name="connsiteX203" fmla="*/ 6138199 w 6146409"/>
                <a:gd name="connsiteY203" fmla="*/ 8341342 h 12200772"/>
                <a:gd name="connsiteX204" fmla="*/ 6146407 w 6146409"/>
                <a:gd name="connsiteY204" fmla="*/ 8341342 h 12200772"/>
                <a:gd name="connsiteX205" fmla="*/ 6142303 w 6146409"/>
                <a:gd name="connsiteY205" fmla="*/ 8343007 h 12200772"/>
                <a:gd name="connsiteX206" fmla="*/ 6146408 w 6146409"/>
                <a:gd name="connsiteY206" fmla="*/ 8344672 h 12200772"/>
                <a:gd name="connsiteX207" fmla="*/ 6138199 w 6146409"/>
                <a:gd name="connsiteY207" fmla="*/ 8344672 h 12200772"/>
                <a:gd name="connsiteX208" fmla="*/ 6114957 w 6146409"/>
                <a:gd name="connsiteY208" fmla="*/ 8354101 h 12200772"/>
                <a:gd name="connsiteX209" fmla="*/ 6065627 w 6146409"/>
                <a:gd name="connsiteY209" fmla="*/ 8503678 h 12200772"/>
                <a:gd name="connsiteX210" fmla="*/ 6114957 w 6146409"/>
                <a:gd name="connsiteY210" fmla="*/ 8653254 h 12200772"/>
                <a:gd name="connsiteX211" fmla="*/ 6138199 w 6146409"/>
                <a:gd name="connsiteY211" fmla="*/ 8662684 h 12200772"/>
                <a:gd name="connsiteX212" fmla="*/ 6146407 w 6146409"/>
                <a:gd name="connsiteY212" fmla="*/ 8662684 h 12200772"/>
                <a:gd name="connsiteX213" fmla="*/ 6142303 w 6146409"/>
                <a:gd name="connsiteY213" fmla="*/ 8664348 h 12200772"/>
                <a:gd name="connsiteX214" fmla="*/ 6146407 w 6146409"/>
                <a:gd name="connsiteY214" fmla="*/ 8666014 h 12200772"/>
                <a:gd name="connsiteX215" fmla="*/ 6138199 w 6146409"/>
                <a:gd name="connsiteY215" fmla="*/ 8666014 h 12200772"/>
                <a:gd name="connsiteX216" fmla="*/ 6114957 w 6146409"/>
                <a:gd name="connsiteY216" fmla="*/ 8675442 h 12200772"/>
                <a:gd name="connsiteX217" fmla="*/ 6065627 w 6146409"/>
                <a:gd name="connsiteY217" fmla="*/ 8825020 h 12200772"/>
                <a:gd name="connsiteX218" fmla="*/ 6114957 w 6146409"/>
                <a:gd name="connsiteY218" fmla="*/ 8974596 h 12200772"/>
                <a:gd name="connsiteX219" fmla="*/ 6138199 w 6146409"/>
                <a:gd name="connsiteY219" fmla="*/ 8984026 h 12200772"/>
                <a:gd name="connsiteX220" fmla="*/ 6146407 w 6146409"/>
                <a:gd name="connsiteY220" fmla="*/ 8984026 h 12200772"/>
                <a:gd name="connsiteX221" fmla="*/ 6142303 w 6146409"/>
                <a:gd name="connsiteY221" fmla="*/ 8985690 h 12200772"/>
                <a:gd name="connsiteX222" fmla="*/ 6146407 w 6146409"/>
                <a:gd name="connsiteY222" fmla="*/ 8987354 h 12200772"/>
                <a:gd name="connsiteX223" fmla="*/ 6138199 w 6146409"/>
                <a:gd name="connsiteY223" fmla="*/ 8987354 h 12200772"/>
                <a:gd name="connsiteX224" fmla="*/ 6114957 w 6146409"/>
                <a:gd name="connsiteY224" fmla="*/ 8996784 h 12200772"/>
                <a:gd name="connsiteX225" fmla="*/ 6065627 w 6146409"/>
                <a:gd name="connsiteY225" fmla="*/ 9146360 h 12200772"/>
                <a:gd name="connsiteX226" fmla="*/ 6114957 w 6146409"/>
                <a:gd name="connsiteY226" fmla="*/ 9295936 h 12200772"/>
                <a:gd name="connsiteX227" fmla="*/ 6138199 w 6146409"/>
                <a:gd name="connsiteY227" fmla="*/ 9305366 h 12200772"/>
                <a:gd name="connsiteX228" fmla="*/ 6146407 w 6146409"/>
                <a:gd name="connsiteY228" fmla="*/ 9305366 h 12200772"/>
                <a:gd name="connsiteX229" fmla="*/ 6142303 w 6146409"/>
                <a:gd name="connsiteY229" fmla="*/ 9307030 h 12200772"/>
                <a:gd name="connsiteX230" fmla="*/ 6146407 w 6146409"/>
                <a:gd name="connsiteY230" fmla="*/ 9308696 h 12200772"/>
                <a:gd name="connsiteX231" fmla="*/ 6138198 w 6146409"/>
                <a:gd name="connsiteY231" fmla="*/ 9308696 h 12200772"/>
                <a:gd name="connsiteX232" fmla="*/ 6114956 w 6146409"/>
                <a:gd name="connsiteY232" fmla="*/ 9318126 h 12200772"/>
                <a:gd name="connsiteX233" fmla="*/ 6065626 w 6146409"/>
                <a:gd name="connsiteY233" fmla="*/ 9467702 h 12200772"/>
                <a:gd name="connsiteX234" fmla="*/ 6114956 w 6146409"/>
                <a:gd name="connsiteY234" fmla="*/ 9617278 h 12200772"/>
                <a:gd name="connsiteX235" fmla="*/ 6138198 w 6146409"/>
                <a:gd name="connsiteY235" fmla="*/ 9626708 h 12200772"/>
                <a:gd name="connsiteX236" fmla="*/ 6146407 w 6146409"/>
                <a:gd name="connsiteY236" fmla="*/ 9626708 h 12200772"/>
                <a:gd name="connsiteX237" fmla="*/ 6142303 w 6146409"/>
                <a:gd name="connsiteY237" fmla="*/ 9628372 h 12200772"/>
                <a:gd name="connsiteX238" fmla="*/ 6146407 w 6146409"/>
                <a:gd name="connsiteY238" fmla="*/ 9630038 h 12200772"/>
                <a:gd name="connsiteX239" fmla="*/ 6138198 w 6146409"/>
                <a:gd name="connsiteY239" fmla="*/ 9630038 h 12200772"/>
                <a:gd name="connsiteX240" fmla="*/ 6114956 w 6146409"/>
                <a:gd name="connsiteY240" fmla="*/ 9639466 h 12200772"/>
                <a:gd name="connsiteX241" fmla="*/ 6065626 w 6146409"/>
                <a:gd name="connsiteY241" fmla="*/ 9789044 h 12200772"/>
                <a:gd name="connsiteX242" fmla="*/ 6114956 w 6146409"/>
                <a:gd name="connsiteY242" fmla="*/ 9938620 h 12200772"/>
                <a:gd name="connsiteX243" fmla="*/ 6138198 w 6146409"/>
                <a:gd name="connsiteY243" fmla="*/ 9948050 h 12200772"/>
                <a:gd name="connsiteX244" fmla="*/ 6146406 w 6146409"/>
                <a:gd name="connsiteY244" fmla="*/ 9948050 h 12200772"/>
                <a:gd name="connsiteX245" fmla="*/ 6142302 w 6146409"/>
                <a:gd name="connsiteY245" fmla="*/ 9949714 h 12200772"/>
                <a:gd name="connsiteX246" fmla="*/ 6146407 w 6146409"/>
                <a:gd name="connsiteY246" fmla="*/ 9951380 h 12200772"/>
                <a:gd name="connsiteX247" fmla="*/ 6138198 w 6146409"/>
                <a:gd name="connsiteY247" fmla="*/ 9951380 h 12200772"/>
                <a:gd name="connsiteX248" fmla="*/ 6114956 w 6146409"/>
                <a:gd name="connsiteY248" fmla="*/ 9960808 h 12200772"/>
                <a:gd name="connsiteX249" fmla="*/ 6065626 w 6146409"/>
                <a:gd name="connsiteY249" fmla="*/ 10110386 h 12200772"/>
                <a:gd name="connsiteX250" fmla="*/ 6114956 w 6146409"/>
                <a:gd name="connsiteY250" fmla="*/ 10259962 h 12200772"/>
                <a:gd name="connsiteX251" fmla="*/ 6138198 w 6146409"/>
                <a:gd name="connsiteY251" fmla="*/ 10269392 h 12200772"/>
                <a:gd name="connsiteX252" fmla="*/ 6146406 w 6146409"/>
                <a:gd name="connsiteY252" fmla="*/ 10269392 h 12200772"/>
                <a:gd name="connsiteX253" fmla="*/ 6142302 w 6146409"/>
                <a:gd name="connsiteY253" fmla="*/ 10271056 h 12200772"/>
                <a:gd name="connsiteX254" fmla="*/ 6146406 w 6146409"/>
                <a:gd name="connsiteY254" fmla="*/ 10272722 h 12200772"/>
                <a:gd name="connsiteX255" fmla="*/ 6138198 w 6146409"/>
                <a:gd name="connsiteY255" fmla="*/ 10272722 h 12200772"/>
                <a:gd name="connsiteX256" fmla="*/ 6114956 w 6146409"/>
                <a:gd name="connsiteY256" fmla="*/ 10282150 h 12200772"/>
                <a:gd name="connsiteX257" fmla="*/ 6065626 w 6146409"/>
                <a:gd name="connsiteY257" fmla="*/ 10431728 h 12200772"/>
                <a:gd name="connsiteX258" fmla="*/ 6114956 w 6146409"/>
                <a:gd name="connsiteY258" fmla="*/ 10581304 h 12200772"/>
                <a:gd name="connsiteX259" fmla="*/ 6138198 w 6146409"/>
                <a:gd name="connsiteY259" fmla="*/ 10590734 h 12200772"/>
                <a:gd name="connsiteX260" fmla="*/ 6146406 w 6146409"/>
                <a:gd name="connsiteY260" fmla="*/ 10590734 h 12200772"/>
                <a:gd name="connsiteX261" fmla="*/ 6142302 w 6146409"/>
                <a:gd name="connsiteY261" fmla="*/ 10592398 h 12200772"/>
                <a:gd name="connsiteX262" fmla="*/ 6146406 w 6146409"/>
                <a:gd name="connsiteY262" fmla="*/ 10594062 h 12200772"/>
                <a:gd name="connsiteX263" fmla="*/ 6138198 w 6146409"/>
                <a:gd name="connsiteY263" fmla="*/ 10594062 h 12200772"/>
                <a:gd name="connsiteX264" fmla="*/ 6114956 w 6146409"/>
                <a:gd name="connsiteY264" fmla="*/ 10603492 h 12200772"/>
                <a:gd name="connsiteX265" fmla="*/ 6065626 w 6146409"/>
                <a:gd name="connsiteY265" fmla="*/ 10753070 h 12200772"/>
                <a:gd name="connsiteX266" fmla="*/ 6114956 w 6146409"/>
                <a:gd name="connsiteY266" fmla="*/ 10902646 h 12200772"/>
                <a:gd name="connsiteX267" fmla="*/ 6138197 w 6146409"/>
                <a:gd name="connsiteY267" fmla="*/ 10912076 h 12200772"/>
                <a:gd name="connsiteX268" fmla="*/ 6146406 w 6146409"/>
                <a:gd name="connsiteY268" fmla="*/ 10912076 h 12200772"/>
                <a:gd name="connsiteX269" fmla="*/ 6142302 w 6146409"/>
                <a:gd name="connsiteY269" fmla="*/ 10913740 h 12200772"/>
                <a:gd name="connsiteX270" fmla="*/ 6146406 w 6146409"/>
                <a:gd name="connsiteY270" fmla="*/ 10915404 h 12200772"/>
                <a:gd name="connsiteX271" fmla="*/ 6138197 w 6146409"/>
                <a:gd name="connsiteY271" fmla="*/ 10915404 h 12200772"/>
                <a:gd name="connsiteX272" fmla="*/ 6114955 w 6146409"/>
                <a:gd name="connsiteY272" fmla="*/ 10924834 h 12200772"/>
                <a:gd name="connsiteX273" fmla="*/ 6065625 w 6146409"/>
                <a:gd name="connsiteY273" fmla="*/ 11074412 h 12200772"/>
                <a:gd name="connsiteX274" fmla="*/ 6114955 w 6146409"/>
                <a:gd name="connsiteY274" fmla="*/ 11223988 h 12200772"/>
                <a:gd name="connsiteX275" fmla="*/ 6138197 w 6146409"/>
                <a:gd name="connsiteY275" fmla="*/ 11233416 h 12200772"/>
                <a:gd name="connsiteX276" fmla="*/ 6146405 w 6146409"/>
                <a:gd name="connsiteY276" fmla="*/ 11233416 h 12200772"/>
                <a:gd name="connsiteX277" fmla="*/ 6142301 w 6146409"/>
                <a:gd name="connsiteY277" fmla="*/ 11235082 h 12200772"/>
                <a:gd name="connsiteX278" fmla="*/ 6146406 w 6146409"/>
                <a:gd name="connsiteY278" fmla="*/ 11236746 h 12200772"/>
                <a:gd name="connsiteX279" fmla="*/ 6138197 w 6146409"/>
                <a:gd name="connsiteY279" fmla="*/ 11236746 h 12200772"/>
                <a:gd name="connsiteX280" fmla="*/ 6114955 w 6146409"/>
                <a:gd name="connsiteY280" fmla="*/ 11246176 h 12200772"/>
                <a:gd name="connsiteX281" fmla="*/ 6065625 w 6146409"/>
                <a:gd name="connsiteY281" fmla="*/ 11395752 h 12200772"/>
                <a:gd name="connsiteX282" fmla="*/ 6114955 w 6146409"/>
                <a:gd name="connsiteY282" fmla="*/ 11545330 h 12200772"/>
                <a:gd name="connsiteX283" fmla="*/ 6138197 w 6146409"/>
                <a:gd name="connsiteY283" fmla="*/ 11554758 h 12200772"/>
                <a:gd name="connsiteX284" fmla="*/ 6146405 w 6146409"/>
                <a:gd name="connsiteY284" fmla="*/ 11554758 h 12200772"/>
                <a:gd name="connsiteX285" fmla="*/ 6142301 w 6146409"/>
                <a:gd name="connsiteY285" fmla="*/ 11556424 h 12200772"/>
                <a:gd name="connsiteX286" fmla="*/ 6146405 w 6146409"/>
                <a:gd name="connsiteY286" fmla="*/ 11558088 h 12200772"/>
                <a:gd name="connsiteX287" fmla="*/ 6138197 w 6146409"/>
                <a:gd name="connsiteY287" fmla="*/ 11558088 h 12200772"/>
                <a:gd name="connsiteX288" fmla="*/ 6114955 w 6146409"/>
                <a:gd name="connsiteY288" fmla="*/ 11567518 h 12200772"/>
                <a:gd name="connsiteX289" fmla="*/ 6065625 w 6146409"/>
                <a:gd name="connsiteY289" fmla="*/ 11717094 h 12200772"/>
                <a:gd name="connsiteX290" fmla="*/ 6114955 w 6146409"/>
                <a:gd name="connsiteY290" fmla="*/ 11866672 h 12200772"/>
                <a:gd name="connsiteX291" fmla="*/ 6138197 w 6146409"/>
                <a:gd name="connsiteY291" fmla="*/ 11876100 h 12200772"/>
                <a:gd name="connsiteX292" fmla="*/ 6146405 w 6146409"/>
                <a:gd name="connsiteY292" fmla="*/ 11876100 h 12200772"/>
                <a:gd name="connsiteX293" fmla="*/ 6142301 w 6146409"/>
                <a:gd name="connsiteY293" fmla="*/ 11877766 h 12200772"/>
                <a:gd name="connsiteX294" fmla="*/ 6146405 w 6146409"/>
                <a:gd name="connsiteY294" fmla="*/ 11879430 h 12200772"/>
                <a:gd name="connsiteX295" fmla="*/ 6138197 w 6146409"/>
                <a:gd name="connsiteY295" fmla="*/ 11879430 h 12200772"/>
                <a:gd name="connsiteX296" fmla="*/ 6114955 w 6146409"/>
                <a:gd name="connsiteY296" fmla="*/ 11888860 h 12200772"/>
                <a:gd name="connsiteX297" fmla="*/ 6065625 w 6146409"/>
                <a:gd name="connsiteY297" fmla="*/ 12038436 h 12200772"/>
                <a:gd name="connsiteX298" fmla="*/ 6146405 w 6146409"/>
                <a:gd name="connsiteY298" fmla="*/ 12200772 h 12200772"/>
                <a:gd name="connsiteX299" fmla="*/ 5742600 w 6146409"/>
                <a:gd name="connsiteY299" fmla="*/ 12200772 h 12200772"/>
                <a:gd name="connsiteX300" fmla="*/ 5720978 w 6146409"/>
                <a:gd name="connsiteY300" fmla="*/ 12192000 h 12200772"/>
                <a:gd name="connsiteX301" fmla="*/ 0 w 6146409"/>
                <a:gd name="connsiteY301" fmla="*/ 12191999 h 12200772"/>
                <a:gd name="connsiteX302" fmla="*/ 0 w 6146409"/>
                <a:gd name="connsiteY302" fmla="*/ 0 h 12200772"/>
                <a:gd name="connsiteX303" fmla="*/ 6001104 w 6146409"/>
                <a:gd name="connsiteY303" fmla="*/ 0 h 12200772"/>
                <a:gd name="connsiteX304" fmla="*/ 6001104 w 6146409"/>
                <a:gd name="connsiteY304" fmla="*/ 2222 h 12200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</a:cxnLst>
              <a:rect l="l" t="t" r="r" b="b"/>
              <a:pathLst>
                <a:path w="6146409" h="12200772">
                  <a:moveTo>
                    <a:pt x="6146409" y="2222"/>
                  </a:moveTo>
                  <a:cubicBezTo>
                    <a:pt x="6101779" y="2222"/>
                    <a:pt x="6065629" y="74917"/>
                    <a:pt x="6065629" y="164558"/>
                  </a:cubicBezTo>
                  <a:cubicBezTo>
                    <a:pt x="6065629" y="231790"/>
                    <a:pt x="6085963" y="289488"/>
                    <a:pt x="6114959" y="314135"/>
                  </a:cubicBezTo>
                  <a:lnTo>
                    <a:pt x="6138200" y="323564"/>
                  </a:lnTo>
                  <a:lnTo>
                    <a:pt x="6146409" y="323564"/>
                  </a:lnTo>
                  <a:lnTo>
                    <a:pt x="6142304" y="325229"/>
                  </a:lnTo>
                  <a:lnTo>
                    <a:pt x="6146409" y="326894"/>
                  </a:lnTo>
                  <a:lnTo>
                    <a:pt x="6138200" y="326894"/>
                  </a:lnTo>
                  <a:lnTo>
                    <a:pt x="6114958" y="336323"/>
                  </a:lnTo>
                  <a:cubicBezTo>
                    <a:pt x="6085963" y="360970"/>
                    <a:pt x="6065628" y="418668"/>
                    <a:pt x="6065628" y="485900"/>
                  </a:cubicBezTo>
                  <a:cubicBezTo>
                    <a:pt x="6065628" y="553131"/>
                    <a:pt x="6085963" y="610829"/>
                    <a:pt x="6114958" y="635477"/>
                  </a:cubicBezTo>
                  <a:lnTo>
                    <a:pt x="6138200" y="644906"/>
                  </a:lnTo>
                  <a:lnTo>
                    <a:pt x="6146408" y="644906"/>
                  </a:lnTo>
                  <a:lnTo>
                    <a:pt x="6142304" y="646571"/>
                  </a:lnTo>
                  <a:lnTo>
                    <a:pt x="6146409" y="648235"/>
                  </a:lnTo>
                  <a:lnTo>
                    <a:pt x="6138200" y="648235"/>
                  </a:lnTo>
                  <a:lnTo>
                    <a:pt x="6114958" y="657664"/>
                  </a:lnTo>
                  <a:cubicBezTo>
                    <a:pt x="6085963" y="682312"/>
                    <a:pt x="6065628" y="740010"/>
                    <a:pt x="6065628" y="807242"/>
                  </a:cubicBezTo>
                  <a:cubicBezTo>
                    <a:pt x="6065628" y="874473"/>
                    <a:pt x="6085963" y="932171"/>
                    <a:pt x="6114958" y="956818"/>
                  </a:cubicBezTo>
                  <a:lnTo>
                    <a:pt x="6138200" y="966247"/>
                  </a:lnTo>
                  <a:lnTo>
                    <a:pt x="6146408" y="966247"/>
                  </a:lnTo>
                  <a:lnTo>
                    <a:pt x="6142304" y="967912"/>
                  </a:lnTo>
                  <a:lnTo>
                    <a:pt x="6146408" y="969577"/>
                  </a:lnTo>
                  <a:lnTo>
                    <a:pt x="6138200" y="969577"/>
                  </a:lnTo>
                  <a:lnTo>
                    <a:pt x="6114958" y="979006"/>
                  </a:lnTo>
                  <a:cubicBezTo>
                    <a:pt x="6085962" y="1003653"/>
                    <a:pt x="6065628" y="1061352"/>
                    <a:pt x="6065628" y="1128583"/>
                  </a:cubicBezTo>
                  <a:cubicBezTo>
                    <a:pt x="6065628" y="1195815"/>
                    <a:pt x="6085962" y="1253513"/>
                    <a:pt x="6114958" y="1278160"/>
                  </a:cubicBezTo>
                  <a:lnTo>
                    <a:pt x="6138200" y="1287589"/>
                  </a:lnTo>
                  <a:lnTo>
                    <a:pt x="6146408" y="1287589"/>
                  </a:lnTo>
                  <a:lnTo>
                    <a:pt x="6142304" y="1289254"/>
                  </a:lnTo>
                  <a:lnTo>
                    <a:pt x="6146408" y="1290919"/>
                  </a:lnTo>
                  <a:lnTo>
                    <a:pt x="6138199" y="1290919"/>
                  </a:lnTo>
                  <a:lnTo>
                    <a:pt x="6114958" y="1300348"/>
                  </a:lnTo>
                  <a:cubicBezTo>
                    <a:pt x="6085962" y="1324995"/>
                    <a:pt x="6065628" y="1382693"/>
                    <a:pt x="6065628" y="1449925"/>
                  </a:cubicBezTo>
                  <a:cubicBezTo>
                    <a:pt x="6065628" y="1517157"/>
                    <a:pt x="6085962" y="1574854"/>
                    <a:pt x="6114958" y="1599502"/>
                  </a:cubicBezTo>
                  <a:lnTo>
                    <a:pt x="6138199" y="1608931"/>
                  </a:lnTo>
                  <a:lnTo>
                    <a:pt x="6146408" y="1608931"/>
                  </a:lnTo>
                  <a:lnTo>
                    <a:pt x="6142304" y="1610596"/>
                  </a:lnTo>
                  <a:lnTo>
                    <a:pt x="6146408" y="1612261"/>
                  </a:lnTo>
                  <a:lnTo>
                    <a:pt x="6138199" y="1612261"/>
                  </a:lnTo>
                  <a:lnTo>
                    <a:pt x="6114958" y="1621690"/>
                  </a:lnTo>
                  <a:cubicBezTo>
                    <a:pt x="6085962" y="1646337"/>
                    <a:pt x="6065628" y="1704036"/>
                    <a:pt x="6065628" y="1771267"/>
                  </a:cubicBezTo>
                  <a:cubicBezTo>
                    <a:pt x="6065628" y="1838498"/>
                    <a:pt x="6085962" y="1896196"/>
                    <a:pt x="6114958" y="1920843"/>
                  </a:cubicBezTo>
                  <a:lnTo>
                    <a:pt x="6138199" y="1930273"/>
                  </a:lnTo>
                  <a:lnTo>
                    <a:pt x="6146408" y="1930273"/>
                  </a:lnTo>
                  <a:lnTo>
                    <a:pt x="6142303" y="1931938"/>
                  </a:lnTo>
                  <a:lnTo>
                    <a:pt x="6146408" y="1933603"/>
                  </a:lnTo>
                  <a:lnTo>
                    <a:pt x="6138199" y="1933603"/>
                  </a:lnTo>
                  <a:lnTo>
                    <a:pt x="6114957" y="1943032"/>
                  </a:lnTo>
                  <a:cubicBezTo>
                    <a:pt x="6085962" y="1967679"/>
                    <a:pt x="6065627" y="2025377"/>
                    <a:pt x="6065627" y="2092608"/>
                  </a:cubicBezTo>
                  <a:cubicBezTo>
                    <a:pt x="6065627" y="2159840"/>
                    <a:pt x="6085962" y="2217538"/>
                    <a:pt x="6114957" y="2242185"/>
                  </a:cubicBezTo>
                  <a:lnTo>
                    <a:pt x="6138199" y="2251614"/>
                  </a:lnTo>
                  <a:lnTo>
                    <a:pt x="6146407" y="2251614"/>
                  </a:lnTo>
                  <a:lnTo>
                    <a:pt x="6142303" y="2253279"/>
                  </a:lnTo>
                  <a:lnTo>
                    <a:pt x="6146408" y="2254944"/>
                  </a:lnTo>
                  <a:lnTo>
                    <a:pt x="6138199" y="2254944"/>
                  </a:lnTo>
                  <a:lnTo>
                    <a:pt x="6114957" y="2264374"/>
                  </a:lnTo>
                  <a:cubicBezTo>
                    <a:pt x="6085962" y="2289020"/>
                    <a:pt x="6065627" y="2346718"/>
                    <a:pt x="6065627" y="2413950"/>
                  </a:cubicBezTo>
                  <a:cubicBezTo>
                    <a:pt x="6065627" y="2481182"/>
                    <a:pt x="6085962" y="2538879"/>
                    <a:pt x="6114957" y="2563526"/>
                  </a:cubicBezTo>
                  <a:lnTo>
                    <a:pt x="6138199" y="2572956"/>
                  </a:lnTo>
                  <a:lnTo>
                    <a:pt x="6146407" y="2572956"/>
                  </a:lnTo>
                  <a:lnTo>
                    <a:pt x="6142303" y="2574620"/>
                  </a:lnTo>
                  <a:lnTo>
                    <a:pt x="6146407" y="2576286"/>
                  </a:lnTo>
                  <a:lnTo>
                    <a:pt x="6138199" y="2576286"/>
                  </a:lnTo>
                  <a:lnTo>
                    <a:pt x="6114957" y="2585714"/>
                  </a:lnTo>
                  <a:cubicBezTo>
                    <a:pt x="6085961" y="2610362"/>
                    <a:pt x="6065627" y="2668060"/>
                    <a:pt x="6065627" y="2735292"/>
                  </a:cubicBezTo>
                  <a:cubicBezTo>
                    <a:pt x="6065627" y="2802523"/>
                    <a:pt x="6085961" y="2860222"/>
                    <a:pt x="6114957" y="2884868"/>
                  </a:cubicBezTo>
                  <a:lnTo>
                    <a:pt x="6138199" y="2894298"/>
                  </a:lnTo>
                  <a:lnTo>
                    <a:pt x="6146407" y="2894298"/>
                  </a:lnTo>
                  <a:lnTo>
                    <a:pt x="6142303" y="2895963"/>
                  </a:lnTo>
                  <a:lnTo>
                    <a:pt x="6146407" y="2897627"/>
                  </a:lnTo>
                  <a:lnTo>
                    <a:pt x="6138199" y="2897627"/>
                  </a:lnTo>
                  <a:lnTo>
                    <a:pt x="6114957" y="2907056"/>
                  </a:lnTo>
                  <a:cubicBezTo>
                    <a:pt x="6085961" y="2931704"/>
                    <a:pt x="6065627" y="2989402"/>
                    <a:pt x="6065627" y="3056633"/>
                  </a:cubicBezTo>
                  <a:cubicBezTo>
                    <a:pt x="6065627" y="3123864"/>
                    <a:pt x="6085961" y="3181562"/>
                    <a:pt x="6114957" y="3206209"/>
                  </a:cubicBezTo>
                  <a:lnTo>
                    <a:pt x="6138199" y="3215638"/>
                  </a:lnTo>
                  <a:lnTo>
                    <a:pt x="6146407" y="3215638"/>
                  </a:lnTo>
                  <a:lnTo>
                    <a:pt x="6142303" y="3217303"/>
                  </a:lnTo>
                  <a:lnTo>
                    <a:pt x="6146407" y="3218969"/>
                  </a:lnTo>
                  <a:lnTo>
                    <a:pt x="6138198" y="3218969"/>
                  </a:lnTo>
                  <a:lnTo>
                    <a:pt x="6114956" y="3228397"/>
                  </a:lnTo>
                  <a:cubicBezTo>
                    <a:pt x="6085961" y="3253044"/>
                    <a:pt x="6065626" y="3310743"/>
                    <a:pt x="6065626" y="3377975"/>
                  </a:cubicBezTo>
                  <a:cubicBezTo>
                    <a:pt x="6065626" y="3445206"/>
                    <a:pt x="6085961" y="3502904"/>
                    <a:pt x="6114956" y="3527551"/>
                  </a:cubicBezTo>
                  <a:lnTo>
                    <a:pt x="6138198" y="3536980"/>
                  </a:lnTo>
                  <a:lnTo>
                    <a:pt x="6146407" y="3536980"/>
                  </a:lnTo>
                  <a:lnTo>
                    <a:pt x="6142303" y="3538645"/>
                  </a:lnTo>
                  <a:lnTo>
                    <a:pt x="6146407" y="3540310"/>
                  </a:lnTo>
                  <a:lnTo>
                    <a:pt x="6138198" y="3540310"/>
                  </a:lnTo>
                  <a:lnTo>
                    <a:pt x="6114956" y="3549739"/>
                  </a:lnTo>
                  <a:cubicBezTo>
                    <a:pt x="6085961" y="3574386"/>
                    <a:pt x="6065626" y="3632084"/>
                    <a:pt x="6065626" y="3699316"/>
                  </a:cubicBezTo>
                  <a:cubicBezTo>
                    <a:pt x="6065626" y="3766548"/>
                    <a:pt x="6085961" y="3824246"/>
                    <a:pt x="6114956" y="3848893"/>
                  </a:cubicBezTo>
                  <a:lnTo>
                    <a:pt x="6138198" y="3858322"/>
                  </a:lnTo>
                  <a:lnTo>
                    <a:pt x="6146406" y="3858322"/>
                  </a:lnTo>
                  <a:lnTo>
                    <a:pt x="6142302" y="3859987"/>
                  </a:lnTo>
                  <a:lnTo>
                    <a:pt x="6146407" y="3861652"/>
                  </a:lnTo>
                  <a:lnTo>
                    <a:pt x="6138198" y="3861652"/>
                  </a:lnTo>
                  <a:lnTo>
                    <a:pt x="6114956" y="3871081"/>
                  </a:lnTo>
                  <a:cubicBezTo>
                    <a:pt x="6085961" y="3895728"/>
                    <a:pt x="6065626" y="3953426"/>
                    <a:pt x="6065626" y="4020658"/>
                  </a:cubicBezTo>
                  <a:cubicBezTo>
                    <a:pt x="6065626" y="4087889"/>
                    <a:pt x="6085961" y="4145588"/>
                    <a:pt x="6114956" y="4170234"/>
                  </a:cubicBezTo>
                  <a:lnTo>
                    <a:pt x="6138198" y="4179664"/>
                  </a:lnTo>
                  <a:lnTo>
                    <a:pt x="6146406" y="4179664"/>
                  </a:lnTo>
                  <a:lnTo>
                    <a:pt x="6142302" y="4181329"/>
                  </a:lnTo>
                  <a:lnTo>
                    <a:pt x="6146406" y="4182993"/>
                  </a:lnTo>
                  <a:lnTo>
                    <a:pt x="6138198" y="4182993"/>
                  </a:lnTo>
                  <a:lnTo>
                    <a:pt x="6114956" y="4192423"/>
                  </a:lnTo>
                  <a:cubicBezTo>
                    <a:pt x="6085960" y="4217070"/>
                    <a:pt x="6065626" y="4274768"/>
                    <a:pt x="6065626" y="4342000"/>
                  </a:cubicBezTo>
                  <a:cubicBezTo>
                    <a:pt x="6065626" y="4409231"/>
                    <a:pt x="6085960" y="4466929"/>
                    <a:pt x="6114956" y="4491576"/>
                  </a:cubicBezTo>
                  <a:lnTo>
                    <a:pt x="6138198" y="4501005"/>
                  </a:lnTo>
                  <a:lnTo>
                    <a:pt x="6146406" y="4501005"/>
                  </a:lnTo>
                  <a:lnTo>
                    <a:pt x="6142302" y="4502670"/>
                  </a:lnTo>
                  <a:lnTo>
                    <a:pt x="6146406" y="4504335"/>
                  </a:lnTo>
                  <a:lnTo>
                    <a:pt x="6138198" y="4504335"/>
                  </a:lnTo>
                  <a:lnTo>
                    <a:pt x="6114956" y="4513765"/>
                  </a:lnTo>
                  <a:cubicBezTo>
                    <a:pt x="6085960" y="4538412"/>
                    <a:pt x="6065626" y="4596110"/>
                    <a:pt x="6065626" y="4663342"/>
                  </a:cubicBezTo>
                  <a:cubicBezTo>
                    <a:pt x="6065626" y="4730572"/>
                    <a:pt x="6085960" y="4788272"/>
                    <a:pt x="6114956" y="4812918"/>
                  </a:cubicBezTo>
                  <a:lnTo>
                    <a:pt x="6138197" y="4822348"/>
                  </a:lnTo>
                  <a:lnTo>
                    <a:pt x="6146406" y="4822348"/>
                  </a:lnTo>
                  <a:lnTo>
                    <a:pt x="6142302" y="4824012"/>
                  </a:lnTo>
                  <a:lnTo>
                    <a:pt x="6146406" y="4825677"/>
                  </a:lnTo>
                  <a:lnTo>
                    <a:pt x="6138197" y="4825677"/>
                  </a:lnTo>
                  <a:lnTo>
                    <a:pt x="6114955" y="4835106"/>
                  </a:lnTo>
                  <a:cubicBezTo>
                    <a:pt x="6085960" y="4859754"/>
                    <a:pt x="6065625" y="4917452"/>
                    <a:pt x="6065625" y="4984683"/>
                  </a:cubicBezTo>
                  <a:cubicBezTo>
                    <a:pt x="6065625" y="5051915"/>
                    <a:pt x="6085960" y="5109613"/>
                    <a:pt x="6114955" y="5134260"/>
                  </a:cubicBezTo>
                  <a:lnTo>
                    <a:pt x="6138197" y="5143689"/>
                  </a:lnTo>
                  <a:lnTo>
                    <a:pt x="6146405" y="5143689"/>
                  </a:lnTo>
                  <a:lnTo>
                    <a:pt x="6142301" y="5145354"/>
                  </a:lnTo>
                  <a:lnTo>
                    <a:pt x="6146406" y="5147018"/>
                  </a:lnTo>
                  <a:lnTo>
                    <a:pt x="6138197" y="5147018"/>
                  </a:lnTo>
                  <a:lnTo>
                    <a:pt x="6114955" y="5156448"/>
                  </a:lnTo>
                  <a:cubicBezTo>
                    <a:pt x="6085960" y="5181095"/>
                    <a:pt x="6065625" y="5238793"/>
                    <a:pt x="6065625" y="5306025"/>
                  </a:cubicBezTo>
                  <a:cubicBezTo>
                    <a:pt x="6065625" y="5373257"/>
                    <a:pt x="6085960" y="5430955"/>
                    <a:pt x="6114955" y="5455601"/>
                  </a:cubicBezTo>
                  <a:lnTo>
                    <a:pt x="6138197" y="5465031"/>
                  </a:lnTo>
                  <a:lnTo>
                    <a:pt x="6146405" y="5465031"/>
                  </a:lnTo>
                  <a:lnTo>
                    <a:pt x="6142301" y="5466695"/>
                  </a:lnTo>
                  <a:lnTo>
                    <a:pt x="6146405" y="5468361"/>
                  </a:lnTo>
                  <a:lnTo>
                    <a:pt x="6138197" y="5468361"/>
                  </a:lnTo>
                  <a:lnTo>
                    <a:pt x="6114955" y="5477790"/>
                  </a:lnTo>
                  <a:cubicBezTo>
                    <a:pt x="6085959" y="5502437"/>
                    <a:pt x="6065625" y="5560135"/>
                    <a:pt x="6065625" y="5627367"/>
                  </a:cubicBezTo>
                  <a:cubicBezTo>
                    <a:pt x="6065625" y="5694598"/>
                    <a:pt x="6085959" y="5752297"/>
                    <a:pt x="6114955" y="5776943"/>
                  </a:cubicBezTo>
                  <a:lnTo>
                    <a:pt x="6138197" y="5786373"/>
                  </a:lnTo>
                  <a:lnTo>
                    <a:pt x="6146405" y="5786373"/>
                  </a:lnTo>
                  <a:lnTo>
                    <a:pt x="6142301" y="5788037"/>
                  </a:lnTo>
                  <a:lnTo>
                    <a:pt x="6146405" y="5789702"/>
                  </a:lnTo>
                  <a:lnTo>
                    <a:pt x="6138197" y="5789702"/>
                  </a:lnTo>
                  <a:lnTo>
                    <a:pt x="6114955" y="5799131"/>
                  </a:lnTo>
                  <a:cubicBezTo>
                    <a:pt x="6085959" y="5823779"/>
                    <a:pt x="6065625" y="5881477"/>
                    <a:pt x="6065625" y="5948709"/>
                  </a:cubicBezTo>
                  <a:cubicBezTo>
                    <a:pt x="6065625" y="5993530"/>
                    <a:pt x="6074662" y="6034114"/>
                    <a:pt x="6089279" y="6063492"/>
                  </a:cubicBezTo>
                  <a:lnTo>
                    <a:pt x="6110280" y="6091951"/>
                  </a:lnTo>
                  <a:lnTo>
                    <a:pt x="6146409" y="6091951"/>
                  </a:lnTo>
                  <a:lnTo>
                    <a:pt x="6122875" y="6101498"/>
                  </a:lnTo>
                  <a:lnTo>
                    <a:pt x="6146405" y="6111044"/>
                  </a:lnTo>
                  <a:lnTo>
                    <a:pt x="6110284" y="6111044"/>
                  </a:lnTo>
                  <a:lnTo>
                    <a:pt x="6089282" y="6139503"/>
                  </a:lnTo>
                  <a:cubicBezTo>
                    <a:pt x="6074666" y="6168881"/>
                    <a:pt x="6065629" y="6209465"/>
                    <a:pt x="6065629" y="6254286"/>
                  </a:cubicBezTo>
                  <a:cubicBezTo>
                    <a:pt x="6065629" y="6321517"/>
                    <a:pt x="6085963" y="6379216"/>
                    <a:pt x="6114959" y="6403863"/>
                  </a:cubicBezTo>
                  <a:lnTo>
                    <a:pt x="6138200" y="6413292"/>
                  </a:lnTo>
                  <a:lnTo>
                    <a:pt x="6146409" y="6413292"/>
                  </a:lnTo>
                  <a:lnTo>
                    <a:pt x="6142304" y="6414957"/>
                  </a:lnTo>
                  <a:lnTo>
                    <a:pt x="6146409" y="6416622"/>
                  </a:lnTo>
                  <a:lnTo>
                    <a:pt x="6138200" y="6416622"/>
                  </a:lnTo>
                  <a:lnTo>
                    <a:pt x="6114958" y="6426051"/>
                  </a:lnTo>
                  <a:cubicBezTo>
                    <a:pt x="6085963" y="6450698"/>
                    <a:pt x="6065628" y="6508396"/>
                    <a:pt x="6065628" y="6575628"/>
                  </a:cubicBezTo>
                  <a:cubicBezTo>
                    <a:pt x="6065628" y="6642859"/>
                    <a:pt x="6085963" y="6700557"/>
                    <a:pt x="6114958" y="6725204"/>
                  </a:cubicBezTo>
                  <a:lnTo>
                    <a:pt x="6138200" y="6734633"/>
                  </a:lnTo>
                  <a:lnTo>
                    <a:pt x="6146408" y="6734633"/>
                  </a:lnTo>
                  <a:lnTo>
                    <a:pt x="6142304" y="6736299"/>
                  </a:lnTo>
                  <a:lnTo>
                    <a:pt x="6146409" y="6737963"/>
                  </a:lnTo>
                  <a:lnTo>
                    <a:pt x="6138200" y="6737963"/>
                  </a:lnTo>
                  <a:lnTo>
                    <a:pt x="6114958" y="6747392"/>
                  </a:lnTo>
                  <a:cubicBezTo>
                    <a:pt x="6085963" y="6772040"/>
                    <a:pt x="6065628" y="6829738"/>
                    <a:pt x="6065628" y="6896970"/>
                  </a:cubicBezTo>
                  <a:cubicBezTo>
                    <a:pt x="6065628" y="6964201"/>
                    <a:pt x="6085963" y="7021899"/>
                    <a:pt x="6114958" y="7046546"/>
                  </a:cubicBezTo>
                  <a:lnTo>
                    <a:pt x="6138200" y="7055975"/>
                  </a:lnTo>
                  <a:lnTo>
                    <a:pt x="6146408" y="7055975"/>
                  </a:lnTo>
                  <a:lnTo>
                    <a:pt x="6142304" y="7057640"/>
                  </a:lnTo>
                  <a:lnTo>
                    <a:pt x="6146408" y="7059305"/>
                  </a:lnTo>
                  <a:lnTo>
                    <a:pt x="6138200" y="7059305"/>
                  </a:lnTo>
                  <a:lnTo>
                    <a:pt x="6114958" y="7068734"/>
                  </a:lnTo>
                  <a:cubicBezTo>
                    <a:pt x="6085962" y="7093381"/>
                    <a:pt x="6065628" y="7151080"/>
                    <a:pt x="6065628" y="7218311"/>
                  </a:cubicBezTo>
                  <a:cubicBezTo>
                    <a:pt x="6065628" y="7285542"/>
                    <a:pt x="6085962" y="7343241"/>
                    <a:pt x="6114958" y="7367888"/>
                  </a:cubicBezTo>
                  <a:lnTo>
                    <a:pt x="6138200" y="7377317"/>
                  </a:lnTo>
                  <a:lnTo>
                    <a:pt x="6146408" y="7377317"/>
                  </a:lnTo>
                  <a:lnTo>
                    <a:pt x="6142304" y="7378982"/>
                  </a:lnTo>
                  <a:lnTo>
                    <a:pt x="6146408" y="7380647"/>
                  </a:lnTo>
                  <a:lnTo>
                    <a:pt x="6138199" y="7380647"/>
                  </a:lnTo>
                  <a:lnTo>
                    <a:pt x="6114958" y="7390076"/>
                  </a:lnTo>
                  <a:cubicBezTo>
                    <a:pt x="6085962" y="7414723"/>
                    <a:pt x="6065628" y="7472421"/>
                    <a:pt x="6065628" y="7539653"/>
                  </a:cubicBezTo>
                  <a:cubicBezTo>
                    <a:pt x="6065628" y="7606885"/>
                    <a:pt x="6085962" y="7664582"/>
                    <a:pt x="6114958" y="7689230"/>
                  </a:cubicBezTo>
                  <a:lnTo>
                    <a:pt x="6138199" y="7698659"/>
                  </a:lnTo>
                  <a:lnTo>
                    <a:pt x="6146408" y="7698659"/>
                  </a:lnTo>
                  <a:lnTo>
                    <a:pt x="6142304" y="7700324"/>
                  </a:lnTo>
                  <a:lnTo>
                    <a:pt x="6146408" y="7701989"/>
                  </a:lnTo>
                  <a:lnTo>
                    <a:pt x="6138199" y="7701989"/>
                  </a:lnTo>
                  <a:lnTo>
                    <a:pt x="6114958" y="7711418"/>
                  </a:lnTo>
                  <a:cubicBezTo>
                    <a:pt x="6085962" y="7736065"/>
                    <a:pt x="6065628" y="7793763"/>
                    <a:pt x="6065628" y="7860994"/>
                  </a:cubicBezTo>
                  <a:cubicBezTo>
                    <a:pt x="6065628" y="7928226"/>
                    <a:pt x="6085962" y="7985924"/>
                    <a:pt x="6114958" y="8010571"/>
                  </a:cubicBezTo>
                  <a:lnTo>
                    <a:pt x="6138199" y="8020001"/>
                  </a:lnTo>
                  <a:lnTo>
                    <a:pt x="6146408" y="8020001"/>
                  </a:lnTo>
                  <a:lnTo>
                    <a:pt x="6142303" y="8021666"/>
                  </a:lnTo>
                  <a:lnTo>
                    <a:pt x="6146408" y="8023331"/>
                  </a:lnTo>
                  <a:lnTo>
                    <a:pt x="6138199" y="8023331"/>
                  </a:lnTo>
                  <a:lnTo>
                    <a:pt x="6114957" y="8032759"/>
                  </a:lnTo>
                  <a:cubicBezTo>
                    <a:pt x="6085962" y="8057407"/>
                    <a:pt x="6065627" y="8115105"/>
                    <a:pt x="6065627" y="8182336"/>
                  </a:cubicBezTo>
                  <a:cubicBezTo>
                    <a:pt x="6065627" y="8249568"/>
                    <a:pt x="6085962" y="8307266"/>
                    <a:pt x="6114957" y="8331913"/>
                  </a:cubicBezTo>
                  <a:lnTo>
                    <a:pt x="6138199" y="8341342"/>
                  </a:lnTo>
                  <a:lnTo>
                    <a:pt x="6146407" y="8341342"/>
                  </a:lnTo>
                  <a:lnTo>
                    <a:pt x="6142303" y="8343007"/>
                  </a:lnTo>
                  <a:lnTo>
                    <a:pt x="6146408" y="8344672"/>
                  </a:lnTo>
                  <a:lnTo>
                    <a:pt x="6138199" y="8344672"/>
                  </a:lnTo>
                  <a:lnTo>
                    <a:pt x="6114957" y="8354101"/>
                  </a:lnTo>
                  <a:cubicBezTo>
                    <a:pt x="6085962" y="8378748"/>
                    <a:pt x="6065627" y="8436446"/>
                    <a:pt x="6065627" y="8503678"/>
                  </a:cubicBezTo>
                  <a:cubicBezTo>
                    <a:pt x="6065627" y="8570910"/>
                    <a:pt x="6085962" y="8628606"/>
                    <a:pt x="6114957" y="8653254"/>
                  </a:cubicBezTo>
                  <a:lnTo>
                    <a:pt x="6138199" y="8662684"/>
                  </a:lnTo>
                  <a:lnTo>
                    <a:pt x="6146407" y="8662684"/>
                  </a:lnTo>
                  <a:lnTo>
                    <a:pt x="6142303" y="8664348"/>
                  </a:lnTo>
                  <a:lnTo>
                    <a:pt x="6146407" y="8666014"/>
                  </a:lnTo>
                  <a:lnTo>
                    <a:pt x="6138199" y="8666014"/>
                  </a:lnTo>
                  <a:lnTo>
                    <a:pt x="6114957" y="8675442"/>
                  </a:lnTo>
                  <a:cubicBezTo>
                    <a:pt x="6085961" y="8700090"/>
                    <a:pt x="6065627" y="8757788"/>
                    <a:pt x="6065627" y="8825020"/>
                  </a:cubicBezTo>
                  <a:cubicBezTo>
                    <a:pt x="6065627" y="8892250"/>
                    <a:pt x="6085961" y="8949950"/>
                    <a:pt x="6114957" y="8974596"/>
                  </a:cubicBezTo>
                  <a:lnTo>
                    <a:pt x="6138199" y="8984026"/>
                  </a:lnTo>
                  <a:lnTo>
                    <a:pt x="6146407" y="8984026"/>
                  </a:lnTo>
                  <a:lnTo>
                    <a:pt x="6142303" y="8985690"/>
                  </a:lnTo>
                  <a:lnTo>
                    <a:pt x="6146407" y="8987354"/>
                  </a:lnTo>
                  <a:lnTo>
                    <a:pt x="6138199" y="8987354"/>
                  </a:lnTo>
                  <a:lnTo>
                    <a:pt x="6114957" y="8996784"/>
                  </a:lnTo>
                  <a:cubicBezTo>
                    <a:pt x="6085961" y="9021432"/>
                    <a:pt x="6065627" y="9079130"/>
                    <a:pt x="6065627" y="9146360"/>
                  </a:cubicBezTo>
                  <a:cubicBezTo>
                    <a:pt x="6065627" y="9213592"/>
                    <a:pt x="6085961" y="9271290"/>
                    <a:pt x="6114957" y="9295936"/>
                  </a:cubicBezTo>
                  <a:lnTo>
                    <a:pt x="6138199" y="9305366"/>
                  </a:lnTo>
                  <a:lnTo>
                    <a:pt x="6146407" y="9305366"/>
                  </a:lnTo>
                  <a:lnTo>
                    <a:pt x="6142303" y="9307030"/>
                  </a:lnTo>
                  <a:lnTo>
                    <a:pt x="6146407" y="9308696"/>
                  </a:lnTo>
                  <a:lnTo>
                    <a:pt x="6138198" y="9308696"/>
                  </a:lnTo>
                  <a:lnTo>
                    <a:pt x="6114956" y="9318126"/>
                  </a:lnTo>
                  <a:cubicBezTo>
                    <a:pt x="6085961" y="9342772"/>
                    <a:pt x="6065626" y="9400470"/>
                    <a:pt x="6065626" y="9467702"/>
                  </a:cubicBezTo>
                  <a:cubicBezTo>
                    <a:pt x="6065626" y="9534934"/>
                    <a:pt x="6085961" y="9592632"/>
                    <a:pt x="6114956" y="9617278"/>
                  </a:cubicBezTo>
                  <a:lnTo>
                    <a:pt x="6138198" y="9626708"/>
                  </a:lnTo>
                  <a:lnTo>
                    <a:pt x="6146407" y="9626708"/>
                  </a:lnTo>
                  <a:lnTo>
                    <a:pt x="6142303" y="9628372"/>
                  </a:lnTo>
                  <a:lnTo>
                    <a:pt x="6146407" y="9630038"/>
                  </a:lnTo>
                  <a:lnTo>
                    <a:pt x="6138198" y="9630038"/>
                  </a:lnTo>
                  <a:lnTo>
                    <a:pt x="6114956" y="9639466"/>
                  </a:lnTo>
                  <a:cubicBezTo>
                    <a:pt x="6085961" y="9664114"/>
                    <a:pt x="6065626" y="9721812"/>
                    <a:pt x="6065626" y="9789044"/>
                  </a:cubicBezTo>
                  <a:cubicBezTo>
                    <a:pt x="6065626" y="9856276"/>
                    <a:pt x="6085961" y="9913974"/>
                    <a:pt x="6114956" y="9938620"/>
                  </a:cubicBezTo>
                  <a:lnTo>
                    <a:pt x="6138198" y="9948050"/>
                  </a:lnTo>
                  <a:lnTo>
                    <a:pt x="6146406" y="9948050"/>
                  </a:lnTo>
                  <a:lnTo>
                    <a:pt x="6142302" y="9949714"/>
                  </a:lnTo>
                  <a:lnTo>
                    <a:pt x="6146407" y="9951380"/>
                  </a:lnTo>
                  <a:lnTo>
                    <a:pt x="6138198" y="9951380"/>
                  </a:lnTo>
                  <a:lnTo>
                    <a:pt x="6114956" y="9960808"/>
                  </a:lnTo>
                  <a:cubicBezTo>
                    <a:pt x="6085961" y="9985456"/>
                    <a:pt x="6065626" y="10043154"/>
                    <a:pt x="6065626" y="10110386"/>
                  </a:cubicBezTo>
                  <a:cubicBezTo>
                    <a:pt x="6065626" y="10177616"/>
                    <a:pt x="6085961" y="10235316"/>
                    <a:pt x="6114956" y="10259962"/>
                  </a:cubicBezTo>
                  <a:lnTo>
                    <a:pt x="6138198" y="10269392"/>
                  </a:lnTo>
                  <a:lnTo>
                    <a:pt x="6146406" y="10269392"/>
                  </a:lnTo>
                  <a:lnTo>
                    <a:pt x="6142302" y="10271056"/>
                  </a:lnTo>
                  <a:lnTo>
                    <a:pt x="6146406" y="10272722"/>
                  </a:lnTo>
                  <a:lnTo>
                    <a:pt x="6138198" y="10272722"/>
                  </a:lnTo>
                  <a:lnTo>
                    <a:pt x="6114956" y="10282150"/>
                  </a:lnTo>
                  <a:cubicBezTo>
                    <a:pt x="6085960" y="10306798"/>
                    <a:pt x="6065626" y="10364496"/>
                    <a:pt x="6065626" y="10431728"/>
                  </a:cubicBezTo>
                  <a:cubicBezTo>
                    <a:pt x="6065626" y="10498958"/>
                    <a:pt x="6085960" y="10556658"/>
                    <a:pt x="6114956" y="10581304"/>
                  </a:cubicBezTo>
                  <a:lnTo>
                    <a:pt x="6138198" y="10590734"/>
                  </a:lnTo>
                  <a:lnTo>
                    <a:pt x="6146406" y="10590734"/>
                  </a:lnTo>
                  <a:lnTo>
                    <a:pt x="6142302" y="10592398"/>
                  </a:lnTo>
                  <a:lnTo>
                    <a:pt x="6146406" y="10594062"/>
                  </a:lnTo>
                  <a:lnTo>
                    <a:pt x="6138198" y="10594062"/>
                  </a:lnTo>
                  <a:lnTo>
                    <a:pt x="6114956" y="10603492"/>
                  </a:lnTo>
                  <a:cubicBezTo>
                    <a:pt x="6085960" y="10628140"/>
                    <a:pt x="6065626" y="10685838"/>
                    <a:pt x="6065626" y="10753070"/>
                  </a:cubicBezTo>
                  <a:cubicBezTo>
                    <a:pt x="6065626" y="10820300"/>
                    <a:pt x="6085960" y="10878000"/>
                    <a:pt x="6114956" y="10902646"/>
                  </a:cubicBezTo>
                  <a:lnTo>
                    <a:pt x="6138197" y="10912076"/>
                  </a:lnTo>
                  <a:lnTo>
                    <a:pt x="6146406" y="10912076"/>
                  </a:lnTo>
                  <a:lnTo>
                    <a:pt x="6142302" y="10913740"/>
                  </a:lnTo>
                  <a:lnTo>
                    <a:pt x="6146406" y="10915404"/>
                  </a:lnTo>
                  <a:lnTo>
                    <a:pt x="6138197" y="10915404"/>
                  </a:lnTo>
                  <a:lnTo>
                    <a:pt x="6114955" y="10924834"/>
                  </a:lnTo>
                  <a:cubicBezTo>
                    <a:pt x="6085960" y="10949482"/>
                    <a:pt x="6065625" y="11007180"/>
                    <a:pt x="6065625" y="11074412"/>
                  </a:cubicBezTo>
                  <a:cubicBezTo>
                    <a:pt x="6065625" y="11141642"/>
                    <a:pt x="6085960" y="11199340"/>
                    <a:pt x="6114955" y="11223988"/>
                  </a:cubicBezTo>
                  <a:lnTo>
                    <a:pt x="6138197" y="11233416"/>
                  </a:lnTo>
                  <a:lnTo>
                    <a:pt x="6146405" y="11233416"/>
                  </a:lnTo>
                  <a:lnTo>
                    <a:pt x="6142301" y="11235082"/>
                  </a:lnTo>
                  <a:lnTo>
                    <a:pt x="6146406" y="11236746"/>
                  </a:lnTo>
                  <a:lnTo>
                    <a:pt x="6138197" y="11236746"/>
                  </a:lnTo>
                  <a:lnTo>
                    <a:pt x="6114955" y="11246176"/>
                  </a:lnTo>
                  <a:cubicBezTo>
                    <a:pt x="6085960" y="11270824"/>
                    <a:pt x="6065625" y="11328522"/>
                    <a:pt x="6065625" y="11395752"/>
                  </a:cubicBezTo>
                  <a:cubicBezTo>
                    <a:pt x="6065625" y="11462984"/>
                    <a:pt x="6085960" y="11520682"/>
                    <a:pt x="6114955" y="11545330"/>
                  </a:cubicBezTo>
                  <a:lnTo>
                    <a:pt x="6138197" y="11554758"/>
                  </a:lnTo>
                  <a:lnTo>
                    <a:pt x="6146405" y="11554758"/>
                  </a:lnTo>
                  <a:lnTo>
                    <a:pt x="6142301" y="11556424"/>
                  </a:lnTo>
                  <a:lnTo>
                    <a:pt x="6146405" y="11558088"/>
                  </a:lnTo>
                  <a:lnTo>
                    <a:pt x="6138197" y="11558088"/>
                  </a:lnTo>
                  <a:lnTo>
                    <a:pt x="6114955" y="11567518"/>
                  </a:lnTo>
                  <a:cubicBezTo>
                    <a:pt x="6085959" y="11592166"/>
                    <a:pt x="6065625" y="11649862"/>
                    <a:pt x="6065625" y="11717094"/>
                  </a:cubicBezTo>
                  <a:cubicBezTo>
                    <a:pt x="6065625" y="11784326"/>
                    <a:pt x="6085959" y="11842024"/>
                    <a:pt x="6114955" y="11866672"/>
                  </a:cubicBezTo>
                  <a:lnTo>
                    <a:pt x="6138197" y="11876100"/>
                  </a:lnTo>
                  <a:lnTo>
                    <a:pt x="6146405" y="11876100"/>
                  </a:lnTo>
                  <a:lnTo>
                    <a:pt x="6142301" y="11877766"/>
                  </a:lnTo>
                  <a:lnTo>
                    <a:pt x="6146405" y="11879430"/>
                  </a:lnTo>
                  <a:lnTo>
                    <a:pt x="6138197" y="11879430"/>
                  </a:lnTo>
                  <a:lnTo>
                    <a:pt x="6114955" y="11888860"/>
                  </a:lnTo>
                  <a:cubicBezTo>
                    <a:pt x="6085959" y="11913506"/>
                    <a:pt x="6065625" y="11971206"/>
                    <a:pt x="6065625" y="12038436"/>
                  </a:cubicBezTo>
                  <a:cubicBezTo>
                    <a:pt x="6065625" y="12128078"/>
                    <a:pt x="6101775" y="12200772"/>
                    <a:pt x="6146405" y="12200772"/>
                  </a:cubicBezTo>
                  <a:lnTo>
                    <a:pt x="5742600" y="12200772"/>
                  </a:lnTo>
                  <a:lnTo>
                    <a:pt x="5720978" y="12192000"/>
                  </a:lnTo>
                  <a:lnTo>
                    <a:pt x="0" y="12191999"/>
                  </a:lnTo>
                  <a:lnTo>
                    <a:pt x="0" y="0"/>
                  </a:lnTo>
                  <a:lnTo>
                    <a:pt x="6001104" y="0"/>
                  </a:lnTo>
                  <a:lnTo>
                    <a:pt x="6001104" y="2222"/>
                  </a:lnTo>
                  <a:close/>
                </a:path>
              </a:pathLst>
            </a:custGeom>
            <a:solidFill>
              <a:srgbClr val="8FDAE1"/>
            </a:solidFill>
            <a:ln>
              <a:noFill/>
            </a:ln>
            <a:effectLst>
              <a:outerShdw dist="25400" dir="16200000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65" name="자유형 164"/>
            <p:cNvSpPr/>
            <p:nvPr/>
          </p:nvSpPr>
          <p:spPr>
            <a:xfrm>
              <a:off x="220080" y="850900"/>
              <a:ext cx="11971920" cy="6007101"/>
            </a:xfrm>
            <a:custGeom>
              <a:avLst/>
              <a:gdLst>
                <a:gd name="connsiteX0" fmla="*/ 11959246 w 11971920"/>
                <a:gd name="connsiteY0" fmla="*/ 3886200 h 6007101"/>
                <a:gd name="connsiteX1" fmla="*/ 11971920 w 11971920"/>
                <a:gd name="connsiteY1" fmla="*/ 6007100 h 6007101"/>
                <a:gd name="connsiteX2" fmla="*/ 11959246 w 11971920"/>
                <a:gd name="connsiteY2" fmla="*/ 5998962 h 6007101"/>
                <a:gd name="connsiteX3" fmla="*/ 6826440 w 11971920"/>
                <a:gd name="connsiteY3" fmla="*/ 0 h 6007101"/>
                <a:gd name="connsiteX4" fmla="*/ 9031646 w 11971920"/>
                <a:gd name="connsiteY4" fmla="*/ 393700 h 6007101"/>
                <a:gd name="connsiteX5" fmla="*/ 10527130 w 11971920"/>
                <a:gd name="connsiteY5" fmla="*/ 495300 h 6007101"/>
                <a:gd name="connsiteX6" fmla="*/ 11502997 w 11971920"/>
                <a:gd name="connsiteY6" fmla="*/ 1498600 h 6007101"/>
                <a:gd name="connsiteX7" fmla="*/ 11528344 w 11971920"/>
                <a:gd name="connsiteY7" fmla="*/ 2654300 h 6007101"/>
                <a:gd name="connsiteX8" fmla="*/ 11794490 w 11971920"/>
                <a:gd name="connsiteY8" fmla="*/ 3022600 h 6007101"/>
                <a:gd name="connsiteX9" fmla="*/ 11944756 w 11971920"/>
                <a:gd name="connsiteY9" fmla="*/ 3810247 h 6007101"/>
                <a:gd name="connsiteX10" fmla="*/ 11528344 w 11971920"/>
                <a:gd name="connsiteY10" fmla="*/ 6007100 h 6007101"/>
                <a:gd name="connsiteX11" fmla="*/ 11946572 w 11971920"/>
                <a:gd name="connsiteY11" fmla="*/ 6007100 h 6007101"/>
                <a:gd name="connsiteX12" fmla="*/ 11946573 w 11971920"/>
                <a:gd name="connsiteY12" fmla="*/ 6007101 h 6007101"/>
                <a:gd name="connsiteX13" fmla="*/ 707963 w 11971920"/>
                <a:gd name="connsiteY13" fmla="*/ 6007101 h 6007101"/>
                <a:gd name="connsiteX14" fmla="*/ 64959 w 11971920"/>
                <a:gd name="connsiteY14" fmla="*/ 5114460 h 6007101"/>
                <a:gd name="connsiteX15" fmla="*/ 0 w 11971920"/>
                <a:gd name="connsiteY15" fmla="*/ 5012032 h 6007101"/>
                <a:gd name="connsiteX16" fmla="*/ 161520 w 11971920"/>
                <a:gd name="connsiteY16" fmla="*/ 4241816 h 6007101"/>
                <a:gd name="connsiteX17" fmla="*/ 85479 w 11971920"/>
                <a:gd name="connsiteY17" fmla="*/ 2120916 h 6007101"/>
                <a:gd name="connsiteX18" fmla="*/ 516381 w 11971920"/>
                <a:gd name="connsiteY18" fmla="*/ 1130316 h 6007101"/>
                <a:gd name="connsiteX19" fmla="*/ 2227317 w 11971920"/>
                <a:gd name="connsiteY19" fmla="*/ 431816 h 6007101"/>
                <a:gd name="connsiteX20" fmla="*/ 4900006 w 11971920"/>
                <a:gd name="connsiteY20" fmla="*/ 27551 h 6007101"/>
                <a:gd name="connsiteX21" fmla="*/ 4912695 w 11971920"/>
                <a:gd name="connsiteY21" fmla="*/ 12732 h 6007101"/>
                <a:gd name="connsiteX22" fmla="*/ 6813798 w 11971920"/>
                <a:gd name="connsiteY22" fmla="*/ 12732 h 6007101"/>
                <a:gd name="connsiteX23" fmla="*/ 6822424 w 11971920"/>
                <a:gd name="connsiteY23" fmla="*/ 22806 h 600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971920" h="6007101">
                  <a:moveTo>
                    <a:pt x="11959246" y="3886200"/>
                  </a:moveTo>
                  <a:cubicBezTo>
                    <a:pt x="11963471" y="4593167"/>
                    <a:pt x="11967696" y="5300133"/>
                    <a:pt x="11971920" y="6007100"/>
                  </a:cubicBezTo>
                  <a:lnTo>
                    <a:pt x="11959246" y="5998962"/>
                  </a:lnTo>
                  <a:close/>
                  <a:moveTo>
                    <a:pt x="6826440" y="0"/>
                  </a:moveTo>
                  <a:cubicBezTo>
                    <a:pt x="7561509" y="131233"/>
                    <a:pt x="8414864" y="311150"/>
                    <a:pt x="9031646" y="393700"/>
                  </a:cubicBezTo>
                  <a:cubicBezTo>
                    <a:pt x="9648428" y="476250"/>
                    <a:pt x="10028636" y="461433"/>
                    <a:pt x="10527130" y="495300"/>
                  </a:cubicBezTo>
                  <a:lnTo>
                    <a:pt x="11502997" y="1498600"/>
                  </a:lnTo>
                  <a:lnTo>
                    <a:pt x="11528344" y="2654300"/>
                  </a:lnTo>
                  <a:lnTo>
                    <a:pt x="11794490" y="3022600"/>
                  </a:lnTo>
                  <a:lnTo>
                    <a:pt x="11944756" y="3810247"/>
                  </a:lnTo>
                  <a:lnTo>
                    <a:pt x="11528344" y="6007100"/>
                  </a:lnTo>
                  <a:lnTo>
                    <a:pt x="11946572" y="6007100"/>
                  </a:lnTo>
                  <a:lnTo>
                    <a:pt x="11946573" y="6007101"/>
                  </a:lnTo>
                  <a:lnTo>
                    <a:pt x="707963" y="6007101"/>
                  </a:lnTo>
                  <a:lnTo>
                    <a:pt x="64959" y="5114460"/>
                  </a:lnTo>
                  <a:lnTo>
                    <a:pt x="0" y="5012032"/>
                  </a:lnTo>
                  <a:lnTo>
                    <a:pt x="161520" y="4241816"/>
                  </a:lnTo>
                  <a:lnTo>
                    <a:pt x="85479" y="2120916"/>
                  </a:lnTo>
                  <a:lnTo>
                    <a:pt x="516381" y="1130316"/>
                  </a:lnTo>
                  <a:lnTo>
                    <a:pt x="2227317" y="431816"/>
                  </a:lnTo>
                  <a:lnTo>
                    <a:pt x="4900006" y="27551"/>
                  </a:lnTo>
                  <a:lnTo>
                    <a:pt x="4912695" y="12732"/>
                  </a:lnTo>
                  <a:lnTo>
                    <a:pt x="6813798" y="12732"/>
                  </a:lnTo>
                  <a:lnTo>
                    <a:pt x="6822424" y="228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dist="63500" dir="16200000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5165786" y="150816"/>
            <a:ext cx="1860427" cy="715878"/>
            <a:chOff x="3684588" y="1674813"/>
            <a:chExt cx="4822825" cy="1855787"/>
          </a:xfrm>
        </p:grpSpPr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3684588" y="2152650"/>
              <a:ext cx="4822825" cy="1370013"/>
            </a:xfrm>
            <a:custGeom>
              <a:avLst/>
              <a:gdLst>
                <a:gd name="T0" fmla="*/ 1495 w 9115"/>
                <a:gd name="T1" fmla="*/ 0 h 2589"/>
                <a:gd name="T2" fmla="*/ 0 w 9115"/>
                <a:gd name="T3" fmla="*/ 2589 h 2589"/>
                <a:gd name="T4" fmla="*/ 9115 w 9115"/>
                <a:gd name="T5" fmla="*/ 2589 h 2589"/>
                <a:gd name="T6" fmla="*/ 7527 w 9115"/>
                <a:gd name="T7" fmla="*/ 27 h 2589"/>
                <a:gd name="T8" fmla="*/ 5881 w 9115"/>
                <a:gd name="T9" fmla="*/ 1824 h 2589"/>
                <a:gd name="T10" fmla="*/ 2706 w 9115"/>
                <a:gd name="T11" fmla="*/ 1794 h 2589"/>
                <a:gd name="T12" fmla="*/ 1495 w 9115"/>
                <a:gd name="T13" fmla="*/ 0 h 2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115" h="2589">
                  <a:moveTo>
                    <a:pt x="1495" y="0"/>
                  </a:moveTo>
                  <a:lnTo>
                    <a:pt x="0" y="2589"/>
                  </a:lnTo>
                  <a:lnTo>
                    <a:pt x="9115" y="2589"/>
                  </a:lnTo>
                  <a:lnTo>
                    <a:pt x="7527" y="27"/>
                  </a:lnTo>
                  <a:lnTo>
                    <a:pt x="5881" y="1824"/>
                  </a:lnTo>
                  <a:lnTo>
                    <a:pt x="2706" y="1794"/>
                  </a:lnTo>
                  <a:lnTo>
                    <a:pt x="1495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15"/>
            <p:cNvSpPr>
              <a:spLocks/>
            </p:cNvSpPr>
            <p:nvPr/>
          </p:nvSpPr>
          <p:spPr bwMode="auto">
            <a:xfrm>
              <a:off x="4878388" y="1803400"/>
              <a:ext cx="2557463" cy="1719263"/>
            </a:xfrm>
            <a:custGeom>
              <a:avLst/>
              <a:gdLst>
                <a:gd name="T0" fmla="*/ 0 w 4833"/>
                <a:gd name="T1" fmla="*/ 3250 h 3250"/>
                <a:gd name="T2" fmla="*/ 976 w 4833"/>
                <a:gd name="T3" fmla="*/ 1536 h 3250"/>
                <a:gd name="T4" fmla="*/ 1211 w 4833"/>
                <a:gd name="T5" fmla="*/ 1997 h 3250"/>
                <a:gd name="T6" fmla="*/ 2359 w 4833"/>
                <a:gd name="T7" fmla="*/ 0 h 3250"/>
                <a:gd name="T8" fmla="*/ 3441 w 4833"/>
                <a:gd name="T9" fmla="*/ 2125 h 3250"/>
                <a:gd name="T10" fmla="*/ 4090 w 4833"/>
                <a:gd name="T11" fmla="*/ 992 h 3250"/>
                <a:gd name="T12" fmla="*/ 4833 w 4833"/>
                <a:gd name="T13" fmla="*/ 2451 h 3250"/>
                <a:gd name="T14" fmla="*/ 4761 w 4833"/>
                <a:gd name="T15" fmla="*/ 2565 h 3250"/>
                <a:gd name="T16" fmla="*/ 4603 w 4833"/>
                <a:gd name="T17" fmla="*/ 2781 h 3250"/>
                <a:gd name="T18" fmla="*/ 4426 w 4833"/>
                <a:gd name="T19" fmla="*/ 2981 h 3250"/>
                <a:gd name="T20" fmla="*/ 4231 w 4833"/>
                <a:gd name="T21" fmla="*/ 3165 h 3250"/>
                <a:gd name="T22" fmla="*/ 4128 w 4833"/>
                <a:gd name="T23" fmla="*/ 3250 h 3250"/>
                <a:gd name="T24" fmla="*/ 377 w 4833"/>
                <a:gd name="T25" fmla="*/ 3250 h 3250"/>
                <a:gd name="T26" fmla="*/ 0 w 4833"/>
                <a:gd name="T27" fmla="*/ 325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33" h="3250">
                  <a:moveTo>
                    <a:pt x="0" y="3250"/>
                  </a:moveTo>
                  <a:lnTo>
                    <a:pt x="976" y="1536"/>
                  </a:lnTo>
                  <a:lnTo>
                    <a:pt x="1211" y="1997"/>
                  </a:lnTo>
                  <a:lnTo>
                    <a:pt x="2359" y="0"/>
                  </a:lnTo>
                  <a:lnTo>
                    <a:pt x="3441" y="2125"/>
                  </a:lnTo>
                  <a:lnTo>
                    <a:pt x="4090" y="992"/>
                  </a:lnTo>
                  <a:lnTo>
                    <a:pt x="4833" y="2451"/>
                  </a:lnTo>
                  <a:lnTo>
                    <a:pt x="4761" y="2565"/>
                  </a:lnTo>
                  <a:lnTo>
                    <a:pt x="4603" y="2781"/>
                  </a:lnTo>
                  <a:lnTo>
                    <a:pt x="4426" y="2981"/>
                  </a:lnTo>
                  <a:lnTo>
                    <a:pt x="4231" y="3165"/>
                  </a:lnTo>
                  <a:lnTo>
                    <a:pt x="4128" y="3250"/>
                  </a:lnTo>
                  <a:lnTo>
                    <a:pt x="377" y="3250"/>
                  </a:lnTo>
                  <a:lnTo>
                    <a:pt x="0" y="32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16"/>
            <p:cNvSpPr>
              <a:spLocks/>
            </p:cNvSpPr>
            <p:nvPr/>
          </p:nvSpPr>
          <p:spPr bwMode="auto">
            <a:xfrm>
              <a:off x="5911850" y="1803400"/>
              <a:ext cx="1746250" cy="1719263"/>
            </a:xfrm>
            <a:custGeom>
              <a:avLst/>
              <a:gdLst>
                <a:gd name="T0" fmla="*/ 406 w 3299"/>
                <a:gd name="T1" fmla="*/ 0 h 3250"/>
                <a:gd name="T2" fmla="*/ 1671 w 3299"/>
                <a:gd name="T3" fmla="*/ 2485 h 3250"/>
                <a:gd name="T4" fmla="*/ 2137 w 3299"/>
                <a:gd name="T5" fmla="*/ 992 h 3250"/>
                <a:gd name="T6" fmla="*/ 3299 w 3299"/>
                <a:gd name="T7" fmla="*/ 3250 h 3250"/>
                <a:gd name="T8" fmla="*/ 374 w 3299"/>
                <a:gd name="T9" fmla="*/ 3250 h 3250"/>
                <a:gd name="T10" fmla="*/ 644 w 3299"/>
                <a:gd name="T11" fmla="*/ 3008 h 3250"/>
                <a:gd name="T12" fmla="*/ 0 w 3299"/>
                <a:gd name="T13" fmla="*/ 2681 h 3250"/>
                <a:gd name="T14" fmla="*/ 811 w 3299"/>
                <a:gd name="T15" fmla="*/ 2232 h 3250"/>
                <a:gd name="T16" fmla="*/ 406 w 3299"/>
                <a:gd name="T17" fmla="*/ 2007 h 3250"/>
                <a:gd name="T18" fmla="*/ 406 w 3299"/>
                <a:gd name="T19" fmla="*/ 1774 h 3250"/>
                <a:gd name="T20" fmla="*/ 406 w 3299"/>
                <a:gd name="T21" fmla="*/ 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99" h="3250">
                  <a:moveTo>
                    <a:pt x="406" y="0"/>
                  </a:moveTo>
                  <a:lnTo>
                    <a:pt x="1671" y="2485"/>
                  </a:lnTo>
                  <a:lnTo>
                    <a:pt x="2137" y="992"/>
                  </a:lnTo>
                  <a:lnTo>
                    <a:pt x="3299" y="3250"/>
                  </a:lnTo>
                  <a:lnTo>
                    <a:pt x="374" y="3250"/>
                  </a:lnTo>
                  <a:lnTo>
                    <a:pt x="644" y="3008"/>
                  </a:lnTo>
                  <a:lnTo>
                    <a:pt x="0" y="2681"/>
                  </a:lnTo>
                  <a:lnTo>
                    <a:pt x="811" y="2232"/>
                  </a:lnTo>
                  <a:lnTo>
                    <a:pt x="406" y="2007"/>
                  </a:lnTo>
                  <a:lnTo>
                    <a:pt x="406" y="1774"/>
                  </a:lnTo>
                  <a:lnTo>
                    <a:pt x="406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17"/>
            <p:cNvSpPr>
              <a:spLocks/>
            </p:cNvSpPr>
            <p:nvPr/>
          </p:nvSpPr>
          <p:spPr bwMode="auto">
            <a:xfrm>
              <a:off x="3694113" y="1674813"/>
              <a:ext cx="1595438" cy="1847850"/>
            </a:xfrm>
            <a:custGeom>
              <a:avLst/>
              <a:gdLst>
                <a:gd name="T0" fmla="*/ 1476 w 3014"/>
                <a:gd name="T1" fmla="*/ 902 h 3491"/>
                <a:gd name="T2" fmla="*/ 1974 w 3014"/>
                <a:gd name="T3" fmla="*/ 0 h 3491"/>
                <a:gd name="T4" fmla="*/ 3014 w 3014"/>
                <a:gd name="T5" fmla="*/ 2127 h 3491"/>
                <a:gd name="T6" fmla="*/ 2238 w 3014"/>
                <a:gd name="T7" fmla="*/ 3491 h 3491"/>
                <a:gd name="T8" fmla="*/ 0 w 3014"/>
                <a:gd name="T9" fmla="*/ 3459 h 3491"/>
                <a:gd name="T10" fmla="*/ 1476 w 3014"/>
                <a:gd name="T11" fmla="*/ 902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14" h="3491">
                  <a:moveTo>
                    <a:pt x="1476" y="902"/>
                  </a:moveTo>
                  <a:lnTo>
                    <a:pt x="1974" y="0"/>
                  </a:lnTo>
                  <a:lnTo>
                    <a:pt x="3014" y="2127"/>
                  </a:lnTo>
                  <a:lnTo>
                    <a:pt x="2238" y="3491"/>
                  </a:lnTo>
                  <a:lnTo>
                    <a:pt x="0" y="3459"/>
                  </a:lnTo>
                  <a:lnTo>
                    <a:pt x="1476" y="9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18"/>
            <p:cNvSpPr>
              <a:spLocks/>
            </p:cNvSpPr>
            <p:nvPr/>
          </p:nvSpPr>
          <p:spPr bwMode="auto">
            <a:xfrm>
              <a:off x="4572000" y="1674813"/>
              <a:ext cx="717550" cy="1847850"/>
            </a:xfrm>
            <a:custGeom>
              <a:avLst/>
              <a:gdLst>
                <a:gd name="T0" fmla="*/ 315 w 1355"/>
                <a:gd name="T1" fmla="*/ 0 h 3491"/>
                <a:gd name="T2" fmla="*/ 1355 w 1355"/>
                <a:gd name="T3" fmla="*/ 2127 h 3491"/>
                <a:gd name="T4" fmla="*/ 579 w 1355"/>
                <a:gd name="T5" fmla="*/ 3491 h 3491"/>
                <a:gd name="T6" fmla="*/ 547 w 1355"/>
                <a:gd name="T7" fmla="*/ 3457 h 3491"/>
                <a:gd name="T8" fmla="*/ 493 w 1355"/>
                <a:gd name="T9" fmla="*/ 3370 h 3491"/>
                <a:gd name="T10" fmla="*/ 448 w 1355"/>
                <a:gd name="T11" fmla="*/ 3268 h 3491"/>
                <a:gd name="T12" fmla="*/ 409 w 1355"/>
                <a:gd name="T13" fmla="*/ 3157 h 3491"/>
                <a:gd name="T14" fmla="*/ 359 w 1355"/>
                <a:gd name="T15" fmla="*/ 2983 h 3491"/>
                <a:gd name="T16" fmla="*/ 305 w 1355"/>
                <a:gd name="T17" fmla="*/ 2817 h 3491"/>
                <a:gd name="T18" fmla="*/ 265 w 1355"/>
                <a:gd name="T19" fmla="*/ 2719 h 3491"/>
                <a:gd name="T20" fmla="*/ 241 w 1355"/>
                <a:gd name="T21" fmla="*/ 2677 h 3491"/>
                <a:gd name="T22" fmla="*/ 500 w 1355"/>
                <a:gd name="T23" fmla="*/ 2435 h 3491"/>
                <a:gd name="T24" fmla="*/ 0 w 1355"/>
                <a:gd name="T25" fmla="*/ 2169 h 3491"/>
                <a:gd name="T26" fmla="*/ 631 w 1355"/>
                <a:gd name="T27" fmla="*/ 1806 h 3491"/>
                <a:gd name="T28" fmla="*/ 315 w 1355"/>
                <a:gd name="T29" fmla="*/ 1625 h 3491"/>
                <a:gd name="T30" fmla="*/ 315 w 1355"/>
                <a:gd name="T31" fmla="*/ 1436 h 3491"/>
                <a:gd name="T32" fmla="*/ 315 w 1355"/>
                <a:gd name="T33" fmla="*/ 0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55" h="3491">
                  <a:moveTo>
                    <a:pt x="315" y="0"/>
                  </a:moveTo>
                  <a:lnTo>
                    <a:pt x="1355" y="2127"/>
                  </a:lnTo>
                  <a:lnTo>
                    <a:pt x="579" y="3491"/>
                  </a:lnTo>
                  <a:lnTo>
                    <a:pt x="547" y="3457"/>
                  </a:lnTo>
                  <a:lnTo>
                    <a:pt x="493" y="3370"/>
                  </a:lnTo>
                  <a:lnTo>
                    <a:pt x="448" y="3268"/>
                  </a:lnTo>
                  <a:lnTo>
                    <a:pt x="409" y="3157"/>
                  </a:lnTo>
                  <a:lnTo>
                    <a:pt x="359" y="2983"/>
                  </a:lnTo>
                  <a:lnTo>
                    <a:pt x="305" y="2817"/>
                  </a:lnTo>
                  <a:lnTo>
                    <a:pt x="265" y="2719"/>
                  </a:lnTo>
                  <a:lnTo>
                    <a:pt x="241" y="2677"/>
                  </a:lnTo>
                  <a:lnTo>
                    <a:pt x="500" y="2435"/>
                  </a:lnTo>
                  <a:lnTo>
                    <a:pt x="0" y="2169"/>
                  </a:lnTo>
                  <a:lnTo>
                    <a:pt x="631" y="1806"/>
                  </a:lnTo>
                  <a:lnTo>
                    <a:pt x="315" y="1625"/>
                  </a:lnTo>
                  <a:lnTo>
                    <a:pt x="315" y="1436"/>
                  </a:lnTo>
                  <a:lnTo>
                    <a:pt x="315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19"/>
            <p:cNvSpPr>
              <a:spLocks/>
            </p:cNvSpPr>
            <p:nvPr/>
          </p:nvSpPr>
          <p:spPr bwMode="auto">
            <a:xfrm>
              <a:off x="7059613" y="1679575"/>
              <a:ext cx="1447800" cy="1843088"/>
            </a:xfrm>
            <a:custGeom>
              <a:avLst/>
              <a:gdLst>
                <a:gd name="T0" fmla="*/ 1148 w 2736"/>
                <a:gd name="T1" fmla="*/ 922 h 3484"/>
                <a:gd name="T2" fmla="*/ 628 w 2736"/>
                <a:gd name="T3" fmla="*/ 0 h 3484"/>
                <a:gd name="T4" fmla="*/ 0 w 2736"/>
                <a:gd name="T5" fmla="*/ 1286 h 3484"/>
                <a:gd name="T6" fmla="*/ 711 w 2736"/>
                <a:gd name="T7" fmla="*/ 2685 h 3484"/>
                <a:gd name="T8" fmla="*/ 1130 w 2736"/>
                <a:gd name="T9" fmla="*/ 3484 h 3484"/>
                <a:gd name="T10" fmla="*/ 2736 w 2736"/>
                <a:gd name="T11" fmla="*/ 3484 h 3484"/>
                <a:gd name="T12" fmla="*/ 1148 w 2736"/>
                <a:gd name="T13" fmla="*/ 922 h 3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36" h="3484">
                  <a:moveTo>
                    <a:pt x="1148" y="922"/>
                  </a:moveTo>
                  <a:lnTo>
                    <a:pt x="628" y="0"/>
                  </a:lnTo>
                  <a:lnTo>
                    <a:pt x="0" y="1286"/>
                  </a:lnTo>
                  <a:lnTo>
                    <a:pt x="711" y="2685"/>
                  </a:lnTo>
                  <a:lnTo>
                    <a:pt x="1130" y="3484"/>
                  </a:lnTo>
                  <a:lnTo>
                    <a:pt x="2736" y="3484"/>
                  </a:lnTo>
                  <a:lnTo>
                    <a:pt x="1148" y="922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20"/>
            <p:cNvSpPr>
              <a:spLocks/>
            </p:cNvSpPr>
            <p:nvPr/>
          </p:nvSpPr>
          <p:spPr bwMode="auto">
            <a:xfrm>
              <a:off x="7059613" y="1679575"/>
              <a:ext cx="393700" cy="1257300"/>
            </a:xfrm>
            <a:custGeom>
              <a:avLst/>
              <a:gdLst>
                <a:gd name="T0" fmla="*/ 628 w 743"/>
                <a:gd name="T1" fmla="*/ 0 h 2377"/>
                <a:gd name="T2" fmla="*/ 0 w 743"/>
                <a:gd name="T3" fmla="*/ 1286 h 2377"/>
                <a:gd name="T4" fmla="*/ 554 w 743"/>
                <a:gd name="T5" fmla="*/ 2377 h 2377"/>
                <a:gd name="T6" fmla="*/ 743 w 743"/>
                <a:gd name="T7" fmla="*/ 2078 h 2377"/>
                <a:gd name="T8" fmla="*/ 517 w 743"/>
                <a:gd name="T9" fmla="*/ 1707 h 2377"/>
                <a:gd name="T10" fmla="*/ 716 w 743"/>
                <a:gd name="T11" fmla="*/ 1497 h 2377"/>
                <a:gd name="T12" fmla="*/ 482 w 743"/>
                <a:gd name="T13" fmla="*/ 1331 h 2377"/>
                <a:gd name="T14" fmla="*/ 628 w 743"/>
                <a:gd name="T15" fmla="*/ 0 h 2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43" h="2377">
                  <a:moveTo>
                    <a:pt x="628" y="0"/>
                  </a:moveTo>
                  <a:lnTo>
                    <a:pt x="0" y="1286"/>
                  </a:lnTo>
                  <a:lnTo>
                    <a:pt x="554" y="2377"/>
                  </a:lnTo>
                  <a:lnTo>
                    <a:pt x="743" y="2078"/>
                  </a:lnTo>
                  <a:lnTo>
                    <a:pt x="517" y="1707"/>
                  </a:lnTo>
                  <a:lnTo>
                    <a:pt x="716" y="1497"/>
                  </a:lnTo>
                  <a:lnTo>
                    <a:pt x="482" y="1331"/>
                  </a:lnTo>
                  <a:lnTo>
                    <a:pt x="6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" name="Rectangle 33"/>
            <p:cNvSpPr>
              <a:spLocks noChangeArrowheads="1"/>
            </p:cNvSpPr>
            <p:nvPr/>
          </p:nvSpPr>
          <p:spPr bwMode="auto">
            <a:xfrm>
              <a:off x="3694113" y="3505200"/>
              <a:ext cx="4813300" cy="25400"/>
            </a:xfrm>
            <a:prstGeom prst="rect">
              <a:avLst/>
            </a:prstGeom>
            <a:solidFill>
              <a:srgbClr val="B1B1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86" name="Freeform 10"/>
          <p:cNvSpPr>
            <a:spLocks/>
          </p:cNvSpPr>
          <p:nvPr/>
        </p:nvSpPr>
        <p:spPr bwMode="auto">
          <a:xfrm>
            <a:off x="6987944" y="259097"/>
            <a:ext cx="376918" cy="145971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7" name="Freeform 10"/>
          <p:cNvSpPr>
            <a:spLocks/>
          </p:cNvSpPr>
          <p:nvPr/>
        </p:nvSpPr>
        <p:spPr bwMode="auto">
          <a:xfrm>
            <a:off x="7520563" y="460158"/>
            <a:ext cx="280412" cy="108597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841" y="-127402"/>
            <a:ext cx="1565671" cy="917807"/>
          </a:xfrm>
          <a:prstGeom prst="rect">
            <a:avLst/>
          </a:prstGeom>
        </p:spPr>
      </p:pic>
      <p:sp>
        <p:nvSpPr>
          <p:cNvPr id="161" name="TextBox 2">
            <a:extLst>
              <a:ext uri="{FF2B5EF4-FFF2-40B4-BE49-F238E27FC236}">
                <a16:creationId xmlns:a16="http://schemas.microsoft.com/office/drawing/2014/main" id="{D558D35D-8B43-8042-83FC-0EB170D4FBD2}"/>
              </a:ext>
            </a:extLst>
          </p:cNvPr>
          <p:cNvSpPr txBox="1"/>
          <p:nvPr/>
        </p:nvSpPr>
        <p:spPr>
          <a:xfrm>
            <a:off x="1656760" y="1971821"/>
            <a:ext cx="8611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+mj-lt"/>
              </a:rPr>
              <a:t>요약</a:t>
            </a:r>
            <a:endParaRPr lang="en-US" altLang="ko-KR" b="1" dirty="0">
              <a:latin typeface="+mj-lt"/>
            </a:endParaRPr>
          </a:p>
        </p:txBody>
      </p:sp>
      <p:sp>
        <p:nvSpPr>
          <p:cNvPr id="162" name="TextBox 2">
            <a:extLst>
              <a:ext uri="{FF2B5EF4-FFF2-40B4-BE49-F238E27FC236}">
                <a16:creationId xmlns:a16="http://schemas.microsoft.com/office/drawing/2014/main" id="{810EC9C1-1EC6-B74A-9223-F2451F49E723}"/>
              </a:ext>
            </a:extLst>
          </p:cNvPr>
          <p:cNvSpPr txBox="1"/>
          <p:nvPr/>
        </p:nvSpPr>
        <p:spPr>
          <a:xfrm>
            <a:off x="1131344" y="2836657"/>
            <a:ext cx="966199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ko-KR" altLang="en-US" sz="1200" b="1" dirty="0">
                <a:latin typeface="+mj-lt"/>
              </a:rPr>
              <a:t>시작 구성과 오토스케일링 그룹을 사용하여 다중 가상 서버를 같은 방법으로 실행하도록 오토스케일링을 사용할 수 있다</a:t>
            </a:r>
            <a:r>
              <a:rPr lang="en-US" altLang="ko-KR" sz="1200" b="1" dirty="0">
                <a:latin typeface="+mj-lt"/>
              </a:rPr>
              <a:t>.</a:t>
            </a:r>
            <a:r>
              <a:rPr lang="ko-KR" altLang="en-US" sz="1200" b="1" dirty="0">
                <a:latin typeface="+mj-lt"/>
              </a:rPr>
              <a:t> </a:t>
            </a:r>
            <a:endParaRPr lang="en-US" altLang="ko-KR" sz="1200" b="1" dirty="0">
              <a:latin typeface="+mj-lt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endParaRPr lang="en-US" altLang="ko-KR" sz="1200" b="1" dirty="0">
              <a:latin typeface="+mj-lt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n-US" altLang="ko-KR" sz="1200" b="1" dirty="0">
                <a:latin typeface="+mj-lt"/>
              </a:rPr>
              <a:t>EC2, SQS</a:t>
            </a:r>
            <a:r>
              <a:rPr lang="ko-KR" altLang="en-US" sz="1200" b="1" dirty="0">
                <a:latin typeface="+mj-lt"/>
              </a:rPr>
              <a:t> 등의 서비스는 </a:t>
            </a:r>
            <a:r>
              <a:rPr lang="ko-KR" altLang="en-US" sz="1200" b="1" dirty="0" err="1">
                <a:latin typeface="+mj-lt"/>
              </a:rPr>
              <a:t>클라우드와치에</a:t>
            </a:r>
            <a:r>
              <a:rPr lang="ko-KR" altLang="en-US" sz="1200" b="1" dirty="0">
                <a:latin typeface="+mj-lt"/>
              </a:rPr>
              <a:t> 지표를 게시할 수 있다</a:t>
            </a:r>
            <a:r>
              <a:rPr lang="en-US" altLang="ko-KR" sz="1200" b="1" dirty="0">
                <a:latin typeface="+mj-lt"/>
              </a:rPr>
              <a:t>.</a:t>
            </a:r>
            <a:r>
              <a:rPr lang="ko-KR" altLang="en-US" sz="1200" b="1" dirty="0">
                <a:latin typeface="+mj-lt"/>
              </a:rPr>
              <a:t> </a:t>
            </a:r>
            <a:endParaRPr lang="en-US" altLang="ko-KR" sz="1200" b="1" dirty="0">
              <a:latin typeface="+mj-lt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endParaRPr lang="en-US" altLang="ko-KR" sz="1200" b="1" dirty="0">
              <a:latin typeface="+mj-lt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ko-KR" altLang="en-US" sz="1200" b="1" dirty="0" err="1">
                <a:latin typeface="+mj-lt"/>
              </a:rPr>
              <a:t>클라우드와치</a:t>
            </a:r>
            <a:r>
              <a:rPr lang="ko-KR" altLang="en-US" sz="1200" b="1" dirty="0">
                <a:latin typeface="+mj-lt"/>
              </a:rPr>
              <a:t> </a:t>
            </a:r>
            <a:r>
              <a:rPr lang="ko-KR" altLang="en-US" sz="1200" b="1" dirty="0" err="1">
                <a:latin typeface="+mj-lt"/>
              </a:rPr>
              <a:t>알람은</a:t>
            </a:r>
            <a:r>
              <a:rPr lang="ko-KR" altLang="en-US" sz="1200" b="1" dirty="0">
                <a:latin typeface="+mj-lt"/>
              </a:rPr>
              <a:t> 오토스케일링 그룹에 원하는 용량을 변경할 수 있다</a:t>
            </a:r>
            <a:r>
              <a:rPr lang="en-US" altLang="ko-KR" sz="1200" b="1" dirty="0">
                <a:latin typeface="+mj-lt"/>
              </a:rPr>
              <a:t>.</a:t>
            </a:r>
            <a:r>
              <a:rPr lang="ko-KR" altLang="en-US" sz="1200" b="1" dirty="0">
                <a:latin typeface="+mj-lt"/>
              </a:rPr>
              <a:t> 그렇게 하면 </a:t>
            </a:r>
            <a:r>
              <a:rPr lang="en-US" altLang="ko-KR" sz="1200" b="1" dirty="0">
                <a:latin typeface="+mj-lt"/>
              </a:rPr>
              <a:t>CPU</a:t>
            </a:r>
            <a:r>
              <a:rPr lang="ko-KR" altLang="en-US" sz="1200" b="1" dirty="0">
                <a:latin typeface="+mj-lt"/>
              </a:rPr>
              <a:t> </a:t>
            </a:r>
            <a:r>
              <a:rPr lang="ko-KR" altLang="en-US" sz="1200" b="1" dirty="0" err="1">
                <a:latin typeface="+mj-lt"/>
              </a:rPr>
              <a:t>사용률등의</a:t>
            </a:r>
            <a:r>
              <a:rPr lang="ko-KR" altLang="en-US" sz="1200" b="1" dirty="0">
                <a:latin typeface="+mj-lt"/>
              </a:rPr>
              <a:t> 지표에 기초하여 가상 서버의 수를 늘리거나 중일 수 있다</a:t>
            </a:r>
            <a:r>
              <a:rPr lang="en-US" altLang="ko-KR" sz="1200" b="1" dirty="0">
                <a:latin typeface="+mj-lt"/>
              </a:rPr>
              <a:t>.</a:t>
            </a:r>
            <a:r>
              <a:rPr lang="ko-KR" altLang="en-US" sz="1200" b="1" dirty="0">
                <a:latin typeface="+mj-lt"/>
              </a:rPr>
              <a:t> </a:t>
            </a:r>
            <a:endParaRPr lang="en-US" altLang="ko-KR" sz="1200" b="1" dirty="0">
              <a:latin typeface="+mj-lt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endParaRPr lang="en-US" altLang="ko-KR" sz="1200" b="1" dirty="0">
              <a:latin typeface="+mj-lt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ko-KR" altLang="en-US" sz="1200" b="1" dirty="0">
                <a:latin typeface="+mj-lt"/>
              </a:rPr>
              <a:t>현재 </a:t>
            </a:r>
            <a:r>
              <a:rPr lang="ko-KR" altLang="en-US" sz="1200" b="1" dirty="0" err="1">
                <a:latin typeface="+mj-lt"/>
              </a:rPr>
              <a:t>작업부하에</a:t>
            </a:r>
            <a:r>
              <a:rPr lang="ko-KR" altLang="en-US" sz="1200" b="1" dirty="0">
                <a:latin typeface="+mj-lt"/>
              </a:rPr>
              <a:t> 따라 서버를 확장하려면 서버가 상태를 갖지 않아야 한다</a:t>
            </a:r>
            <a:r>
              <a:rPr lang="en-US" altLang="ko-KR" sz="1200" b="1" dirty="0">
                <a:latin typeface="+mj-lt"/>
              </a:rPr>
              <a:t>.</a:t>
            </a:r>
            <a:r>
              <a:rPr lang="ko-KR" altLang="en-US" sz="1200" b="1" dirty="0">
                <a:latin typeface="+mj-lt"/>
              </a:rPr>
              <a:t> </a:t>
            </a:r>
            <a:r>
              <a:rPr lang="en-US" altLang="ko-KR" sz="1200" b="1" dirty="0">
                <a:latin typeface="+mj-lt"/>
              </a:rPr>
              <a:t>(</a:t>
            </a:r>
            <a:r>
              <a:rPr lang="ko-KR" altLang="en-US" sz="1200" b="1" dirty="0" err="1">
                <a:latin typeface="+mj-lt"/>
              </a:rPr>
              <a:t>무상태</a:t>
            </a:r>
            <a:r>
              <a:rPr lang="ko-KR" altLang="en-US" sz="1200" b="1" dirty="0">
                <a:latin typeface="+mj-lt"/>
              </a:rPr>
              <a:t> 서버</a:t>
            </a:r>
            <a:r>
              <a:rPr lang="en-US" altLang="ko-KR" sz="1200" b="1" dirty="0">
                <a:latin typeface="+mj-lt"/>
              </a:rPr>
              <a:t>)</a:t>
            </a:r>
          </a:p>
          <a:p>
            <a:pPr marL="171450" indent="-171450" algn="ctr">
              <a:buFont typeface="Arial" panose="020B0604020202020204" pitchFamily="34" charset="0"/>
              <a:buChar char="•"/>
            </a:pPr>
            <a:endParaRPr lang="en-US" altLang="ko-KR" sz="1200" b="1" dirty="0">
              <a:latin typeface="+mj-lt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ko-KR" altLang="en-US" sz="1200" b="1" dirty="0">
                <a:latin typeface="+mj-lt"/>
              </a:rPr>
              <a:t>로드 </a:t>
            </a:r>
            <a:r>
              <a:rPr lang="ko-KR" altLang="en-US" sz="1200" b="1" dirty="0" err="1">
                <a:latin typeface="+mj-lt"/>
              </a:rPr>
              <a:t>밸런서를</a:t>
            </a:r>
            <a:r>
              <a:rPr lang="ko-KR" altLang="en-US" sz="1200" b="1" dirty="0">
                <a:latin typeface="+mj-lt"/>
              </a:rPr>
              <a:t> 활용한 동기 </a:t>
            </a:r>
            <a:r>
              <a:rPr lang="ko-KR" altLang="en-US" sz="1200" b="1" dirty="0" err="1">
                <a:latin typeface="+mj-lt"/>
              </a:rPr>
              <a:t>디커플링이나</a:t>
            </a:r>
            <a:r>
              <a:rPr lang="ko-KR" altLang="en-US" sz="1200" b="1" dirty="0">
                <a:latin typeface="+mj-lt"/>
              </a:rPr>
              <a:t> 메시지 큐를 활용한 비동기 </a:t>
            </a:r>
            <a:r>
              <a:rPr lang="ko-KR" altLang="en-US" sz="1200" b="1" dirty="0" err="1">
                <a:latin typeface="+mj-lt"/>
              </a:rPr>
              <a:t>디커플링은</a:t>
            </a:r>
            <a:r>
              <a:rPr lang="ko-KR" altLang="en-US" sz="1200" b="1" dirty="0">
                <a:latin typeface="+mj-lt"/>
              </a:rPr>
              <a:t> 부하를 다중 가상 서버에 분산해준다</a:t>
            </a:r>
            <a:r>
              <a:rPr lang="en-US" altLang="ko-KR" sz="1200" b="1" dirty="0">
                <a:latin typeface="+mj-lt"/>
              </a:rPr>
              <a:t>.</a:t>
            </a:r>
            <a:r>
              <a:rPr lang="ko-KR" altLang="en-US" sz="1200" b="1" dirty="0">
                <a:latin typeface="+mj-lt"/>
              </a:rPr>
              <a:t> </a:t>
            </a:r>
            <a:endParaRPr lang="en-US" altLang="ko-KR" sz="12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2106061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" name="그룹 159"/>
          <p:cNvGrpSpPr/>
          <p:nvPr/>
        </p:nvGrpSpPr>
        <p:grpSpPr>
          <a:xfrm>
            <a:off x="10045331" y="465336"/>
            <a:ext cx="1015315" cy="268103"/>
            <a:chOff x="8847791" y="-932246"/>
            <a:chExt cx="1015315" cy="268103"/>
          </a:xfrm>
        </p:grpSpPr>
        <p:sp>
          <p:nvSpPr>
            <p:cNvPr id="42" name="Rectangle 13"/>
            <p:cNvSpPr>
              <a:spLocks noChangeArrowheads="1"/>
            </p:cNvSpPr>
            <p:nvPr/>
          </p:nvSpPr>
          <p:spPr bwMode="auto">
            <a:xfrm flipH="1">
              <a:off x="9765140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Rectangle 14"/>
            <p:cNvSpPr>
              <a:spLocks noChangeArrowheads="1"/>
            </p:cNvSpPr>
            <p:nvPr/>
          </p:nvSpPr>
          <p:spPr bwMode="auto">
            <a:xfrm flipH="1">
              <a:off x="977151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Rectangle 15"/>
            <p:cNvSpPr>
              <a:spLocks noChangeArrowheads="1"/>
            </p:cNvSpPr>
            <p:nvPr/>
          </p:nvSpPr>
          <p:spPr bwMode="auto">
            <a:xfrm flipH="1">
              <a:off x="9777893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Rectangle 16"/>
            <p:cNvSpPr>
              <a:spLocks noChangeArrowheads="1"/>
            </p:cNvSpPr>
            <p:nvPr/>
          </p:nvSpPr>
          <p:spPr bwMode="auto">
            <a:xfrm flipH="1">
              <a:off x="9784269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Rectangle 17"/>
            <p:cNvSpPr>
              <a:spLocks noChangeArrowheads="1"/>
            </p:cNvSpPr>
            <p:nvPr/>
          </p:nvSpPr>
          <p:spPr bwMode="auto">
            <a:xfrm flipH="1">
              <a:off x="979035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Rectangle 18"/>
            <p:cNvSpPr>
              <a:spLocks noChangeArrowheads="1"/>
            </p:cNvSpPr>
            <p:nvPr/>
          </p:nvSpPr>
          <p:spPr bwMode="auto">
            <a:xfrm flipH="1">
              <a:off x="979673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Rectangle 19"/>
            <p:cNvSpPr>
              <a:spLocks noChangeArrowheads="1"/>
            </p:cNvSpPr>
            <p:nvPr/>
          </p:nvSpPr>
          <p:spPr bwMode="auto">
            <a:xfrm flipH="1">
              <a:off x="980281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" name="Rectangle 20"/>
            <p:cNvSpPr>
              <a:spLocks noChangeArrowheads="1"/>
            </p:cNvSpPr>
            <p:nvPr/>
          </p:nvSpPr>
          <p:spPr bwMode="auto">
            <a:xfrm flipH="1">
              <a:off x="980919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" name="Rectangle 21"/>
            <p:cNvSpPr>
              <a:spLocks noChangeArrowheads="1"/>
            </p:cNvSpPr>
            <p:nvPr/>
          </p:nvSpPr>
          <p:spPr bwMode="auto">
            <a:xfrm flipH="1">
              <a:off x="9815572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" name="Rectangle 22"/>
            <p:cNvSpPr>
              <a:spLocks noChangeArrowheads="1"/>
            </p:cNvSpPr>
            <p:nvPr/>
          </p:nvSpPr>
          <p:spPr bwMode="auto">
            <a:xfrm flipH="1">
              <a:off x="982165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" name="Rectangle 23"/>
            <p:cNvSpPr>
              <a:spLocks noChangeArrowheads="1"/>
            </p:cNvSpPr>
            <p:nvPr/>
          </p:nvSpPr>
          <p:spPr bwMode="auto">
            <a:xfrm flipH="1">
              <a:off x="982803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" name="Rectangle 24"/>
            <p:cNvSpPr>
              <a:spLocks noChangeArrowheads="1"/>
            </p:cNvSpPr>
            <p:nvPr/>
          </p:nvSpPr>
          <p:spPr bwMode="auto">
            <a:xfrm flipH="1">
              <a:off x="983441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" name="Rectangle 25"/>
            <p:cNvSpPr>
              <a:spLocks noChangeArrowheads="1"/>
            </p:cNvSpPr>
            <p:nvPr/>
          </p:nvSpPr>
          <p:spPr bwMode="auto">
            <a:xfrm flipH="1">
              <a:off x="984049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" name="Rectangle 26"/>
            <p:cNvSpPr>
              <a:spLocks noChangeArrowheads="1"/>
            </p:cNvSpPr>
            <p:nvPr/>
          </p:nvSpPr>
          <p:spPr bwMode="auto">
            <a:xfrm flipH="1">
              <a:off x="984687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6" name="Rectangle 27"/>
            <p:cNvSpPr>
              <a:spLocks noChangeArrowheads="1"/>
            </p:cNvSpPr>
            <p:nvPr/>
          </p:nvSpPr>
          <p:spPr bwMode="auto">
            <a:xfrm flipH="1">
              <a:off x="9853251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7" name="Rectangle 28"/>
            <p:cNvSpPr>
              <a:spLocks noChangeArrowheads="1"/>
            </p:cNvSpPr>
            <p:nvPr/>
          </p:nvSpPr>
          <p:spPr bwMode="auto">
            <a:xfrm flipH="1">
              <a:off x="985933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8" name="Freeform 29"/>
            <p:cNvSpPr>
              <a:spLocks/>
            </p:cNvSpPr>
            <p:nvPr/>
          </p:nvSpPr>
          <p:spPr bwMode="auto">
            <a:xfrm flipH="1">
              <a:off x="8865181" y="-804716"/>
              <a:ext cx="320855" cy="53911"/>
            </a:xfrm>
            <a:custGeom>
              <a:avLst/>
              <a:gdLst>
                <a:gd name="T0" fmla="*/ 0 w 3320"/>
                <a:gd name="T1" fmla="*/ 559 h 559"/>
                <a:gd name="T2" fmla="*/ 3320 w 3320"/>
                <a:gd name="T3" fmla="*/ 559 h 559"/>
                <a:gd name="T4" fmla="*/ 3314 w 3320"/>
                <a:gd name="T5" fmla="*/ 521 h 559"/>
                <a:gd name="T6" fmla="*/ 3297 w 3320"/>
                <a:gd name="T7" fmla="*/ 446 h 559"/>
                <a:gd name="T8" fmla="*/ 3268 w 3320"/>
                <a:gd name="T9" fmla="*/ 373 h 559"/>
                <a:gd name="T10" fmla="*/ 3231 w 3320"/>
                <a:gd name="T11" fmla="*/ 302 h 559"/>
                <a:gd name="T12" fmla="*/ 3185 w 3320"/>
                <a:gd name="T13" fmla="*/ 232 h 559"/>
                <a:gd name="T14" fmla="*/ 3130 w 3320"/>
                <a:gd name="T15" fmla="*/ 162 h 559"/>
                <a:gd name="T16" fmla="*/ 3065 w 3320"/>
                <a:gd name="T17" fmla="*/ 96 h 559"/>
                <a:gd name="T18" fmla="*/ 2992 w 3320"/>
                <a:gd name="T19" fmla="*/ 31 h 559"/>
                <a:gd name="T20" fmla="*/ 2953 w 3320"/>
                <a:gd name="T21" fmla="*/ 0 h 559"/>
                <a:gd name="T22" fmla="*/ 0 w 3320"/>
                <a:gd name="T23" fmla="*/ 0 h 559"/>
                <a:gd name="T24" fmla="*/ 0 w 3320"/>
                <a:gd name="T25" fmla="*/ 559 h 559"/>
                <a:gd name="T26" fmla="*/ 0 w 3320"/>
                <a:gd name="T27" fmla="*/ 559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20" h="559">
                  <a:moveTo>
                    <a:pt x="0" y="559"/>
                  </a:moveTo>
                  <a:lnTo>
                    <a:pt x="3320" y="559"/>
                  </a:lnTo>
                  <a:lnTo>
                    <a:pt x="3314" y="521"/>
                  </a:lnTo>
                  <a:lnTo>
                    <a:pt x="3297" y="446"/>
                  </a:lnTo>
                  <a:lnTo>
                    <a:pt x="3268" y="373"/>
                  </a:lnTo>
                  <a:lnTo>
                    <a:pt x="3231" y="302"/>
                  </a:lnTo>
                  <a:lnTo>
                    <a:pt x="3185" y="232"/>
                  </a:lnTo>
                  <a:lnTo>
                    <a:pt x="3130" y="162"/>
                  </a:lnTo>
                  <a:lnTo>
                    <a:pt x="3065" y="96"/>
                  </a:lnTo>
                  <a:lnTo>
                    <a:pt x="2992" y="31"/>
                  </a:lnTo>
                  <a:lnTo>
                    <a:pt x="2953" y="0"/>
                  </a:lnTo>
                  <a:lnTo>
                    <a:pt x="0" y="0"/>
                  </a:lnTo>
                  <a:lnTo>
                    <a:pt x="0" y="559"/>
                  </a:lnTo>
                  <a:lnTo>
                    <a:pt x="0" y="559"/>
                  </a:lnTo>
                  <a:close/>
                </a:path>
              </a:pathLst>
            </a:custGeom>
            <a:solidFill>
              <a:srgbClr val="ABB1B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9" name="Freeform 30"/>
            <p:cNvSpPr>
              <a:spLocks/>
            </p:cNvSpPr>
            <p:nvPr/>
          </p:nvSpPr>
          <p:spPr bwMode="auto">
            <a:xfrm flipH="1">
              <a:off x="8914744" y="-850511"/>
              <a:ext cx="250423" cy="45795"/>
            </a:xfrm>
            <a:custGeom>
              <a:avLst/>
              <a:gdLst>
                <a:gd name="T0" fmla="*/ 0 w 2592"/>
                <a:gd name="T1" fmla="*/ 474 h 474"/>
                <a:gd name="T2" fmla="*/ 2592 w 2592"/>
                <a:gd name="T3" fmla="*/ 474 h 474"/>
                <a:gd name="T4" fmla="*/ 2587 w 2592"/>
                <a:gd name="T5" fmla="*/ 442 h 474"/>
                <a:gd name="T6" fmla="*/ 2573 w 2592"/>
                <a:gd name="T7" fmla="*/ 379 h 474"/>
                <a:gd name="T8" fmla="*/ 2551 w 2592"/>
                <a:gd name="T9" fmla="*/ 317 h 474"/>
                <a:gd name="T10" fmla="*/ 2523 w 2592"/>
                <a:gd name="T11" fmla="*/ 256 h 474"/>
                <a:gd name="T12" fmla="*/ 2466 w 2592"/>
                <a:gd name="T13" fmla="*/ 167 h 474"/>
                <a:gd name="T14" fmla="*/ 2367 w 2592"/>
                <a:gd name="T15" fmla="*/ 55 h 474"/>
                <a:gd name="T16" fmla="*/ 2305 w 2592"/>
                <a:gd name="T17" fmla="*/ 0 h 474"/>
                <a:gd name="T18" fmla="*/ 0 w 2592"/>
                <a:gd name="T19" fmla="*/ 0 h 474"/>
                <a:gd name="T20" fmla="*/ 0 w 2592"/>
                <a:gd name="T21" fmla="*/ 474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92" h="474">
                  <a:moveTo>
                    <a:pt x="0" y="474"/>
                  </a:moveTo>
                  <a:lnTo>
                    <a:pt x="2592" y="474"/>
                  </a:lnTo>
                  <a:lnTo>
                    <a:pt x="2587" y="442"/>
                  </a:lnTo>
                  <a:lnTo>
                    <a:pt x="2573" y="379"/>
                  </a:lnTo>
                  <a:lnTo>
                    <a:pt x="2551" y="317"/>
                  </a:lnTo>
                  <a:lnTo>
                    <a:pt x="2523" y="256"/>
                  </a:lnTo>
                  <a:lnTo>
                    <a:pt x="2466" y="167"/>
                  </a:lnTo>
                  <a:lnTo>
                    <a:pt x="2367" y="55"/>
                  </a:lnTo>
                  <a:lnTo>
                    <a:pt x="2305" y="0"/>
                  </a:lnTo>
                  <a:lnTo>
                    <a:pt x="0" y="0"/>
                  </a:lnTo>
                  <a:lnTo>
                    <a:pt x="0" y="474"/>
                  </a:lnTo>
                  <a:close/>
                </a:path>
              </a:pathLst>
            </a:custGeom>
            <a:solidFill>
              <a:srgbClr val="D1D7E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Freeform 31"/>
            <p:cNvSpPr>
              <a:spLocks/>
            </p:cNvSpPr>
            <p:nvPr/>
          </p:nvSpPr>
          <p:spPr bwMode="auto">
            <a:xfrm flipH="1">
              <a:off x="8958221" y="-888190"/>
              <a:ext cx="189846" cy="37679"/>
            </a:xfrm>
            <a:custGeom>
              <a:avLst/>
              <a:gdLst>
                <a:gd name="T0" fmla="*/ 0 w 1963"/>
                <a:gd name="T1" fmla="*/ 389 h 389"/>
                <a:gd name="T2" fmla="*/ 1963 w 1963"/>
                <a:gd name="T3" fmla="*/ 389 h 389"/>
                <a:gd name="T4" fmla="*/ 1957 w 1963"/>
                <a:gd name="T5" fmla="*/ 337 h 389"/>
                <a:gd name="T6" fmla="*/ 1924 w 1963"/>
                <a:gd name="T7" fmla="*/ 235 h 389"/>
                <a:gd name="T8" fmla="*/ 1869 w 1963"/>
                <a:gd name="T9" fmla="*/ 137 h 389"/>
                <a:gd name="T10" fmla="*/ 1793 w 1963"/>
                <a:gd name="T11" fmla="*/ 45 h 389"/>
                <a:gd name="T12" fmla="*/ 1747 w 1963"/>
                <a:gd name="T13" fmla="*/ 0 h 389"/>
                <a:gd name="T14" fmla="*/ 0 w 1963"/>
                <a:gd name="T15" fmla="*/ 0 h 389"/>
                <a:gd name="T16" fmla="*/ 0 w 1963"/>
                <a:gd name="T17" fmla="*/ 389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3" h="389">
                  <a:moveTo>
                    <a:pt x="0" y="389"/>
                  </a:moveTo>
                  <a:lnTo>
                    <a:pt x="1963" y="389"/>
                  </a:lnTo>
                  <a:lnTo>
                    <a:pt x="1957" y="337"/>
                  </a:lnTo>
                  <a:lnTo>
                    <a:pt x="1924" y="235"/>
                  </a:lnTo>
                  <a:lnTo>
                    <a:pt x="1869" y="137"/>
                  </a:lnTo>
                  <a:lnTo>
                    <a:pt x="1793" y="45"/>
                  </a:lnTo>
                  <a:lnTo>
                    <a:pt x="1747" y="0"/>
                  </a:lnTo>
                  <a:lnTo>
                    <a:pt x="0" y="0"/>
                  </a:lnTo>
                  <a:lnTo>
                    <a:pt x="0" y="389"/>
                  </a:lnTo>
                  <a:close/>
                </a:path>
              </a:pathLst>
            </a:custGeom>
            <a:solidFill>
              <a:srgbClr val="E9ECF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Rectangle 32"/>
            <p:cNvSpPr>
              <a:spLocks noChangeArrowheads="1"/>
            </p:cNvSpPr>
            <p:nvPr/>
          </p:nvSpPr>
          <p:spPr bwMode="auto">
            <a:xfrm flipH="1">
              <a:off x="9602828" y="-783847"/>
              <a:ext cx="125501" cy="62896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" name="Rectangle 33"/>
            <p:cNvSpPr>
              <a:spLocks noChangeArrowheads="1"/>
            </p:cNvSpPr>
            <p:nvPr/>
          </p:nvSpPr>
          <p:spPr bwMode="auto">
            <a:xfrm flipH="1">
              <a:off x="9226034" y="-783847"/>
              <a:ext cx="125501" cy="62896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" name="Rectangle 34"/>
            <p:cNvSpPr>
              <a:spLocks noChangeArrowheads="1"/>
            </p:cNvSpPr>
            <p:nvPr/>
          </p:nvSpPr>
          <p:spPr bwMode="auto">
            <a:xfrm flipH="1">
              <a:off x="9711229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4" name="Rectangle 35"/>
            <p:cNvSpPr>
              <a:spLocks noChangeArrowheads="1"/>
            </p:cNvSpPr>
            <p:nvPr/>
          </p:nvSpPr>
          <p:spPr bwMode="auto">
            <a:xfrm flipH="1">
              <a:off x="9694998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" name="Rectangle 36"/>
            <p:cNvSpPr>
              <a:spLocks noChangeArrowheads="1"/>
            </p:cNvSpPr>
            <p:nvPr/>
          </p:nvSpPr>
          <p:spPr bwMode="auto">
            <a:xfrm flipH="1">
              <a:off x="9678477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" name="Rectangle 37"/>
            <p:cNvSpPr>
              <a:spLocks noChangeArrowheads="1"/>
            </p:cNvSpPr>
            <p:nvPr/>
          </p:nvSpPr>
          <p:spPr bwMode="auto">
            <a:xfrm flipH="1">
              <a:off x="9662246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7" name="Rectangle 38"/>
            <p:cNvSpPr>
              <a:spLocks noChangeArrowheads="1"/>
            </p:cNvSpPr>
            <p:nvPr/>
          </p:nvSpPr>
          <p:spPr bwMode="auto">
            <a:xfrm flipH="1">
              <a:off x="9645725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8" name="Rectangle 39"/>
            <p:cNvSpPr>
              <a:spLocks noChangeArrowheads="1"/>
            </p:cNvSpPr>
            <p:nvPr/>
          </p:nvSpPr>
          <p:spPr bwMode="auto">
            <a:xfrm flipH="1">
              <a:off x="9629204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9" name="Rectangle 40"/>
            <p:cNvSpPr>
              <a:spLocks noChangeArrowheads="1"/>
            </p:cNvSpPr>
            <p:nvPr/>
          </p:nvSpPr>
          <p:spPr bwMode="auto">
            <a:xfrm flipH="1">
              <a:off x="9612973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0" name="Rectangle 41"/>
            <p:cNvSpPr>
              <a:spLocks noChangeArrowheads="1"/>
            </p:cNvSpPr>
            <p:nvPr/>
          </p:nvSpPr>
          <p:spPr bwMode="auto">
            <a:xfrm flipH="1">
              <a:off x="9414141" y="-847033"/>
              <a:ext cx="125501" cy="63185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1" name="Rectangle 42"/>
            <p:cNvSpPr>
              <a:spLocks noChangeArrowheads="1"/>
            </p:cNvSpPr>
            <p:nvPr/>
          </p:nvSpPr>
          <p:spPr bwMode="auto">
            <a:xfrm flipH="1">
              <a:off x="9522832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2" name="Rectangle 43"/>
            <p:cNvSpPr>
              <a:spLocks noChangeArrowheads="1"/>
            </p:cNvSpPr>
            <p:nvPr/>
          </p:nvSpPr>
          <p:spPr bwMode="auto">
            <a:xfrm flipH="1">
              <a:off x="9506601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3" name="Rectangle 44"/>
            <p:cNvSpPr>
              <a:spLocks noChangeArrowheads="1"/>
            </p:cNvSpPr>
            <p:nvPr/>
          </p:nvSpPr>
          <p:spPr bwMode="auto">
            <a:xfrm flipH="1">
              <a:off x="9490370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4" name="Rectangle 45"/>
            <p:cNvSpPr>
              <a:spLocks noChangeArrowheads="1"/>
            </p:cNvSpPr>
            <p:nvPr/>
          </p:nvSpPr>
          <p:spPr bwMode="auto">
            <a:xfrm flipH="1">
              <a:off x="9473849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5" name="Rectangle 46"/>
            <p:cNvSpPr>
              <a:spLocks noChangeArrowheads="1"/>
            </p:cNvSpPr>
            <p:nvPr/>
          </p:nvSpPr>
          <p:spPr bwMode="auto">
            <a:xfrm flipH="1">
              <a:off x="9457328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6" name="Rectangle 47"/>
            <p:cNvSpPr>
              <a:spLocks noChangeArrowheads="1"/>
            </p:cNvSpPr>
            <p:nvPr/>
          </p:nvSpPr>
          <p:spPr bwMode="auto">
            <a:xfrm flipH="1">
              <a:off x="9440807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7" name="Rectangle 48"/>
            <p:cNvSpPr>
              <a:spLocks noChangeArrowheads="1"/>
            </p:cNvSpPr>
            <p:nvPr/>
          </p:nvSpPr>
          <p:spPr bwMode="auto">
            <a:xfrm flipH="1">
              <a:off x="9424576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8" name="Rectangle 49"/>
            <p:cNvSpPr>
              <a:spLocks noChangeArrowheads="1"/>
            </p:cNvSpPr>
            <p:nvPr/>
          </p:nvSpPr>
          <p:spPr bwMode="auto">
            <a:xfrm flipH="1">
              <a:off x="9477037" y="-783847"/>
              <a:ext cx="125501" cy="62896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9" name="Rectangle 50"/>
            <p:cNvSpPr>
              <a:spLocks noChangeArrowheads="1"/>
            </p:cNvSpPr>
            <p:nvPr/>
          </p:nvSpPr>
          <p:spPr bwMode="auto">
            <a:xfrm flipH="1">
              <a:off x="9585728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0" name="Rectangle 51"/>
            <p:cNvSpPr>
              <a:spLocks noChangeArrowheads="1"/>
            </p:cNvSpPr>
            <p:nvPr/>
          </p:nvSpPr>
          <p:spPr bwMode="auto">
            <a:xfrm flipH="1">
              <a:off x="9569207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1" name="Rectangle 52"/>
            <p:cNvSpPr>
              <a:spLocks noChangeArrowheads="1"/>
            </p:cNvSpPr>
            <p:nvPr/>
          </p:nvSpPr>
          <p:spPr bwMode="auto">
            <a:xfrm flipH="1">
              <a:off x="9552976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2" name="Rectangle 53"/>
            <p:cNvSpPr>
              <a:spLocks noChangeArrowheads="1"/>
            </p:cNvSpPr>
            <p:nvPr/>
          </p:nvSpPr>
          <p:spPr bwMode="auto">
            <a:xfrm flipH="1">
              <a:off x="9536744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3" name="Rectangle 54"/>
            <p:cNvSpPr>
              <a:spLocks noChangeArrowheads="1"/>
            </p:cNvSpPr>
            <p:nvPr/>
          </p:nvSpPr>
          <p:spPr bwMode="auto">
            <a:xfrm flipH="1">
              <a:off x="9520223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4" name="Rectangle 55"/>
            <p:cNvSpPr>
              <a:spLocks noChangeArrowheads="1"/>
            </p:cNvSpPr>
            <p:nvPr/>
          </p:nvSpPr>
          <p:spPr bwMode="auto">
            <a:xfrm flipH="1">
              <a:off x="9503702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5" name="Rectangle 56"/>
            <p:cNvSpPr>
              <a:spLocks noChangeArrowheads="1"/>
            </p:cNvSpPr>
            <p:nvPr/>
          </p:nvSpPr>
          <p:spPr bwMode="auto">
            <a:xfrm flipH="1">
              <a:off x="9487181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6" name="Rectangle 57"/>
            <p:cNvSpPr>
              <a:spLocks noChangeArrowheads="1"/>
            </p:cNvSpPr>
            <p:nvPr/>
          </p:nvSpPr>
          <p:spPr bwMode="auto">
            <a:xfrm flipH="1">
              <a:off x="9288930" y="-847033"/>
              <a:ext cx="125212" cy="63185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7" name="Rectangle 58"/>
            <p:cNvSpPr>
              <a:spLocks noChangeArrowheads="1"/>
            </p:cNvSpPr>
            <p:nvPr/>
          </p:nvSpPr>
          <p:spPr bwMode="auto">
            <a:xfrm flipH="1">
              <a:off x="9397331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8" name="Rectangle 59"/>
            <p:cNvSpPr>
              <a:spLocks noChangeArrowheads="1"/>
            </p:cNvSpPr>
            <p:nvPr/>
          </p:nvSpPr>
          <p:spPr bwMode="auto">
            <a:xfrm flipH="1">
              <a:off x="938109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9" name="Rectangle 60"/>
            <p:cNvSpPr>
              <a:spLocks noChangeArrowheads="1"/>
            </p:cNvSpPr>
            <p:nvPr/>
          </p:nvSpPr>
          <p:spPr bwMode="auto">
            <a:xfrm flipH="1">
              <a:off x="936457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0" name="Rectangle 61"/>
            <p:cNvSpPr>
              <a:spLocks noChangeArrowheads="1"/>
            </p:cNvSpPr>
            <p:nvPr/>
          </p:nvSpPr>
          <p:spPr bwMode="auto">
            <a:xfrm flipH="1">
              <a:off x="9348058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1" name="Rectangle 62"/>
            <p:cNvSpPr>
              <a:spLocks noChangeArrowheads="1"/>
            </p:cNvSpPr>
            <p:nvPr/>
          </p:nvSpPr>
          <p:spPr bwMode="auto">
            <a:xfrm flipH="1">
              <a:off x="9331826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" name="Rectangle 63"/>
            <p:cNvSpPr>
              <a:spLocks noChangeArrowheads="1"/>
            </p:cNvSpPr>
            <p:nvPr/>
          </p:nvSpPr>
          <p:spPr bwMode="auto">
            <a:xfrm flipH="1">
              <a:off x="9315305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3" name="Rectangle 64"/>
            <p:cNvSpPr>
              <a:spLocks noChangeArrowheads="1"/>
            </p:cNvSpPr>
            <p:nvPr/>
          </p:nvSpPr>
          <p:spPr bwMode="auto">
            <a:xfrm flipH="1">
              <a:off x="9299074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4" name="Rectangle 65"/>
            <p:cNvSpPr>
              <a:spLocks noChangeArrowheads="1"/>
            </p:cNvSpPr>
            <p:nvPr/>
          </p:nvSpPr>
          <p:spPr bwMode="auto">
            <a:xfrm flipH="1">
              <a:off x="9351536" y="-783847"/>
              <a:ext cx="125501" cy="62896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5" name="Rectangle 66"/>
            <p:cNvSpPr>
              <a:spLocks noChangeArrowheads="1"/>
            </p:cNvSpPr>
            <p:nvPr/>
          </p:nvSpPr>
          <p:spPr bwMode="auto">
            <a:xfrm flipH="1">
              <a:off x="9460226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6" name="Rectangle 67"/>
            <p:cNvSpPr>
              <a:spLocks noChangeArrowheads="1"/>
            </p:cNvSpPr>
            <p:nvPr/>
          </p:nvSpPr>
          <p:spPr bwMode="auto">
            <a:xfrm flipH="1">
              <a:off x="9443995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7" name="Rectangle 68"/>
            <p:cNvSpPr>
              <a:spLocks noChangeArrowheads="1"/>
            </p:cNvSpPr>
            <p:nvPr/>
          </p:nvSpPr>
          <p:spPr bwMode="auto">
            <a:xfrm flipH="1">
              <a:off x="9427474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8" name="Rectangle 69"/>
            <p:cNvSpPr>
              <a:spLocks noChangeArrowheads="1"/>
            </p:cNvSpPr>
            <p:nvPr/>
          </p:nvSpPr>
          <p:spPr bwMode="auto">
            <a:xfrm flipH="1">
              <a:off x="9410953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9" name="Rectangle 70"/>
            <p:cNvSpPr>
              <a:spLocks noChangeArrowheads="1"/>
            </p:cNvSpPr>
            <p:nvPr/>
          </p:nvSpPr>
          <p:spPr bwMode="auto">
            <a:xfrm flipH="1">
              <a:off x="9394432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0" name="Rectangle 71"/>
            <p:cNvSpPr>
              <a:spLocks noChangeArrowheads="1"/>
            </p:cNvSpPr>
            <p:nvPr/>
          </p:nvSpPr>
          <p:spPr bwMode="auto">
            <a:xfrm flipH="1">
              <a:off x="9377911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1" name="Rectangle 72"/>
            <p:cNvSpPr>
              <a:spLocks noChangeArrowheads="1"/>
            </p:cNvSpPr>
            <p:nvPr/>
          </p:nvSpPr>
          <p:spPr bwMode="auto">
            <a:xfrm flipH="1">
              <a:off x="9361970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2" name="Rectangle 73"/>
            <p:cNvSpPr>
              <a:spLocks noChangeArrowheads="1"/>
            </p:cNvSpPr>
            <p:nvPr/>
          </p:nvSpPr>
          <p:spPr bwMode="auto">
            <a:xfrm flipH="1">
              <a:off x="9477037" y="-910218"/>
              <a:ext cx="125501" cy="63185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3" name="Rectangle 74"/>
            <p:cNvSpPr>
              <a:spLocks noChangeArrowheads="1"/>
            </p:cNvSpPr>
            <p:nvPr/>
          </p:nvSpPr>
          <p:spPr bwMode="auto">
            <a:xfrm flipH="1">
              <a:off x="9585728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4" name="Rectangle 75"/>
            <p:cNvSpPr>
              <a:spLocks noChangeArrowheads="1"/>
            </p:cNvSpPr>
            <p:nvPr/>
          </p:nvSpPr>
          <p:spPr bwMode="auto">
            <a:xfrm flipH="1">
              <a:off x="9569207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5" name="Rectangle 76"/>
            <p:cNvSpPr>
              <a:spLocks noChangeArrowheads="1"/>
            </p:cNvSpPr>
            <p:nvPr/>
          </p:nvSpPr>
          <p:spPr bwMode="auto">
            <a:xfrm flipH="1">
              <a:off x="9552976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6" name="Rectangle 77"/>
            <p:cNvSpPr>
              <a:spLocks noChangeArrowheads="1"/>
            </p:cNvSpPr>
            <p:nvPr/>
          </p:nvSpPr>
          <p:spPr bwMode="auto">
            <a:xfrm flipH="1">
              <a:off x="9536744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7" name="Rectangle 78"/>
            <p:cNvSpPr>
              <a:spLocks noChangeArrowheads="1"/>
            </p:cNvSpPr>
            <p:nvPr/>
          </p:nvSpPr>
          <p:spPr bwMode="auto">
            <a:xfrm flipH="1">
              <a:off x="9520223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8" name="Rectangle 79"/>
            <p:cNvSpPr>
              <a:spLocks noChangeArrowheads="1"/>
            </p:cNvSpPr>
            <p:nvPr/>
          </p:nvSpPr>
          <p:spPr bwMode="auto">
            <a:xfrm flipH="1">
              <a:off x="9503702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9" name="Rectangle 80"/>
            <p:cNvSpPr>
              <a:spLocks noChangeArrowheads="1"/>
            </p:cNvSpPr>
            <p:nvPr/>
          </p:nvSpPr>
          <p:spPr bwMode="auto">
            <a:xfrm flipH="1">
              <a:off x="9487181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0" name="Rectangle 81"/>
            <p:cNvSpPr>
              <a:spLocks noChangeArrowheads="1"/>
            </p:cNvSpPr>
            <p:nvPr/>
          </p:nvSpPr>
          <p:spPr bwMode="auto">
            <a:xfrm flipH="1">
              <a:off x="9334725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1" name="Rectangle 82"/>
            <p:cNvSpPr>
              <a:spLocks noChangeArrowheads="1"/>
            </p:cNvSpPr>
            <p:nvPr/>
          </p:nvSpPr>
          <p:spPr bwMode="auto">
            <a:xfrm flipH="1">
              <a:off x="9318204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2" name="Rectangle 83"/>
            <p:cNvSpPr>
              <a:spLocks noChangeArrowheads="1"/>
            </p:cNvSpPr>
            <p:nvPr/>
          </p:nvSpPr>
          <p:spPr bwMode="auto">
            <a:xfrm flipH="1">
              <a:off x="9301683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3" name="Rectangle 84"/>
            <p:cNvSpPr>
              <a:spLocks noChangeArrowheads="1"/>
            </p:cNvSpPr>
            <p:nvPr/>
          </p:nvSpPr>
          <p:spPr bwMode="auto">
            <a:xfrm flipH="1">
              <a:off x="9285452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4" name="Rectangle 85"/>
            <p:cNvSpPr>
              <a:spLocks noChangeArrowheads="1"/>
            </p:cNvSpPr>
            <p:nvPr/>
          </p:nvSpPr>
          <p:spPr bwMode="auto">
            <a:xfrm flipH="1">
              <a:off x="9268931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5" name="Rectangle 86"/>
            <p:cNvSpPr>
              <a:spLocks noChangeArrowheads="1"/>
            </p:cNvSpPr>
            <p:nvPr/>
          </p:nvSpPr>
          <p:spPr bwMode="auto">
            <a:xfrm flipH="1">
              <a:off x="9252700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6" name="Rectangle 87"/>
            <p:cNvSpPr>
              <a:spLocks noChangeArrowheads="1"/>
            </p:cNvSpPr>
            <p:nvPr/>
          </p:nvSpPr>
          <p:spPr bwMode="auto">
            <a:xfrm flipH="1">
              <a:off x="9236179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7" name="Rectangle 88"/>
            <p:cNvSpPr>
              <a:spLocks noChangeArrowheads="1"/>
            </p:cNvSpPr>
            <p:nvPr/>
          </p:nvSpPr>
          <p:spPr bwMode="auto">
            <a:xfrm flipH="1">
              <a:off x="9539933" y="-847033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8" name="Rectangle 89"/>
            <p:cNvSpPr>
              <a:spLocks noChangeArrowheads="1"/>
            </p:cNvSpPr>
            <p:nvPr/>
          </p:nvSpPr>
          <p:spPr bwMode="auto">
            <a:xfrm flipH="1">
              <a:off x="9648623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9" name="Rectangle 90"/>
            <p:cNvSpPr>
              <a:spLocks noChangeArrowheads="1"/>
            </p:cNvSpPr>
            <p:nvPr/>
          </p:nvSpPr>
          <p:spPr bwMode="auto">
            <a:xfrm flipH="1">
              <a:off x="9632102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0" name="Rectangle 91"/>
            <p:cNvSpPr>
              <a:spLocks noChangeArrowheads="1"/>
            </p:cNvSpPr>
            <p:nvPr/>
          </p:nvSpPr>
          <p:spPr bwMode="auto">
            <a:xfrm flipH="1">
              <a:off x="9615871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1" name="Rectangle 92"/>
            <p:cNvSpPr>
              <a:spLocks noChangeArrowheads="1"/>
            </p:cNvSpPr>
            <p:nvPr/>
          </p:nvSpPr>
          <p:spPr bwMode="auto">
            <a:xfrm flipH="1">
              <a:off x="9599350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2" name="Rectangle 93"/>
            <p:cNvSpPr>
              <a:spLocks noChangeArrowheads="1"/>
            </p:cNvSpPr>
            <p:nvPr/>
          </p:nvSpPr>
          <p:spPr bwMode="auto">
            <a:xfrm flipH="1">
              <a:off x="9582829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3" name="Rectangle 94"/>
            <p:cNvSpPr>
              <a:spLocks noChangeArrowheads="1"/>
            </p:cNvSpPr>
            <p:nvPr/>
          </p:nvSpPr>
          <p:spPr bwMode="auto">
            <a:xfrm flipH="1">
              <a:off x="9566598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4" name="Rectangle 95"/>
            <p:cNvSpPr>
              <a:spLocks noChangeArrowheads="1"/>
            </p:cNvSpPr>
            <p:nvPr/>
          </p:nvSpPr>
          <p:spPr bwMode="auto">
            <a:xfrm flipH="1">
              <a:off x="9550077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5" name="Rectangle 96"/>
            <p:cNvSpPr>
              <a:spLocks noChangeArrowheads="1"/>
            </p:cNvSpPr>
            <p:nvPr/>
          </p:nvSpPr>
          <p:spPr bwMode="auto">
            <a:xfrm flipH="1">
              <a:off x="9351536" y="-910218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6" name="Rectangle 97"/>
            <p:cNvSpPr>
              <a:spLocks noChangeArrowheads="1"/>
            </p:cNvSpPr>
            <p:nvPr/>
          </p:nvSpPr>
          <p:spPr bwMode="auto">
            <a:xfrm flipH="1">
              <a:off x="9460226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7" name="Rectangle 98"/>
            <p:cNvSpPr>
              <a:spLocks noChangeArrowheads="1"/>
            </p:cNvSpPr>
            <p:nvPr/>
          </p:nvSpPr>
          <p:spPr bwMode="auto">
            <a:xfrm flipH="1">
              <a:off x="9443995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8" name="Rectangle 99"/>
            <p:cNvSpPr>
              <a:spLocks noChangeArrowheads="1"/>
            </p:cNvSpPr>
            <p:nvPr/>
          </p:nvSpPr>
          <p:spPr bwMode="auto">
            <a:xfrm flipH="1">
              <a:off x="9427474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9" name="Rectangle 100"/>
            <p:cNvSpPr>
              <a:spLocks noChangeArrowheads="1"/>
            </p:cNvSpPr>
            <p:nvPr/>
          </p:nvSpPr>
          <p:spPr bwMode="auto">
            <a:xfrm flipH="1">
              <a:off x="9410953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0" name="Rectangle 101"/>
            <p:cNvSpPr>
              <a:spLocks noChangeArrowheads="1"/>
            </p:cNvSpPr>
            <p:nvPr/>
          </p:nvSpPr>
          <p:spPr bwMode="auto">
            <a:xfrm flipH="1">
              <a:off x="9394432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1" name="Rectangle 102"/>
            <p:cNvSpPr>
              <a:spLocks noChangeArrowheads="1"/>
            </p:cNvSpPr>
            <p:nvPr/>
          </p:nvSpPr>
          <p:spPr bwMode="auto">
            <a:xfrm flipH="1">
              <a:off x="9377911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2" name="Rectangle 103"/>
            <p:cNvSpPr>
              <a:spLocks noChangeArrowheads="1"/>
            </p:cNvSpPr>
            <p:nvPr/>
          </p:nvSpPr>
          <p:spPr bwMode="auto">
            <a:xfrm flipH="1">
              <a:off x="9361970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3" name="Freeform 104"/>
            <p:cNvSpPr>
              <a:spLocks/>
            </p:cNvSpPr>
            <p:nvPr/>
          </p:nvSpPr>
          <p:spPr bwMode="auto">
            <a:xfrm flipH="1">
              <a:off x="8847791" y="-771674"/>
              <a:ext cx="1015315" cy="107531"/>
            </a:xfrm>
            <a:custGeom>
              <a:avLst/>
              <a:gdLst>
                <a:gd name="T0" fmla="*/ 6766 w 10509"/>
                <a:gd name="T1" fmla="*/ 168 h 1111"/>
                <a:gd name="T2" fmla="*/ 6546 w 10509"/>
                <a:gd name="T3" fmla="*/ 542 h 1111"/>
                <a:gd name="T4" fmla="*/ 6135 w 10509"/>
                <a:gd name="T5" fmla="*/ 537 h 1111"/>
                <a:gd name="T6" fmla="*/ 3988 w 10509"/>
                <a:gd name="T7" fmla="*/ 509 h 1111"/>
                <a:gd name="T8" fmla="*/ 2528 w 10509"/>
                <a:gd name="T9" fmla="*/ 495 h 1111"/>
                <a:gd name="T10" fmla="*/ 1988 w 10509"/>
                <a:gd name="T11" fmla="*/ 493 h 1111"/>
                <a:gd name="T12" fmla="*/ 1906 w 10509"/>
                <a:gd name="T13" fmla="*/ 493 h 1111"/>
                <a:gd name="T14" fmla="*/ 1757 w 10509"/>
                <a:gd name="T15" fmla="*/ 483 h 1111"/>
                <a:gd name="T16" fmla="*/ 1628 w 10509"/>
                <a:gd name="T17" fmla="*/ 466 h 1111"/>
                <a:gd name="T18" fmla="*/ 1514 w 10509"/>
                <a:gd name="T19" fmla="*/ 440 h 1111"/>
                <a:gd name="T20" fmla="*/ 1416 w 10509"/>
                <a:gd name="T21" fmla="*/ 408 h 1111"/>
                <a:gd name="T22" fmla="*/ 1334 w 10509"/>
                <a:gd name="T23" fmla="*/ 372 h 1111"/>
                <a:gd name="T24" fmla="*/ 1263 w 10509"/>
                <a:gd name="T25" fmla="*/ 334 h 1111"/>
                <a:gd name="T26" fmla="*/ 1206 w 10509"/>
                <a:gd name="T27" fmla="*/ 290 h 1111"/>
                <a:gd name="T28" fmla="*/ 1160 w 10509"/>
                <a:gd name="T29" fmla="*/ 247 h 1111"/>
                <a:gd name="T30" fmla="*/ 1124 w 10509"/>
                <a:gd name="T31" fmla="*/ 204 h 1111"/>
                <a:gd name="T32" fmla="*/ 1083 w 10509"/>
                <a:gd name="T33" fmla="*/ 141 h 1111"/>
                <a:gd name="T34" fmla="*/ 1055 w 10509"/>
                <a:gd name="T35" fmla="*/ 67 h 1111"/>
                <a:gd name="T36" fmla="*/ 1046 w 10509"/>
                <a:gd name="T37" fmla="*/ 14 h 1111"/>
                <a:gd name="T38" fmla="*/ 1045 w 10509"/>
                <a:gd name="T39" fmla="*/ 0 h 1111"/>
                <a:gd name="T40" fmla="*/ 0 w 10509"/>
                <a:gd name="T41" fmla="*/ 0 h 1111"/>
                <a:gd name="T42" fmla="*/ 16 w 10509"/>
                <a:gd name="T43" fmla="*/ 40 h 1111"/>
                <a:gd name="T44" fmla="*/ 64 w 10509"/>
                <a:gd name="T45" fmla="*/ 136 h 1111"/>
                <a:gd name="T46" fmla="*/ 162 w 10509"/>
                <a:gd name="T47" fmla="*/ 295 h 1111"/>
                <a:gd name="T48" fmla="*/ 372 w 10509"/>
                <a:gd name="T49" fmla="*/ 589 h 1111"/>
                <a:gd name="T50" fmla="*/ 415 w 10509"/>
                <a:gd name="T51" fmla="*/ 643 h 1111"/>
                <a:gd name="T52" fmla="*/ 350 w 10509"/>
                <a:gd name="T53" fmla="*/ 697 h 1111"/>
                <a:gd name="T54" fmla="*/ 252 w 10509"/>
                <a:gd name="T55" fmla="*/ 793 h 1111"/>
                <a:gd name="T56" fmla="*/ 192 w 10509"/>
                <a:gd name="T57" fmla="*/ 879 h 1111"/>
                <a:gd name="T58" fmla="*/ 159 w 10509"/>
                <a:gd name="T59" fmla="*/ 953 h 1111"/>
                <a:gd name="T60" fmla="*/ 147 w 10509"/>
                <a:gd name="T61" fmla="*/ 1013 h 1111"/>
                <a:gd name="T62" fmla="*/ 149 w 10509"/>
                <a:gd name="T63" fmla="*/ 1061 h 1111"/>
                <a:gd name="T64" fmla="*/ 162 w 10509"/>
                <a:gd name="T65" fmla="*/ 1106 h 1111"/>
                <a:gd name="T66" fmla="*/ 166 w 10509"/>
                <a:gd name="T67" fmla="*/ 1111 h 1111"/>
                <a:gd name="T68" fmla="*/ 9805 w 10509"/>
                <a:gd name="T69" fmla="*/ 1111 h 1111"/>
                <a:gd name="T70" fmla="*/ 9861 w 10509"/>
                <a:gd name="T71" fmla="*/ 1107 h 1111"/>
                <a:gd name="T72" fmla="*/ 9963 w 10509"/>
                <a:gd name="T73" fmla="*/ 1088 h 1111"/>
                <a:gd name="T74" fmla="*/ 10054 w 10509"/>
                <a:gd name="T75" fmla="*/ 1057 h 1111"/>
                <a:gd name="T76" fmla="*/ 10135 w 10509"/>
                <a:gd name="T77" fmla="*/ 1012 h 1111"/>
                <a:gd name="T78" fmla="*/ 10204 w 10509"/>
                <a:gd name="T79" fmla="*/ 959 h 1111"/>
                <a:gd name="T80" fmla="*/ 10266 w 10509"/>
                <a:gd name="T81" fmla="*/ 895 h 1111"/>
                <a:gd name="T82" fmla="*/ 10317 w 10509"/>
                <a:gd name="T83" fmla="*/ 826 h 1111"/>
                <a:gd name="T84" fmla="*/ 10362 w 10509"/>
                <a:gd name="T85" fmla="*/ 753 h 1111"/>
                <a:gd name="T86" fmla="*/ 10415 w 10509"/>
                <a:gd name="T87" fmla="*/ 637 h 1111"/>
                <a:gd name="T88" fmla="*/ 10464 w 10509"/>
                <a:gd name="T89" fmla="*/ 480 h 1111"/>
                <a:gd name="T90" fmla="*/ 10493 w 10509"/>
                <a:gd name="T91" fmla="*/ 335 h 1111"/>
                <a:gd name="T92" fmla="*/ 10506 w 10509"/>
                <a:gd name="T93" fmla="*/ 213 h 1111"/>
                <a:gd name="T94" fmla="*/ 10509 w 10509"/>
                <a:gd name="T95" fmla="*/ 168 h 1111"/>
                <a:gd name="T96" fmla="*/ 6766 w 10509"/>
                <a:gd name="T97" fmla="*/ 168 h 1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0509" h="1111">
                  <a:moveTo>
                    <a:pt x="6766" y="168"/>
                  </a:moveTo>
                  <a:lnTo>
                    <a:pt x="6546" y="542"/>
                  </a:lnTo>
                  <a:lnTo>
                    <a:pt x="6135" y="537"/>
                  </a:lnTo>
                  <a:lnTo>
                    <a:pt x="3988" y="509"/>
                  </a:lnTo>
                  <a:lnTo>
                    <a:pt x="2528" y="495"/>
                  </a:lnTo>
                  <a:lnTo>
                    <a:pt x="1988" y="493"/>
                  </a:lnTo>
                  <a:lnTo>
                    <a:pt x="1906" y="493"/>
                  </a:lnTo>
                  <a:lnTo>
                    <a:pt x="1757" y="483"/>
                  </a:lnTo>
                  <a:lnTo>
                    <a:pt x="1628" y="466"/>
                  </a:lnTo>
                  <a:lnTo>
                    <a:pt x="1514" y="440"/>
                  </a:lnTo>
                  <a:lnTo>
                    <a:pt x="1416" y="408"/>
                  </a:lnTo>
                  <a:lnTo>
                    <a:pt x="1334" y="372"/>
                  </a:lnTo>
                  <a:lnTo>
                    <a:pt x="1263" y="334"/>
                  </a:lnTo>
                  <a:lnTo>
                    <a:pt x="1206" y="290"/>
                  </a:lnTo>
                  <a:lnTo>
                    <a:pt x="1160" y="247"/>
                  </a:lnTo>
                  <a:lnTo>
                    <a:pt x="1124" y="204"/>
                  </a:lnTo>
                  <a:lnTo>
                    <a:pt x="1083" y="141"/>
                  </a:lnTo>
                  <a:lnTo>
                    <a:pt x="1055" y="67"/>
                  </a:lnTo>
                  <a:lnTo>
                    <a:pt x="1046" y="14"/>
                  </a:lnTo>
                  <a:lnTo>
                    <a:pt x="1045" y="0"/>
                  </a:lnTo>
                  <a:lnTo>
                    <a:pt x="0" y="0"/>
                  </a:lnTo>
                  <a:lnTo>
                    <a:pt x="16" y="40"/>
                  </a:lnTo>
                  <a:lnTo>
                    <a:pt x="64" y="136"/>
                  </a:lnTo>
                  <a:lnTo>
                    <a:pt x="162" y="295"/>
                  </a:lnTo>
                  <a:lnTo>
                    <a:pt x="372" y="589"/>
                  </a:lnTo>
                  <a:lnTo>
                    <a:pt x="415" y="643"/>
                  </a:lnTo>
                  <a:lnTo>
                    <a:pt x="350" y="697"/>
                  </a:lnTo>
                  <a:lnTo>
                    <a:pt x="252" y="793"/>
                  </a:lnTo>
                  <a:lnTo>
                    <a:pt x="192" y="879"/>
                  </a:lnTo>
                  <a:lnTo>
                    <a:pt x="159" y="953"/>
                  </a:lnTo>
                  <a:lnTo>
                    <a:pt x="147" y="1013"/>
                  </a:lnTo>
                  <a:lnTo>
                    <a:pt x="149" y="1061"/>
                  </a:lnTo>
                  <a:lnTo>
                    <a:pt x="162" y="1106"/>
                  </a:lnTo>
                  <a:lnTo>
                    <a:pt x="166" y="1111"/>
                  </a:lnTo>
                  <a:lnTo>
                    <a:pt x="9805" y="1111"/>
                  </a:lnTo>
                  <a:lnTo>
                    <a:pt x="9861" y="1107"/>
                  </a:lnTo>
                  <a:lnTo>
                    <a:pt x="9963" y="1088"/>
                  </a:lnTo>
                  <a:lnTo>
                    <a:pt x="10054" y="1057"/>
                  </a:lnTo>
                  <a:lnTo>
                    <a:pt x="10135" y="1012"/>
                  </a:lnTo>
                  <a:lnTo>
                    <a:pt x="10204" y="959"/>
                  </a:lnTo>
                  <a:lnTo>
                    <a:pt x="10266" y="895"/>
                  </a:lnTo>
                  <a:lnTo>
                    <a:pt x="10317" y="826"/>
                  </a:lnTo>
                  <a:lnTo>
                    <a:pt x="10362" y="753"/>
                  </a:lnTo>
                  <a:lnTo>
                    <a:pt x="10415" y="637"/>
                  </a:lnTo>
                  <a:lnTo>
                    <a:pt x="10464" y="480"/>
                  </a:lnTo>
                  <a:lnTo>
                    <a:pt x="10493" y="335"/>
                  </a:lnTo>
                  <a:lnTo>
                    <a:pt x="10506" y="213"/>
                  </a:lnTo>
                  <a:lnTo>
                    <a:pt x="10509" y="168"/>
                  </a:lnTo>
                  <a:lnTo>
                    <a:pt x="6766" y="168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4" name="Rectangle 105"/>
            <p:cNvSpPr>
              <a:spLocks noChangeArrowheads="1"/>
            </p:cNvSpPr>
            <p:nvPr/>
          </p:nvSpPr>
          <p:spPr bwMode="auto">
            <a:xfrm flipH="1">
              <a:off x="9150096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5" name="Rectangle 106"/>
            <p:cNvSpPr>
              <a:spLocks noChangeArrowheads="1"/>
            </p:cNvSpPr>
            <p:nvPr/>
          </p:nvSpPr>
          <p:spPr bwMode="auto">
            <a:xfrm flipH="1">
              <a:off x="9111837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6" name="Rectangle 107"/>
            <p:cNvSpPr>
              <a:spLocks noChangeArrowheads="1"/>
            </p:cNvSpPr>
            <p:nvPr/>
          </p:nvSpPr>
          <p:spPr bwMode="auto">
            <a:xfrm flipH="1">
              <a:off x="9073578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7" name="Rectangle 108"/>
            <p:cNvSpPr>
              <a:spLocks noChangeArrowheads="1"/>
            </p:cNvSpPr>
            <p:nvPr/>
          </p:nvSpPr>
          <p:spPr bwMode="auto">
            <a:xfrm flipH="1">
              <a:off x="9035029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8" name="Rectangle 109"/>
            <p:cNvSpPr>
              <a:spLocks noChangeArrowheads="1"/>
            </p:cNvSpPr>
            <p:nvPr/>
          </p:nvSpPr>
          <p:spPr bwMode="auto">
            <a:xfrm flipH="1">
              <a:off x="8996770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9" name="Rectangle 110"/>
            <p:cNvSpPr>
              <a:spLocks noChangeArrowheads="1"/>
            </p:cNvSpPr>
            <p:nvPr/>
          </p:nvSpPr>
          <p:spPr bwMode="auto">
            <a:xfrm flipH="1">
              <a:off x="8958221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0" name="Rectangle 111"/>
            <p:cNvSpPr>
              <a:spLocks noChangeArrowheads="1"/>
            </p:cNvSpPr>
            <p:nvPr/>
          </p:nvSpPr>
          <p:spPr bwMode="auto">
            <a:xfrm flipH="1">
              <a:off x="8919962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1" name="Rectangle 112"/>
            <p:cNvSpPr>
              <a:spLocks noChangeArrowheads="1"/>
            </p:cNvSpPr>
            <p:nvPr/>
          </p:nvSpPr>
          <p:spPr bwMode="auto">
            <a:xfrm flipH="1">
              <a:off x="9141690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2" name="Rectangle 113"/>
            <p:cNvSpPr>
              <a:spLocks noChangeArrowheads="1"/>
            </p:cNvSpPr>
            <p:nvPr/>
          </p:nvSpPr>
          <p:spPr bwMode="auto">
            <a:xfrm flipH="1">
              <a:off x="9109228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3" name="Rectangle 114"/>
            <p:cNvSpPr>
              <a:spLocks noChangeArrowheads="1"/>
            </p:cNvSpPr>
            <p:nvPr/>
          </p:nvSpPr>
          <p:spPr bwMode="auto">
            <a:xfrm flipH="1">
              <a:off x="9076766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4" name="Rectangle 115"/>
            <p:cNvSpPr>
              <a:spLocks noChangeArrowheads="1"/>
            </p:cNvSpPr>
            <p:nvPr/>
          </p:nvSpPr>
          <p:spPr bwMode="auto">
            <a:xfrm flipH="1">
              <a:off x="9044593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5" name="Rectangle 116"/>
            <p:cNvSpPr>
              <a:spLocks noChangeArrowheads="1"/>
            </p:cNvSpPr>
            <p:nvPr/>
          </p:nvSpPr>
          <p:spPr bwMode="auto">
            <a:xfrm flipH="1">
              <a:off x="9012131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6" name="Rectangle 117"/>
            <p:cNvSpPr>
              <a:spLocks noChangeArrowheads="1"/>
            </p:cNvSpPr>
            <p:nvPr/>
          </p:nvSpPr>
          <p:spPr bwMode="auto">
            <a:xfrm flipH="1">
              <a:off x="8979669" y="-841526"/>
              <a:ext cx="1420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7" name="Rectangle 118"/>
            <p:cNvSpPr>
              <a:spLocks noChangeArrowheads="1"/>
            </p:cNvSpPr>
            <p:nvPr/>
          </p:nvSpPr>
          <p:spPr bwMode="auto">
            <a:xfrm flipH="1">
              <a:off x="8947207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8" name="Rectangle 119"/>
            <p:cNvSpPr>
              <a:spLocks noChangeArrowheads="1"/>
            </p:cNvSpPr>
            <p:nvPr/>
          </p:nvSpPr>
          <p:spPr bwMode="auto">
            <a:xfrm flipH="1">
              <a:off x="9128937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9" name="Rectangle 120"/>
            <p:cNvSpPr>
              <a:spLocks noChangeArrowheads="1"/>
            </p:cNvSpPr>
            <p:nvPr/>
          </p:nvSpPr>
          <p:spPr bwMode="auto">
            <a:xfrm flipH="1">
              <a:off x="9105170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0" name="Rectangle 121"/>
            <p:cNvSpPr>
              <a:spLocks noChangeArrowheads="1"/>
            </p:cNvSpPr>
            <p:nvPr/>
          </p:nvSpPr>
          <p:spPr bwMode="auto">
            <a:xfrm flipH="1">
              <a:off x="9081693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1" name="Rectangle 122"/>
            <p:cNvSpPr>
              <a:spLocks noChangeArrowheads="1"/>
            </p:cNvSpPr>
            <p:nvPr/>
          </p:nvSpPr>
          <p:spPr bwMode="auto">
            <a:xfrm flipH="1">
              <a:off x="9057926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2" name="Rectangle 123"/>
            <p:cNvSpPr>
              <a:spLocks noChangeArrowheads="1"/>
            </p:cNvSpPr>
            <p:nvPr/>
          </p:nvSpPr>
          <p:spPr bwMode="auto">
            <a:xfrm flipH="1">
              <a:off x="9034159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3" name="Rectangle 124"/>
            <p:cNvSpPr>
              <a:spLocks noChangeArrowheads="1"/>
            </p:cNvSpPr>
            <p:nvPr/>
          </p:nvSpPr>
          <p:spPr bwMode="auto">
            <a:xfrm flipH="1">
              <a:off x="9010682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4" name="Rectangle 125"/>
            <p:cNvSpPr>
              <a:spLocks noChangeArrowheads="1"/>
            </p:cNvSpPr>
            <p:nvPr/>
          </p:nvSpPr>
          <p:spPr bwMode="auto">
            <a:xfrm flipH="1">
              <a:off x="8986915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5" name="Rectangle 126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44056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6" name="Rectangle 127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11884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7" name="Rectangle 128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37100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8" name="Rectangle 129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9855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9" name="Freeform 130"/>
            <p:cNvSpPr>
              <a:spLocks/>
            </p:cNvSpPr>
            <p:nvPr/>
          </p:nvSpPr>
          <p:spPr bwMode="auto">
            <a:xfrm flipH="1">
              <a:off x="9762821" y="-780369"/>
              <a:ext cx="100285" cy="4058"/>
            </a:xfrm>
            <a:custGeom>
              <a:avLst/>
              <a:gdLst>
                <a:gd name="T0" fmla="*/ 1034 w 1039"/>
                <a:gd name="T1" fmla="*/ 42 h 42"/>
                <a:gd name="T2" fmla="*/ 5 w 1039"/>
                <a:gd name="T3" fmla="*/ 42 h 42"/>
                <a:gd name="T4" fmla="*/ 2 w 1039"/>
                <a:gd name="T5" fmla="*/ 41 h 42"/>
                <a:gd name="T6" fmla="*/ 0 w 1039"/>
                <a:gd name="T7" fmla="*/ 36 h 42"/>
                <a:gd name="T8" fmla="*/ 0 w 1039"/>
                <a:gd name="T9" fmla="*/ 6 h 42"/>
                <a:gd name="T10" fmla="*/ 2 w 1039"/>
                <a:gd name="T11" fmla="*/ 2 h 42"/>
                <a:gd name="T12" fmla="*/ 5 w 1039"/>
                <a:gd name="T13" fmla="*/ 0 h 42"/>
                <a:gd name="T14" fmla="*/ 1033 w 1039"/>
                <a:gd name="T15" fmla="*/ 0 h 42"/>
                <a:gd name="T16" fmla="*/ 1036 w 1039"/>
                <a:gd name="T17" fmla="*/ 2 h 42"/>
                <a:gd name="T18" fmla="*/ 1037 w 1039"/>
                <a:gd name="T19" fmla="*/ 6 h 42"/>
                <a:gd name="T20" fmla="*/ 1037 w 1039"/>
                <a:gd name="T21" fmla="*/ 36 h 42"/>
                <a:gd name="T22" fmla="*/ 1039 w 1039"/>
                <a:gd name="T23" fmla="*/ 41 h 42"/>
                <a:gd name="T24" fmla="*/ 1034 w 1039"/>
                <a:gd name="T25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39" h="42">
                  <a:moveTo>
                    <a:pt x="1034" y="42"/>
                  </a:moveTo>
                  <a:lnTo>
                    <a:pt x="5" y="42"/>
                  </a:lnTo>
                  <a:lnTo>
                    <a:pt x="2" y="41"/>
                  </a:lnTo>
                  <a:lnTo>
                    <a:pt x="0" y="36"/>
                  </a:lnTo>
                  <a:lnTo>
                    <a:pt x="0" y="6"/>
                  </a:lnTo>
                  <a:lnTo>
                    <a:pt x="2" y="2"/>
                  </a:lnTo>
                  <a:lnTo>
                    <a:pt x="5" y="0"/>
                  </a:lnTo>
                  <a:lnTo>
                    <a:pt x="1033" y="0"/>
                  </a:lnTo>
                  <a:lnTo>
                    <a:pt x="1036" y="2"/>
                  </a:lnTo>
                  <a:lnTo>
                    <a:pt x="1037" y="6"/>
                  </a:lnTo>
                  <a:lnTo>
                    <a:pt x="1037" y="36"/>
                  </a:lnTo>
                  <a:lnTo>
                    <a:pt x="1039" y="41"/>
                  </a:lnTo>
                  <a:lnTo>
                    <a:pt x="1034" y="42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0" y="719025"/>
            <a:ext cx="12200772" cy="6146409"/>
            <a:chOff x="1" y="711592"/>
            <a:chExt cx="12200772" cy="6146409"/>
          </a:xfrm>
        </p:grpSpPr>
        <p:sp>
          <p:nvSpPr>
            <p:cNvPr id="164" name="자유형 163"/>
            <p:cNvSpPr/>
            <p:nvPr/>
          </p:nvSpPr>
          <p:spPr>
            <a:xfrm rot="16200000">
              <a:off x="3027182" y="-2315589"/>
              <a:ext cx="6146409" cy="12200772"/>
            </a:xfrm>
            <a:custGeom>
              <a:avLst/>
              <a:gdLst>
                <a:gd name="connsiteX0" fmla="*/ 6146409 w 6146409"/>
                <a:gd name="connsiteY0" fmla="*/ 2222 h 12200772"/>
                <a:gd name="connsiteX1" fmla="*/ 6065629 w 6146409"/>
                <a:gd name="connsiteY1" fmla="*/ 164558 h 12200772"/>
                <a:gd name="connsiteX2" fmla="*/ 6114959 w 6146409"/>
                <a:gd name="connsiteY2" fmla="*/ 314135 h 12200772"/>
                <a:gd name="connsiteX3" fmla="*/ 6138200 w 6146409"/>
                <a:gd name="connsiteY3" fmla="*/ 323564 h 12200772"/>
                <a:gd name="connsiteX4" fmla="*/ 6146409 w 6146409"/>
                <a:gd name="connsiteY4" fmla="*/ 323564 h 12200772"/>
                <a:gd name="connsiteX5" fmla="*/ 6142304 w 6146409"/>
                <a:gd name="connsiteY5" fmla="*/ 325229 h 12200772"/>
                <a:gd name="connsiteX6" fmla="*/ 6146409 w 6146409"/>
                <a:gd name="connsiteY6" fmla="*/ 326894 h 12200772"/>
                <a:gd name="connsiteX7" fmla="*/ 6138200 w 6146409"/>
                <a:gd name="connsiteY7" fmla="*/ 326894 h 12200772"/>
                <a:gd name="connsiteX8" fmla="*/ 6114958 w 6146409"/>
                <a:gd name="connsiteY8" fmla="*/ 336323 h 12200772"/>
                <a:gd name="connsiteX9" fmla="*/ 6065628 w 6146409"/>
                <a:gd name="connsiteY9" fmla="*/ 485900 h 12200772"/>
                <a:gd name="connsiteX10" fmla="*/ 6114958 w 6146409"/>
                <a:gd name="connsiteY10" fmla="*/ 635477 h 12200772"/>
                <a:gd name="connsiteX11" fmla="*/ 6138200 w 6146409"/>
                <a:gd name="connsiteY11" fmla="*/ 644906 h 12200772"/>
                <a:gd name="connsiteX12" fmla="*/ 6146408 w 6146409"/>
                <a:gd name="connsiteY12" fmla="*/ 644906 h 12200772"/>
                <a:gd name="connsiteX13" fmla="*/ 6142304 w 6146409"/>
                <a:gd name="connsiteY13" fmla="*/ 646571 h 12200772"/>
                <a:gd name="connsiteX14" fmla="*/ 6146409 w 6146409"/>
                <a:gd name="connsiteY14" fmla="*/ 648235 h 12200772"/>
                <a:gd name="connsiteX15" fmla="*/ 6138200 w 6146409"/>
                <a:gd name="connsiteY15" fmla="*/ 648235 h 12200772"/>
                <a:gd name="connsiteX16" fmla="*/ 6114958 w 6146409"/>
                <a:gd name="connsiteY16" fmla="*/ 657664 h 12200772"/>
                <a:gd name="connsiteX17" fmla="*/ 6065628 w 6146409"/>
                <a:gd name="connsiteY17" fmla="*/ 807242 h 12200772"/>
                <a:gd name="connsiteX18" fmla="*/ 6114958 w 6146409"/>
                <a:gd name="connsiteY18" fmla="*/ 956818 h 12200772"/>
                <a:gd name="connsiteX19" fmla="*/ 6138200 w 6146409"/>
                <a:gd name="connsiteY19" fmla="*/ 966247 h 12200772"/>
                <a:gd name="connsiteX20" fmla="*/ 6146408 w 6146409"/>
                <a:gd name="connsiteY20" fmla="*/ 966247 h 12200772"/>
                <a:gd name="connsiteX21" fmla="*/ 6142304 w 6146409"/>
                <a:gd name="connsiteY21" fmla="*/ 967912 h 12200772"/>
                <a:gd name="connsiteX22" fmla="*/ 6146408 w 6146409"/>
                <a:gd name="connsiteY22" fmla="*/ 969577 h 12200772"/>
                <a:gd name="connsiteX23" fmla="*/ 6138200 w 6146409"/>
                <a:gd name="connsiteY23" fmla="*/ 969577 h 12200772"/>
                <a:gd name="connsiteX24" fmla="*/ 6114958 w 6146409"/>
                <a:gd name="connsiteY24" fmla="*/ 979006 h 12200772"/>
                <a:gd name="connsiteX25" fmla="*/ 6065628 w 6146409"/>
                <a:gd name="connsiteY25" fmla="*/ 1128583 h 12200772"/>
                <a:gd name="connsiteX26" fmla="*/ 6114958 w 6146409"/>
                <a:gd name="connsiteY26" fmla="*/ 1278160 h 12200772"/>
                <a:gd name="connsiteX27" fmla="*/ 6138200 w 6146409"/>
                <a:gd name="connsiteY27" fmla="*/ 1287589 h 12200772"/>
                <a:gd name="connsiteX28" fmla="*/ 6146408 w 6146409"/>
                <a:gd name="connsiteY28" fmla="*/ 1287589 h 12200772"/>
                <a:gd name="connsiteX29" fmla="*/ 6142304 w 6146409"/>
                <a:gd name="connsiteY29" fmla="*/ 1289254 h 12200772"/>
                <a:gd name="connsiteX30" fmla="*/ 6146408 w 6146409"/>
                <a:gd name="connsiteY30" fmla="*/ 1290919 h 12200772"/>
                <a:gd name="connsiteX31" fmla="*/ 6138199 w 6146409"/>
                <a:gd name="connsiteY31" fmla="*/ 1290919 h 12200772"/>
                <a:gd name="connsiteX32" fmla="*/ 6114958 w 6146409"/>
                <a:gd name="connsiteY32" fmla="*/ 1300348 h 12200772"/>
                <a:gd name="connsiteX33" fmla="*/ 6065628 w 6146409"/>
                <a:gd name="connsiteY33" fmla="*/ 1449925 h 12200772"/>
                <a:gd name="connsiteX34" fmla="*/ 6114958 w 6146409"/>
                <a:gd name="connsiteY34" fmla="*/ 1599502 h 12200772"/>
                <a:gd name="connsiteX35" fmla="*/ 6138199 w 6146409"/>
                <a:gd name="connsiteY35" fmla="*/ 1608931 h 12200772"/>
                <a:gd name="connsiteX36" fmla="*/ 6146408 w 6146409"/>
                <a:gd name="connsiteY36" fmla="*/ 1608931 h 12200772"/>
                <a:gd name="connsiteX37" fmla="*/ 6142304 w 6146409"/>
                <a:gd name="connsiteY37" fmla="*/ 1610596 h 12200772"/>
                <a:gd name="connsiteX38" fmla="*/ 6146408 w 6146409"/>
                <a:gd name="connsiteY38" fmla="*/ 1612261 h 12200772"/>
                <a:gd name="connsiteX39" fmla="*/ 6138199 w 6146409"/>
                <a:gd name="connsiteY39" fmla="*/ 1612261 h 12200772"/>
                <a:gd name="connsiteX40" fmla="*/ 6114958 w 6146409"/>
                <a:gd name="connsiteY40" fmla="*/ 1621690 h 12200772"/>
                <a:gd name="connsiteX41" fmla="*/ 6065628 w 6146409"/>
                <a:gd name="connsiteY41" fmla="*/ 1771267 h 12200772"/>
                <a:gd name="connsiteX42" fmla="*/ 6114958 w 6146409"/>
                <a:gd name="connsiteY42" fmla="*/ 1920843 h 12200772"/>
                <a:gd name="connsiteX43" fmla="*/ 6138199 w 6146409"/>
                <a:gd name="connsiteY43" fmla="*/ 1930273 h 12200772"/>
                <a:gd name="connsiteX44" fmla="*/ 6146408 w 6146409"/>
                <a:gd name="connsiteY44" fmla="*/ 1930273 h 12200772"/>
                <a:gd name="connsiteX45" fmla="*/ 6142303 w 6146409"/>
                <a:gd name="connsiteY45" fmla="*/ 1931938 h 12200772"/>
                <a:gd name="connsiteX46" fmla="*/ 6146408 w 6146409"/>
                <a:gd name="connsiteY46" fmla="*/ 1933603 h 12200772"/>
                <a:gd name="connsiteX47" fmla="*/ 6138199 w 6146409"/>
                <a:gd name="connsiteY47" fmla="*/ 1933603 h 12200772"/>
                <a:gd name="connsiteX48" fmla="*/ 6114957 w 6146409"/>
                <a:gd name="connsiteY48" fmla="*/ 1943032 h 12200772"/>
                <a:gd name="connsiteX49" fmla="*/ 6065627 w 6146409"/>
                <a:gd name="connsiteY49" fmla="*/ 2092608 h 12200772"/>
                <a:gd name="connsiteX50" fmla="*/ 6114957 w 6146409"/>
                <a:gd name="connsiteY50" fmla="*/ 2242185 h 12200772"/>
                <a:gd name="connsiteX51" fmla="*/ 6138199 w 6146409"/>
                <a:gd name="connsiteY51" fmla="*/ 2251614 h 12200772"/>
                <a:gd name="connsiteX52" fmla="*/ 6146407 w 6146409"/>
                <a:gd name="connsiteY52" fmla="*/ 2251614 h 12200772"/>
                <a:gd name="connsiteX53" fmla="*/ 6142303 w 6146409"/>
                <a:gd name="connsiteY53" fmla="*/ 2253279 h 12200772"/>
                <a:gd name="connsiteX54" fmla="*/ 6146408 w 6146409"/>
                <a:gd name="connsiteY54" fmla="*/ 2254944 h 12200772"/>
                <a:gd name="connsiteX55" fmla="*/ 6138199 w 6146409"/>
                <a:gd name="connsiteY55" fmla="*/ 2254944 h 12200772"/>
                <a:gd name="connsiteX56" fmla="*/ 6114957 w 6146409"/>
                <a:gd name="connsiteY56" fmla="*/ 2264374 h 12200772"/>
                <a:gd name="connsiteX57" fmla="*/ 6065627 w 6146409"/>
                <a:gd name="connsiteY57" fmla="*/ 2413950 h 12200772"/>
                <a:gd name="connsiteX58" fmla="*/ 6114957 w 6146409"/>
                <a:gd name="connsiteY58" fmla="*/ 2563526 h 12200772"/>
                <a:gd name="connsiteX59" fmla="*/ 6138199 w 6146409"/>
                <a:gd name="connsiteY59" fmla="*/ 2572956 h 12200772"/>
                <a:gd name="connsiteX60" fmla="*/ 6146407 w 6146409"/>
                <a:gd name="connsiteY60" fmla="*/ 2572956 h 12200772"/>
                <a:gd name="connsiteX61" fmla="*/ 6142303 w 6146409"/>
                <a:gd name="connsiteY61" fmla="*/ 2574620 h 12200772"/>
                <a:gd name="connsiteX62" fmla="*/ 6146407 w 6146409"/>
                <a:gd name="connsiteY62" fmla="*/ 2576286 h 12200772"/>
                <a:gd name="connsiteX63" fmla="*/ 6138199 w 6146409"/>
                <a:gd name="connsiteY63" fmla="*/ 2576286 h 12200772"/>
                <a:gd name="connsiteX64" fmla="*/ 6114957 w 6146409"/>
                <a:gd name="connsiteY64" fmla="*/ 2585714 h 12200772"/>
                <a:gd name="connsiteX65" fmla="*/ 6065627 w 6146409"/>
                <a:gd name="connsiteY65" fmla="*/ 2735292 h 12200772"/>
                <a:gd name="connsiteX66" fmla="*/ 6114957 w 6146409"/>
                <a:gd name="connsiteY66" fmla="*/ 2884868 h 12200772"/>
                <a:gd name="connsiteX67" fmla="*/ 6138199 w 6146409"/>
                <a:gd name="connsiteY67" fmla="*/ 2894298 h 12200772"/>
                <a:gd name="connsiteX68" fmla="*/ 6146407 w 6146409"/>
                <a:gd name="connsiteY68" fmla="*/ 2894298 h 12200772"/>
                <a:gd name="connsiteX69" fmla="*/ 6142303 w 6146409"/>
                <a:gd name="connsiteY69" fmla="*/ 2895963 h 12200772"/>
                <a:gd name="connsiteX70" fmla="*/ 6146407 w 6146409"/>
                <a:gd name="connsiteY70" fmla="*/ 2897627 h 12200772"/>
                <a:gd name="connsiteX71" fmla="*/ 6138199 w 6146409"/>
                <a:gd name="connsiteY71" fmla="*/ 2897627 h 12200772"/>
                <a:gd name="connsiteX72" fmla="*/ 6114957 w 6146409"/>
                <a:gd name="connsiteY72" fmla="*/ 2907056 h 12200772"/>
                <a:gd name="connsiteX73" fmla="*/ 6065627 w 6146409"/>
                <a:gd name="connsiteY73" fmla="*/ 3056633 h 12200772"/>
                <a:gd name="connsiteX74" fmla="*/ 6114957 w 6146409"/>
                <a:gd name="connsiteY74" fmla="*/ 3206209 h 12200772"/>
                <a:gd name="connsiteX75" fmla="*/ 6138199 w 6146409"/>
                <a:gd name="connsiteY75" fmla="*/ 3215638 h 12200772"/>
                <a:gd name="connsiteX76" fmla="*/ 6146407 w 6146409"/>
                <a:gd name="connsiteY76" fmla="*/ 3215638 h 12200772"/>
                <a:gd name="connsiteX77" fmla="*/ 6142303 w 6146409"/>
                <a:gd name="connsiteY77" fmla="*/ 3217303 h 12200772"/>
                <a:gd name="connsiteX78" fmla="*/ 6146407 w 6146409"/>
                <a:gd name="connsiteY78" fmla="*/ 3218969 h 12200772"/>
                <a:gd name="connsiteX79" fmla="*/ 6138198 w 6146409"/>
                <a:gd name="connsiteY79" fmla="*/ 3218969 h 12200772"/>
                <a:gd name="connsiteX80" fmla="*/ 6114956 w 6146409"/>
                <a:gd name="connsiteY80" fmla="*/ 3228397 h 12200772"/>
                <a:gd name="connsiteX81" fmla="*/ 6065626 w 6146409"/>
                <a:gd name="connsiteY81" fmla="*/ 3377975 h 12200772"/>
                <a:gd name="connsiteX82" fmla="*/ 6114956 w 6146409"/>
                <a:gd name="connsiteY82" fmla="*/ 3527551 h 12200772"/>
                <a:gd name="connsiteX83" fmla="*/ 6138198 w 6146409"/>
                <a:gd name="connsiteY83" fmla="*/ 3536980 h 12200772"/>
                <a:gd name="connsiteX84" fmla="*/ 6146407 w 6146409"/>
                <a:gd name="connsiteY84" fmla="*/ 3536980 h 12200772"/>
                <a:gd name="connsiteX85" fmla="*/ 6142303 w 6146409"/>
                <a:gd name="connsiteY85" fmla="*/ 3538645 h 12200772"/>
                <a:gd name="connsiteX86" fmla="*/ 6146407 w 6146409"/>
                <a:gd name="connsiteY86" fmla="*/ 3540310 h 12200772"/>
                <a:gd name="connsiteX87" fmla="*/ 6138198 w 6146409"/>
                <a:gd name="connsiteY87" fmla="*/ 3540310 h 12200772"/>
                <a:gd name="connsiteX88" fmla="*/ 6114956 w 6146409"/>
                <a:gd name="connsiteY88" fmla="*/ 3549739 h 12200772"/>
                <a:gd name="connsiteX89" fmla="*/ 6065626 w 6146409"/>
                <a:gd name="connsiteY89" fmla="*/ 3699316 h 12200772"/>
                <a:gd name="connsiteX90" fmla="*/ 6114956 w 6146409"/>
                <a:gd name="connsiteY90" fmla="*/ 3848893 h 12200772"/>
                <a:gd name="connsiteX91" fmla="*/ 6138198 w 6146409"/>
                <a:gd name="connsiteY91" fmla="*/ 3858322 h 12200772"/>
                <a:gd name="connsiteX92" fmla="*/ 6146406 w 6146409"/>
                <a:gd name="connsiteY92" fmla="*/ 3858322 h 12200772"/>
                <a:gd name="connsiteX93" fmla="*/ 6142302 w 6146409"/>
                <a:gd name="connsiteY93" fmla="*/ 3859987 h 12200772"/>
                <a:gd name="connsiteX94" fmla="*/ 6146407 w 6146409"/>
                <a:gd name="connsiteY94" fmla="*/ 3861652 h 12200772"/>
                <a:gd name="connsiteX95" fmla="*/ 6138198 w 6146409"/>
                <a:gd name="connsiteY95" fmla="*/ 3861652 h 12200772"/>
                <a:gd name="connsiteX96" fmla="*/ 6114956 w 6146409"/>
                <a:gd name="connsiteY96" fmla="*/ 3871081 h 12200772"/>
                <a:gd name="connsiteX97" fmla="*/ 6065626 w 6146409"/>
                <a:gd name="connsiteY97" fmla="*/ 4020658 h 12200772"/>
                <a:gd name="connsiteX98" fmla="*/ 6114956 w 6146409"/>
                <a:gd name="connsiteY98" fmla="*/ 4170234 h 12200772"/>
                <a:gd name="connsiteX99" fmla="*/ 6138198 w 6146409"/>
                <a:gd name="connsiteY99" fmla="*/ 4179664 h 12200772"/>
                <a:gd name="connsiteX100" fmla="*/ 6146406 w 6146409"/>
                <a:gd name="connsiteY100" fmla="*/ 4179664 h 12200772"/>
                <a:gd name="connsiteX101" fmla="*/ 6142302 w 6146409"/>
                <a:gd name="connsiteY101" fmla="*/ 4181329 h 12200772"/>
                <a:gd name="connsiteX102" fmla="*/ 6146406 w 6146409"/>
                <a:gd name="connsiteY102" fmla="*/ 4182993 h 12200772"/>
                <a:gd name="connsiteX103" fmla="*/ 6138198 w 6146409"/>
                <a:gd name="connsiteY103" fmla="*/ 4182993 h 12200772"/>
                <a:gd name="connsiteX104" fmla="*/ 6114956 w 6146409"/>
                <a:gd name="connsiteY104" fmla="*/ 4192423 h 12200772"/>
                <a:gd name="connsiteX105" fmla="*/ 6065626 w 6146409"/>
                <a:gd name="connsiteY105" fmla="*/ 4342000 h 12200772"/>
                <a:gd name="connsiteX106" fmla="*/ 6114956 w 6146409"/>
                <a:gd name="connsiteY106" fmla="*/ 4491576 h 12200772"/>
                <a:gd name="connsiteX107" fmla="*/ 6138198 w 6146409"/>
                <a:gd name="connsiteY107" fmla="*/ 4501005 h 12200772"/>
                <a:gd name="connsiteX108" fmla="*/ 6146406 w 6146409"/>
                <a:gd name="connsiteY108" fmla="*/ 4501005 h 12200772"/>
                <a:gd name="connsiteX109" fmla="*/ 6142302 w 6146409"/>
                <a:gd name="connsiteY109" fmla="*/ 4502670 h 12200772"/>
                <a:gd name="connsiteX110" fmla="*/ 6146406 w 6146409"/>
                <a:gd name="connsiteY110" fmla="*/ 4504335 h 12200772"/>
                <a:gd name="connsiteX111" fmla="*/ 6138198 w 6146409"/>
                <a:gd name="connsiteY111" fmla="*/ 4504335 h 12200772"/>
                <a:gd name="connsiteX112" fmla="*/ 6114956 w 6146409"/>
                <a:gd name="connsiteY112" fmla="*/ 4513765 h 12200772"/>
                <a:gd name="connsiteX113" fmla="*/ 6065626 w 6146409"/>
                <a:gd name="connsiteY113" fmla="*/ 4663342 h 12200772"/>
                <a:gd name="connsiteX114" fmla="*/ 6114956 w 6146409"/>
                <a:gd name="connsiteY114" fmla="*/ 4812918 h 12200772"/>
                <a:gd name="connsiteX115" fmla="*/ 6138197 w 6146409"/>
                <a:gd name="connsiteY115" fmla="*/ 4822348 h 12200772"/>
                <a:gd name="connsiteX116" fmla="*/ 6146406 w 6146409"/>
                <a:gd name="connsiteY116" fmla="*/ 4822348 h 12200772"/>
                <a:gd name="connsiteX117" fmla="*/ 6142302 w 6146409"/>
                <a:gd name="connsiteY117" fmla="*/ 4824012 h 12200772"/>
                <a:gd name="connsiteX118" fmla="*/ 6146406 w 6146409"/>
                <a:gd name="connsiteY118" fmla="*/ 4825677 h 12200772"/>
                <a:gd name="connsiteX119" fmla="*/ 6138197 w 6146409"/>
                <a:gd name="connsiteY119" fmla="*/ 4825677 h 12200772"/>
                <a:gd name="connsiteX120" fmla="*/ 6114955 w 6146409"/>
                <a:gd name="connsiteY120" fmla="*/ 4835106 h 12200772"/>
                <a:gd name="connsiteX121" fmla="*/ 6065625 w 6146409"/>
                <a:gd name="connsiteY121" fmla="*/ 4984683 h 12200772"/>
                <a:gd name="connsiteX122" fmla="*/ 6114955 w 6146409"/>
                <a:gd name="connsiteY122" fmla="*/ 5134260 h 12200772"/>
                <a:gd name="connsiteX123" fmla="*/ 6138197 w 6146409"/>
                <a:gd name="connsiteY123" fmla="*/ 5143689 h 12200772"/>
                <a:gd name="connsiteX124" fmla="*/ 6146405 w 6146409"/>
                <a:gd name="connsiteY124" fmla="*/ 5143689 h 12200772"/>
                <a:gd name="connsiteX125" fmla="*/ 6142301 w 6146409"/>
                <a:gd name="connsiteY125" fmla="*/ 5145354 h 12200772"/>
                <a:gd name="connsiteX126" fmla="*/ 6146406 w 6146409"/>
                <a:gd name="connsiteY126" fmla="*/ 5147018 h 12200772"/>
                <a:gd name="connsiteX127" fmla="*/ 6138197 w 6146409"/>
                <a:gd name="connsiteY127" fmla="*/ 5147018 h 12200772"/>
                <a:gd name="connsiteX128" fmla="*/ 6114955 w 6146409"/>
                <a:gd name="connsiteY128" fmla="*/ 5156448 h 12200772"/>
                <a:gd name="connsiteX129" fmla="*/ 6065625 w 6146409"/>
                <a:gd name="connsiteY129" fmla="*/ 5306025 h 12200772"/>
                <a:gd name="connsiteX130" fmla="*/ 6114955 w 6146409"/>
                <a:gd name="connsiteY130" fmla="*/ 5455601 h 12200772"/>
                <a:gd name="connsiteX131" fmla="*/ 6138197 w 6146409"/>
                <a:gd name="connsiteY131" fmla="*/ 5465031 h 12200772"/>
                <a:gd name="connsiteX132" fmla="*/ 6146405 w 6146409"/>
                <a:gd name="connsiteY132" fmla="*/ 5465031 h 12200772"/>
                <a:gd name="connsiteX133" fmla="*/ 6142301 w 6146409"/>
                <a:gd name="connsiteY133" fmla="*/ 5466695 h 12200772"/>
                <a:gd name="connsiteX134" fmla="*/ 6146405 w 6146409"/>
                <a:gd name="connsiteY134" fmla="*/ 5468361 h 12200772"/>
                <a:gd name="connsiteX135" fmla="*/ 6138197 w 6146409"/>
                <a:gd name="connsiteY135" fmla="*/ 5468361 h 12200772"/>
                <a:gd name="connsiteX136" fmla="*/ 6114955 w 6146409"/>
                <a:gd name="connsiteY136" fmla="*/ 5477790 h 12200772"/>
                <a:gd name="connsiteX137" fmla="*/ 6065625 w 6146409"/>
                <a:gd name="connsiteY137" fmla="*/ 5627367 h 12200772"/>
                <a:gd name="connsiteX138" fmla="*/ 6114955 w 6146409"/>
                <a:gd name="connsiteY138" fmla="*/ 5776943 h 12200772"/>
                <a:gd name="connsiteX139" fmla="*/ 6138197 w 6146409"/>
                <a:gd name="connsiteY139" fmla="*/ 5786373 h 12200772"/>
                <a:gd name="connsiteX140" fmla="*/ 6146405 w 6146409"/>
                <a:gd name="connsiteY140" fmla="*/ 5786373 h 12200772"/>
                <a:gd name="connsiteX141" fmla="*/ 6142301 w 6146409"/>
                <a:gd name="connsiteY141" fmla="*/ 5788037 h 12200772"/>
                <a:gd name="connsiteX142" fmla="*/ 6146405 w 6146409"/>
                <a:gd name="connsiteY142" fmla="*/ 5789702 h 12200772"/>
                <a:gd name="connsiteX143" fmla="*/ 6138197 w 6146409"/>
                <a:gd name="connsiteY143" fmla="*/ 5789702 h 12200772"/>
                <a:gd name="connsiteX144" fmla="*/ 6114955 w 6146409"/>
                <a:gd name="connsiteY144" fmla="*/ 5799131 h 12200772"/>
                <a:gd name="connsiteX145" fmla="*/ 6065625 w 6146409"/>
                <a:gd name="connsiteY145" fmla="*/ 5948709 h 12200772"/>
                <a:gd name="connsiteX146" fmla="*/ 6089279 w 6146409"/>
                <a:gd name="connsiteY146" fmla="*/ 6063492 h 12200772"/>
                <a:gd name="connsiteX147" fmla="*/ 6110280 w 6146409"/>
                <a:gd name="connsiteY147" fmla="*/ 6091951 h 12200772"/>
                <a:gd name="connsiteX148" fmla="*/ 6146409 w 6146409"/>
                <a:gd name="connsiteY148" fmla="*/ 6091951 h 12200772"/>
                <a:gd name="connsiteX149" fmla="*/ 6122875 w 6146409"/>
                <a:gd name="connsiteY149" fmla="*/ 6101498 h 12200772"/>
                <a:gd name="connsiteX150" fmla="*/ 6146405 w 6146409"/>
                <a:gd name="connsiteY150" fmla="*/ 6111044 h 12200772"/>
                <a:gd name="connsiteX151" fmla="*/ 6110284 w 6146409"/>
                <a:gd name="connsiteY151" fmla="*/ 6111044 h 12200772"/>
                <a:gd name="connsiteX152" fmla="*/ 6089282 w 6146409"/>
                <a:gd name="connsiteY152" fmla="*/ 6139503 h 12200772"/>
                <a:gd name="connsiteX153" fmla="*/ 6065629 w 6146409"/>
                <a:gd name="connsiteY153" fmla="*/ 6254286 h 12200772"/>
                <a:gd name="connsiteX154" fmla="*/ 6114959 w 6146409"/>
                <a:gd name="connsiteY154" fmla="*/ 6403863 h 12200772"/>
                <a:gd name="connsiteX155" fmla="*/ 6138200 w 6146409"/>
                <a:gd name="connsiteY155" fmla="*/ 6413292 h 12200772"/>
                <a:gd name="connsiteX156" fmla="*/ 6146409 w 6146409"/>
                <a:gd name="connsiteY156" fmla="*/ 6413292 h 12200772"/>
                <a:gd name="connsiteX157" fmla="*/ 6142304 w 6146409"/>
                <a:gd name="connsiteY157" fmla="*/ 6414957 h 12200772"/>
                <a:gd name="connsiteX158" fmla="*/ 6146409 w 6146409"/>
                <a:gd name="connsiteY158" fmla="*/ 6416622 h 12200772"/>
                <a:gd name="connsiteX159" fmla="*/ 6138200 w 6146409"/>
                <a:gd name="connsiteY159" fmla="*/ 6416622 h 12200772"/>
                <a:gd name="connsiteX160" fmla="*/ 6114958 w 6146409"/>
                <a:gd name="connsiteY160" fmla="*/ 6426051 h 12200772"/>
                <a:gd name="connsiteX161" fmla="*/ 6065628 w 6146409"/>
                <a:gd name="connsiteY161" fmla="*/ 6575628 h 12200772"/>
                <a:gd name="connsiteX162" fmla="*/ 6114958 w 6146409"/>
                <a:gd name="connsiteY162" fmla="*/ 6725204 h 12200772"/>
                <a:gd name="connsiteX163" fmla="*/ 6138200 w 6146409"/>
                <a:gd name="connsiteY163" fmla="*/ 6734633 h 12200772"/>
                <a:gd name="connsiteX164" fmla="*/ 6146408 w 6146409"/>
                <a:gd name="connsiteY164" fmla="*/ 6734633 h 12200772"/>
                <a:gd name="connsiteX165" fmla="*/ 6142304 w 6146409"/>
                <a:gd name="connsiteY165" fmla="*/ 6736299 h 12200772"/>
                <a:gd name="connsiteX166" fmla="*/ 6146409 w 6146409"/>
                <a:gd name="connsiteY166" fmla="*/ 6737963 h 12200772"/>
                <a:gd name="connsiteX167" fmla="*/ 6138200 w 6146409"/>
                <a:gd name="connsiteY167" fmla="*/ 6737963 h 12200772"/>
                <a:gd name="connsiteX168" fmla="*/ 6114958 w 6146409"/>
                <a:gd name="connsiteY168" fmla="*/ 6747392 h 12200772"/>
                <a:gd name="connsiteX169" fmla="*/ 6065628 w 6146409"/>
                <a:gd name="connsiteY169" fmla="*/ 6896970 h 12200772"/>
                <a:gd name="connsiteX170" fmla="*/ 6114958 w 6146409"/>
                <a:gd name="connsiteY170" fmla="*/ 7046546 h 12200772"/>
                <a:gd name="connsiteX171" fmla="*/ 6138200 w 6146409"/>
                <a:gd name="connsiteY171" fmla="*/ 7055975 h 12200772"/>
                <a:gd name="connsiteX172" fmla="*/ 6146408 w 6146409"/>
                <a:gd name="connsiteY172" fmla="*/ 7055975 h 12200772"/>
                <a:gd name="connsiteX173" fmla="*/ 6142304 w 6146409"/>
                <a:gd name="connsiteY173" fmla="*/ 7057640 h 12200772"/>
                <a:gd name="connsiteX174" fmla="*/ 6146408 w 6146409"/>
                <a:gd name="connsiteY174" fmla="*/ 7059305 h 12200772"/>
                <a:gd name="connsiteX175" fmla="*/ 6138200 w 6146409"/>
                <a:gd name="connsiteY175" fmla="*/ 7059305 h 12200772"/>
                <a:gd name="connsiteX176" fmla="*/ 6114958 w 6146409"/>
                <a:gd name="connsiteY176" fmla="*/ 7068734 h 12200772"/>
                <a:gd name="connsiteX177" fmla="*/ 6065628 w 6146409"/>
                <a:gd name="connsiteY177" fmla="*/ 7218311 h 12200772"/>
                <a:gd name="connsiteX178" fmla="*/ 6114958 w 6146409"/>
                <a:gd name="connsiteY178" fmla="*/ 7367888 h 12200772"/>
                <a:gd name="connsiteX179" fmla="*/ 6138200 w 6146409"/>
                <a:gd name="connsiteY179" fmla="*/ 7377317 h 12200772"/>
                <a:gd name="connsiteX180" fmla="*/ 6146408 w 6146409"/>
                <a:gd name="connsiteY180" fmla="*/ 7377317 h 12200772"/>
                <a:gd name="connsiteX181" fmla="*/ 6142304 w 6146409"/>
                <a:gd name="connsiteY181" fmla="*/ 7378982 h 12200772"/>
                <a:gd name="connsiteX182" fmla="*/ 6146408 w 6146409"/>
                <a:gd name="connsiteY182" fmla="*/ 7380647 h 12200772"/>
                <a:gd name="connsiteX183" fmla="*/ 6138199 w 6146409"/>
                <a:gd name="connsiteY183" fmla="*/ 7380647 h 12200772"/>
                <a:gd name="connsiteX184" fmla="*/ 6114958 w 6146409"/>
                <a:gd name="connsiteY184" fmla="*/ 7390076 h 12200772"/>
                <a:gd name="connsiteX185" fmla="*/ 6065628 w 6146409"/>
                <a:gd name="connsiteY185" fmla="*/ 7539653 h 12200772"/>
                <a:gd name="connsiteX186" fmla="*/ 6114958 w 6146409"/>
                <a:gd name="connsiteY186" fmla="*/ 7689230 h 12200772"/>
                <a:gd name="connsiteX187" fmla="*/ 6138199 w 6146409"/>
                <a:gd name="connsiteY187" fmla="*/ 7698659 h 12200772"/>
                <a:gd name="connsiteX188" fmla="*/ 6146408 w 6146409"/>
                <a:gd name="connsiteY188" fmla="*/ 7698659 h 12200772"/>
                <a:gd name="connsiteX189" fmla="*/ 6142304 w 6146409"/>
                <a:gd name="connsiteY189" fmla="*/ 7700324 h 12200772"/>
                <a:gd name="connsiteX190" fmla="*/ 6146408 w 6146409"/>
                <a:gd name="connsiteY190" fmla="*/ 7701989 h 12200772"/>
                <a:gd name="connsiteX191" fmla="*/ 6138199 w 6146409"/>
                <a:gd name="connsiteY191" fmla="*/ 7701989 h 12200772"/>
                <a:gd name="connsiteX192" fmla="*/ 6114958 w 6146409"/>
                <a:gd name="connsiteY192" fmla="*/ 7711418 h 12200772"/>
                <a:gd name="connsiteX193" fmla="*/ 6065628 w 6146409"/>
                <a:gd name="connsiteY193" fmla="*/ 7860994 h 12200772"/>
                <a:gd name="connsiteX194" fmla="*/ 6114958 w 6146409"/>
                <a:gd name="connsiteY194" fmla="*/ 8010571 h 12200772"/>
                <a:gd name="connsiteX195" fmla="*/ 6138199 w 6146409"/>
                <a:gd name="connsiteY195" fmla="*/ 8020001 h 12200772"/>
                <a:gd name="connsiteX196" fmla="*/ 6146408 w 6146409"/>
                <a:gd name="connsiteY196" fmla="*/ 8020001 h 12200772"/>
                <a:gd name="connsiteX197" fmla="*/ 6142303 w 6146409"/>
                <a:gd name="connsiteY197" fmla="*/ 8021666 h 12200772"/>
                <a:gd name="connsiteX198" fmla="*/ 6146408 w 6146409"/>
                <a:gd name="connsiteY198" fmla="*/ 8023331 h 12200772"/>
                <a:gd name="connsiteX199" fmla="*/ 6138199 w 6146409"/>
                <a:gd name="connsiteY199" fmla="*/ 8023331 h 12200772"/>
                <a:gd name="connsiteX200" fmla="*/ 6114957 w 6146409"/>
                <a:gd name="connsiteY200" fmla="*/ 8032759 h 12200772"/>
                <a:gd name="connsiteX201" fmla="*/ 6065627 w 6146409"/>
                <a:gd name="connsiteY201" fmla="*/ 8182336 h 12200772"/>
                <a:gd name="connsiteX202" fmla="*/ 6114957 w 6146409"/>
                <a:gd name="connsiteY202" fmla="*/ 8331913 h 12200772"/>
                <a:gd name="connsiteX203" fmla="*/ 6138199 w 6146409"/>
                <a:gd name="connsiteY203" fmla="*/ 8341342 h 12200772"/>
                <a:gd name="connsiteX204" fmla="*/ 6146407 w 6146409"/>
                <a:gd name="connsiteY204" fmla="*/ 8341342 h 12200772"/>
                <a:gd name="connsiteX205" fmla="*/ 6142303 w 6146409"/>
                <a:gd name="connsiteY205" fmla="*/ 8343007 h 12200772"/>
                <a:gd name="connsiteX206" fmla="*/ 6146408 w 6146409"/>
                <a:gd name="connsiteY206" fmla="*/ 8344672 h 12200772"/>
                <a:gd name="connsiteX207" fmla="*/ 6138199 w 6146409"/>
                <a:gd name="connsiteY207" fmla="*/ 8344672 h 12200772"/>
                <a:gd name="connsiteX208" fmla="*/ 6114957 w 6146409"/>
                <a:gd name="connsiteY208" fmla="*/ 8354101 h 12200772"/>
                <a:gd name="connsiteX209" fmla="*/ 6065627 w 6146409"/>
                <a:gd name="connsiteY209" fmla="*/ 8503678 h 12200772"/>
                <a:gd name="connsiteX210" fmla="*/ 6114957 w 6146409"/>
                <a:gd name="connsiteY210" fmla="*/ 8653254 h 12200772"/>
                <a:gd name="connsiteX211" fmla="*/ 6138199 w 6146409"/>
                <a:gd name="connsiteY211" fmla="*/ 8662684 h 12200772"/>
                <a:gd name="connsiteX212" fmla="*/ 6146407 w 6146409"/>
                <a:gd name="connsiteY212" fmla="*/ 8662684 h 12200772"/>
                <a:gd name="connsiteX213" fmla="*/ 6142303 w 6146409"/>
                <a:gd name="connsiteY213" fmla="*/ 8664348 h 12200772"/>
                <a:gd name="connsiteX214" fmla="*/ 6146407 w 6146409"/>
                <a:gd name="connsiteY214" fmla="*/ 8666014 h 12200772"/>
                <a:gd name="connsiteX215" fmla="*/ 6138199 w 6146409"/>
                <a:gd name="connsiteY215" fmla="*/ 8666014 h 12200772"/>
                <a:gd name="connsiteX216" fmla="*/ 6114957 w 6146409"/>
                <a:gd name="connsiteY216" fmla="*/ 8675442 h 12200772"/>
                <a:gd name="connsiteX217" fmla="*/ 6065627 w 6146409"/>
                <a:gd name="connsiteY217" fmla="*/ 8825020 h 12200772"/>
                <a:gd name="connsiteX218" fmla="*/ 6114957 w 6146409"/>
                <a:gd name="connsiteY218" fmla="*/ 8974596 h 12200772"/>
                <a:gd name="connsiteX219" fmla="*/ 6138199 w 6146409"/>
                <a:gd name="connsiteY219" fmla="*/ 8984026 h 12200772"/>
                <a:gd name="connsiteX220" fmla="*/ 6146407 w 6146409"/>
                <a:gd name="connsiteY220" fmla="*/ 8984026 h 12200772"/>
                <a:gd name="connsiteX221" fmla="*/ 6142303 w 6146409"/>
                <a:gd name="connsiteY221" fmla="*/ 8985690 h 12200772"/>
                <a:gd name="connsiteX222" fmla="*/ 6146407 w 6146409"/>
                <a:gd name="connsiteY222" fmla="*/ 8987354 h 12200772"/>
                <a:gd name="connsiteX223" fmla="*/ 6138199 w 6146409"/>
                <a:gd name="connsiteY223" fmla="*/ 8987354 h 12200772"/>
                <a:gd name="connsiteX224" fmla="*/ 6114957 w 6146409"/>
                <a:gd name="connsiteY224" fmla="*/ 8996784 h 12200772"/>
                <a:gd name="connsiteX225" fmla="*/ 6065627 w 6146409"/>
                <a:gd name="connsiteY225" fmla="*/ 9146360 h 12200772"/>
                <a:gd name="connsiteX226" fmla="*/ 6114957 w 6146409"/>
                <a:gd name="connsiteY226" fmla="*/ 9295936 h 12200772"/>
                <a:gd name="connsiteX227" fmla="*/ 6138199 w 6146409"/>
                <a:gd name="connsiteY227" fmla="*/ 9305366 h 12200772"/>
                <a:gd name="connsiteX228" fmla="*/ 6146407 w 6146409"/>
                <a:gd name="connsiteY228" fmla="*/ 9305366 h 12200772"/>
                <a:gd name="connsiteX229" fmla="*/ 6142303 w 6146409"/>
                <a:gd name="connsiteY229" fmla="*/ 9307030 h 12200772"/>
                <a:gd name="connsiteX230" fmla="*/ 6146407 w 6146409"/>
                <a:gd name="connsiteY230" fmla="*/ 9308696 h 12200772"/>
                <a:gd name="connsiteX231" fmla="*/ 6138198 w 6146409"/>
                <a:gd name="connsiteY231" fmla="*/ 9308696 h 12200772"/>
                <a:gd name="connsiteX232" fmla="*/ 6114956 w 6146409"/>
                <a:gd name="connsiteY232" fmla="*/ 9318126 h 12200772"/>
                <a:gd name="connsiteX233" fmla="*/ 6065626 w 6146409"/>
                <a:gd name="connsiteY233" fmla="*/ 9467702 h 12200772"/>
                <a:gd name="connsiteX234" fmla="*/ 6114956 w 6146409"/>
                <a:gd name="connsiteY234" fmla="*/ 9617278 h 12200772"/>
                <a:gd name="connsiteX235" fmla="*/ 6138198 w 6146409"/>
                <a:gd name="connsiteY235" fmla="*/ 9626708 h 12200772"/>
                <a:gd name="connsiteX236" fmla="*/ 6146407 w 6146409"/>
                <a:gd name="connsiteY236" fmla="*/ 9626708 h 12200772"/>
                <a:gd name="connsiteX237" fmla="*/ 6142303 w 6146409"/>
                <a:gd name="connsiteY237" fmla="*/ 9628372 h 12200772"/>
                <a:gd name="connsiteX238" fmla="*/ 6146407 w 6146409"/>
                <a:gd name="connsiteY238" fmla="*/ 9630038 h 12200772"/>
                <a:gd name="connsiteX239" fmla="*/ 6138198 w 6146409"/>
                <a:gd name="connsiteY239" fmla="*/ 9630038 h 12200772"/>
                <a:gd name="connsiteX240" fmla="*/ 6114956 w 6146409"/>
                <a:gd name="connsiteY240" fmla="*/ 9639466 h 12200772"/>
                <a:gd name="connsiteX241" fmla="*/ 6065626 w 6146409"/>
                <a:gd name="connsiteY241" fmla="*/ 9789044 h 12200772"/>
                <a:gd name="connsiteX242" fmla="*/ 6114956 w 6146409"/>
                <a:gd name="connsiteY242" fmla="*/ 9938620 h 12200772"/>
                <a:gd name="connsiteX243" fmla="*/ 6138198 w 6146409"/>
                <a:gd name="connsiteY243" fmla="*/ 9948050 h 12200772"/>
                <a:gd name="connsiteX244" fmla="*/ 6146406 w 6146409"/>
                <a:gd name="connsiteY244" fmla="*/ 9948050 h 12200772"/>
                <a:gd name="connsiteX245" fmla="*/ 6142302 w 6146409"/>
                <a:gd name="connsiteY245" fmla="*/ 9949714 h 12200772"/>
                <a:gd name="connsiteX246" fmla="*/ 6146407 w 6146409"/>
                <a:gd name="connsiteY246" fmla="*/ 9951380 h 12200772"/>
                <a:gd name="connsiteX247" fmla="*/ 6138198 w 6146409"/>
                <a:gd name="connsiteY247" fmla="*/ 9951380 h 12200772"/>
                <a:gd name="connsiteX248" fmla="*/ 6114956 w 6146409"/>
                <a:gd name="connsiteY248" fmla="*/ 9960808 h 12200772"/>
                <a:gd name="connsiteX249" fmla="*/ 6065626 w 6146409"/>
                <a:gd name="connsiteY249" fmla="*/ 10110386 h 12200772"/>
                <a:gd name="connsiteX250" fmla="*/ 6114956 w 6146409"/>
                <a:gd name="connsiteY250" fmla="*/ 10259962 h 12200772"/>
                <a:gd name="connsiteX251" fmla="*/ 6138198 w 6146409"/>
                <a:gd name="connsiteY251" fmla="*/ 10269392 h 12200772"/>
                <a:gd name="connsiteX252" fmla="*/ 6146406 w 6146409"/>
                <a:gd name="connsiteY252" fmla="*/ 10269392 h 12200772"/>
                <a:gd name="connsiteX253" fmla="*/ 6142302 w 6146409"/>
                <a:gd name="connsiteY253" fmla="*/ 10271056 h 12200772"/>
                <a:gd name="connsiteX254" fmla="*/ 6146406 w 6146409"/>
                <a:gd name="connsiteY254" fmla="*/ 10272722 h 12200772"/>
                <a:gd name="connsiteX255" fmla="*/ 6138198 w 6146409"/>
                <a:gd name="connsiteY255" fmla="*/ 10272722 h 12200772"/>
                <a:gd name="connsiteX256" fmla="*/ 6114956 w 6146409"/>
                <a:gd name="connsiteY256" fmla="*/ 10282150 h 12200772"/>
                <a:gd name="connsiteX257" fmla="*/ 6065626 w 6146409"/>
                <a:gd name="connsiteY257" fmla="*/ 10431728 h 12200772"/>
                <a:gd name="connsiteX258" fmla="*/ 6114956 w 6146409"/>
                <a:gd name="connsiteY258" fmla="*/ 10581304 h 12200772"/>
                <a:gd name="connsiteX259" fmla="*/ 6138198 w 6146409"/>
                <a:gd name="connsiteY259" fmla="*/ 10590734 h 12200772"/>
                <a:gd name="connsiteX260" fmla="*/ 6146406 w 6146409"/>
                <a:gd name="connsiteY260" fmla="*/ 10590734 h 12200772"/>
                <a:gd name="connsiteX261" fmla="*/ 6142302 w 6146409"/>
                <a:gd name="connsiteY261" fmla="*/ 10592398 h 12200772"/>
                <a:gd name="connsiteX262" fmla="*/ 6146406 w 6146409"/>
                <a:gd name="connsiteY262" fmla="*/ 10594062 h 12200772"/>
                <a:gd name="connsiteX263" fmla="*/ 6138198 w 6146409"/>
                <a:gd name="connsiteY263" fmla="*/ 10594062 h 12200772"/>
                <a:gd name="connsiteX264" fmla="*/ 6114956 w 6146409"/>
                <a:gd name="connsiteY264" fmla="*/ 10603492 h 12200772"/>
                <a:gd name="connsiteX265" fmla="*/ 6065626 w 6146409"/>
                <a:gd name="connsiteY265" fmla="*/ 10753070 h 12200772"/>
                <a:gd name="connsiteX266" fmla="*/ 6114956 w 6146409"/>
                <a:gd name="connsiteY266" fmla="*/ 10902646 h 12200772"/>
                <a:gd name="connsiteX267" fmla="*/ 6138197 w 6146409"/>
                <a:gd name="connsiteY267" fmla="*/ 10912076 h 12200772"/>
                <a:gd name="connsiteX268" fmla="*/ 6146406 w 6146409"/>
                <a:gd name="connsiteY268" fmla="*/ 10912076 h 12200772"/>
                <a:gd name="connsiteX269" fmla="*/ 6142302 w 6146409"/>
                <a:gd name="connsiteY269" fmla="*/ 10913740 h 12200772"/>
                <a:gd name="connsiteX270" fmla="*/ 6146406 w 6146409"/>
                <a:gd name="connsiteY270" fmla="*/ 10915404 h 12200772"/>
                <a:gd name="connsiteX271" fmla="*/ 6138197 w 6146409"/>
                <a:gd name="connsiteY271" fmla="*/ 10915404 h 12200772"/>
                <a:gd name="connsiteX272" fmla="*/ 6114955 w 6146409"/>
                <a:gd name="connsiteY272" fmla="*/ 10924834 h 12200772"/>
                <a:gd name="connsiteX273" fmla="*/ 6065625 w 6146409"/>
                <a:gd name="connsiteY273" fmla="*/ 11074412 h 12200772"/>
                <a:gd name="connsiteX274" fmla="*/ 6114955 w 6146409"/>
                <a:gd name="connsiteY274" fmla="*/ 11223988 h 12200772"/>
                <a:gd name="connsiteX275" fmla="*/ 6138197 w 6146409"/>
                <a:gd name="connsiteY275" fmla="*/ 11233416 h 12200772"/>
                <a:gd name="connsiteX276" fmla="*/ 6146405 w 6146409"/>
                <a:gd name="connsiteY276" fmla="*/ 11233416 h 12200772"/>
                <a:gd name="connsiteX277" fmla="*/ 6142301 w 6146409"/>
                <a:gd name="connsiteY277" fmla="*/ 11235082 h 12200772"/>
                <a:gd name="connsiteX278" fmla="*/ 6146406 w 6146409"/>
                <a:gd name="connsiteY278" fmla="*/ 11236746 h 12200772"/>
                <a:gd name="connsiteX279" fmla="*/ 6138197 w 6146409"/>
                <a:gd name="connsiteY279" fmla="*/ 11236746 h 12200772"/>
                <a:gd name="connsiteX280" fmla="*/ 6114955 w 6146409"/>
                <a:gd name="connsiteY280" fmla="*/ 11246176 h 12200772"/>
                <a:gd name="connsiteX281" fmla="*/ 6065625 w 6146409"/>
                <a:gd name="connsiteY281" fmla="*/ 11395752 h 12200772"/>
                <a:gd name="connsiteX282" fmla="*/ 6114955 w 6146409"/>
                <a:gd name="connsiteY282" fmla="*/ 11545330 h 12200772"/>
                <a:gd name="connsiteX283" fmla="*/ 6138197 w 6146409"/>
                <a:gd name="connsiteY283" fmla="*/ 11554758 h 12200772"/>
                <a:gd name="connsiteX284" fmla="*/ 6146405 w 6146409"/>
                <a:gd name="connsiteY284" fmla="*/ 11554758 h 12200772"/>
                <a:gd name="connsiteX285" fmla="*/ 6142301 w 6146409"/>
                <a:gd name="connsiteY285" fmla="*/ 11556424 h 12200772"/>
                <a:gd name="connsiteX286" fmla="*/ 6146405 w 6146409"/>
                <a:gd name="connsiteY286" fmla="*/ 11558088 h 12200772"/>
                <a:gd name="connsiteX287" fmla="*/ 6138197 w 6146409"/>
                <a:gd name="connsiteY287" fmla="*/ 11558088 h 12200772"/>
                <a:gd name="connsiteX288" fmla="*/ 6114955 w 6146409"/>
                <a:gd name="connsiteY288" fmla="*/ 11567518 h 12200772"/>
                <a:gd name="connsiteX289" fmla="*/ 6065625 w 6146409"/>
                <a:gd name="connsiteY289" fmla="*/ 11717094 h 12200772"/>
                <a:gd name="connsiteX290" fmla="*/ 6114955 w 6146409"/>
                <a:gd name="connsiteY290" fmla="*/ 11866672 h 12200772"/>
                <a:gd name="connsiteX291" fmla="*/ 6138197 w 6146409"/>
                <a:gd name="connsiteY291" fmla="*/ 11876100 h 12200772"/>
                <a:gd name="connsiteX292" fmla="*/ 6146405 w 6146409"/>
                <a:gd name="connsiteY292" fmla="*/ 11876100 h 12200772"/>
                <a:gd name="connsiteX293" fmla="*/ 6142301 w 6146409"/>
                <a:gd name="connsiteY293" fmla="*/ 11877766 h 12200772"/>
                <a:gd name="connsiteX294" fmla="*/ 6146405 w 6146409"/>
                <a:gd name="connsiteY294" fmla="*/ 11879430 h 12200772"/>
                <a:gd name="connsiteX295" fmla="*/ 6138197 w 6146409"/>
                <a:gd name="connsiteY295" fmla="*/ 11879430 h 12200772"/>
                <a:gd name="connsiteX296" fmla="*/ 6114955 w 6146409"/>
                <a:gd name="connsiteY296" fmla="*/ 11888860 h 12200772"/>
                <a:gd name="connsiteX297" fmla="*/ 6065625 w 6146409"/>
                <a:gd name="connsiteY297" fmla="*/ 12038436 h 12200772"/>
                <a:gd name="connsiteX298" fmla="*/ 6146405 w 6146409"/>
                <a:gd name="connsiteY298" fmla="*/ 12200772 h 12200772"/>
                <a:gd name="connsiteX299" fmla="*/ 5742600 w 6146409"/>
                <a:gd name="connsiteY299" fmla="*/ 12200772 h 12200772"/>
                <a:gd name="connsiteX300" fmla="*/ 5720978 w 6146409"/>
                <a:gd name="connsiteY300" fmla="*/ 12192000 h 12200772"/>
                <a:gd name="connsiteX301" fmla="*/ 0 w 6146409"/>
                <a:gd name="connsiteY301" fmla="*/ 12191999 h 12200772"/>
                <a:gd name="connsiteX302" fmla="*/ 0 w 6146409"/>
                <a:gd name="connsiteY302" fmla="*/ 0 h 12200772"/>
                <a:gd name="connsiteX303" fmla="*/ 6001104 w 6146409"/>
                <a:gd name="connsiteY303" fmla="*/ 0 h 12200772"/>
                <a:gd name="connsiteX304" fmla="*/ 6001104 w 6146409"/>
                <a:gd name="connsiteY304" fmla="*/ 2222 h 12200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</a:cxnLst>
              <a:rect l="l" t="t" r="r" b="b"/>
              <a:pathLst>
                <a:path w="6146409" h="12200772">
                  <a:moveTo>
                    <a:pt x="6146409" y="2222"/>
                  </a:moveTo>
                  <a:cubicBezTo>
                    <a:pt x="6101779" y="2222"/>
                    <a:pt x="6065629" y="74917"/>
                    <a:pt x="6065629" y="164558"/>
                  </a:cubicBezTo>
                  <a:cubicBezTo>
                    <a:pt x="6065629" y="231790"/>
                    <a:pt x="6085963" y="289488"/>
                    <a:pt x="6114959" y="314135"/>
                  </a:cubicBezTo>
                  <a:lnTo>
                    <a:pt x="6138200" y="323564"/>
                  </a:lnTo>
                  <a:lnTo>
                    <a:pt x="6146409" y="323564"/>
                  </a:lnTo>
                  <a:lnTo>
                    <a:pt x="6142304" y="325229"/>
                  </a:lnTo>
                  <a:lnTo>
                    <a:pt x="6146409" y="326894"/>
                  </a:lnTo>
                  <a:lnTo>
                    <a:pt x="6138200" y="326894"/>
                  </a:lnTo>
                  <a:lnTo>
                    <a:pt x="6114958" y="336323"/>
                  </a:lnTo>
                  <a:cubicBezTo>
                    <a:pt x="6085963" y="360970"/>
                    <a:pt x="6065628" y="418668"/>
                    <a:pt x="6065628" y="485900"/>
                  </a:cubicBezTo>
                  <a:cubicBezTo>
                    <a:pt x="6065628" y="553131"/>
                    <a:pt x="6085963" y="610829"/>
                    <a:pt x="6114958" y="635477"/>
                  </a:cubicBezTo>
                  <a:lnTo>
                    <a:pt x="6138200" y="644906"/>
                  </a:lnTo>
                  <a:lnTo>
                    <a:pt x="6146408" y="644906"/>
                  </a:lnTo>
                  <a:lnTo>
                    <a:pt x="6142304" y="646571"/>
                  </a:lnTo>
                  <a:lnTo>
                    <a:pt x="6146409" y="648235"/>
                  </a:lnTo>
                  <a:lnTo>
                    <a:pt x="6138200" y="648235"/>
                  </a:lnTo>
                  <a:lnTo>
                    <a:pt x="6114958" y="657664"/>
                  </a:lnTo>
                  <a:cubicBezTo>
                    <a:pt x="6085963" y="682312"/>
                    <a:pt x="6065628" y="740010"/>
                    <a:pt x="6065628" y="807242"/>
                  </a:cubicBezTo>
                  <a:cubicBezTo>
                    <a:pt x="6065628" y="874473"/>
                    <a:pt x="6085963" y="932171"/>
                    <a:pt x="6114958" y="956818"/>
                  </a:cubicBezTo>
                  <a:lnTo>
                    <a:pt x="6138200" y="966247"/>
                  </a:lnTo>
                  <a:lnTo>
                    <a:pt x="6146408" y="966247"/>
                  </a:lnTo>
                  <a:lnTo>
                    <a:pt x="6142304" y="967912"/>
                  </a:lnTo>
                  <a:lnTo>
                    <a:pt x="6146408" y="969577"/>
                  </a:lnTo>
                  <a:lnTo>
                    <a:pt x="6138200" y="969577"/>
                  </a:lnTo>
                  <a:lnTo>
                    <a:pt x="6114958" y="979006"/>
                  </a:lnTo>
                  <a:cubicBezTo>
                    <a:pt x="6085962" y="1003653"/>
                    <a:pt x="6065628" y="1061352"/>
                    <a:pt x="6065628" y="1128583"/>
                  </a:cubicBezTo>
                  <a:cubicBezTo>
                    <a:pt x="6065628" y="1195815"/>
                    <a:pt x="6085962" y="1253513"/>
                    <a:pt x="6114958" y="1278160"/>
                  </a:cubicBezTo>
                  <a:lnTo>
                    <a:pt x="6138200" y="1287589"/>
                  </a:lnTo>
                  <a:lnTo>
                    <a:pt x="6146408" y="1287589"/>
                  </a:lnTo>
                  <a:lnTo>
                    <a:pt x="6142304" y="1289254"/>
                  </a:lnTo>
                  <a:lnTo>
                    <a:pt x="6146408" y="1290919"/>
                  </a:lnTo>
                  <a:lnTo>
                    <a:pt x="6138199" y="1290919"/>
                  </a:lnTo>
                  <a:lnTo>
                    <a:pt x="6114958" y="1300348"/>
                  </a:lnTo>
                  <a:cubicBezTo>
                    <a:pt x="6085962" y="1324995"/>
                    <a:pt x="6065628" y="1382693"/>
                    <a:pt x="6065628" y="1449925"/>
                  </a:cubicBezTo>
                  <a:cubicBezTo>
                    <a:pt x="6065628" y="1517157"/>
                    <a:pt x="6085962" y="1574854"/>
                    <a:pt x="6114958" y="1599502"/>
                  </a:cubicBezTo>
                  <a:lnTo>
                    <a:pt x="6138199" y="1608931"/>
                  </a:lnTo>
                  <a:lnTo>
                    <a:pt x="6146408" y="1608931"/>
                  </a:lnTo>
                  <a:lnTo>
                    <a:pt x="6142304" y="1610596"/>
                  </a:lnTo>
                  <a:lnTo>
                    <a:pt x="6146408" y="1612261"/>
                  </a:lnTo>
                  <a:lnTo>
                    <a:pt x="6138199" y="1612261"/>
                  </a:lnTo>
                  <a:lnTo>
                    <a:pt x="6114958" y="1621690"/>
                  </a:lnTo>
                  <a:cubicBezTo>
                    <a:pt x="6085962" y="1646337"/>
                    <a:pt x="6065628" y="1704036"/>
                    <a:pt x="6065628" y="1771267"/>
                  </a:cubicBezTo>
                  <a:cubicBezTo>
                    <a:pt x="6065628" y="1838498"/>
                    <a:pt x="6085962" y="1896196"/>
                    <a:pt x="6114958" y="1920843"/>
                  </a:cubicBezTo>
                  <a:lnTo>
                    <a:pt x="6138199" y="1930273"/>
                  </a:lnTo>
                  <a:lnTo>
                    <a:pt x="6146408" y="1930273"/>
                  </a:lnTo>
                  <a:lnTo>
                    <a:pt x="6142303" y="1931938"/>
                  </a:lnTo>
                  <a:lnTo>
                    <a:pt x="6146408" y="1933603"/>
                  </a:lnTo>
                  <a:lnTo>
                    <a:pt x="6138199" y="1933603"/>
                  </a:lnTo>
                  <a:lnTo>
                    <a:pt x="6114957" y="1943032"/>
                  </a:lnTo>
                  <a:cubicBezTo>
                    <a:pt x="6085962" y="1967679"/>
                    <a:pt x="6065627" y="2025377"/>
                    <a:pt x="6065627" y="2092608"/>
                  </a:cubicBezTo>
                  <a:cubicBezTo>
                    <a:pt x="6065627" y="2159840"/>
                    <a:pt x="6085962" y="2217538"/>
                    <a:pt x="6114957" y="2242185"/>
                  </a:cubicBezTo>
                  <a:lnTo>
                    <a:pt x="6138199" y="2251614"/>
                  </a:lnTo>
                  <a:lnTo>
                    <a:pt x="6146407" y="2251614"/>
                  </a:lnTo>
                  <a:lnTo>
                    <a:pt x="6142303" y="2253279"/>
                  </a:lnTo>
                  <a:lnTo>
                    <a:pt x="6146408" y="2254944"/>
                  </a:lnTo>
                  <a:lnTo>
                    <a:pt x="6138199" y="2254944"/>
                  </a:lnTo>
                  <a:lnTo>
                    <a:pt x="6114957" y="2264374"/>
                  </a:lnTo>
                  <a:cubicBezTo>
                    <a:pt x="6085962" y="2289020"/>
                    <a:pt x="6065627" y="2346718"/>
                    <a:pt x="6065627" y="2413950"/>
                  </a:cubicBezTo>
                  <a:cubicBezTo>
                    <a:pt x="6065627" y="2481182"/>
                    <a:pt x="6085962" y="2538879"/>
                    <a:pt x="6114957" y="2563526"/>
                  </a:cubicBezTo>
                  <a:lnTo>
                    <a:pt x="6138199" y="2572956"/>
                  </a:lnTo>
                  <a:lnTo>
                    <a:pt x="6146407" y="2572956"/>
                  </a:lnTo>
                  <a:lnTo>
                    <a:pt x="6142303" y="2574620"/>
                  </a:lnTo>
                  <a:lnTo>
                    <a:pt x="6146407" y="2576286"/>
                  </a:lnTo>
                  <a:lnTo>
                    <a:pt x="6138199" y="2576286"/>
                  </a:lnTo>
                  <a:lnTo>
                    <a:pt x="6114957" y="2585714"/>
                  </a:lnTo>
                  <a:cubicBezTo>
                    <a:pt x="6085961" y="2610362"/>
                    <a:pt x="6065627" y="2668060"/>
                    <a:pt x="6065627" y="2735292"/>
                  </a:cubicBezTo>
                  <a:cubicBezTo>
                    <a:pt x="6065627" y="2802523"/>
                    <a:pt x="6085961" y="2860222"/>
                    <a:pt x="6114957" y="2884868"/>
                  </a:cubicBezTo>
                  <a:lnTo>
                    <a:pt x="6138199" y="2894298"/>
                  </a:lnTo>
                  <a:lnTo>
                    <a:pt x="6146407" y="2894298"/>
                  </a:lnTo>
                  <a:lnTo>
                    <a:pt x="6142303" y="2895963"/>
                  </a:lnTo>
                  <a:lnTo>
                    <a:pt x="6146407" y="2897627"/>
                  </a:lnTo>
                  <a:lnTo>
                    <a:pt x="6138199" y="2897627"/>
                  </a:lnTo>
                  <a:lnTo>
                    <a:pt x="6114957" y="2907056"/>
                  </a:lnTo>
                  <a:cubicBezTo>
                    <a:pt x="6085961" y="2931704"/>
                    <a:pt x="6065627" y="2989402"/>
                    <a:pt x="6065627" y="3056633"/>
                  </a:cubicBezTo>
                  <a:cubicBezTo>
                    <a:pt x="6065627" y="3123864"/>
                    <a:pt x="6085961" y="3181562"/>
                    <a:pt x="6114957" y="3206209"/>
                  </a:cubicBezTo>
                  <a:lnTo>
                    <a:pt x="6138199" y="3215638"/>
                  </a:lnTo>
                  <a:lnTo>
                    <a:pt x="6146407" y="3215638"/>
                  </a:lnTo>
                  <a:lnTo>
                    <a:pt x="6142303" y="3217303"/>
                  </a:lnTo>
                  <a:lnTo>
                    <a:pt x="6146407" y="3218969"/>
                  </a:lnTo>
                  <a:lnTo>
                    <a:pt x="6138198" y="3218969"/>
                  </a:lnTo>
                  <a:lnTo>
                    <a:pt x="6114956" y="3228397"/>
                  </a:lnTo>
                  <a:cubicBezTo>
                    <a:pt x="6085961" y="3253044"/>
                    <a:pt x="6065626" y="3310743"/>
                    <a:pt x="6065626" y="3377975"/>
                  </a:cubicBezTo>
                  <a:cubicBezTo>
                    <a:pt x="6065626" y="3445206"/>
                    <a:pt x="6085961" y="3502904"/>
                    <a:pt x="6114956" y="3527551"/>
                  </a:cubicBezTo>
                  <a:lnTo>
                    <a:pt x="6138198" y="3536980"/>
                  </a:lnTo>
                  <a:lnTo>
                    <a:pt x="6146407" y="3536980"/>
                  </a:lnTo>
                  <a:lnTo>
                    <a:pt x="6142303" y="3538645"/>
                  </a:lnTo>
                  <a:lnTo>
                    <a:pt x="6146407" y="3540310"/>
                  </a:lnTo>
                  <a:lnTo>
                    <a:pt x="6138198" y="3540310"/>
                  </a:lnTo>
                  <a:lnTo>
                    <a:pt x="6114956" y="3549739"/>
                  </a:lnTo>
                  <a:cubicBezTo>
                    <a:pt x="6085961" y="3574386"/>
                    <a:pt x="6065626" y="3632084"/>
                    <a:pt x="6065626" y="3699316"/>
                  </a:cubicBezTo>
                  <a:cubicBezTo>
                    <a:pt x="6065626" y="3766548"/>
                    <a:pt x="6085961" y="3824246"/>
                    <a:pt x="6114956" y="3848893"/>
                  </a:cubicBezTo>
                  <a:lnTo>
                    <a:pt x="6138198" y="3858322"/>
                  </a:lnTo>
                  <a:lnTo>
                    <a:pt x="6146406" y="3858322"/>
                  </a:lnTo>
                  <a:lnTo>
                    <a:pt x="6142302" y="3859987"/>
                  </a:lnTo>
                  <a:lnTo>
                    <a:pt x="6146407" y="3861652"/>
                  </a:lnTo>
                  <a:lnTo>
                    <a:pt x="6138198" y="3861652"/>
                  </a:lnTo>
                  <a:lnTo>
                    <a:pt x="6114956" y="3871081"/>
                  </a:lnTo>
                  <a:cubicBezTo>
                    <a:pt x="6085961" y="3895728"/>
                    <a:pt x="6065626" y="3953426"/>
                    <a:pt x="6065626" y="4020658"/>
                  </a:cubicBezTo>
                  <a:cubicBezTo>
                    <a:pt x="6065626" y="4087889"/>
                    <a:pt x="6085961" y="4145588"/>
                    <a:pt x="6114956" y="4170234"/>
                  </a:cubicBezTo>
                  <a:lnTo>
                    <a:pt x="6138198" y="4179664"/>
                  </a:lnTo>
                  <a:lnTo>
                    <a:pt x="6146406" y="4179664"/>
                  </a:lnTo>
                  <a:lnTo>
                    <a:pt x="6142302" y="4181329"/>
                  </a:lnTo>
                  <a:lnTo>
                    <a:pt x="6146406" y="4182993"/>
                  </a:lnTo>
                  <a:lnTo>
                    <a:pt x="6138198" y="4182993"/>
                  </a:lnTo>
                  <a:lnTo>
                    <a:pt x="6114956" y="4192423"/>
                  </a:lnTo>
                  <a:cubicBezTo>
                    <a:pt x="6085960" y="4217070"/>
                    <a:pt x="6065626" y="4274768"/>
                    <a:pt x="6065626" y="4342000"/>
                  </a:cubicBezTo>
                  <a:cubicBezTo>
                    <a:pt x="6065626" y="4409231"/>
                    <a:pt x="6085960" y="4466929"/>
                    <a:pt x="6114956" y="4491576"/>
                  </a:cubicBezTo>
                  <a:lnTo>
                    <a:pt x="6138198" y="4501005"/>
                  </a:lnTo>
                  <a:lnTo>
                    <a:pt x="6146406" y="4501005"/>
                  </a:lnTo>
                  <a:lnTo>
                    <a:pt x="6142302" y="4502670"/>
                  </a:lnTo>
                  <a:lnTo>
                    <a:pt x="6146406" y="4504335"/>
                  </a:lnTo>
                  <a:lnTo>
                    <a:pt x="6138198" y="4504335"/>
                  </a:lnTo>
                  <a:lnTo>
                    <a:pt x="6114956" y="4513765"/>
                  </a:lnTo>
                  <a:cubicBezTo>
                    <a:pt x="6085960" y="4538412"/>
                    <a:pt x="6065626" y="4596110"/>
                    <a:pt x="6065626" y="4663342"/>
                  </a:cubicBezTo>
                  <a:cubicBezTo>
                    <a:pt x="6065626" y="4730572"/>
                    <a:pt x="6085960" y="4788272"/>
                    <a:pt x="6114956" y="4812918"/>
                  </a:cubicBezTo>
                  <a:lnTo>
                    <a:pt x="6138197" y="4822348"/>
                  </a:lnTo>
                  <a:lnTo>
                    <a:pt x="6146406" y="4822348"/>
                  </a:lnTo>
                  <a:lnTo>
                    <a:pt x="6142302" y="4824012"/>
                  </a:lnTo>
                  <a:lnTo>
                    <a:pt x="6146406" y="4825677"/>
                  </a:lnTo>
                  <a:lnTo>
                    <a:pt x="6138197" y="4825677"/>
                  </a:lnTo>
                  <a:lnTo>
                    <a:pt x="6114955" y="4835106"/>
                  </a:lnTo>
                  <a:cubicBezTo>
                    <a:pt x="6085960" y="4859754"/>
                    <a:pt x="6065625" y="4917452"/>
                    <a:pt x="6065625" y="4984683"/>
                  </a:cubicBezTo>
                  <a:cubicBezTo>
                    <a:pt x="6065625" y="5051915"/>
                    <a:pt x="6085960" y="5109613"/>
                    <a:pt x="6114955" y="5134260"/>
                  </a:cubicBezTo>
                  <a:lnTo>
                    <a:pt x="6138197" y="5143689"/>
                  </a:lnTo>
                  <a:lnTo>
                    <a:pt x="6146405" y="5143689"/>
                  </a:lnTo>
                  <a:lnTo>
                    <a:pt x="6142301" y="5145354"/>
                  </a:lnTo>
                  <a:lnTo>
                    <a:pt x="6146406" y="5147018"/>
                  </a:lnTo>
                  <a:lnTo>
                    <a:pt x="6138197" y="5147018"/>
                  </a:lnTo>
                  <a:lnTo>
                    <a:pt x="6114955" y="5156448"/>
                  </a:lnTo>
                  <a:cubicBezTo>
                    <a:pt x="6085960" y="5181095"/>
                    <a:pt x="6065625" y="5238793"/>
                    <a:pt x="6065625" y="5306025"/>
                  </a:cubicBezTo>
                  <a:cubicBezTo>
                    <a:pt x="6065625" y="5373257"/>
                    <a:pt x="6085960" y="5430955"/>
                    <a:pt x="6114955" y="5455601"/>
                  </a:cubicBezTo>
                  <a:lnTo>
                    <a:pt x="6138197" y="5465031"/>
                  </a:lnTo>
                  <a:lnTo>
                    <a:pt x="6146405" y="5465031"/>
                  </a:lnTo>
                  <a:lnTo>
                    <a:pt x="6142301" y="5466695"/>
                  </a:lnTo>
                  <a:lnTo>
                    <a:pt x="6146405" y="5468361"/>
                  </a:lnTo>
                  <a:lnTo>
                    <a:pt x="6138197" y="5468361"/>
                  </a:lnTo>
                  <a:lnTo>
                    <a:pt x="6114955" y="5477790"/>
                  </a:lnTo>
                  <a:cubicBezTo>
                    <a:pt x="6085959" y="5502437"/>
                    <a:pt x="6065625" y="5560135"/>
                    <a:pt x="6065625" y="5627367"/>
                  </a:cubicBezTo>
                  <a:cubicBezTo>
                    <a:pt x="6065625" y="5694598"/>
                    <a:pt x="6085959" y="5752297"/>
                    <a:pt x="6114955" y="5776943"/>
                  </a:cubicBezTo>
                  <a:lnTo>
                    <a:pt x="6138197" y="5786373"/>
                  </a:lnTo>
                  <a:lnTo>
                    <a:pt x="6146405" y="5786373"/>
                  </a:lnTo>
                  <a:lnTo>
                    <a:pt x="6142301" y="5788037"/>
                  </a:lnTo>
                  <a:lnTo>
                    <a:pt x="6146405" y="5789702"/>
                  </a:lnTo>
                  <a:lnTo>
                    <a:pt x="6138197" y="5789702"/>
                  </a:lnTo>
                  <a:lnTo>
                    <a:pt x="6114955" y="5799131"/>
                  </a:lnTo>
                  <a:cubicBezTo>
                    <a:pt x="6085959" y="5823779"/>
                    <a:pt x="6065625" y="5881477"/>
                    <a:pt x="6065625" y="5948709"/>
                  </a:cubicBezTo>
                  <a:cubicBezTo>
                    <a:pt x="6065625" y="5993530"/>
                    <a:pt x="6074662" y="6034114"/>
                    <a:pt x="6089279" y="6063492"/>
                  </a:cubicBezTo>
                  <a:lnTo>
                    <a:pt x="6110280" y="6091951"/>
                  </a:lnTo>
                  <a:lnTo>
                    <a:pt x="6146409" y="6091951"/>
                  </a:lnTo>
                  <a:lnTo>
                    <a:pt x="6122875" y="6101498"/>
                  </a:lnTo>
                  <a:lnTo>
                    <a:pt x="6146405" y="6111044"/>
                  </a:lnTo>
                  <a:lnTo>
                    <a:pt x="6110284" y="6111044"/>
                  </a:lnTo>
                  <a:lnTo>
                    <a:pt x="6089282" y="6139503"/>
                  </a:lnTo>
                  <a:cubicBezTo>
                    <a:pt x="6074666" y="6168881"/>
                    <a:pt x="6065629" y="6209465"/>
                    <a:pt x="6065629" y="6254286"/>
                  </a:cubicBezTo>
                  <a:cubicBezTo>
                    <a:pt x="6065629" y="6321517"/>
                    <a:pt x="6085963" y="6379216"/>
                    <a:pt x="6114959" y="6403863"/>
                  </a:cubicBezTo>
                  <a:lnTo>
                    <a:pt x="6138200" y="6413292"/>
                  </a:lnTo>
                  <a:lnTo>
                    <a:pt x="6146409" y="6413292"/>
                  </a:lnTo>
                  <a:lnTo>
                    <a:pt x="6142304" y="6414957"/>
                  </a:lnTo>
                  <a:lnTo>
                    <a:pt x="6146409" y="6416622"/>
                  </a:lnTo>
                  <a:lnTo>
                    <a:pt x="6138200" y="6416622"/>
                  </a:lnTo>
                  <a:lnTo>
                    <a:pt x="6114958" y="6426051"/>
                  </a:lnTo>
                  <a:cubicBezTo>
                    <a:pt x="6085963" y="6450698"/>
                    <a:pt x="6065628" y="6508396"/>
                    <a:pt x="6065628" y="6575628"/>
                  </a:cubicBezTo>
                  <a:cubicBezTo>
                    <a:pt x="6065628" y="6642859"/>
                    <a:pt x="6085963" y="6700557"/>
                    <a:pt x="6114958" y="6725204"/>
                  </a:cubicBezTo>
                  <a:lnTo>
                    <a:pt x="6138200" y="6734633"/>
                  </a:lnTo>
                  <a:lnTo>
                    <a:pt x="6146408" y="6734633"/>
                  </a:lnTo>
                  <a:lnTo>
                    <a:pt x="6142304" y="6736299"/>
                  </a:lnTo>
                  <a:lnTo>
                    <a:pt x="6146409" y="6737963"/>
                  </a:lnTo>
                  <a:lnTo>
                    <a:pt x="6138200" y="6737963"/>
                  </a:lnTo>
                  <a:lnTo>
                    <a:pt x="6114958" y="6747392"/>
                  </a:lnTo>
                  <a:cubicBezTo>
                    <a:pt x="6085963" y="6772040"/>
                    <a:pt x="6065628" y="6829738"/>
                    <a:pt x="6065628" y="6896970"/>
                  </a:cubicBezTo>
                  <a:cubicBezTo>
                    <a:pt x="6065628" y="6964201"/>
                    <a:pt x="6085963" y="7021899"/>
                    <a:pt x="6114958" y="7046546"/>
                  </a:cubicBezTo>
                  <a:lnTo>
                    <a:pt x="6138200" y="7055975"/>
                  </a:lnTo>
                  <a:lnTo>
                    <a:pt x="6146408" y="7055975"/>
                  </a:lnTo>
                  <a:lnTo>
                    <a:pt x="6142304" y="7057640"/>
                  </a:lnTo>
                  <a:lnTo>
                    <a:pt x="6146408" y="7059305"/>
                  </a:lnTo>
                  <a:lnTo>
                    <a:pt x="6138200" y="7059305"/>
                  </a:lnTo>
                  <a:lnTo>
                    <a:pt x="6114958" y="7068734"/>
                  </a:lnTo>
                  <a:cubicBezTo>
                    <a:pt x="6085962" y="7093381"/>
                    <a:pt x="6065628" y="7151080"/>
                    <a:pt x="6065628" y="7218311"/>
                  </a:cubicBezTo>
                  <a:cubicBezTo>
                    <a:pt x="6065628" y="7285542"/>
                    <a:pt x="6085962" y="7343241"/>
                    <a:pt x="6114958" y="7367888"/>
                  </a:cubicBezTo>
                  <a:lnTo>
                    <a:pt x="6138200" y="7377317"/>
                  </a:lnTo>
                  <a:lnTo>
                    <a:pt x="6146408" y="7377317"/>
                  </a:lnTo>
                  <a:lnTo>
                    <a:pt x="6142304" y="7378982"/>
                  </a:lnTo>
                  <a:lnTo>
                    <a:pt x="6146408" y="7380647"/>
                  </a:lnTo>
                  <a:lnTo>
                    <a:pt x="6138199" y="7380647"/>
                  </a:lnTo>
                  <a:lnTo>
                    <a:pt x="6114958" y="7390076"/>
                  </a:lnTo>
                  <a:cubicBezTo>
                    <a:pt x="6085962" y="7414723"/>
                    <a:pt x="6065628" y="7472421"/>
                    <a:pt x="6065628" y="7539653"/>
                  </a:cubicBezTo>
                  <a:cubicBezTo>
                    <a:pt x="6065628" y="7606885"/>
                    <a:pt x="6085962" y="7664582"/>
                    <a:pt x="6114958" y="7689230"/>
                  </a:cubicBezTo>
                  <a:lnTo>
                    <a:pt x="6138199" y="7698659"/>
                  </a:lnTo>
                  <a:lnTo>
                    <a:pt x="6146408" y="7698659"/>
                  </a:lnTo>
                  <a:lnTo>
                    <a:pt x="6142304" y="7700324"/>
                  </a:lnTo>
                  <a:lnTo>
                    <a:pt x="6146408" y="7701989"/>
                  </a:lnTo>
                  <a:lnTo>
                    <a:pt x="6138199" y="7701989"/>
                  </a:lnTo>
                  <a:lnTo>
                    <a:pt x="6114958" y="7711418"/>
                  </a:lnTo>
                  <a:cubicBezTo>
                    <a:pt x="6085962" y="7736065"/>
                    <a:pt x="6065628" y="7793763"/>
                    <a:pt x="6065628" y="7860994"/>
                  </a:cubicBezTo>
                  <a:cubicBezTo>
                    <a:pt x="6065628" y="7928226"/>
                    <a:pt x="6085962" y="7985924"/>
                    <a:pt x="6114958" y="8010571"/>
                  </a:cubicBezTo>
                  <a:lnTo>
                    <a:pt x="6138199" y="8020001"/>
                  </a:lnTo>
                  <a:lnTo>
                    <a:pt x="6146408" y="8020001"/>
                  </a:lnTo>
                  <a:lnTo>
                    <a:pt x="6142303" y="8021666"/>
                  </a:lnTo>
                  <a:lnTo>
                    <a:pt x="6146408" y="8023331"/>
                  </a:lnTo>
                  <a:lnTo>
                    <a:pt x="6138199" y="8023331"/>
                  </a:lnTo>
                  <a:lnTo>
                    <a:pt x="6114957" y="8032759"/>
                  </a:lnTo>
                  <a:cubicBezTo>
                    <a:pt x="6085962" y="8057407"/>
                    <a:pt x="6065627" y="8115105"/>
                    <a:pt x="6065627" y="8182336"/>
                  </a:cubicBezTo>
                  <a:cubicBezTo>
                    <a:pt x="6065627" y="8249568"/>
                    <a:pt x="6085962" y="8307266"/>
                    <a:pt x="6114957" y="8331913"/>
                  </a:cubicBezTo>
                  <a:lnTo>
                    <a:pt x="6138199" y="8341342"/>
                  </a:lnTo>
                  <a:lnTo>
                    <a:pt x="6146407" y="8341342"/>
                  </a:lnTo>
                  <a:lnTo>
                    <a:pt x="6142303" y="8343007"/>
                  </a:lnTo>
                  <a:lnTo>
                    <a:pt x="6146408" y="8344672"/>
                  </a:lnTo>
                  <a:lnTo>
                    <a:pt x="6138199" y="8344672"/>
                  </a:lnTo>
                  <a:lnTo>
                    <a:pt x="6114957" y="8354101"/>
                  </a:lnTo>
                  <a:cubicBezTo>
                    <a:pt x="6085962" y="8378748"/>
                    <a:pt x="6065627" y="8436446"/>
                    <a:pt x="6065627" y="8503678"/>
                  </a:cubicBezTo>
                  <a:cubicBezTo>
                    <a:pt x="6065627" y="8570910"/>
                    <a:pt x="6085962" y="8628606"/>
                    <a:pt x="6114957" y="8653254"/>
                  </a:cubicBezTo>
                  <a:lnTo>
                    <a:pt x="6138199" y="8662684"/>
                  </a:lnTo>
                  <a:lnTo>
                    <a:pt x="6146407" y="8662684"/>
                  </a:lnTo>
                  <a:lnTo>
                    <a:pt x="6142303" y="8664348"/>
                  </a:lnTo>
                  <a:lnTo>
                    <a:pt x="6146407" y="8666014"/>
                  </a:lnTo>
                  <a:lnTo>
                    <a:pt x="6138199" y="8666014"/>
                  </a:lnTo>
                  <a:lnTo>
                    <a:pt x="6114957" y="8675442"/>
                  </a:lnTo>
                  <a:cubicBezTo>
                    <a:pt x="6085961" y="8700090"/>
                    <a:pt x="6065627" y="8757788"/>
                    <a:pt x="6065627" y="8825020"/>
                  </a:cubicBezTo>
                  <a:cubicBezTo>
                    <a:pt x="6065627" y="8892250"/>
                    <a:pt x="6085961" y="8949950"/>
                    <a:pt x="6114957" y="8974596"/>
                  </a:cubicBezTo>
                  <a:lnTo>
                    <a:pt x="6138199" y="8984026"/>
                  </a:lnTo>
                  <a:lnTo>
                    <a:pt x="6146407" y="8984026"/>
                  </a:lnTo>
                  <a:lnTo>
                    <a:pt x="6142303" y="8985690"/>
                  </a:lnTo>
                  <a:lnTo>
                    <a:pt x="6146407" y="8987354"/>
                  </a:lnTo>
                  <a:lnTo>
                    <a:pt x="6138199" y="8987354"/>
                  </a:lnTo>
                  <a:lnTo>
                    <a:pt x="6114957" y="8996784"/>
                  </a:lnTo>
                  <a:cubicBezTo>
                    <a:pt x="6085961" y="9021432"/>
                    <a:pt x="6065627" y="9079130"/>
                    <a:pt x="6065627" y="9146360"/>
                  </a:cubicBezTo>
                  <a:cubicBezTo>
                    <a:pt x="6065627" y="9213592"/>
                    <a:pt x="6085961" y="9271290"/>
                    <a:pt x="6114957" y="9295936"/>
                  </a:cubicBezTo>
                  <a:lnTo>
                    <a:pt x="6138199" y="9305366"/>
                  </a:lnTo>
                  <a:lnTo>
                    <a:pt x="6146407" y="9305366"/>
                  </a:lnTo>
                  <a:lnTo>
                    <a:pt x="6142303" y="9307030"/>
                  </a:lnTo>
                  <a:lnTo>
                    <a:pt x="6146407" y="9308696"/>
                  </a:lnTo>
                  <a:lnTo>
                    <a:pt x="6138198" y="9308696"/>
                  </a:lnTo>
                  <a:lnTo>
                    <a:pt x="6114956" y="9318126"/>
                  </a:lnTo>
                  <a:cubicBezTo>
                    <a:pt x="6085961" y="9342772"/>
                    <a:pt x="6065626" y="9400470"/>
                    <a:pt x="6065626" y="9467702"/>
                  </a:cubicBezTo>
                  <a:cubicBezTo>
                    <a:pt x="6065626" y="9534934"/>
                    <a:pt x="6085961" y="9592632"/>
                    <a:pt x="6114956" y="9617278"/>
                  </a:cubicBezTo>
                  <a:lnTo>
                    <a:pt x="6138198" y="9626708"/>
                  </a:lnTo>
                  <a:lnTo>
                    <a:pt x="6146407" y="9626708"/>
                  </a:lnTo>
                  <a:lnTo>
                    <a:pt x="6142303" y="9628372"/>
                  </a:lnTo>
                  <a:lnTo>
                    <a:pt x="6146407" y="9630038"/>
                  </a:lnTo>
                  <a:lnTo>
                    <a:pt x="6138198" y="9630038"/>
                  </a:lnTo>
                  <a:lnTo>
                    <a:pt x="6114956" y="9639466"/>
                  </a:lnTo>
                  <a:cubicBezTo>
                    <a:pt x="6085961" y="9664114"/>
                    <a:pt x="6065626" y="9721812"/>
                    <a:pt x="6065626" y="9789044"/>
                  </a:cubicBezTo>
                  <a:cubicBezTo>
                    <a:pt x="6065626" y="9856276"/>
                    <a:pt x="6085961" y="9913974"/>
                    <a:pt x="6114956" y="9938620"/>
                  </a:cubicBezTo>
                  <a:lnTo>
                    <a:pt x="6138198" y="9948050"/>
                  </a:lnTo>
                  <a:lnTo>
                    <a:pt x="6146406" y="9948050"/>
                  </a:lnTo>
                  <a:lnTo>
                    <a:pt x="6142302" y="9949714"/>
                  </a:lnTo>
                  <a:lnTo>
                    <a:pt x="6146407" y="9951380"/>
                  </a:lnTo>
                  <a:lnTo>
                    <a:pt x="6138198" y="9951380"/>
                  </a:lnTo>
                  <a:lnTo>
                    <a:pt x="6114956" y="9960808"/>
                  </a:lnTo>
                  <a:cubicBezTo>
                    <a:pt x="6085961" y="9985456"/>
                    <a:pt x="6065626" y="10043154"/>
                    <a:pt x="6065626" y="10110386"/>
                  </a:cubicBezTo>
                  <a:cubicBezTo>
                    <a:pt x="6065626" y="10177616"/>
                    <a:pt x="6085961" y="10235316"/>
                    <a:pt x="6114956" y="10259962"/>
                  </a:cubicBezTo>
                  <a:lnTo>
                    <a:pt x="6138198" y="10269392"/>
                  </a:lnTo>
                  <a:lnTo>
                    <a:pt x="6146406" y="10269392"/>
                  </a:lnTo>
                  <a:lnTo>
                    <a:pt x="6142302" y="10271056"/>
                  </a:lnTo>
                  <a:lnTo>
                    <a:pt x="6146406" y="10272722"/>
                  </a:lnTo>
                  <a:lnTo>
                    <a:pt x="6138198" y="10272722"/>
                  </a:lnTo>
                  <a:lnTo>
                    <a:pt x="6114956" y="10282150"/>
                  </a:lnTo>
                  <a:cubicBezTo>
                    <a:pt x="6085960" y="10306798"/>
                    <a:pt x="6065626" y="10364496"/>
                    <a:pt x="6065626" y="10431728"/>
                  </a:cubicBezTo>
                  <a:cubicBezTo>
                    <a:pt x="6065626" y="10498958"/>
                    <a:pt x="6085960" y="10556658"/>
                    <a:pt x="6114956" y="10581304"/>
                  </a:cubicBezTo>
                  <a:lnTo>
                    <a:pt x="6138198" y="10590734"/>
                  </a:lnTo>
                  <a:lnTo>
                    <a:pt x="6146406" y="10590734"/>
                  </a:lnTo>
                  <a:lnTo>
                    <a:pt x="6142302" y="10592398"/>
                  </a:lnTo>
                  <a:lnTo>
                    <a:pt x="6146406" y="10594062"/>
                  </a:lnTo>
                  <a:lnTo>
                    <a:pt x="6138198" y="10594062"/>
                  </a:lnTo>
                  <a:lnTo>
                    <a:pt x="6114956" y="10603492"/>
                  </a:lnTo>
                  <a:cubicBezTo>
                    <a:pt x="6085960" y="10628140"/>
                    <a:pt x="6065626" y="10685838"/>
                    <a:pt x="6065626" y="10753070"/>
                  </a:cubicBezTo>
                  <a:cubicBezTo>
                    <a:pt x="6065626" y="10820300"/>
                    <a:pt x="6085960" y="10878000"/>
                    <a:pt x="6114956" y="10902646"/>
                  </a:cubicBezTo>
                  <a:lnTo>
                    <a:pt x="6138197" y="10912076"/>
                  </a:lnTo>
                  <a:lnTo>
                    <a:pt x="6146406" y="10912076"/>
                  </a:lnTo>
                  <a:lnTo>
                    <a:pt x="6142302" y="10913740"/>
                  </a:lnTo>
                  <a:lnTo>
                    <a:pt x="6146406" y="10915404"/>
                  </a:lnTo>
                  <a:lnTo>
                    <a:pt x="6138197" y="10915404"/>
                  </a:lnTo>
                  <a:lnTo>
                    <a:pt x="6114955" y="10924834"/>
                  </a:lnTo>
                  <a:cubicBezTo>
                    <a:pt x="6085960" y="10949482"/>
                    <a:pt x="6065625" y="11007180"/>
                    <a:pt x="6065625" y="11074412"/>
                  </a:cubicBezTo>
                  <a:cubicBezTo>
                    <a:pt x="6065625" y="11141642"/>
                    <a:pt x="6085960" y="11199340"/>
                    <a:pt x="6114955" y="11223988"/>
                  </a:cubicBezTo>
                  <a:lnTo>
                    <a:pt x="6138197" y="11233416"/>
                  </a:lnTo>
                  <a:lnTo>
                    <a:pt x="6146405" y="11233416"/>
                  </a:lnTo>
                  <a:lnTo>
                    <a:pt x="6142301" y="11235082"/>
                  </a:lnTo>
                  <a:lnTo>
                    <a:pt x="6146406" y="11236746"/>
                  </a:lnTo>
                  <a:lnTo>
                    <a:pt x="6138197" y="11236746"/>
                  </a:lnTo>
                  <a:lnTo>
                    <a:pt x="6114955" y="11246176"/>
                  </a:lnTo>
                  <a:cubicBezTo>
                    <a:pt x="6085960" y="11270824"/>
                    <a:pt x="6065625" y="11328522"/>
                    <a:pt x="6065625" y="11395752"/>
                  </a:cubicBezTo>
                  <a:cubicBezTo>
                    <a:pt x="6065625" y="11462984"/>
                    <a:pt x="6085960" y="11520682"/>
                    <a:pt x="6114955" y="11545330"/>
                  </a:cubicBezTo>
                  <a:lnTo>
                    <a:pt x="6138197" y="11554758"/>
                  </a:lnTo>
                  <a:lnTo>
                    <a:pt x="6146405" y="11554758"/>
                  </a:lnTo>
                  <a:lnTo>
                    <a:pt x="6142301" y="11556424"/>
                  </a:lnTo>
                  <a:lnTo>
                    <a:pt x="6146405" y="11558088"/>
                  </a:lnTo>
                  <a:lnTo>
                    <a:pt x="6138197" y="11558088"/>
                  </a:lnTo>
                  <a:lnTo>
                    <a:pt x="6114955" y="11567518"/>
                  </a:lnTo>
                  <a:cubicBezTo>
                    <a:pt x="6085959" y="11592166"/>
                    <a:pt x="6065625" y="11649862"/>
                    <a:pt x="6065625" y="11717094"/>
                  </a:cubicBezTo>
                  <a:cubicBezTo>
                    <a:pt x="6065625" y="11784326"/>
                    <a:pt x="6085959" y="11842024"/>
                    <a:pt x="6114955" y="11866672"/>
                  </a:cubicBezTo>
                  <a:lnTo>
                    <a:pt x="6138197" y="11876100"/>
                  </a:lnTo>
                  <a:lnTo>
                    <a:pt x="6146405" y="11876100"/>
                  </a:lnTo>
                  <a:lnTo>
                    <a:pt x="6142301" y="11877766"/>
                  </a:lnTo>
                  <a:lnTo>
                    <a:pt x="6146405" y="11879430"/>
                  </a:lnTo>
                  <a:lnTo>
                    <a:pt x="6138197" y="11879430"/>
                  </a:lnTo>
                  <a:lnTo>
                    <a:pt x="6114955" y="11888860"/>
                  </a:lnTo>
                  <a:cubicBezTo>
                    <a:pt x="6085959" y="11913506"/>
                    <a:pt x="6065625" y="11971206"/>
                    <a:pt x="6065625" y="12038436"/>
                  </a:cubicBezTo>
                  <a:cubicBezTo>
                    <a:pt x="6065625" y="12128078"/>
                    <a:pt x="6101775" y="12200772"/>
                    <a:pt x="6146405" y="12200772"/>
                  </a:cubicBezTo>
                  <a:lnTo>
                    <a:pt x="5742600" y="12200772"/>
                  </a:lnTo>
                  <a:lnTo>
                    <a:pt x="5720978" y="12192000"/>
                  </a:lnTo>
                  <a:lnTo>
                    <a:pt x="0" y="12191999"/>
                  </a:lnTo>
                  <a:lnTo>
                    <a:pt x="0" y="0"/>
                  </a:lnTo>
                  <a:lnTo>
                    <a:pt x="6001104" y="0"/>
                  </a:lnTo>
                  <a:lnTo>
                    <a:pt x="6001104" y="2222"/>
                  </a:lnTo>
                  <a:close/>
                </a:path>
              </a:pathLst>
            </a:custGeom>
            <a:solidFill>
              <a:srgbClr val="8FDAE1"/>
            </a:solidFill>
            <a:ln>
              <a:noFill/>
            </a:ln>
            <a:effectLst>
              <a:outerShdw dist="25400" dir="16200000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65" name="자유형 164"/>
            <p:cNvSpPr/>
            <p:nvPr/>
          </p:nvSpPr>
          <p:spPr>
            <a:xfrm>
              <a:off x="220080" y="850900"/>
              <a:ext cx="11971920" cy="6007101"/>
            </a:xfrm>
            <a:custGeom>
              <a:avLst/>
              <a:gdLst>
                <a:gd name="connsiteX0" fmla="*/ 11959246 w 11971920"/>
                <a:gd name="connsiteY0" fmla="*/ 3886200 h 6007101"/>
                <a:gd name="connsiteX1" fmla="*/ 11971920 w 11971920"/>
                <a:gd name="connsiteY1" fmla="*/ 6007100 h 6007101"/>
                <a:gd name="connsiteX2" fmla="*/ 11959246 w 11971920"/>
                <a:gd name="connsiteY2" fmla="*/ 5998962 h 6007101"/>
                <a:gd name="connsiteX3" fmla="*/ 6826440 w 11971920"/>
                <a:gd name="connsiteY3" fmla="*/ 0 h 6007101"/>
                <a:gd name="connsiteX4" fmla="*/ 9031646 w 11971920"/>
                <a:gd name="connsiteY4" fmla="*/ 393700 h 6007101"/>
                <a:gd name="connsiteX5" fmla="*/ 10527130 w 11971920"/>
                <a:gd name="connsiteY5" fmla="*/ 495300 h 6007101"/>
                <a:gd name="connsiteX6" fmla="*/ 11502997 w 11971920"/>
                <a:gd name="connsiteY6" fmla="*/ 1498600 h 6007101"/>
                <a:gd name="connsiteX7" fmla="*/ 11528344 w 11971920"/>
                <a:gd name="connsiteY7" fmla="*/ 2654300 h 6007101"/>
                <a:gd name="connsiteX8" fmla="*/ 11794490 w 11971920"/>
                <a:gd name="connsiteY8" fmla="*/ 3022600 h 6007101"/>
                <a:gd name="connsiteX9" fmla="*/ 11944756 w 11971920"/>
                <a:gd name="connsiteY9" fmla="*/ 3810247 h 6007101"/>
                <a:gd name="connsiteX10" fmla="*/ 11528344 w 11971920"/>
                <a:gd name="connsiteY10" fmla="*/ 6007100 h 6007101"/>
                <a:gd name="connsiteX11" fmla="*/ 11946572 w 11971920"/>
                <a:gd name="connsiteY11" fmla="*/ 6007100 h 6007101"/>
                <a:gd name="connsiteX12" fmla="*/ 11946573 w 11971920"/>
                <a:gd name="connsiteY12" fmla="*/ 6007101 h 6007101"/>
                <a:gd name="connsiteX13" fmla="*/ 707963 w 11971920"/>
                <a:gd name="connsiteY13" fmla="*/ 6007101 h 6007101"/>
                <a:gd name="connsiteX14" fmla="*/ 64959 w 11971920"/>
                <a:gd name="connsiteY14" fmla="*/ 5114460 h 6007101"/>
                <a:gd name="connsiteX15" fmla="*/ 0 w 11971920"/>
                <a:gd name="connsiteY15" fmla="*/ 5012032 h 6007101"/>
                <a:gd name="connsiteX16" fmla="*/ 161520 w 11971920"/>
                <a:gd name="connsiteY16" fmla="*/ 4241816 h 6007101"/>
                <a:gd name="connsiteX17" fmla="*/ 85479 w 11971920"/>
                <a:gd name="connsiteY17" fmla="*/ 2120916 h 6007101"/>
                <a:gd name="connsiteX18" fmla="*/ 516381 w 11971920"/>
                <a:gd name="connsiteY18" fmla="*/ 1130316 h 6007101"/>
                <a:gd name="connsiteX19" fmla="*/ 2227317 w 11971920"/>
                <a:gd name="connsiteY19" fmla="*/ 431816 h 6007101"/>
                <a:gd name="connsiteX20" fmla="*/ 4900006 w 11971920"/>
                <a:gd name="connsiteY20" fmla="*/ 27551 h 6007101"/>
                <a:gd name="connsiteX21" fmla="*/ 4912695 w 11971920"/>
                <a:gd name="connsiteY21" fmla="*/ 12732 h 6007101"/>
                <a:gd name="connsiteX22" fmla="*/ 6813798 w 11971920"/>
                <a:gd name="connsiteY22" fmla="*/ 12732 h 6007101"/>
                <a:gd name="connsiteX23" fmla="*/ 6822424 w 11971920"/>
                <a:gd name="connsiteY23" fmla="*/ 22806 h 600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971920" h="6007101">
                  <a:moveTo>
                    <a:pt x="11959246" y="3886200"/>
                  </a:moveTo>
                  <a:cubicBezTo>
                    <a:pt x="11963471" y="4593167"/>
                    <a:pt x="11967696" y="5300133"/>
                    <a:pt x="11971920" y="6007100"/>
                  </a:cubicBezTo>
                  <a:lnTo>
                    <a:pt x="11959246" y="5998962"/>
                  </a:lnTo>
                  <a:close/>
                  <a:moveTo>
                    <a:pt x="6826440" y="0"/>
                  </a:moveTo>
                  <a:cubicBezTo>
                    <a:pt x="7561509" y="131233"/>
                    <a:pt x="8414864" y="311150"/>
                    <a:pt x="9031646" y="393700"/>
                  </a:cubicBezTo>
                  <a:cubicBezTo>
                    <a:pt x="9648428" y="476250"/>
                    <a:pt x="10028636" y="461433"/>
                    <a:pt x="10527130" y="495300"/>
                  </a:cubicBezTo>
                  <a:lnTo>
                    <a:pt x="11502997" y="1498600"/>
                  </a:lnTo>
                  <a:lnTo>
                    <a:pt x="11528344" y="2654300"/>
                  </a:lnTo>
                  <a:lnTo>
                    <a:pt x="11794490" y="3022600"/>
                  </a:lnTo>
                  <a:lnTo>
                    <a:pt x="11944756" y="3810247"/>
                  </a:lnTo>
                  <a:lnTo>
                    <a:pt x="11528344" y="6007100"/>
                  </a:lnTo>
                  <a:lnTo>
                    <a:pt x="11946572" y="6007100"/>
                  </a:lnTo>
                  <a:lnTo>
                    <a:pt x="11946573" y="6007101"/>
                  </a:lnTo>
                  <a:lnTo>
                    <a:pt x="707963" y="6007101"/>
                  </a:lnTo>
                  <a:lnTo>
                    <a:pt x="64959" y="5114460"/>
                  </a:lnTo>
                  <a:lnTo>
                    <a:pt x="0" y="5012032"/>
                  </a:lnTo>
                  <a:lnTo>
                    <a:pt x="161520" y="4241816"/>
                  </a:lnTo>
                  <a:lnTo>
                    <a:pt x="85479" y="2120916"/>
                  </a:lnTo>
                  <a:lnTo>
                    <a:pt x="516381" y="1130316"/>
                  </a:lnTo>
                  <a:lnTo>
                    <a:pt x="2227317" y="431816"/>
                  </a:lnTo>
                  <a:lnTo>
                    <a:pt x="4900006" y="27551"/>
                  </a:lnTo>
                  <a:lnTo>
                    <a:pt x="4912695" y="12732"/>
                  </a:lnTo>
                  <a:lnTo>
                    <a:pt x="6813798" y="12732"/>
                  </a:lnTo>
                  <a:lnTo>
                    <a:pt x="6822424" y="228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dist="63500" dir="16200000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5165786" y="150816"/>
            <a:ext cx="1860427" cy="715878"/>
            <a:chOff x="3684588" y="1674813"/>
            <a:chExt cx="4822825" cy="1855787"/>
          </a:xfrm>
        </p:grpSpPr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3684588" y="2152650"/>
              <a:ext cx="4822825" cy="1370013"/>
            </a:xfrm>
            <a:custGeom>
              <a:avLst/>
              <a:gdLst>
                <a:gd name="T0" fmla="*/ 1495 w 9115"/>
                <a:gd name="T1" fmla="*/ 0 h 2589"/>
                <a:gd name="T2" fmla="*/ 0 w 9115"/>
                <a:gd name="T3" fmla="*/ 2589 h 2589"/>
                <a:gd name="T4" fmla="*/ 9115 w 9115"/>
                <a:gd name="T5" fmla="*/ 2589 h 2589"/>
                <a:gd name="T6" fmla="*/ 7527 w 9115"/>
                <a:gd name="T7" fmla="*/ 27 h 2589"/>
                <a:gd name="T8" fmla="*/ 5881 w 9115"/>
                <a:gd name="T9" fmla="*/ 1824 h 2589"/>
                <a:gd name="T10" fmla="*/ 2706 w 9115"/>
                <a:gd name="T11" fmla="*/ 1794 h 2589"/>
                <a:gd name="T12" fmla="*/ 1495 w 9115"/>
                <a:gd name="T13" fmla="*/ 0 h 2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115" h="2589">
                  <a:moveTo>
                    <a:pt x="1495" y="0"/>
                  </a:moveTo>
                  <a:lnTo>
                    <a:pt x="0" y="2589"/>
                  </a:lnTo>
                  <a:lnTo>
                    <a:pt x="9115" y="2589"/>
                  </a:lnTo>
                  <a:lnTo>
                    <a:pt x="7527" y="27"/>
                  </a:lnTo>
                  <a:lnTo>
                    <a:pt x="5881" y="1824"/>
                  </a:lnTo>
                  <a:lnTo>
                    <a:pt x="2706" y="1794"/>
                  </a:lnTo>
                  <a:lnTo>
                    <a:pt x="1495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15"/>
            <p:cNvSpPr>
              <a:spLocks/>
            </p:cNvSpPr>
            <p:nvPr/>
          </p:nvSpPr>
          <p:spPr bwMode="auto">
            <a:xfrm>
              <a:off x="4878388" y="1803400"/>
              <a:ext cx="2557463" cy="1719263"/>
            </a:xfrm>
            <a:custGeom>
              <a:avLst/>
              <a:gdLst>
                <a:gd name="T0" fmla="*/ 0 w 4833"/>
                <a:gd name="T1" fmla="*/ 3250 h 3250"/>
                <a:gd name="T2" fmla="*/ 976 w 4833"/>
                <a:gd name="T3" fmla="*/ 1536 h 3250"/>
                <a:gd name="T4" fmla="*/ 1211 w 4833"/>
                <a:gd name="T5" fmla="*/ 1997 h 3250"/>
                <a:gd name="T6" fmla="*/ 2359 w 4833"/>
                <a:gd name="T7" fmla="*/ 0 h 3250"/>
                <a:gd name="T8" fmla="*/ 3441 w 4833"/>
                <a:gd name="T9" fmla="*/ 2125 h 3250"/>
                <a:gd name="T10" fmla="*/ 4090 w 4833"/>
                <a:gd name="T11" fmla="*/ 992 h 3250"/>
                <a:gd name="T12" fmla="*/ 4833 w 4833"/>
                <a:gd name="T13" fmla="*/ 2451 h 3250"/>
                <a:gd name="T14" fmla="*/ 4761 w 4833"/>
                <a:gd name="T15" fmla="*/ 2565 h 3250"/>
                <a:gd name="T16" fmla="*/ 4603 w 4833"/>
                <a:gd name="T17" fmla="*/ 2781 h 3250"/>
                <a:gd name="T18" fmla="*/ 4426 w 4833"/>
                <a:gd name="T19" fmla="*/ 2981 h 3250"/>
                <a:gd name="T20" fmla="*/ 4231 w 4833"/>
                <a:gd name="T21" fmla="*/ 3165 h 3250"/>
                <a:gd name="T22" fmla="*/ 4128 w 4833"/>
                <a:gd name="T23" fmla="*/ 3250 h 3250"/>
                <a:gd name="T24" fmla="*/ 377 w 4833"/>
                <a:gd name="T25" fmla="*/ 3250 h 3250"/>
                <a:gd name="T26" fmla="*/ 0 w 4833"/>
                <a:gd name="T27" fmla="*/ 325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33" h="3250">
                  <a:moveTo>
                    <a:pt x="0" y="3250"/>
                  </a:moveTo>
                  <a:lnTo>
                    <a:pt x="976" y="1536"/>
                  </a:lnTo>
                  <a:lnTo>
                    <a:pt x="1211" y="1997"/>
                  </a:lnTo>
                  <a:lnTo>
                    <a:pt x="2359" y="0"/>
                  </a:lnTo>
                  <a:lnTo>
                    <a:pt x="3441" y="2125"/>
                  </a:lnTo>
                  <a:lnTo>
                    <a:pt x="4090" y="992"/>
                  </a:lnTo>
                  <a:lnTo>
                    <a:pt x="4833" y="2451"/>
                  </a:lnTo>
                  <a:lnTo>
                    <a:pt x="4761" y="2565"/>
                  </a:lnTo>
                  <a:lnTo>
                    <a:pt x="4603" y="2781"/>
                  </a:lnTo>
                  <a:lnTo>
                    <a:pt x="4426" y="2981"/>
                  </a:lnTo>
                  <a:lnTo>
                    <a:pt x="4231" y="3165"/>
                  </a:lnTo>
                  <a:lnTo>
                    <a:pt x="4128" y="3250"/>
                  </a:lnTo>
                  <a:lnTo>
                    <a:pt x="377" y="3250"/>
                  </a:lnTo>
                  <a:lnTo>
                    <a:pt x="0" y="32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16"/>
            <p:cNvSpPr>
              <a:spLocks/>
            </p:cNvSpPr>
            <p:nvPr/>
          </p:nvSpPr>
          <p:spPr bwMode="auto">
            <a:xfrm>
              <a:off x="5911850" y="1803400"/>
              <a:ext cx="1746250" cy="1719263"/>
            </a:xfrm>
            <a:custGeom>
              <a:avLst/>
              <a:gdLst>
                <a:gd name="T0" fmla="*/ 406 w 3299"/>
                <a:gd name="T1" fmla="*/ 0 h 3250"/>
                <a:gd name="T2" fmla="*/ 1671 w 3299"/>
                <a:gd name="T3" fmla="*/ 2485 h 3250"/>
                <a:gd name="T4" fmla="*/ 2137 w 3299"/>
                <a:gd name="T5" fmla="*/ 992 h 3250"/>
                <a:gd name="T6" fmla="*/ 3299 w 3299"/>
                <a:gd name="T7" fmla="*/ 3250 h 3250"/>
                <a:gd name="T8" fmla="*/ 374 w 3299"/>
                <a:gd name="T9" fmla="*/ 3250 h 3250"/>
                <a:gd name="T10" fmla="*/ 644 w 3299"/>
                <a:gd name="T11" fmla="*/ 3008 h 3250"/>
                <a:gd name="T12" fmla="*/ 0 w 3299"/>
                <a:gd name="T13" fmla="*/ 2681 h 3250"/>
                <a:gd name="T14" fmla="*/ 811 w 3299"/>
                <a:gd name="T15" fmla="*/ 2232 h 3250"/>
                <a:gd name="T16" fmla="*/ 406 w 3299"/>
                <a:gd name="T17" fmla="*/ 2007 h 3250"/>
                <a:gd name="T18" fmla="*/ 406 w 3299"/>
                <a:gd name="T19" fmla="*/ 1774 h 3250"/>
                <a:gd name="T20" fmla="*/ 406 w 3299"/>
                <a:gd name="T21" fmla="*/ 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99" h="3250">
                  <a:moveTo>
                    <a:pt x="406" y="0"/>
                  </a:moveTo>
                  <a:lnTo>
                    <a:pt x="1671" y="2485"/>
                  </a:lnTo>
                  <a:lnTo>
                    <a:pt x="2137" y="992"/>
                  </a:lnTo>
                  <a:lnTo>
                    <a:pt x="3299" y="3250"/>
                  </a:lnTo>
                  <a:lnTo>
                    <a:pt x="374" y="3250"/>
                  </a:lnTo>
                  <a:lnTo>
                    <a:pt x="644" y="3008"/>
                  </a:lnTo>
                  <a:lnTo>
                    <a:pt x="0" y="2681"/>
                  </a:lnTo>
                  <a:lnTo>
                    <a:pt x="811" y="2232"/>
                  </a:lnTo>
                  <a:lnTo>
                    <a:pt x="406" y="2007"/>
                  </a:lnTo>
                  <a:lnTo>
                    <a:pt x="406" y="1774"/>
                  </a:lnTo>
                  <a:lnTo>
                    <a:pt x="406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17"/>
            <p:cNvSpPr>
              <a:spLocks/>
            </p:cNvSpPr>
            <p:nvPr/>
          </p:nvSpPr>
          <p:spPr bwMode="auto">
            <a:xfrm>
              <a:off x="3694113" y="1674813"/>
              <a:ext cx="1595438" cy="1847850"/>
            </a:xfrm>
            <a:custGeom>
              <a:avLst/>
              <a:gdLst>
                <a:gd name="T0" fmla="*/ 1476 w 3014"/>
                <a:gd name="T1" fmla="*/ 902 h 3491"/>
                <a:gd name="T2" fmla="*/ 1974 w 3014"/>
                <a:gd name="T3" fmla="*/ 0 h 3491"/>
                <a:gd name="T4" fmla="*/ 3014 w 3014"/>
                <a:gd name="T5" fmla="*/ 2127 h 3491"/>
                <a:gd name="T6" fmla="*/ 2238 w 3014"/>
                <a:gd name="T7" fmla="*/ 3491 h 3491"/>
                <a:gd name="T8" fmla="*/ 0 w 3014"/>
                <a:gd name="T9" fmla="*/ 3459 h 3491"/>
                <a:gd name="T10" fmla="*/ 1476 w 3014"/>
                <a:gd name="T11" fmla="*/ 902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14" h="3491">
                  <a:moveTo>
                    <a:pt x="1476" y="902"/>
                  </a:moveTo>
                  <a:lnTo>
                    <a:pt x="1974" y="0"/>
                  </a:lnTo>
                  <a:lnTo>
                    <a:pt x="3014" y="2127"/>
                  </a:lnTo>
                  <a:lnTo>
                    <a:pt x="2238" y="3491"/>
                  </a:lnTo>
                  <a:lnTo>
                    <a:pt x="0" y="3459"/>
                  </a:lnTo>
                  <a:lnTo>
                    <a:pt x="1476" y="9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18"/>
            <p:cNvSpPr>
              <a:spLocks/>
            </p:cNvSpPr>
            <p:nvPr/>
          </p:nvSpPr>
          <p:spPr bwMode="auto">
            <a:xfrm>
              <a:off x="4572000" y="1674813"/>
              <a:ext cx="717550" cy="1847850"/>
            </a:xfrm>
            <a:custGeom>
              <a:avLst/>
              <a:gdLst>
                <a:gd name="T0" fmla="*/ 315 w 1355"/>
                <a:gd name="T1" fmla="*/ 0 h 3491"/>
                <a:gd name="T2" fmla="*/ 1355 w 1355"/>
                <a:gd name="T3" fmla="*/ 2127 h 3491"/>
                <a:gd name="T4" fmla="*/ 579 w 1355"/>
                <a:gd name="T5" fmla="*/ 3491 h 3491"/>
                <a:gd name="T6" fmla="*/ 547 w 1355"/>
                <a:gd name="T7" fmla="*/ 3457 h 3491"/>
                <a:gd name="T8" fmla="*/ 493 w 1355"/>
                <a:gd name="T9" fmla="*/ 3370 h 3491"/>
                <a:gd name="T10" fmla="*/ 448 w 1355"/>
                <a:gd name="T11" fmla="*/ 3268 h 3491"/>
                <a:gd name="T12" fmla="*/ 409 w 1355"/>
                <a:gd name="T13" fmla="*/ 3157 h 3491"/>
                <a:gd name="T14" fmla="*/ 359 w 1355"/>
                <a:gd name="T15" fmla="*/ 2983 h 3491"/>
                <a:gd name="T16" fmla="*/ 305 w 1355"/>
                <a:gd name="T17" fmla="*/ 2817 h 3491"/>
                <a:gd name="T18" fmla="*/ 265 w 1355"/>
                <a:gd name="T19" fmla="*/ 2719 h 3491"/>
                <a:gd name="T20" fmla="*/ 241 w 1355"/>
                <a:gd name="T21" fmla="*/ 2677 h 3491"/>
                <a:gd name="T22" fmla="*/ 500 w 1355"/>
                <a:gd name="T23" fmla="*/ 2435 h 3491"/>
                <a:gd name="T24" fmla="*/ 0 w 1355"/>
                <a:gd name="T25" fmla="*/ 2169 h 3491"/>
                <a:gd name="T26" fmla="*/ 631 w 1355"/>
                <a:gd name="T27" fmla="*/ 1806 h 3491"/>
                <a:gd name="T28" fmla="*/ 315 w 1355"/>
                <a:gd name="T29" fmla="*/ 1625 h 3491"/>
                <a:gd name="T30" fmla="*/ 315 w 1355"/>
                <a:gd name="T31" fmla="*/ 1436 h 3491"/>
                <a:gd name="T32" fmla="*/ 315 w 1355"/>
                <a:gd name="T33" fmla="*/ 0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55" h="3491">
                  <a:moveTo>
                    <a:pt x="315" y="0"/>
                  </a:moveTo>
                  <a:lnTo>
                    <a:pt x="1355" y="2127"/>
                  </a:lnTo>
                  <a:lnTo>
                    <a:pt x="579" y="3491"/>
                  </a:lnTo>
                  <a:lnTo>
                    <a:pt x="547" y="3457"/>
                  </a:lnTo>
                  <a:lnTo>
                    <a:pt x="493" y="3370"/>
                  </a:lnTo>
                  <a:lnTo>
                    <a:pt x="448" y="3268"/>
                  </a:lnTo>
                  <a:lnTo>
                    <a:pt x="409" y="3157"/>
                  </a:lnTo>
                  <a:lnTo>
                    <a:pt x="359" y="2983"/>
                  </a:lnTo>
                  <a:lnTo>
                    <a:pt x="305" y="2817"/>
                  </a:lnTo>
                  <a:lnTo>
                    <a:pt x="265" y="2719"/>
                  </a:lnTo>
                  <a:lnTo>
                    <a:pt x="241" y="2677"/>
                  </a:lnTo>
                  <a:lnTo>
                    <a:pt x="500" y="2435"/>
                  </a:lnTo>
                  <a:lnTo>
                    <a:pt x="0" y="2169"/>
                  </a:lnTo>
                  <a:lnTo>
                    <a:pt x="631" y="1806"/>
                  </a:lnTo>
                  <a:lnTo>
                    <a:pt x="315" y="1625"/>
                  </a:lnTo>
                  <a:lnTo>
                    <a:pt x="315" y="1436"/>
                  </a:lnTo>
                  <a:lnTo>
                    <a:pt x="315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19"/>
            <p:cNvSpPr>
              <a:spLocks/>
            </p:cNvSpPr>
            <p:nvPr/>
          </p:nvSpPr>
          <p:spPr bwMode="auto">
            <a:xfrm>
              <a:off x="7059613" y="1679575"/>
              <a:ext cx="1447800" cy="1843088"/>
            </a:xfrm>
            <a:custGeom>
              <a:avLst/>
              <a:gdLst>
                <a:gd name="T0" fmla="*/ 1148 w 2736"/>
                <a:gd name="T1" fmla="*/ 922 h 3484"/>
                <a:gd name="T2" fmla="*/ 628 w 2736"/>
                <a:gd name="T3" fmla="*/ 0 h 3484"/>
                <a:gd name="T4" fmla="*/ 0 w 2736"/>
                <a:gd name="T5" fmla="*/ 1286 h 3484"/>
                <a:gd name="T6" fmla="*/ 711 w 2736"/>
                <a:gd name="T7" fmla="*/ 2685 h 3484"/>
                <a:gd name="T8" fmla="*/ 1130 w 2736"/>
                <a:gd name="T9" fmla="*/ 3484 h 3484"/>
                <a:gd name="T10" fmla="*/ 2736 w 2736"/>
                <a:gd name="T11" fmla="*/ 3484 h 3484"/>
                <a:gd name="T12" fmla="*/ 1148 w 2736"/>
                <a:gd name="T13" fmla="*/ 922 h 3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36" h="3484">
                  <a:moveTo>
                    <a:pt x="1148" y="922"/>
                  </a:moveTo>
                  <a:lnTo>
                    <a:pt x="628" y="0"/>
                  </a:lnTo>
                  <a:lnTo>
                    <a:pt x="0" y="1286"/>
                  </a:lnTo>
                  <a:lnTo>
                    <a:pt x="711" y="2685"/>
                  </a:lnTo>
                  <a:lnTo>
                    <a:pt x="1130" y="3484"/>
                  </a:lnTo>
                  <a:lnTo>
                    <a:pt x="2736" y="3484"/>
                  </a:lnTo>
                  <a:lnTo>
                    <a:pt x="1148" y="922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20"/>
            <p:cNvSpPr>
              <a:spLocks/>
            </p:cNvSpPr>
            <p:nvPr/>
          </p:nvSpPr>
          <p:spPr bwMode="auto">
            <a:xfrm>
              <a:off x="7059613" y="1679575"/>
              <a:ext cx="393700" cy="1257300"/>
            </a:xfrm>
            <a:custGeom>
              <a:avLst/>
              <a:gdLst>
                <a:gd name="T0" fmla="*/ 628 w 743"/>
                <a:gd name="T1" fmla="*/ 0 h 2377"/>
                <a:gd name="T2" fmla="*/ 0 w 743"/>
                <a:gd name="T3" fmla="*/ 1286 h 2377"/>
                <a:gd name="T4" fmla="*/ 554 w 743"/>
                <a:gd name="T5" fmla="*/ 2377 h 2377"/>
                <a:gd name="T6" fmla="*/ 743 w 743"/>
                <a:gd name="T7" fmla="*/ 2078 h 2377"/>
                <a:gd name="T8" fmla="*/ 517 w 743"/>
                <a:gd name="T9" fmla="*/ 1707 h 2377"/>
                <a:gd name="T10" fmla="*/ 716 w 743"/>
                <a:gd name="T11" fmla="*/ 1497 h 2377"/>
                <a:gd name="T12" fmla="*/ 482 w 743"/>
                <a:gd name="T13" fmla="*/ 1331 h 2377"/>
                <a:gd name="T14" fmla="*/ 628 w 743"/>
                <a:gd name="T15" fmla="*/ 0 h 2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43" h="2377">
                  <a:moveTo>
                    <a:pt x="628" y="0"/>
                  </a:moveTo>
                  <a:lnTo>
                    <a:pt x="0" y="1286"/>
                  </a:lnTo>
                  <a:lnTo>
                    <a:pt x="554" y="2377"/>
                  </a:lnTo>
                  <a:lnTo>
                    <a:pt x="743" y="2078"/>
                  </a:lnTo>
                  <a:lnTo>
                    <a:pt x="517" y="1707"/>
                  </a:lnTo>
                  <a:lnTo>
                    <a:pt x="716" y="1497"/>
                  </a:lnTo>
                  <a:lnTo>
                    <a:pt x="482" y="1331"/>
                  </a:lnTo>
                  <a:lnTo>
                    <a:pt x="6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" name="Rectangle 33"/>
            <p:cNvSpPr>
              <a:spLocks noChangeArrowheads="1"/>
            </p:cNvSpPr>
            <p:nvPr/>
          </p:nvSpPr>
          <p:spPr bwMode="auto">
            <a:xfrm>
              <a:off x="3694113" y="3505200"/>
              <a:ext cx="4813300" cy="25400"/>
            </a:xfrm>
            <a:prstGeom prst="rect">
              <a:avLst/>
            </a:prstGeom>
            <a:solidFill>
              <a:srgbClr val="B1B1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86" name="Freeform 10"/>
          <p:cNvSpPr>
            <a:spLocks/>
          </p:cNvSpPr>
          <p:nvPr/>
        </p:nvSpPr>
        <p:spPr bwMode="auto">
          <a:xfrm>
            <a:off x="6987944" y="259097"/>
            <a:ext cx="376918" cy="145971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7" name="Freeform 10"/>
          <p:cNvSpPr>
            <a:spLocks/>
          </p:cNvSpPr>
          <p:nvPr/>
        </p:nvSpPr>
        <p:spPr bwMode="auto">
          <a:xfrm>
            <a:off x="7520563" y="460158"/>
            <a:ext cx="280412" cy="108597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841" y="-127402"/>
            <a:ext cx="1565671" cy="917807"/>
          </a:xfrm>
          <a:prstGeom prst="rect">
            <a:avLst/>
          </a:prstGeom>
        </p:spPr>
      </p:pic>
      <p:sp>
        <p:nvSpPr>
          <p:cNvPr id="161" name="TextBox 2">
            <a:extLst>
              <a:ext uri="{FF2B5EF4-FFF2-40B4-BE49-F238E27FC236}">
                <a16:creationId xmlns:a16="http://schemas.microsoft.com/office/drawing/2014/main" id="{F95585A4-09D3-7540-BD7B-F682187366FF}"/>
              </a:ext>
            </a:extLst>
          </p:cNvPr>
          <p:cNvSpPr txBox="1"/>
          <p:nvPr/>
        </p:nvSpPr>
        <p:spPr>
          <a:xfrm>
            <a:off x="1251399" y="3742928"/>
            <a:ext cx="96640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3200" b="1" dirty="0"/>
              <a:t>감사합니다</a:t>
            </a:r>
            <a:r>
              <a:rPr kumimoji="1" lang="en-US" altLang="ko-KR" sz="3200" b="1" dirty="0"/>
              <a:t>.</a:t>
            </a:r>
            <a:r>
              <a:rPr kumimoji="1" lang="ko-KR" altLang="en-US" sz="3200" b="1" dirty="0"/>
              <a:t> </a:t>
            </a:r>
            <a:endParaRPr kumimoji="1" lang="en-US" altLang="ko-KR" sz="3200" b="1" dirty="0"/>
          </a:p>
        </p:txBody>
      </p:sp>
    </p:spTree>
    <p:extLst>
      <p:ext uri="{BB962C8B-B14F-4D97-AF65-F5344CB8AC3E}">
        <p14:creationId xmlns:p14="http://schemas.microsoft.com/office/powerpoint/2010/main" val="9613250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" name="그룹 159"/>
          <p:cNvGrpSpPr/>
          <p:nvPr/>
        </p:nvGrpSpPr>
        <p:grpSpPr>
          <a:xfrm>
            <a:off x="10045331" y="465336"/>
            <a:ext cx="1015315" cy="268103"/>
            <a:chOff x="8847791" y="-932246"/>
            <a:chExt cx="1015315" cy="268103"/>
          </a:xfrm>
        </p:grpSpPr>
        <p:sp>
          <p:nvSpPr>
            <p:cNvPr id="42" name="Rectangle 13"/>
            <p:cNvSpPr>
              <a:spLocks noChangeArrowheads="1"/>
            </p:cNvSpPr>
            <p:nvPr/>
          </p:nvSpPr>
          <p:spPr bwMode="auto">
            <a:xfrm flipH="1">
              <a:off x="9765140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Rectangle 14"/>
            <p:cNvSpPr>
              <a:spLocks noChangeArrowheads="1"/>
            </p:cNvSpPr>
            <p:nvPr/>
          </p:nvSpPr>
          <p:spPr bwMode="auto">
            <a:xfrm flipH="1">
              <a:off x="977151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Rectangle 15"/>
            <p:cNvSpPr>
              <a:spLocks noChangeArrowheads="1"/>
            </p:cNvSpPr>
            <p:nvPr/>
          </p:nvSpPr>
          <p:spPr bwMode="auto">
            <a:xfrm flipH="1">
              <a:off x="9777893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Rectangle 16"/>
            <p:cNvSpPr>
              <a:spLocks noChangeArrowheads="1"/>
            </p:cNvSpPr>
            <p:nvPr/>
          </p:nvSpPr>
          <p:spPr bwMode="auto">
            <a:xfrm flipH="1">
              <a:off x="9784269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Rectangle 17"/>
            <p:cNvSpPr>
              <a:spLocks noChangeArrowheads="1"/>
            </p:cNvSpPr>
            <p:nvPr/>
          </p:nvSpPr>
          <p:spPr bwMode="auto">
            <a:xfrm flipH="1">
              <a:off x="979035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Rectangle 18"/>
            <p:cNvSpPr>
              <a:spLocks noChangeArrowheads="1"/>
            </p:cNvSpPr>
            <p:nvPr/>
          </p:nvSpPr>
          <p:spPr bwMode="auto">
            <a:xfrm flipH="1">
              <a:off x="979673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Rectangle 19"/>
            <p:cNvSpPr>
              <a:spLocks noChangeArrowheads="1"/>
            </p:cNvSpPr>
            <p:nvPr/>
          </p:nvSpPr>
          <p:spPr bwMode="auto">
            <a:xfrm flipH="1">
              <a:off x="980281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" name="Rectangle 20"/>
            <p:cNvSpPr>
              <a:spLocks noChangeArrowheads="1"/>
            </p:cNvSpPr>
            <p:nvPr/>
          </p:nvSpPr>
          <p:spPr bwMode="auto">
            <a:xfrm flipH="1">
              <a:off x="980919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" name="Rectangle 21"/>
            <p:cNvSpPr>
              <a:spLocks noChangeArrowheads="1"/>
            </p:cNvSpPr>
            <p:nvPr/>
          </p:nvSpPr>
          <p:spPr bwMode="auto">
            <a:xfrm flipH="1">
              <a:off x="9815572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" name="Rectangle 22"/>
            <p:cNvSpPr>
              <a:spLocks noChangeArrowheads="1"/>
            </p:cNvSpPr>
            <p:nvPr/>
          </p:nvSpPr>
          <p:spPr bwMode="auto">
            <a:xfrm flipH="1">
              <a:off x="982165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" name="Rectangle 23"/>
            <p:cNvSpPr>
              <a:spLocks noChangeArrowheads="1"/>
            </p:cNvSpPr>
            <p:nvPr/>
          </p:nvSpPr>
          <p:spPr bwMode="auto">
            <a:xfrm flipH="1">
              <a:off x="982803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" name="Rectangle 24"/>
            <p:cNvSpPr>
              <a:spLocks noChangeArrowheads="1"/>
            </p:cNvSpPr>
            <p:nvPr/>
          </p:nvSpPr>
          <p:spPr bwMode="auto">
            <a:xfrm flipH="1">
              <a:off x="983441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" name="Rectangle 25"/>
            <p:cNvSpPr>
              <a:spLocks noChangeArrowheads="1"/>
            </p:cNvSpPr>
            <p:nvPr/>
          </p:nvSpPr>
          <p:spPr bwMode="auto">
            <a:xfrm flipH="1">
              <a:off x="984049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" name="Rectangle 26"/>
            <p:cNvSpPr>
              <a:spLocks noChangeArrowheads="1"/>
            </p:cNvSpPr>
            <p:nvPr/>
          </p:nvSpPr>
          <p:spPr bwMode="auto">
            <a:xfrm flipH="1">
              <a:off x="984687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6" name="Rectangle 27"/>
            <p:cNvSpPr>
              <a:spLocks noChangeArrowheads="1"/>
            </p:cNvSpPr>
            <p:nvPr/>
          </p:nvSpPr>
          <p:spPr bwMode="auto">
            <a:xfrm flipH="1">
              <a:off x="9853251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7" name="Rectangle 28"/>
            <p:cNvSpPr>
              <a:spLocks noChangeArrowheads="1"/>
            </p:cNvSpPr>
            <p:nvPr/>
          </p:nvSpPr>
          <p:spPr bwMode="auto">
            <a:xfrm flipH="1">
              <a:off x="985933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8" name="Freeform 29"/>
            <p:cNvSpPr>
              <a:spLocks/>
            </p:cNvSpPr>
            <p:nvPr/>
          </p:nvSpPr>
          <p:spPr bwMode="auto">
            <a:xfrm flipH="1">
              <a:off x="8865181" y="-804716"/>
              <a:ext cx="320855" cy="53911"/>
            </a:xfrm>
            <a:custGeom>
              <a:avLst/>
              <a:gdLst>
                <a:gd name="T0" fmla="*/ 0 w 3320"/>
                <a:gd name="T1" fmla="*/ 559 h 559"/>
                <a:gd name="T2" fmla="*/ 3320 w 3320"/>
                <a:gd name="T3" fmla="*/ 559 h 559"/>
                <a:gd name="T4" fmla="*/ 3314 w 3320"/>
                <a:gd name="T5" fmla="*/ 521 h 559"/>
                <a:gd name="T6" fmla="*/ 3297 w 3320"/>
                <a:gd name="T7" fmla="*/ 446 h 559"/>
                <a:gd name="T8" fmla="*/ 3268 w 3320"/>
                <a:gd name="T9" fmla="*/ 373 h 559"/>
                <a:gd name="T10" fmla="*/ 3231 w 3320"/>
                <a:gd name="T11" fmla="*/ 302 h 559"/>
                <a:gd name="T12" fmla="*/ 3185 w 3320"/>
                <a:gd name="T13" fmla="*/ 232 h 559"/>
                <a:gd name="T14" fmla="*/ 3130 w 3320"/>
                <a:gd name="T15" fmla="*/ 162 h 559"/>
                <a:gd name="T16" fmla="*/ 3065 w 3320"/>
                <a:gd name="T17" fmla="*/ 96 h 559"/>
                <a:gd name="T18" fmla="*/ 2992 w 3320"/>
                <a:gd name="T19" fmla="*/ 31 h 559"/>
                <a:gd name="T20" fmla="*/ 2953 w 3320"/>
                <a:gd name="T21" fmla="*/ 0 h 559"/>
                <a:gd name="T22" fmla="*/ 0 w 3320"/>
                <a:gd name="T23" fmla="*/ 0 h 559"/>
                <a:gd name="T24" fmla="*/ 0 w 3320"/>
                <a:gd name="T25" fmla="*/ 559 h 559"/>
                <a:gd name="T26" fmla="*/ 0 w 3320"/>
                <a:gd name="T27" fmla="*/ 559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20" h="559">
                  <a:moveTo>
                    <a:pt x="0" y="559"/>
                  </a:moveTo>
                  <a:lnTo>
                    <a:pt x="3320" y="559"/>
                  </a:lnTo>
                  <a:lnTo>
                    <a:pt x="3314" y="521"/>
                  </a:lnTo>
                  <a:lnTo>
                    <a:pt x="3297" y="446"/>
                  </a:lnTo>
                  <a:lnTo>
                    <a:pt x="3268" y="373"/>
                  </a:lnTo>
                  <a:lnTo>
                    <a:pt x="3231" y="302"/>
                  </a:lnTo>
                  <a:lnTo>
                    <a:pt x="3185" y="232"/>
                  </a:lnTo>
                  <a:lnTo>
                    <a:pt x="3130" y="162"/>
                  </a:lnTo>
                  <a:lnTo>
                    <a:pt x="3065" y="96"/>
                  </a:lnTo>
                  <a:lnTo>
                    <a:pt x="2992" y="31"/>
                  </a:lnTo>
                  <a:lnTo>
                    <a:pt x="2953" y="0"/>
                  </a:lnTo>
                  <a:lnTo>
                    <a:pt x="0" y="0"/>
                  </a:lnTo>
                  <a:lnTo>
                    <a:pt x="0" y="559"/>
                  </a:lnTo>
                  <a:lnTo>
                    <a:pt x="0" y="559"/>
                  </a:lnTo>
                  <a:close/>
                </a:path>
              </a:pathLst>
            </a:custGeom>
            <a:solidFill>
              <a:srgbClr val="ABB1B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9" name="Freeform 30"/>
            <p:cNvSpPr>
              <a:spLocks/>
            </p:cNvSpPr>
            <p:nvPr/>
          </p:nvSpPr>
          <p:spPr bwMode="auto">
            <a:xfrm flipH="1">
              <a:off x="8914744" y="-850511"/>
              <a:ext cx="250423" cy="45795"/>
            </a:xfrm>
            <a:custGeom>
              <a:avLst/>
              <a:gdLst>
                <a:gd name="T0" fmla="*/ 0 w 2592"/>
                <a:gd name="T1" fmla="*/ 474 h 474"/>
                <a:gd name="T2" fmla="*/ 2592 w 2592"/>
                <a:gd name="T3" fmla="*/ 474 h 474"/>
                <a:gd name="T4" fmla="*/ 2587 w 2592"/>
                <a:gd name="T5" fmla="*/ 442 h 474"/>
                <a:gd name="T6" fmla="*/ 2573 w 2592"/>
                <a:gd name="T7" fmla="*/ 379 h 474"/>
                <a:gd name="T8" fmla="*/ 2551 w 2592"/>
                <a:gd name="T9" fmla="*/ 317 h 474"/>
                <a:gd name="T10" fmla="*/ 2523 w 2592"/>
                <a:gd name="T11" fmla="*/ 256 h 474"/>
                <a:gd name="T12" fmla="*/ 2466 w 2592"/>
                <a:gd name="T13" fmla="*/ 167 h 474"/>
                <a:gd name="T14" fmla="*/ 2367 w 2592"/>
                <a:gd name="T15" fmla="*/ 55 h 474"/>
                <a:gd name="T16" fmla="*/ 2305 w 2592"/>
                <a:gd name="T17" fmla="*/ 0 h 474"/>
                <a:gd name="T18" fmla="*/ 0 w 2592"/>
                <a:gd name="T19" fmla="*/ 0 h 474"/>
                <a:gd name="T20" fmla="*/ 0 w 2592"/>
                <a:gd name="T21" fmla="*/ 474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92" h="474">
                  <a:moveTo>
                    <a:pt x="0" y="474"/>
                  </a:moveTo>
                  <a:lnTo>
                    <a:pt x="2592" y="474"/>
                  </a:lnTo>
                  <a:lnTo>
                    <a:pt x="2587" y="442"/>
                  </a:lnTo>
                  <a:lnTo>
                    <a:pt x="2573" y="379"/>
                  </a:lnTo>
                  <a:lnTo>
                    <a:pt x="2551" y="317"/>
                  </a:lnTo>
                  <a:lnTo>
                    <a:pt x="2523" y="256"/>
                  </a:lnTo>
                  <a:lnTo>
                    <a:pt x="2466" y="167"/>
                  </a:lnTo>
                  <a:lnTo>
                    <a:pt x="2367" y="55"/>
                  </a:lnTo>
                  <a:lnTo>
                    <a:pt x="2305" y="0"/>
                  </a:lnTo>
                  <a:lnTo>
                    <a:pt x="0" y="0"/>
                  </a:lnTo>
                  <a:lnTo>
                    <a:pt x="0" y="474"/>
                  </a:lnTo>
                  <a:close/>
                </a:path>
              </a:pathLst>
            </a:custGeom>
            <a:solidFill>
              <a:srgbClr val="D1D7E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Freeform 31"/>
            <p:cNvSpPr>
              <a:spLocks/>
            </p:cNvSpPr>
            <p:nvPr/>
          </p:nvSpPr>
          <p:spPr bwMode="auto">
            <a:xfrm flipH="1">
              <a:off x="8958221" y="-888190"/>
              <a:ext cx="189846" cy="37679"/>
            </a:xfrm>
            <a:custGeom>
              <a:avLst/>
              <a:gdLst>
                <a:gd name="T0" fmla="*/ 0 w 1963"/>
                <a:gd name="T1" fmla="*/ 389 h 389"/>
                <a:gd name="T2" fmla="*/ 1963 w 1963"/>
                <a:gd name="T3" fmla="*/ 389 h 389"/>
                <a:gd name="T4" fmla="*/ 1957 w 1963"/>
                <a:gd name="T5" fmla="*/ 337 h 389"/>
                <a:gd name="T6" fmla="*/ 1924 w 1963"/>
                <a:gd name="T7" fmla="*/ 235 h 389"/>
                <a:gd name="T8" fmla="*/ 1869 w 1963"/>
                <a:gd name="T9" fmla="*/ 137 h 389"/>
                <a:gd name="T10" fmla="*/ 1793 w 1963"/>
                <a:gd name="T11" fmla="*/ 45 h 389"/>
                <a:gd name="T12" fmla="*/ 1747 w 1963"/>
                <a:gd name="T13" fmla="*/ 0 h 389"/>
                <a:gd name="T14" fmla="*/ 0 w 1963"/>
                <a:gd name="T15" fmla="*/ 0 h 389"/>
                <a:gd name="T16" fmla="*/ 0 w 1963"/>
                <a:gd name="T17" fmla="*/ 389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3" h="389">
                  <a:moveTo>
                    <a:pt x="0" y="389"/>
                  </a:moveTo>
                  <a:lnTo>
                    <a:pt x="1963" y="389"/>
                  </a:lnTo>
                  <a:lnTo>
                    <a:pt x="1957" y="337"/>
                  </a:lnTo>
                  <a:lnTo>
                    <a:pt x="1924" y="235"/>
                  </a:lnTo>
                  <a:lnTo>
                    <a:pt x="1869" y="137"/>
                  </a:lnTo>
                  <a:lnTo>
                    <a:pt x="1793" y="45"/>
                  </a:lnTo>
                  <a:lnTo>
                    <a:pt x="1747" y="0"/>
                  </a:lnTo>
                  <a:lnTo>
                    <a:pt x="0" y="0"/>
                  </a:lnTo>
                  <a:lnTo>
                    <a:pt x="0" y="389"/>
                  </a:lnTo>
                  <a:close/>
                </a:path>
              </a:pathLst>
            </a:custGeom>
            <a:solidFill>
              <a:srgbClr val="E9ECF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Rectangle 32"/>
            <p:cNvSpPr>
              <a:spLocks noChangeArrowheads="1"/>
            </p:cNvSpPr>
            <p:nvPr/>
          </p:nvSpPr>
          <p:spPr bwMode="auto">
            <a:xfrm flipH="1">
              <a:off x="9602828" y="-783847"/>
              <a:ext cx="125501" cy="62896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" name="Rectangle 33"/>
            <p:cNvSpPr>
              <a:spLocks noChangeArrowheads="1"/>
            </p:cNvSpPr>
            <p:nvPr/>
          </p:nvSpPr>
          <p:spPr bwMode="auto">
            <a:xfrm flipH="1">
              <a:off x="9226034" y="-783847"/>
              <a:ext cx="125501" cy="62896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" name="Rectangle 34"/>
            <p:cNvSpPr>
              <a:spLocks noChangeArrowheads="1"/>
            </p:cNvSpPr>
            <p:nvPr/>
          </p:nvSpPr>
          <p:spPr bwMode="auto">
            <a:xfrm flipH="1">
              <a:off x="9711229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4" name="Rectangle 35"/>
            <p:cNvSpPr>
              <a:spLocks noChangeArrowheads="1"/>
            </p:cNvSpPr>
            <p:nvPr/>
          </p:nvSpPr>
          <p:spPr bwMode="auto">
            <a:xfrm flipH="1">
              <a:off x="9694998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" name="Rectangle 36"/>
            <p:cNvSpPr>
              <a:spLocks noChangeArrowheads="1"/>
            </p:cNvSpPr>
            <p:nvPr/>
          </p:nvSpPr>
          <p:spPr bwMode="auto">
            <a:xfrm flipH="1">
              <a:off x="9678477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" name="Rectangle 37"/>
            <p:cNvSpPr>
              <a:spLocks noChangeArrowheads="1"/>
            </p:cNvSpPr>
            <p:nvPr/>
          </p:nvSpPr>
          <p:spPr bwMode="auto">
            <a:xfrm flipH="1">
              <a:off x="9662246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7" name="Rectangle 38"/>
            <p:cNvSpPr>
              <a:spLocks noChangeArrowheads="1"/>
            </p:cNvSpPr>
            <p:nvPr/>
          </p:nvSpPr>
          <p:spPr bwMode="auto">
            <a:xfrm flipH="1">
              <a:off x="9645725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8" name="Rectangle 39"/>
            <p:cNvSpPr>
              <a:spLocks noChangeArrowheads="1"/>
            </p:cNvSpPr>
            <p:nvPr/>
          </p:nvSpPr>
          <p:spPr bwMode="auto">
            <a:xfrm flipH="1">
              <a:off x="9629204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9" name="Rectangle 40"/>
            <p:cNvSpPr>
              <a:spLocks noChangeArrowheads="1"/>
            </p:cNvSpPr>
            <p:nvPr/>
          </p:nvSpPr>
          <p:spPr bwMode="auto">
            <a:xfrm flipH="1">
              <a:off x="9612973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0" name="Rectangle 41"/>
            <p:cNvSpPr>
              <a:spLocks noChangeArrowheads="1"/>
            </p:cNvSpPr>
            <p:nvPr/>
          </p:nvSpPr>
          <p:spPr bwMode="auto">
            <a:xfrm flipH="1">
              <a:off x="9414141" y="-847033"/>
              <a:ext cx="125501" cy="63185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1" name="Rectangle 42"/>
            <p:cNvSpPr>
              <a:spLocks noChangeArrowheads="1"/>
            </p:cNvSpPr>
            <p:nvPr/>
          </p:nvSpPr>
          <p:spPr bwMode="auto">
            <a:xfrm flipH="1">
              <a:off x="9522832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2" name="Rectangle 43"/>
            <p:cNvSpPr>
              <a:spLocks noChangeArrowheads="1"/>
            </p:cNvSpPr>
            <p:nvPr/>
          </p:nvSpPr>
          <p:spPr bwMode="auto">
            <a:xfrm flipH="1">
              <a:off x="9506601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3" name="Rectangle 44"/>
            <p:cNvSpPr>
              <a:spLocks noChangeArrowheads="1"/>
            </p:cNvSpPr>
            <p:nvPr/>
          </p:nvSpPr>
          <p:spPr bwMode="auto">
            <a:xfrm flipH="1">
              <a:off x="9490370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4" name="Rectangle 45"/>
            <p:cNvSpPr>
              <a:spLocks noChangeArrowheads="1"/>
            </p:cNvSpPr>
            <p:nvPr/>
          </p:nvSpPr>
          <p:spPr bwMode="auto">
            <a:xfrm flipH="1">
              <a:off x="9473849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5" name="Rectangle 46"/>
            <p:cNvSpPr>
              <a:spLocks noChangeArrowheads="1"/>
            </p:cNvSpPr>
            <p:nvPr/>
          </p:nvSpPr>
          <p:spPr bwMode="auto">
            <a:xfrm flipH="1">
              <a:off x="9457328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6" name="Rectangle 47"/>
            <p:cNvSpPr>
              <a:spLocks noChangeArrowheads="1"/>
            </p:cNvSpPr>
            <p:nvPr/>
          </p:nvSpPr>
          <p:spPr bwMode="auto">
            <a:xfrm flipH="1">
              <a:off x="9440807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7" name="Rectangle 48"/>
            <p:cNvSpPr>
              <a:spLocks noChangeArrowheads="1"/>
            </p:cNvSpPr>
            <p:nvPr/>
          </p:nvSpPr>
          <p:spPr bwMode="auto">
            <a:xfrm flipH="1">
              <a:off x="9424576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8" name="Rectangle 49"/>
            <p:cNvSpPr>
              <a:spLocks noChangeArrowheads="1"/>
            </p:cNvSpPr>
            <p:nvPr/>
          </p:nvSpPr>
          <p:spPr bwMode="auto">
            <a:xfrm flipH="1">
              <a:off x="9477037" y="-783847"/>
              <a:ext cx="125501" cy="62896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9" name="Rectangle 50"/>
            <p:cNvSpPr>
              <a:spLocks noChangeArrowheads="1"/>
            </p:cNvSpPr>
            <p:nvPr/>
          </p:nvSpPr>
          <p:spPr bwMode="auto">
            <a:xfrm flipH="1">
              <a:off x="9585728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0" name="Rectangle 51"/>
            <p:cNvSpPr>
              <a:spLocks noChangeArrowheads="1"/>
            </p:cNvSpPr>
            <p:nvPr/>
          </p:nvSpPr>
          <p:spPr bwMode="auto">
            <a:xfrm flipH="1">
              <a:off x="9569207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1" name="Rectangle 52"/>
            <p:cNvSpPr>
              <a:spLocks noChangeArrowheads="1"/>
            </p:cNvSpPr>
            <p:nvPr/>
          </p:nvSpPr>
          <p:spPr bwMode="auto">
            <a:xfrm flipH="1">
              <a:off x="9552976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2" name="Rectangle 53"/>
            <p:cNvSpPr>
              <a:spLocks noChangeArrowheads="1"/>
            </p:cNvSpPr>
            <p:nvPr/>
          </p:nvSpPr>
          <p:spPr bwMode="auto">
            <a:xfrm flipH="1">
              <a:off x="9536744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3" name="Rectangle 54"/>
            <p:cNvSpPr>
              <a:spLocks noChangeArrowheads="1"/>
            </p:cNvSpPr>
            <p:nvPr/>
          </p:nvSpPr>
          <p:spPr bwMode="auto">
            <a:xfrm flipH="1">
              <a:off x="9520223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4" name="Rectangle 55"/>
            <p:cNvSpPr>
              <a:spLocks noChangeArrowheads="1"/>
            </p:cNvSpPr>
            <p:nvPr/>
          </p:nvSpPr>
          <p:spPr bwMode="auto">
            <a:xfrm flipH="1">
              <a:off x="9503702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5" name="Rectangle 56"/>
            <p:cNvSpPr>
              <a:spLocks noChangeArrowheads="1"/>
            </p:cNvSpPr>
            <p:nvPr/>
          </p:nvSpPr>
          <p:spPr bwMode="auto">
            <a:xfrm flipH="1">
              <a:off x="9487181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6" name="Rectangle 57"/>
            <p:cNvSpPr>
              <a:spLocks noChangeArrowheads="1"/>
            </p:cNvSpPr>
            <p:nvPr/>
          </p:nvSpPr>
          <p:spPr bwMode="auto">
            <a:xfrm flipH="1">
              <a:off x="9288930" y="-847033"/>
              <a:ext cx="125212" cy="63185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7" name="Rectangle 58"/>
            <p:cNvSpPr>
              <a:spLocks noChangeArrowheads="1"/>
            </p:cNvSpPr>
            <p:nvPr/>
          </p:nvSpPr>
          <p:spPr bwMode="auto">
            <a:xfrm flipH="1">
              <a:off x="9397331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8" name="Rectangle 59"/>
            <p:cNvSpPr>
              <a:spLocks noChangeArrowheads="1"/>
            </p:cNvSpPr>
            <p:nvPr/>
          </p:nvSpPr>
          <p:spPr bwMode="auto">
            <a:xfrm flipH="1">
              <a:off x="938109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9" name="Rectangle 60"/>
            <p:cNvSpPr>
              <a:spLocks noChangeArrowheads="1"/>
            </p:cNvSpPr>
            <p:nvPr/>
          </p:nvSpPr>
          <p:spPr bwMode="auto">
            <a:xfrm flipH="1">
              <a:off x="936457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0" name="Rectangle 61"/>
            <p:cNvSpPr>
              <a:spLocks noChangeArrowheads="1"/>
            </p:cNvSpPr>
            <p:nvPr/>
          </p:nvSpPr>
          <p:spPr bwMode="auto">
            <a:xfrm flipH="1">
              <a:off x="9348058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1" name="Rectangle 62"/>
            <p:cNvSpPr>
              <a:spLocks noChangeArrowheads="1"/>
            </p:cNvSpPr>
            <p:nvPr/>
          </p:nvSpPr>
          <p:spPr bwMode="auto">
            <a:xfrm flipH="1">
              <a:off x="9331826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" name="Rectangle 63"/>
            <p:cNvSpPr>
              <a:spLocks noChangeArrowheads="1"/>
            </p:cNvSpPr>
            <p:nvPr/>
          </p:nvSpPr>
          <p:spPr bwMode="auto">
            <a:xfrm flipH="1">
              <a:off x="9315305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3" name="Rectangle 64"/>
            <p:cNvSpPr>
              <a:spLocks noChangeArrowheads="1"/>
            </p:cNvSpPr>
            <p:nvPr/>
          </p:nvSpPr>
          <p:spPr bwMode="auto">
            <a:xfrm flipH="1">
              <a:off x="9299074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4" name="Rectangle 65"/>
            <p:cNvSpPr>
              <a:spLocks noChangeArrowheads="1"/>
            </p:cNvSpPr>
            <p:nvPr/>
          </p:nvSpPr>
          <p:spPr bwMode="auto">
            <a:xfrm flipH="1">
              <a:off x="9351536" y="-783847"/>
              <a:ext cx="125501" cy="62896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5" name="Rectangle 66"/>
            <p:cNvSpPr>
              <a:spLocks noChangeArrowheads="1"/>
            </p:cNvSpPr>
            <p:nvPr/>
          </p:nvSpPr>
          <p:spPr bwMode="auto">
            <a:xfrm flipH="1">
              <a:off x="9460226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6" name="Rectangle 67"/>
            <p:cNvSpPr>
              <a:spLocks noChangeArrowheads="1"/>
            </p:cNvSpPr>
            <p:nvPr/>
          </p:nvSpPr>
          <p:spPr bwMode="auto">
            <a:xfrm flipH="1">
              <a:off x="9443995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7" name="Rectangle 68"/>
            <p:cNvSpPr>
              <a:spLocks noChangeArrowheads="1"/>
            </p:cNvSpPr>
            <p:nvPr/>
          </p:nvSpPr>
          <p:spPr bwMode="auto">
            <a:xfrm flipH="1">
              <a:off x="9427474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8" name="Rectangle 69"/>
            <p:cNvSpPr>
              <a:spLocks noChangeArrowheads="1"/>
            </p:cNvSpPr>
            <p:nvPr/>
          </p:nvSpPr>
          <p:spPr bwMode="auto">
            <a:xfrm flipH="1">
              <a:off x="9410953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9" name="Rectangle 70"/>
            <p:cNvSpPr>
              <a:spLocks noChangeArrowheads="1"/>
            </p:cNvSpPr>
            <p:nvPr/>
          </p:nvSpPr>
          <p:spPr bwMode="auto">
            <a:xfrm flipH="1">
              <a:off x="9394432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0" name="Rectangle 71"/>
            <p:cNvSpPr>
              <a:spLocks noChangeArrowheads="1"/>
            </p:cNvSpPr>
            <p:nvPr/>
          </p:nvSpPr>
          <p:spPr bwMode="auto">
            <a:xfrm flipH="1">
              <a:off x="9377911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1" name="Rectangle 72"/>
            <p:cNvSpPr>
              <a:spLocks noChangeArrowheads="1"/>
            </p:cNvSpPr>
            <p:nvPr/>
          </p:nvSpPr>
          <p:spPr bwMode="auto">
            <a:xfrm flipH="1">
              <a:off x="9361970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2" name="Rectangle 73"/>
            <p:cNvSpPr>
              <a:spLocks noChangeArrowheads="1"/>
            </p:cNvSpPr>
            <p:nvPr/>
          </p:nvSpPr>
          <p:spPr bwMode="auto">
            <a:xfrm flipH="1">
              <a:off x="9477037" y="-910218"/>
              <a:ext cx="125501" cy="63185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3" name="Rectangle 74"/>
            <p:cNvSpPr>
              <a:spLocks noChangeArrowheads="1"/>
            </p:cNvSpPr>
            <p:nvPr/>
          </p:nvSpPr>
          <p:spPr bwMode="auto">
            <a:xfrm flipH="1">
              <a:off x="9585728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4" name="Rectangle 75"/>
            <p:cNvSpPr>
              <a:spLocks noChangeArrowheads="1"/>
            </p:cNvSpPr>
            <p:nvPr/>
          </p:nvSpPr>
          <p:spPr bwMode="auto">
            <a:xfrm flipH="1">
              <a:off x="9569207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5" name="Rectangle 76"/>
            <p:cNvSpPr>
              <a:spLocks noChangeArrowheads="1"/>
            </p:cNvSpPr>
            <p:nvPr/>
          </p:nvSpPr>
          <p:spPr bwMode="auto">
            <a:xfrm flipH="1">
              <a:off x="9552976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6" name="Rectangle 77"/>
            <p:cNvSpPr>
              <a:spLocks noChangeArrowheads="1"/>
            </p:cNvSpPr>
            <p:nvPr/>
          </p:nvSpPr>
          <p:spPr bwMode="auto">
            <a:xfrm flipH="1">
              <a:off x="9536744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7" name="Rectangle 78"/>
            <p:cNvSpPr>
              <a:spLocks noChangeArrowheads="1"/>
            </p:cNvSpPr>
            <p:nvPr/>
          </p:nvSpPr>
          <p:spPr bwMode="auto">
            <a:xfrm flipH="1">
              <a:off x="9520223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8" name="Rectangle 79"/>
            <p:cNvSpPr>
              <a:spLocks noChangeArrowheads="1"/>
            </p:cNvSpPr>
            <p:nvPr/>
          </p:nvSpPr>
          <p:spPr bwMode="auto">
            <a:xfrm flipH="1">
              <a:off x="9503702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9" name="Rectangle 80"/>
            <p:cNvSpPr>
              <a:spLocks noChangeArrowheads="1"/>
            </p:cNvSpPr>
            <p:nvPr/>
          </p:nvSpPr>
          <p:spPr bwMode="auto">
            <a:xfrm flipH="1">
              <a:off x="9487181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0" name="Rectangle 81"/>
            <p:cNvSpPr>
              <a:spLocks noChangeArrowheads="1"/>
            </p:cNvSpPr>
            <p:nvPr/>
          </p:nvSpPr>
          <p:spPr bwMode="auto">
            <a:xfrm flipH="1">
              <a:off x="9334725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1" name="Rectangle 82"/>
            <p:cNvSpPr>
              <a:spLocks noChangeArrowheads="1"/>
            </p:cNvSpPr>
            <p:nvPr/>
          </p:nvSpPr>
          <p:spPr bwMode="auto">
            <a:xfrm flipH="1">
              <a:off x="9318204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2" name="Rectangle 83"/>
            <p:cNvSpPr>
              <a:spLocks noChangeArrowheads="1"/>
            </p:cNvSpPr>
            <p:nvPr/>
          </p:nvSpPr>
          <p:spPr bwMode="auto">
            <a:xfrm flipH="1">
              <a:off x="9301683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3" name="Rectangle 84"/>
            <p:cNvSpPr>
              <a:spLocks noChangeArrowheads="1"/>
            </p:cNvSpPr>
            <p:nvPr/>
          </p:nvSpPr>
          <p:spPr bwMode="auto">
            <a:xfrm flipH="1">
              <a:off x="9285452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4" name="Rectangle 85"/>
            <p:cNvSpPr>
              <a:spLocks noChangeArrowheads="1"/>
            </p:cNvSpPr>
            <p:nvPr/>
          </p:nvSpPr>
          <p:spPr bwMode="auto">
            <a:xfrm flipH="1">
              <a:off x="9268931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5" name="Rectangle 86"/>
            <p:cNvSpPr>
              <a:spLocks noChangeArrowheads="1"/>
            </p:cNvSpPr>
            <p:nvPr/>
          </p:nvSpPr>
          <p:spPr bwMode="auto">
            <a:xfrm flipH="1">
              <a:off x="9252700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6" name="Rectangle 87"/>
            <p:cNvSpPr>
              <a:spLocks noChangeArrowheads="1"/>
            </p:cNvSpPr>
            <p:nvPr/>
          </p:nvSpPr>
          <p:spPr bwMode="auto">
            <a:xfrm flipH="1">
              <a:off x="9236179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7" name="Rectangle 88"/>
            <p:cNvSpPr>
              <a:spLocks noChangeArrowheads="1"/>
            </p:cNvSpPr>
            <p:nvPr/>
          </p:nvSpPr>
          <p:spPr bwMode="auto">
            <a:xfrm flipH="1">
              <a:off x="9539933" y="-847033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8" name="Rectangle 89"/>
            <p:cNvSpPr>
              <a:spLocks noChangeArrowheads="1"/>
            </p:cNvSpPr>
            <p:nvPr/>
          </p:nvSpPr>
          <p:spPr bwMode="auto">
            <a:xfrm flipH="1">
              <a:off x="9648623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9" name="Rectangle 90"/>
            <p:cNvSpPr>
              <a:spLocks noChangeArrowheads="1"/>
            </p:cNvSpPr>
            <p:nvPr/>
          </p:nvSpPr>
          <p:spPr bwMode="auto">
            <a:xfrm flipH="1">
              <a:off x="9632102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0" name="Rectangle 91"/>
            <p:cNvSpPr>
              <a:spLocks noChangeArrowheads="1"/>
            </p:cNvSpPr>
            <p:nvPr/>
          </p:nvSpPr>
          <p:spPr bwMode="auto">
            <a:xfrm flipH="1">
              <a:off x="9615871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1" name="Rectangle 92"/>
            <p:cNvSpPr>
              <a:spLocks noChangeArrowheads="1"/>
            </p:cNvSpPr>
            <p:nvPr/>
          </p:nvSpPr>
          <p:spPr bwMode="auto">
            <a:xfrm flipH="1">
              <a:off x="9599350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2" name="Rectangle 93"/>
            <p:cNvSpPr>
              <a:spLocks noChangeArrowheads="1"/>
            </p:cNvSpPr>
            <p:nvPr/>
          </p:nvSpPr>
          <p:spPr bwMode="auto">
            <a:xfrm flipH="1">
              <a:off x="9582829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3" name="Rectangle 94"/>
            <p:cNvSpPr>
              <a:spLocks noChangeArrowheads="1"/>
            </p:cNvSpPr>
            <p:nvPr/>
          </p:nvSpPr>
          <p:spPr bwMode="auto">
            <a:xfrm flipH="1">
              <a:off x="9566598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4" name="Rectangle 95"/>
            <p:cNvSpPr>
              <a:spLocks noChangeArrowheads="1"/>
            </p:cNvSpPr>
            <p:nvPr/>
          </p:nvSpPr>
          <p:spPr bwMode="auto">
            <a:xfrm flipH="1">
              <a:off x="9550077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5" name="Rectangle 96"/>
            <p:cNvSpPr>
              <a:spLocks noChangeArrowheads="1"/>
            </p:cNvSpPr>
            <p:nvPr/>
          </p:nvSpPr>
          <p:spPr bwMode="auto">
            <a:xfrm flipH="1">
              <a:off x="9351536" y="-910218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6" name="Rectangle 97"/>
            <p:cNvSpPr>
              <a:spLocks noChangeArrowheads="1"/>
            </p:cNvSpPr>
            <p:nvPr/>
          </p:nvSpPr>
          <p:spPr bwMode="auto">
            <a:xfrm flipH="1">
              <a:off x="9460226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7" name="Rectangle 98"/>
            <p:cNvSpPr>
              <a:spLocks noChangeArrowheads="1"/>
            </p:cNvSpPr>
            <p:nvPr/>
          </p:nvSpPr>
          <p:spPr bwMode="auto">
            <a:xfrm flipH="1">
              <a:off x="9443995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8" name="Rectangle 99"/>
            <p:cNvSpPr>
              <a:spLocks noChangeArrowheads="1"/>
            </p:cNvSpPr>
            <p:nvPr/>
          </p:nvSpPr>
          <p:spPr bwMode="auto">
            <a:xfrm flipH="1">
              <a:off x="9427474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9" name="Rectangle 100"/>
            <p:cNvSpPr>
              <a:spLocks noChangeArrowheads="1"/>
            </p:cNvSpPr>
            <p:nvPr/>
          </p:nvSpPr>
          <p:spPr bwMode="auto">
            <a:xfrm flipH="1">
              <a:off x="9410953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0" name="Rectangle 101"/>
            <p:cNvSpPr>
              <a:spLocks noChangeArrowheads="1"/>
            </p:cNvSpPr>
            <p:nvPr/>
          </p:nvSpPr>
          <p:spPr bwMode="auto">
            <a:xfrm flipH="1">
              <a:off x="9394432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1" name="Rectangle 102"/>
            <p:cNvSpPr>
              <a:spLocks noChangeArrowheads="1"/>
            </p:cNvSpPr>
            <p:nvPr/>
          </p:nvSpPr>
          <p:spPr bwMode="auto">
            <a:xfrm flipH="1">
              <a:off x="9377911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2" name="Rectangle 103"/>
            <p:cNvSpPr>
              <a:spLocks noChangeArrowheads="1"/>
            </p:cNvSpPr>
            <p:nvPr/>
          </p:nvSpPr>
          <p:spPr bwMode="auto">
            <a:xfrm flipH="1">
              <a:off x="9361970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3" name="Freeform 104"/>
            <p:cNvSpPr>
              <a:spLocks/>
            </p:cNvSpPr>
            <p:nvPr/>
          </p:nvSpPr>
          <p:spPr bwMode="auto">
            <a:xfrm flipH="1">
              <a:off x="8847791" y="-771674"/>
              <a:ext cx="1015315" cy="107531"/>
            </a:xfrm>
            <a:custGeom>
              <a:avLst/>
              <a:gdLst>
                <a:gd name="T0" fmla="*/ 6766 w 10509"/>
                <a:gd name="T1" fmla="*/ 168 h 1111"/>
                <a:gd name="T2" fmla="*/ 6546 w 10509"/>
                <a:gd name="T3" fmla="*/ 542 h 1111"/>
                <a:gd name="T4" fmla="*/ 6135 w 10509"/>
                <a:gd name="T5" fmla="*/ 537 h 1111"/>
                <a:gd name="T6" fmla="*/ 3988 w 10509"/>
                <a:gd name="T7" fmla="*/ 509 h 1111"/>
                <a:gd name="T8" fmla="*/ 2528 w 10509"/>
                <a:gd name="T9" fmla="*/ 495 h 1111"/>
                <a:gd name="T10" fmla="*/ 1988 w 10509"/>
                <a:gd name="T11" fmla="*/ 493 h 1111"/>
                <a:gd name="T12" fmla="*/ 1906 w 10509"/>
                <a:gd name="T13" fmla="*/ 493 h 1111"/>
                <a:gd name="T14" fmla="*/ 1757 w 10509"/>
                <a:gd name="T15" fmla="*/ 483 h 1111"/>
                <a:gd name="T16" fmla="*/ 1628 w 10509"/>
                <a:gd name="T17" fmla="*/ 466 h 1111"/>
                <a:gd name="T18" fmla="*/ 1514 w 10509"/>
                <a:gd name="T19" fmla="*/ 440 h 1111"/>
                <a:gd name="T20" fmla="*/ 1416 w 10509"/>
                <a:gd name="T21" fmla="*/ 408 h 1111"/>
                <a:gd name="T22" fmla="*/ 1334 w 10509"/>
                <a:gd name="T23" fmla="*/ 372 h 1111"/>
                <a:gd name="T24" fmla="*/ 1263 w 10509"/>
                <a:gd name="T25" fmla="*/ 334 h 1111"/>
                <a:gd name="T26" fmla="*/ 1206 w 10509"/>
                <a:gd name="T27" fmla="*/ 290 h 1111"/>
                <a:gd name="T28" fmla="*/ 1160 w 10509"/>
                <a:gd name="T29" fmla="*/ 247 h 1111"/>
                <a:gd name="T30" fmla="*/ 1124 w 10509"/>
                <a:gd name="T31" fmla="*/ 204 h 1111"/>
                <a:gd name="T32" fmla="*/ 1083 w 10509"/>
                <a:gd name="T33" fmla="*/ 141 h 1111"/>
                <a:gd name="T34" fmla="*/ 1055 w 10509"/>
                <a:gd name="T35" fmla="*/ 67 h 1111"/>
                <a:gd name="T36" fmla="*/ 1046 w 10509"/>
                <a:gd name="T37" fmla="*/ 14 h 1111"/>
                <a:gd name="T38" fmla="*/ 1045 w 10509"/>
                <a:gd name="T39" fmla="*/ 0 h 1111"/>
                <a:gd name="T40" fmla="*/ 0 w 10509"/>
                <a:gd name="T41" fmla="*/ 0 h 1111"/>
                <a:gd name="T42" fmla="*/ 16 w 10509"/>
                <a:gd name="T43" fmla="*/ 40 h 1111"/>
                <a:gd name="T44" fmla="*/ 64 w 10509"/>
                <a:gd name="T45" fmla="*/ 136 h 1111"/>
                <a:gd name="T46" fmla="*/ 162 w 10509"/>
                <a:gd name="T47" fmla="*/ 295 h 1111"/>
                <a:gd name="T48" fmla="*/ 372 w 10509"/>
                <a:gd name="T49" fmla="*/ 589 h 1111"/>
                <a:gd name="T50" fmla="*/ 415 w 10509"/>
                <a:gd name="T51" fmla="*/ 643 h 1111"/>
                <a:gd name="T52" fmla="*/ 350 w 10509"/>
                <a:gd name="T53" fmla="*/ 697 h 1111"/>
                <a:gd name="T54" fmla="*/ 252 w 10509"/>
                <a:gd name="T55" fmla="*/ 793 h 1111"/>
                <a:gd name="T56" fmla="*/ 192 w 10509"/>
                <a:gd name="T57" fmla="*/ 879 h 1111"/>
                <a:gd name="T58" fmla="*/ 159 w 10509"/>
                <a:gd name="T59" fmla="*/ 953 h 1111"/>
                <a:gd name="T60" fmla="*/ 147 w 10509"/>
                <a:gd name="T61" fmla="*/ 1013 h 1111"/>
                <a:gd name="T62" fmla="*/ 149 w 10509"/>
                <a:gd name="T63" fmla="*/ 1061 h 1111"/>
                <a:gd name="T64" fmla="*/ 162 w 10509"/>
                <a:gd name="T65" fmla="*/ 1106 h 1111"/>
                <a:gd name="T66" fmla="*/ 166 w 10509"/>
                <a:gd name="T67" fmla="*/ 1111 h 1111"/>
                <a:gd name="T68" fmla="*/ 9805 w 10509"/>
                <a:gd name="T69" fmla="*/ 1111 h 1111"/>
                <a:gd name="T70" fmla="*/ 9861 w 10509"/>
                <a:gd name="T71" fmla="*/ 1107 h 1111"/>
                <a:gd name="T72" fmla="*/ 9963 w 10509"/>
                <a:gd name="T73" fmla="*/ 1088 h 1111"/>
                <a:gd name="T74" fmla="*/ 10054 w 10509"/>
                <a:gd name="T75" fmla="*/ 1057 h 1111"/>
                <a:gd name="T76" fmla="*/ 10135 w 10509"/>
                <a:gd name="T77" fmla="*/ 1012 h 1111"/>
                <a:gd name="T78" fmla="*/ 10204 w 10509"/>
                <a:gd name="T79" fmla="*/ 959 h 1111"/>
                <a:gd name="T80" fmla="*/ 10266 w 10509"/>
                <a:gd name="T81" fmla="*/ 895 h 1111"/>
                <a:gd name="T82" fmla="*/ 10317 w 10509"/>
                <a:gd name="T83" fmla="*/ 826 h 1111"/>
                <a:gd name="T84" fmla="*/ 10362 w 10509"/>
                <a:gd name="T85" fmla="*/ 753 h 1111"/>
                <a:gd name="T86" fmla="*/ 10415 w 10509"/>
                <a:gd name="T87" fmla="*/ 637 h 1111"/>
                <a:gd name="T88" fmla="*/ 10464 w 10509"/>
                <a:gd name="T89" fmla="*/ 480 h 1111"/>
                <a:gd name="T90" fmla="*/ 10493 w 10509"/>
                <a:gd name="T91" fmla="*/ 335 h 1111"/>
                <a:gd name="T92" fmla="*/ 10506 w 10509"/>
                <a:gd name="T93" fmla="*/ 213 h 1111"/>
                <a:gd name="T94" fmla="*/ 10509 w 10509"/>
                <a:gd name="T95" fmla="*/ 168 h 1111"/>
                <a:gd name="T96" fmla="*/ 6766 w 10509"/>
                <a:gd name="T97" fmla="*/ 168 h 1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0509" h="1111">
                  <a:moveTo>
                    <a:pt x="6766" y="168"/>
                  </a:moveTo>
                  <a:lnTo>
                    <a:pt x="6546" y="542"/>
                  </a:lnTo>
                  <a:lnTo>
                    <a:pt x="6135" y="537"/>
                  </a:lnTo>
                  <a:lnTo>
                    <a:pt x="3988" y="509"/>
                  </a:lnTo>
                  <a:lnTo>
                    <a:pt x="2528" y="495"/>
                  </a:lnTo>
                  <a:lnTo>
                    <a:pt x="1988" y="493"/>
                  </a:lnTo>
                  <a:lnTo>
                    <a:pt x="1906" y="493"/>
                  </a:lnTo>
                  <a:lnTo>
                    <a:pt x="1757" y="483"/>
                  </a:lnTo>
                  <a:lnTo>
                    <a:pt x="1628" y="466"/>
                  </a:lnTo>
                  <a:lnTo>
                    <a:pt x="1514" y="440"/>
                  </a:lnTo>
                  <a:lnTo>
                    <a:pt x="1416" y="408"/>
                  </a:lnTo>
                  <a:lnTo>
                    <a:pt x="1334" y="372"/>
                  </a:lnTo>
                  <a:lnTo>
                    <a:pt x="1263" y="334"/>
                  </a:lnTo>
                  <a:lnTo>
                    <a:pt x="1206" y="290"/>
                  </a:lnTo>
                  <a:lnTo>
                    <a:pt x="1160" y="247"/>
                  </a:lnTo>
                  <a:lnTo>
                    <a:pt x="1124" y="204"/>
                  </a:lnTo>
                  <a:lnTo>
                    <a:pt x="1083" y="141"/>
                  </a:lnTo>
                  <a:lnTo>
                    <a:pt x="1055" y="67"/>
                  </a:lnTo>
                  <a:lnTo>
                    <a:pt x="1046" y="14"/>
                  </a:lnTo>
                  <a:lnTo>
                    <a:pt x="1045" y="0"/>
                  </a:lnTo>
                  <a:lnTo>
                    <a:pt x="0" y="0"/>
                  </a:lnTo>
                  <a:lnTo>
                    <a:pt x="16" y="40"/>
                  </a:lnTo>
                  <a:lnTo>
                    <a:pt x="64" y="136"/>
                  </a:lnTo>
                  <a:lnTo>
                    <a:pt x="162" y="295"/>
                  </a:lnTo>
                  <a:lnTo>
                    <a:pt x="372" y="589"/>
                  </a:lnTo>
                  <a:lnTo>
                    <a:pt x="415" y="643"/>
                  </a:lnTo>
                  <a:lnTo>
                    <a:pt x="350" y="697"/>
                  </a:lnTo>
                  <a:lnTo>
                    <a:pt x="252" y="793"/>
                  </a:lnTo>
                  <a:lnTo>
                    <a:pt x="192" y="879"/>
                  </a:lnTo>
                  <a:lnTo>
                    <a:pt x="159" y="953"/>
                  </a:lnTo>
                  <a:lnTo>
                    <a:pt x="147" y="1013"/>
                  </a:lnTo>
                  <a:lnTo>
                    <a:pt x="149" y="1061"/>
                  </a:lnTo>
                  <a:lnTo>
                    <a:pt x="162" y="1106"/>
                  </a:lnTo>
                  <a:lnTo>
                    <a:pt x="166" y="1111"/>
                  </a:lnTo>
                  <a:lnTo>
                    <a:pt x="9805" y="1111"/>
                  </a:lnTo>
                  <a:lnTo>
                    <a:pt x="9861" y="1107"/>
                  </a:lnTo>
                  <a:lnTo>
                    <a:pt x="9963" y="1088"/>
                  </a:lnTo>
                  <a:lnTo>
                    <a:pt x="10054" y="1057"/>
                  </a:lnTo>
                  <a:lnTo>
                    <a:pt x="10135" y="1012"/>
                  </a:lnTo>
                  <a:lnTo>
                    <a:pt x="10204" y="959"/>
                  </a:lnTo>
                  <a:lnTo>
                    <a:pt x="10266" y="895"/>
                  </a:lnTo>
                  <a:lnTo>
                    <a:pt x="10317" y="826"/>
                  </a:lnTo>
                  <a:lnTo>
                    <a:pt x="10362" y="753"/>
                  </a:lnTo>
                  <a:lnTo>
                    <a:pt x="10415" y="637"/>
                  </a:lnTo>
                  <a:lnTo>
                    <a:pt x="10464" y="480"/>
                  </a:lnTo>
                  <a:lnTo>
                    <a:pt x="10493" y="335"/>
                  </a:lnTo>
                  <a:lnTo>
                    <a:pt x="10506" y="213"/>
                  </a:lnTo>
                  <a:lnTo>
                    <a:pt x="10509" y="168"/>
                  </a:lnTo>
                  <a:lnTo>
                    <a:pt x="6766" y="168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4" name="Rectangle 105"/>
            <p:cNvSpPr>
              <a:spLocks noChangeArrowheads="1"/>
            </p:cNvSpPr>
            <p:nvPr/>
          </p:nvSpPr>
          <p:spPr bwMode="auto">
            <a:xfrm flipH="1">
              <a:off x="9150096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5" name="Rectangle 106"/>
            <p:cNvSpPr>
              <a:spLocks noChangeArrowheads="1"/>
            </p:cNvSpPr>
            <p:nvPr/>
          </p:nvSpPr>
          <p:spPr bwMode="auto">
            <a:xfrm flipH="1">
              <a:off x="9111837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6" name="Rectangle 107"/>
            <p:cNvSpPr>
              <a:spLocks noChangeArrowheads="1"/>
            </p:cNvSpPr>
            <p:nvPr/>
          </p:nvSpPr>
          <p:spPr bwMode="auto">
            <a:xfrm flipH="1">
              <a:off x="9073578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7" name="Rectangle 108"/>
            <p:cNvSpPr>
              <a:spLocks noChangeArrowheads="1"/>
            </p:cNvSpPr>
            <p:nvPr/>
          </p:nvSpPr>
          <p:spPr bwMode="auto">
            <a:xfrm flipH="1">
              <a:off x="9035029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8" name="Rectangle 109"/>
            <p:cNvSpPr>
              <a:spLocks noChangeArrowheads="1"/>
            </p:cNvSpPr>
            <p:nvPr/>
          </p:nvSpPr>
          <p:spPr bwMode="auto">
            <a:xfrm flipH="1">
              <a:off x="8996770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9" name="Rectangle 110"/>
            <p:cNvSpPr>
              <a:spLocks noChangeArrowheads="1"/>
            </p:cNvSpPr>
            <p:nvPr/>
          </p:nvSpPr>
          <p:spPr bwMode="auto">
            <a:xfrm flipH="1">
              <a:off x="8958221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0" name="Rectangle 111"/>
            <p:cNvSpPr>
              <a:spLocks noChangeArrowheads="1"/>
            </p:cNvSpPr>
            <p:nvPr/>
          </p:nvSpPr>
          <p:spPr bwMode="auto">
            <a:xfrm flipH="1">
              <a:off x="8919962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1" name="Rectangle 112"/>
            <p:cNvSpPr>
              <a:spLocks noChangeArrowheads="1"/>
            </p:cNvSpPr>
            <p:nvPr/>
          </p:nvSpPr>
          <p:spPr bwMode="auto">
            <a:xfrm flipH="1">
              <a:off x="9141690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2" name="Rectangle 113"/>
            <p:cNvSpPr>
              <a:spLocks noChangeArrowheads="1"/>
            </p:cNvSpPr>
            <p:nvPr/>
          </p:nvSpPr>
          <p:spPr bwMode="auto">
            <a:xfrm flipH="1">
              <a:off x="9109228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3" name="Rectangle 114"/>
            <p:cNvSpPr>
              <a:spLocks noChangeArrowheads="1"/>
            </p:cNvSpPr>
            <p:nvPr/>
          </p:nvSpPr>
          <p:spPr bwMode="auto">
            <a:xfrm flipH="1">
              <a:off x="9076766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4" name="Rectangle 115"/>
            <p:cNvSpPr>
              <a:spLocks noChangeArrowheads="1"/>
            </p:cNvSpPr>
            <p:nvPr/>
          </p:nvSpPr>
          <p:spPr bwMode="auto">
            <a:xfrm flipH="1">
              <a:off x="9044593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5" name="Rectangle 116"/>
            <p:cNvSpPr>
              <a:spLocks noChangeArrowheads="1"/>
            </p:cNvSpPr>
            <p:nvPr/>
          </p:nvSpPr>
          <p:spPr bwMode="auto">
            <a:xfrm flipH="1">
              <a:off x="9012131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6" name="Rectangle 117"/>
            <p:cNvSpPr>
              <a:spLocks noChangeArrowheads="1"/>
            </p:cNvSpPr>
            <p:nvPr/>
          </p:nvSpPr>
          <p:spPr bwMode="auto">
            <a:xfrm flipH="1">
              <a:off x="8979669" y="-841526"/>
              <a:ext cx="1420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7" name="Rectangle 118"/>
            <p:cNvSpPr>
              <a:spLocks noChangeArrowheads="1"/>
            </p:cNvSpPr>
            <p:nvPr/>
          </p:nvSpPr>
          <p:spPr bwMode="auto">
            <a:xfrm flipH="1">
              <a:off x="8947207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8" name="Rectangle 119"/>
            <p:cNvSpPr>
              <a:spLocks noChangeArrowheads="1"/>
            </p:cNvSpPr>
            <p:nvPr/>
          </p:nvSpPr>
          <p:spPr bwMode="auto">
            <a:xfrm flipH="1">
              <a:off x="9128937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9" name="Rectangle 120"/>
            <p:cNvSpPr>
              <a:spLocks noChangeArrowheads="1"/>
            </p:cNvSpPr>
            <p:nvPr/>
          </p:nvSpPr>
          <p:spPr bwMode="auto">
            <a:xfrm flipH="1">
              <a:off x="9105170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0" name="Rectangle 121"/>
            <p:cNvSpPr>
              <a:spLocks noChangeArrowheads="1"/>
            </p:cNvSpPr>
            <p:nvPr/>
          </p:nvSpPr>
          <p:spPr bwMode="auto">
            <a:xfrm flipH="1">
              <a:off x="9081693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1" name="Rectangle 122"/>
            <p:cNvSpPr>
              <a:spLocks noChangeArrowheads="1"/>
            </p:cNvSpPr>
            <p:nvPr/>
          </p:nvSpPr>
          <p:spPr bwMode="auto">
            <a:xfrm flipH="1">
              <a:off x="9057926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2" name="Rectangle 123"/>
            <p:cNvSpPr>
              <a:spLocks noChangeArrowheads="1"/>
            </p:cNvSpPr>
            <p:nvPr/>
          </p:nvSpPr>
          <p:spPr bwMode="auto">
            <a:xfrm flipH="1">
              <a:off x="9034159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3" name="Rectangle 124"/>
            <p:cNvSpPr>
              <a:spLocks noChangeArrowheads="1"/>
            </p:cNvSpPr>
            <p:nvPr/>
          </p:nvSpPr>
          <p:spPr bwMode="auto">
            <a:xfrm flipH="1">
              <a:off x="9010682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4" name="Rectangle 125"/>
            <p:cNvSpPr>
              <a:spLocks noChangeArrowheads="1"/>
            </p:cNvSpPr>
            <p:nvPr/>
          </p:nvSpPr>
          <p:spPr bwMode="auto">
            <a:xfrm flipH="1">
              <a:off x="8986915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5" name="Rectangle 126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44056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6" name="Rectangle 127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11884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7" name="Rectangle 128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37100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8" name="Rectangle 129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9855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9" name="Freeform 130"/>
            <p:cNvSpPr>
              <a:spLocks/>
            </p:cNvSpPr>
            <p:nvPr/>
          </p:nvSpPr>
          <p:spPr bwMode="auto">
            <a:xfrm flipH="1">
              <a:off x="9762821" y="-780369"/>
              <a:ext cx="100285" cy="4058"/>
            </a:xfrm>
            <a:custGeom>
              <a:avLst/>
              <a:gdLst>
                <a:gd name="T0" fmla="*/ 1034 w 1039"/>
                <a:gd name="T1" fmla="*/ 42 h 42"/>
                <a:gd name="T2" fmla="*/ 5 w 1039"/>
                <a:gd name="T3" fmla="*/ 42 h 42"/>
                <a:gd name="T4" fmla="*/ 2 w 1039"/>
                <a:gd name="T5" fmla="*/ 41 h 42"/>
                <a:gd name="T6" fmla="*/ 0 w 1039"/>
                <a:gd name="T7" fmla="*/ 36 h 42"/>
                <a:gd name="T8" fmla="*/ 0 w 1039"/>
                <a:gd name="T9" fmla="*/ 6 h 42"/>
                <a:gd name="T10" fmla="*/ 2 w 1039"/>
                <a:gd name="T11" fmla="*/ 2 h 42"/>
                <a:gd name="T12" fmla="*/ 5 w 1039"/>
                <a:gd name="T13" fmla="*/ 0 h 42"/>
                <a:gd name="T14" fmla="*/ 1033 w 1039"/>
                <a:gd name="T15" fmla="*/ 0 h 42"/>
                <a:gd name="T16" fmla="*/ 1036 w 1039"/>
                <a:gd name="T17" fmla="*/ 2 h 42"/>
                <a:gd name="T18" fmla="*/ 1037 w 1039"/>
                <a:gd name="T19" fmla="*/ 6 h 42"/>
                <a:gd name="T20" fmla="*/ 1037 w 1039"/>
                <a:gd name="T21" fmla="*/ 36 h 42"/>
                <a:gd name="T22" fmla="*/ 1039 w 1039"/>
                <a:gd name="T23" fmla="*/ 41 h 42"/>
                <a:gd name="T24" fmla="*/ 1034 w 1039"/>
                <a:gd name="T25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39" h="42">
                  <a:moveTo>
                    <a:pt x="1034" y="42"/>
                  </a:moveTo>
                  <a:lnTo>
                    <a:pt x="5" y="42"/>
                  </a:lnTo>
                  <a:lnTo>
                    <a:pt x="2" y="41"/>
                  </a:lnTo>
                  <a:lnTo>
                    <a:pt x="0" y="36"/>
                  </a:lnTo>
                  <a:lnTo>
                    <a:pt x="0" y="6"/>
                  </a:lnTo>
                  <a:lnTo>
                    <a:pt x="2" y="2"/>
                  </a:lnTo>
                  <a:lnTo>
                    <a:pt x="5" y="0"/>
                  </a:lnTo>
                  <a:lnTo>
                    <a:pt x="1033" y="0"/>
                  </a:lnTo>
                  <a:lnTo>
                    <a:pt x="1036" y="2"/>
                  </a:lnTo>
                  <a:lnTo>
                    <a:pt x="1037" y="6"/>
                  </a:lnTo>
                  <a:lnTo>
                    <a:pt x="1037" y="36"/>
                  </a:lnTo>
                  <a:lnTo>
                    <a:pt x="1039" y="41"/>
                  </a:lnTo>
                  <a:lnTo>
                    <a:pt x="1034" y="42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0" y="711591"/>
            <a:ext cx="12200772" cy="6146409"/>
            <a:chOff x="1" y="711592"/>
            <a:chExt cx="12200772" cy="6146409"/>
          </a:xfrm>
        </p:grpSpPr>
        <p:sp>
          <p:nvSpPr>
            <p:cNvPr id="164" name="자유형 163"/>
            <p:cNvSpPr/>
            <p:nvPr/>
          </p:nvSpPr>
          <p:spPr>
            <a:xfrm rot="16200000">
              <a:off x="3027182" y="-2315589"/>
              <a:ext cx="6146409" cy="12200772"/>
            </a:xfrm>
            <a:custGeom>
              <a:avLst/>
              <a:gdLst>
                <a:gd name="connsiteX0" fmla="*/ 6146409 w 6146409"/>
                <a:gd name="connsiteY0" fmla="*/ 2222 h 12200772"/>
                <a:gd name="connsiteX1" fmla="*/ 6065629 w 6146409"/>
                <a:gd name="connsiteY1" fmla="*/ 164558 h 12200772"/>
                <a:gd name="connsiteX2" fmla="*/ 6114959 w 6146409"/>
                <a:gd name="connsiteY2" fmla="*/ 314135 h 12200772"/>
                <a:gd name="connsiteX3" fmla="*/ 6138200 w 6146409"/>
                <a:gd name="connsiteY3" fmla="*/ 323564 h 12200772"/>
                <a:gd name="connsiteX4" fmla="*/ 6146409 w 6146409"/>
                <a:gd name="connsiteY4" fmla="*/ 323564 h 12200772"/>
                <a:gd name="connsiteX5" fmla="*/ 6142304 w 6146409"/>
                <a:gd name="connsiteY5" fmla="*/ 325229 h 12200772"/>
                <a:gd name="connsiteX6" fmla="*/ 6146409 w 6146409"/>
                <a:gd name="connsiteY6" fmla="*/ 326894 h 12200772"/>
                <a:gd name="connsiteX7" fmla="*/ 6138200 w 6146409"/>
                <a:gd name="connsiteY7" fmla="*/ 326894 h 12200772"/>
                <a:gd name="connsiteX8" fmla="*/ 6114958 w 6146409"/>
                <a:gd name="connsiteY8" fmla="*/ 336323 h 12200772"/>
                <a:gd name="connsiteX9" fmla="*/ 6065628 w 6146409"/>
                <a:gd name="connsiteY9" fmla="*/ 485900 h 12200772"/>
                <a:gd name="connsiteX10" fmla="*/ 6114958 w 6146409"/>
                <a:gd name="connsiteY10" fmla="*/ 635477 h 12200772"/>
                <a:gd name="connsiteX11" fmla="*/ 6138200 w 6146409"/>
                <a:gd name="connsiteY11" fmla="*/ 644906 h 12200772"/>
                <a:gd name="connsiteX12" fmla="*/ 6146408 w 6146409"/>
                <a:gd name="connsiteY12" fmla="*/ 644906 h 12200772"/>
                <a:gd name="connsiteX13" fmla="*/ 6142304 w 6146409"/>
                <a:gd name="connsiteY13" fmla="*/ 646571 h 12200772"/>
                <a:gd name="connsiteX14" fmla="*/ 6146409 w 6146409"/>
                <a:gd name="connsiteY14" fmla="*/ 648235 h 12200772"/>
                <a:gd name="connsiteX15" fmla="*/ 6138200 w 6146409"/>
                <a:gd name="connsiteY15" fmla="*/ 648235 h 12200772"/>
                <a:gd name="connsiteX16" fmla="*/ 6114958 w 6146409"/>
                <a:gd name="connsiteY16" fmla="*/ 657664 h 12200772"/>
                <a:gd name="connsiteX17" fmla="*/ 6065628 w 6146409"/>
                <a:gd name="connsiteY17" fmla="*/ 807242 h 12200772"/>
                <a:gd name="connsiteX18" fmla="*/ 6114958 w 6146409"/>
                <a:gd name="connsiteY18" fmla="*/ 956818 h 12200772"/>
                <a:gd name="connsiteX19" fmla="*/ 6138200 w 6146409"/>
                <a:gd name="connsiteY19" fmla="*/ 966247 h 12200772"/>
                <a:gd name="connsiteX20" fmla="*/ 6146408 w 6146409"/>
                <a:gd name="connsiteY20" fmla="*/ 966247 h 12200772"/>
                <a:gd name="connsiteX21" fmla="*/ 6142304 w 6146409"/>
                <a:gd name="connsiteY21" fmla="*/ 967912 h 12200772"/>
                <a:gd name="connsiteX22" fmla="*/ 6146408 w 6146409"/>
                <a:gd name="connsiteY22" fmla="*/ 969577 h 12200772"/>
                <a:gd name="connsiteX23" fmla="*/ 6138200 w 6146409"/>
                <a:gd name="connsiteY23" fmla="*/ 969577 h 12200772"/>
                <a:gd name="connsiteX24" fmla="*/ 6114958 w 6146409"/>
                <a:gd name="connsiteY24" fmla="*/ 979006 h 12200772"/>
                <a:gd name="connsiteX25" fmla="*/ 6065628 w 6146409"/>
                <a:gd name="connsiteY25" fmla="*/ 1128583 h 12200772"/>
                <a:gd name="connsiteX26" fmla="*/ 6114958 w 6146409"/>
                <a:gd name="connsiteY26" fmla="*/ 1278160 h 12200772"/>
                <a:gd name="connsiteX27" fmla="*/ 6138200 w 6146409"/>
                <a:gd name="connsiteY27" fmla="*/ 1287589 h 12200772"/>
                <a:gd name="connsiteX28" fmla="*/ 6146408 w 6146409"/>
                <a:gd name="connsiteY28" fmla="*/ 1287589 h 12200772"/>
                <a:gd name="connsiteX29" fmla="*/ 6142304 w 6146409"/>
                <a:gd name="connsiteY29" fmla="*/ 1289254 h 12200772"/>
                <a:gd name="connsiteX30" fmla="*/ 6146408 w 6146409"/>
                <a:gd name="connsiteY30" fmla="*/ 1290919 h 12200772"/>
                <a:gd name="connsiteX31" fmla="*/ 6138199 w 6146409"/>
                <a:gd name="connsiteY31" fmla="*/ 1290919 h 12200772"/>
                <a:gd name="connsiteX32" fmla="*/ 6114958 w 6146409"/>
                <a:gd name="connsiteY32" fmla="*/ 1300348 h 12200772"/>
                <a:gd name="connsiteX33" fmla="*/ 6065628 w 6146409"/>
                <a:gd name="connsiteY33" fmla="*/ 1449925 h 12200772"/>
                <a:gd name="connsiteX34" fmla="*/ 6114958 w 6146409"/>
                <a:gd name="connsiteY34" fmla="*/ 1599502 h 12200772"/>
                <a:gd name="connsiteX35" fmla="*/ 6138199 w 6146409"/>
                <a:gd name="connsiteY35" fmla="*/ 1608931 h 12200772"/>
                <a:gd name="connsiteX36" fmla="*/ 6146408 w 6146409"/>
                <a:gd name="connsiteY36" fmla="*/ 1608931 h 12200772"/>
                <a:gd name="connsiteX37" fmla="*/ 6142304 w 6146409"/>
                <a:gd name="connsiteY37" fmla="*/ 1610596 h 12200772"/>
                <a:gd name="connsiteX38" fmla="*/ 6146408 w 6146409"/>
                <a:gd name="connsiteY38" fmla="*/ 1612261 h 12200772"/>
                <a:gd name="connsiteX39" fmla="*/ 6138199 w 6146409"/>
                <a:gd name="connsiteY39" fmla="*/ 1612261 h 12200772"/>
                <a:gd name="connsiteX40" fmla="*/ 6114958 w 6146409"/>
                <a:gd name="connsiteY40" fmla="*/ 1621690 h 12200772"/>
                <a:gd name="connsiteX41" fmla="*/ 6065628 w 6146409"/>
                <a:gd name="connsiteY41" fmla="*/ 1771267 h 12200772"/>
                <a:gd name="connsiteX42" fmla="*/ 6114958 w 6146409"/>
                <a:gd name="connsiteY42" fmla="*/ 1920843 h 12200772"/>
                <a:gd name="connsiteX43" fmla="*/ 6138199 w 6146409"/>
                <a:gd name="connsiteY43" fmla="*/ 1930273 h 12200772"/>
                <a:gd name="connsiteX44" fmla="*/ 6146408 w 6146409"/>
                <a:gd name="connsiteY44" fmla="*/ 1930273 h 12200772"/>
                <a:gd name="connsiteX45" fmla="*/ 6142303 w 6146409"/>
                <a:gd name="connsiteY45" fmla="*/ 1931938 h 12200772"/>
                <a:gd name="connsiteX46" fmla="*/ 6146408 w 6146409"/>
                <a:gd name="connsiteY46" fmla="*/ 1933603 h 12200772"/>
                <a:gd name="connsiteX47" fmla="*/ 6138199 w 6146409"/>
                <a:gd name="connsiteY47" fmla="*/ 1933603 h 12200772"/>
                <a:gd name="connsiteX48" fmla="*/ 6114957 w 6146409"/>
                <a:gd name="connsiteY48" fmla="*/ 1943032 h 12200772"/>
                <a:gd name="connsiteX49" fmla="*/ 6065627 w 6146409"/>
                <a:gd name="connsiteY49" fmla="*/ 2092608 h 12200772"/>
                <a:gd name="connsiteX50" fmla="*/ 6114957 w 6146409"/>
                <a:gd name="connsiteY50" fmla="*/ 2242185 h 12200772"/>
                <a:gd name="connsiteX51" fmla="*/ 6138199 w 6146409"/>
                <a:gd name="connsiteY51" fmla="*/ 2251614 h 12200772"/>
                <a:gd name="connsiteX52" fmla="*/ 6146407 w 6146409"/>
                <a:gd name="connsiteY52" fmla="*/ 2251614 h 12200772"/>
                <a:gd name="connsiteX53" fmla="*/ 6142303 w 6146409"/>
                <a:gd name="connsiteY53" fmla="*/ 2253279 h 12200772"/>
                <a:gd name="connsiteX54" fmla="*/ 6146408 w 6146409"/>
                <a:gd name="connsiteY54" fmla="*/ 2254944 h 12200772"/>
                <a:gd name="connsiteX55" fmla="*/ 6138199 w 6146409"/>
                <a:gd name="connsiteY55" fmla="*/ 2254944 h 12200772"/>
                <a:gd name="connsiteX56" fmla="*/ 6114957 w 6146409"/>
                <a:gd name="connsiteY56" fmla="*/ 2264374 h 12200772"/>
                <a:gd name="connsiteX57" fmla="*/ 6065627 w 6146409"/>
                <a:gd name="connsiteY57" fmla="*/ 2413950 h 12200772"/>
                <a:gd name="connsiteX58" fmla="*/ 6114957 w 6146409"/>
                <a:gd name="connsiteY58" fmla="*/ 2563526 h 12200772"/>
                <a:gd name="connsiteX59" fmla="*/ 6138199 w 6146409"/>
                <a:gd name="connsiteY59" fmla="*/ 2572956 h 12200772"/>
                <a:gd name="connsiteX60" fmla="*/ 6146407 w 6146409"/>
                <a:gd name="connsiteY60" fmla="*/ 2572956 h 12200772"/>
                <a:gd name="connsiteX61" fmla="*/ 6142303 w 6146409"/>
                <a:gd name="connsiteY61" fmla="*/ 2574620 h 12200772"/>
                <a:gd name="connsiteX62" fmla="*/ 6146407 w 6146409"/>
                <a:gd name="connsiteY62" fmla="*/ 2576286 h 12200772"/>
                <a:gd name="connsiteX63" fmla="*/ 6138199 w 6146409"/>
                <a:gd name="connsiteY63" fmla="*/ 2576286 h 12200772"/>
                <a:gd name="connsiteX64" fmla="*/ 6114957 w 6146409"/>
                <a:gd name="connsiteY64" fmla="*/ 2585714 h 12200772"/>
                <a:gd name="connsiteX65" fmla="*/ 6065627 w 6146409"/>
                <a:gd name="connsiteY65" fmla="*/ 2735292 h 12200772"/>
                <a:gd name="connsiteX66" fmla="*/ 6114957 w 6146409"/>
                <a:gd name="connsiteY66" fmla="*/ 2884868 h 12200772"/>
                <a:gd name="connsiteX67" fmla="*/ 6138199 w 6146409"/>
                <a:gd name="connsiteY67" fmla="*/ 2894298 h 12200772"/>
                <a:gd name="connsiteX68" fmla="*/ 6146407 w 6146409"/>
                <a:gd name="connsiteY68" fmla="*/ 2894298 h 12200772"/>
                <a:gd name="connsiteX69" fmla="*/ 6142303 w 6146409"/>
                <a:gd name="connsiteY69" fmla="*/ 2895963 h 12200772"/>
                <a:gd name="connsiteX70" fmla="*/ 6146407 w 6146409"/>
                <a:gd name="connsiteY70" fmla="*/ 2897627 h 12200772"/>
                <a:gd name="connsiteX71" fmla="*/ 6138199 w 6146409"/>
                <a:gd name="connsiteY71" fmla="*/ 2897627 h 12200772"/>
                <a:gd name="connsiteX72" fmla="*/ 6114957 w 6146409"/>
                <a:gd name="connsiteY72" fmla="*/ 2907056 h 12200772"/>
                <a:gd name="connsiteX73" fmla="*/ 6065627 w 6146409"/>
                <a:gd name="connsiteY73" fmla="*/ 3056633 h 12200772"/>
                <a:gd name="connsiteX74" fmla="*/ 6114957 w 6146409"/>
                <a:gd name="connsiteY74" fmla="*/ 3206209 h 12200772"/>
                <a:gd name="connsiteX75" fmla="*/ 6138199 w 6146409"/>
                <a:gd name="connsiteY75" fmla="*/ 3215638 h 12200772"/>
                <a:gd name="connsiteX76" fmla="*/ 6146407 w 6146409"/>
                <a:gd name="connsiteY76" fmla="*/ 3215638 h 12200772"/>
                <a:gd name="connsiteX77" fmla="*/ 6142303 w 6146409"/>
                <a:gd name="connsiteY77" fmla="*/ 3217303 h 12200772"/>
                <a:gd name="connsiteX78" fmla="*/ 6146407 w 6146409"/>
                <a:gd name="connsiteY78" fmla="*/ 3218969 h 12200772"/>
                <a:gd name="connsiteX79" fmla="*/ 6138198 w 6146409"/>
                <a:gd name="connsiteY79" fmla="*/ 3218969 h 12200772"/>
                <a:gd name="connsiteX80" fmla="*/ 6114956 w 6146409"/>
                <a:gd name="connsiteY80" fmla="*/ 3228397 h 12200772"/>
                <a:gd name="connsiteX81" fmla="*/ 6065626 w 6146409"/>
                <a:gd name="connsiteY81" fmla="*/ 3377975 h 12200772"/>
                <a:gd name="connsiteX82" fmla="*/ 6114956 w 6146409"/>
                <a:gd name="connsiteY82" fmla="*/ 3527551 h 12200772"/>
                <a:gd name="connsiteX83" fmla="*/ 6138198 w 6146409"/>
                <a:gd name="connsiteY83" fmla="*/ 3536980 h 12200772"/>
                <a:gd name="connsiteX84" fmla="*/ 6146407 w 6146409"/>
                <a:gd name="connsiteY84" fmla="*/ 3536980 h 12200772"/>
                <a:gd name="connsiteX85" fmla="*/ 6142303 w 6146409"/>
                <a:gd name="connsiteY85" fmla="*/ 3538645 h 12200772"/>
                <a:gd name="connsiteX86" fmla="*/ 6146407 w 6146409"/>
                <a:gd name="connsiteY86" fmla="*/ 3540310 h 12200772"/>
                <a:gd name="connsiteX87" fmla="*/ 6138198 w 6146409"/>
                <a:gd name="connsiteY87" fmla="*/ 3540310 h 12200772"/>
                <a:gd name="connsiteX88" fmla="*/ 6114956 w 6146409"/>
                <a:gd name="connsiteY88" fmla="*/ 3549739 h 12200772"/>
                <a:gd name="connsiteX89" fmla="*/ 6065626 w 6146409"/>
                <a:gd name="connsiteY89" fmla="*/ 3699316 h 12200772"/>
                <a:gd name="connsiteX90" fmla="*/ 6114956 w 6146409"/>
                <a:gd name="connsiteY90" fmla="*/ 3848893 h 12200772"/>
                <a:gd name="connsiteX91" fmla="*/ 6138198 w 6146409"/>
                <a:gd name="connsiteY91" fmla="*/ 3858322 h 12200772"/>
                <a:gd name="connsiteX92" fmla="*/ 6146406 w 6146409"/>
                <a:gd name="connsiteY92" fmla="*/ 3858322 h 12200772"/>
                <a:gd name="connsiteX93" fmla="*/ 6142302 w 6146409"/>
                <a:gd name="connsiteY93" fmla="*/ 3859987 h 12200772"/>
                <a:gd name="connsiteX94" fmla="*/ 6146407 w 6146409"/>
                <a:gd name="connsiteY94" fmla="*/ 3861652 h 12200772"/>
                <a:gd name="connsiteX95" fmla="*/ 6138198 w 6146409"/>
                <a:gd name="connsiteY95" fmla="*/ 3861652 h 12200772"/>
                <a:gd name="connsiteX96" fmla="*/ 6114956 w 6146409"/>
                <a:gd name="connsiteY96" fmla="*/ 3871081 h 12200772"/>
                <a:gd name="connsiteX97" fmla="*/ 6065626 w 6146409"/>
                <a:gd name="connsiteY97" fmla="*/ 4020658 h 12200772"/>
                <a:gd name="connsiteX98" fmla="*/ 6114956 w 6146409"/>
                <a:gd name="connsiteY98" fmla="*/ 4170234 h 12200772"/>
                <a:gd name="connsiteX99" fmla="*/ 6138198 w 6146409"/>
                <a:gd name="connsiteY99" fmla="*/ 4179664 h 12200772"/>
                <a:gd name="connsiteX100" fmla="*/ 6146406 w 6146409"/>
                <a:gd name="connsiteY100" fmla="*/ 4179664 h 12200772"/>
                <a:gd name="connsiteX101" fmla="*/ 6142302 w 6146409"/>
                <a:gd name="connsiteY101" fmla="*/ 4181329 h 12200772"/>
                <a:gd name="connsiteX102" fmla="*/ 6146406 w 6146409"/>
                <a:gd name="connsiteY102" fmla="*/ 4182993 h 12200772"/>
                <a:gd name="connsiteX103" fmla="*/ 6138198 w 6146409"/>
                <a:gd name="connsiteY103" fmla="*/ 4182993 h 12200772"/>
                <a:gd name="connsiteX104" fmla="*/ 6114956 w 6146409"/>
                <a:gd name="connsiteY104" fmla="*/ 4192423 h 12200772"/>
                <a:gd name="connsiteX105" fmla="*/ 6065626 w 6146409"/>
                <a:gd name="connsiteY105" fmla="*/ 4342000 h 12200772"/>
                <a:gd name="connsiteX106" fmla="*/ 6114956 w 6146409"/>
                <a:gd name="connsiteY106" fmla="*/ 4491576 h 12200772"/>
                <a:gd name="connsiteX107" fmla="*/ 6138198 w 6146409"/>
                <a:gd name="connsiteY107" fmla="*/ 4501005 h 12200772"/>
                <a:gd name="connsiteX108" fmla="*/ 6146406 w 6146409"/>
                <a:gd name="connsiteY108" fmla="*/ 4501005 h 12200772"/>
                <a:gd name="connsiteX109" fmla="*/ 6142302 w 6146409"/>
                <a:gd name="connsiteY109" fmla="*/ 4502670 h 12200772"/>
                <a:gd name="connsiteX110" fmla="*/ 6146406 w 6146409"/>
                <a:gd name="connsiteY110" fmla="*/ 4504335 h 12200772"/>
                <a:gd name="connsiteX111" fmla="*/ 6138198 w 6146409"/>
                <a:gd name="connsiteY111" fmla="*/ 4504335 h 12200772"/>
                <a:gd name="connsiteX112" fmla="*/ 6114956 w 6146409"/>
                <a:gd name="connsiteY112" fmla="*/ 4513765 h 12200772"/>
                <a:gd name="connsiteX113" fmla="*/ 6065626 w 6146409"/>
                <a:gd name="connsiteY113" fmla="*/ 4663342 h 12200772"/>
                <a:gd name="connsiteX114" fmla="*/ 6114956 w 6146409"/>
                <a:gd name="connsiteY114" fmla="*/ 4812918 h 12200772"/>
                <a:gd name="connsiteX115" fmla="*/ 6138197 w 6146409"/>
                <a:gd name="connsiteY115" fmla="*/ 4822348 h 12200772"/>
                <a:gd name="connsiteX116" fmla="*/ 6146406 w 6146409"/>
                <a:gd name="connsiteY116" fmla="*/ 4822348 h 12200772"/>
                <a:gd name="connsiteX117" fmla="*/ 6142302 w 6146409"/>
                <a:gd name="connsiteY117" fmla="*/ 4824012 h 12200772"/>
                <a:gd name="connsiteX118" fmla="*/ 6146406 w 6146409"/>
                <a:gd name="connsiteY118" fmla="*/ 4825677 h 12200772"/>
                <a:gd name="connsiteX119" fmla="*/ 6138197 w 6146409"/>
                <a:gd name="connsiteY119" fmla="*/ 4825677 h 12200772"/>
                <a:gd name="connsiteX120" fmla="*/ 6114955 w 6146409"/>
                <a:gd name="connsiteY120" fmla="*/ 4835106 h 12200772"/>
                <a:gd name="connsiteX121" fmla="*/ 6065625 w 6146409"/>
                <a:gd name="connsiteY121" fmla="*/ 4984683 h 12200772"/>
                <a:gd name="connsiteX122" fmla="*/ 6114955 w 6146409"/>
                <a:gd name="connsiteY122" fmla="*/ 5134260 h 12200772"/>
                <a:gd name="connsiteX123" fmla="*/ 6138197 w 6146409"/>
                <a:gd name="connsiteY123" fmla="*/ 5143689 h 12200772"/>
                <a:gd name="connsiteX124" fmla="*/ 6146405 w 6146409"/>
                <a:gd name="connsiteY124" fmla="*/ 5143689 h 12200772"/>
                <a:gd name="connsiteX125" fmla="*/ 6142301 w 6146409"/>
                <a:gd name="connsiteY125" fmla="*/ 5145354 h 12200772"/>
                <a:gd name="connsiteX126" fmla="*/ 6146406 w 6146409"/>
                <a:gd name="connsiteY126" fmla="*/ 5147018 h 12200772"/>
                <a:gd name="connsiteX127" fmla="*/ 6138197 w 6146409"/>
                <a:gd name="connsiteY127" fmla="*/ 5147018 h 12200772"/>
                <a:gd name="connsiteX128" fmla="*/ 6114955 w 6146409"/>
                <a:gd name="connsiteY128" fmla="*/ 5156448 h 12200772"/>
                <a:gd name="connsiteX129" fmla="*/ 6065625 w 6146409"/>
                <a:gd name="connsiteY129" fmla="*/ 5306025 h 12200772"/>
                <a:gd name="connsiteX130" fmla="*/ 6114955 w 6146409"/>
                <a:gd name="connsiteY130" fmla="*/ 5455601 h 12200772"/>
                <a:gd name="connsiteX131" fmla="*/ 6138197 w 6146409"/>
                <a:gd name="connsiteY131" fmla="*/ 5465031 h 12200772"/>
                <a:gd name="connsiteX132" fmla="*/ 6146405 w 6146409"/>
                <a:gd name="connsiteY132" fmla="*/ 5465031 h 12200772"/>
                <a:gd name="connsiteX133" fmla="*/ 6142301 w 6146409"/>
                <a:gd name="connsiteY133" fmla="*/ 5466695 h 12200772"/>
                <a:gd name="connsiteX134" fmla="*/ 6146405 w 6146409"/>
                <a:gd name="connsiteY134" fmla="*/ 5468361 h 12200772"/>
                <a:gd name="connsiteX135" fmla="*/ 6138197 w 6146409"/>
                <a:gd name="connsiteY135" fmla="*/ 5468361 h 12200772"/>
                <a:gd name="connsiteX136" fmla="*/ 6114955 w 6146409"/>
                <a:gd name="connsiteY136" fmla="*/ 5477790 h 12200772"/>
                <a:gd name="connsiteX137" fmla="*/ 6065625 w 6146409"/>
                <a:gd name="connsiteY137" fmla="*/ 5627367 h 12200772"/>
                <a:gd name="connsiteX138" fmla="*/ 6114955 w 6146409"/>
                <a:gd name="connsiteY138" fmla="*/ 5776943 h 12200772"/>
                <a:gd name="connsiteX139" fmla="*/ 6138197 w 6146409"/>
                <a:gd name="connsiteY139" fmla="*/ 5786373 h 12200772"/>
                <a:gd name="connsiteX140" fmla="*/ 6146405 w 6146409"/>
                <a:gd name="connsiteY140" fmla="*/ 5786373 h 12200772"/>
                <a:gd name="connsiteX141" fmla="*/ 6142301 w 6146409"/>
                <a:gd name="connsiteY141" fmla="*/ 5788037 h 12200772"/>
                <a:gd name="connsiteX142" fmla="*/ 6146405 w 6146409"/>
                <a:gd name="connsiteY142" fmla="*/ 5789702 h 12200772"/>
                <a:gd name="connsiteX143" fmla="*/ 6138197 w 6146409"/>
                <a:gd name="connsiteY143" fmla="*/ 5789702 h 12200772"/>
                <a:gd name="connsiteX144" fmla="*/ 6114955 w 6146409"/>
                <a:gd name="connsiteY144" fmla="*/ 5799131 h 12200772"/>
                <a:gd name="connsiteX145" fmla="*/ 6065625 w 6146409"/>
                <a:gd name="connsiteY145" fmla="*/ 5948709 h 12200772"/>
                <a:gd name="connsiteX146" fmla="*/ 6089279 w 6146409"/>
                <a:gd name="connsiteY146" fmla="*/ 6063492 h 12200772"/>
                <a:gd name="connsiteX147" fmla="*/ 6110280 w 6146409"/>
                <a:gd name="connsiteY147" fmla="*/ 6091951 h 12200772"/>
                <a:gd name="connsiteX148" fmla="*/ 6146409 w 6146409"/>
                <a:gd name="connsiteY148" fmla="*/ 6091951 h 12200772"/>
                <a:gd name="connsiteX149" fmla="*/ 6122875 w 6146409"/>
                <a:gd name="connsiteY149" fmla="*/ 6101498 h 12200772"/>
                <a:gd name="connsiteX150" fmla="*/ 6146405 w 6146409"/>
                <a:gd name="connsiteY150" fmla="*/ 6111044 h 12200772"/>
                <a:gd name="connsiteX151" fmla="*/ 6110284 w 6146409"/>
                <a:gd name="connsiteY151" fmla="*/ 6111044 h 12200772"/>
                <a:gd name="connsiteX152" fmla="*/ 6089282 w 6146409"/>
                <a:gd name="connsiteY152" fmla="*/ 6139503 h 12200772"/>
                <a:gd name="connsiteX153" fmla="*/ 6065629 w 6146409"/>
                <a:gd name="connsiteY153" fmla="*/ 6254286 h 12200772"/>
                <a:gd name="connsiteX154" fmla="*/ 6114959 w 6146409"/>
                <a:gd name="connsiteY154" fmla="*/ 6403863 h 12200772"/>
                <a:gd name="connsiteX155" fmla="*/ 6138200 w 6146409"/>
                <a:gd name="connsiteY155" fmla="*/ 6413292 h 12200772"/>
                <a:gd name="connsiteX156" fmla="*/ 6146409 w 6146409"/>
                <a:gd name="connsiteY156" fmla="*/ 6413292 h 12200772"/>
                <a:gd name="connsiteX157" fmla="*/ 6142304 w 6146409"/>
                <a:gd name="connsiteY157" fmla="*/ 6414957 h 12200772"/>
                <a:gd name="connsiteX158" fmla="*/ 6146409 w 6146409"/>
                <a:gd name="connsiteY158" fmla="*/ 6416622 h 12200772"/>
                <a:gd name="connsiteX159" fmla="*/ 6138200 w 6146409"/>
                <a:gd name="connsiteY159" fmla="*/ 6416622 h 12200772"/>
                <a:gd name="connsiteX160" fmla="*/ 6114958 w 6146409"/>
                <a:gd name="connsiteY160" fmla="*/ 6426051 h 12200772"/>
                <a:gd name="connsiteX161" fmla="*/ 6065628 w 6146409"/>
                <a:gd name="connsiteY161" fmla="*/ 6575628 h 12200772"/>
                <a:gd name="connsiteX162" fmla="*/ 6114958 w 6146409"/>
                <a:gd name="connsiteY162" fmla="*/ 6725204 h 12200772"/>
                <a:gd name="connsiteX163" fmla="*/ 6138200 w 6146409"/>
                <a:gd name="connsiteY163" fmla="*/ 6734633 h 12200772"/>
                <a:gd name="connsiteX164" fmla="*/ 6146408 w 6146409"/>
                <a:gd name="connsiteY164" fmla="*/ 6734633 h 12200772"/>
                <a:gd name="connsiteX165" fmla="*/ 6142304 w 6146409"/>
                <a:gd name="connsiteY165" fmla="*/ 6736299 h 12200772"/>
                <a:gd name="connsiteX166" fmla="*/ 6146409 w 6146409"/>
                <a:gd name="connsiteY166" fmla="*/ 6737963 h 12200772"/>
                <a:gd name="connsiteX167" fmla="*/ 6138200 w 6146409"/>
                <a:gd name="connsiteY167" fmla="*/ 6737963 h 12200772"/>
                <a:gd name="connsiteX168" fmla="*/ 6114958 w 6146409"/>
                <a:gd name="connsiteY168" fmla="*/ 6747392 h 12200772"/>
                <a:gd name="connsiteX169" fmla="*/ 6065628 w 6146409"/>
                <a:gd name="connsiteY169" fmla="*/ 6896970 h 12200772"/>
                <a:gd name="connsiteX170" fmla="*/ 6114958 w 6146409"/>
                <a:gd name="connsiteY170" fmla="*/ 7046546 h 12200772"/>
                <a:gd name="connsiteX171" fmla="*/ 6138200 w 6146409"/>
                <a:gd name="connsiteY171" fmla="*/ 7055975 h 12200772"/>
                <a:gd name="connsiteX172" fmla="*/ 6146408 w 6146409"/>
                <a:gd name="connsiteY172" fmla="*/ 7055975 h 12200772"/>
                <a:gd name="connsiteX173" fmla="*/ 6142304 w 6146409"/>
                <a:gd name="connsiteY173" fmla="*/ 7057640 h 12200772"/>
                <a:gd name="connsiteX174" fmla="*/ 6146408 w 6146409"/>
                <a:gd name="connsiteY174" fmla="*/ 7059305 h 12200772"/>
                <a:gd name="connsiteX175" fmla="*/ 6138200 w 6146409"/>
                <a:gd name="connsiteY175" fmla="*/ 7059305 h 12200772"/>
                <a:gd name="connsiteX176" fmla="*/ 6114958 w 6146409"/>
                <a:gd name="connsiteY176" fmla="*/ 7068734 h 12200772"/>
                <a:gd name="connsiteX177" fmla="*/ 6065628 w 6146409"/>
                <a:gd name="connsiteY177" fmla="*/ 7218311 h 12200772"/>
                <a:gd name="connsiteX178" fmla="*/ 6114958 w 6146409"/>
                <a:gd name="connsiteY178" fmla="*/ 7367888 h 12200772"/>
                <a:gd name="connsiteX179" fmla="*/ 6138200 w 6146409"/>
                <a:gd name="connsiteY179" fmla="*/ 7377317 h 12200772"/>
                <a:gd name="connsiteX180" fmla="*/ 6146408 w 6146409"/>
                <a:gd name="connsiteY180" fmla="*/ 7377317 h 12200772"/>
                <a:gd name="connsiteX181" fmla="*/ 6142304 w 6146409"/>
                <a:gd name="connsiteY181" fmla="*/ 7378982 h 12200772"/>
                <a:gd name="connsiteX182" fmla="*/ 6146408 w 6146409"/>
                <a:gd name="connsiteY182" fmla="*/ 7380647 h 12200772"/>
                <a:gd name="connsiteX183" fmla="*/ 6138199 w 6146409"/>
                <a:gd name="connsiteY183" fmla="*/ 7380647 h 12200772"/>
                <a:gd name="connsiteX184" fmla="*/ 6114958 w 6146409"/>
                <a:gd name="connsiteY184" fmla="*/ 7390076 h 12200772"/>
                <a:gd name="connsiteX185" fmla="*/ 6065628 w 6146409"/>
                <a:gd name="connsiteY185" fmla="*/ 7539653 h 12200772"/>
                <a:gd name="connsiteX186" fmla="*/ 6114958 w 6146409"/>
                <a:gd name="connsiteY186" fmla="*/ 7689230 h 12200772"/>
                <a:gd name="connsiteX187" fmla="*/ 6138199 w 6146409"/>
                <a:gd name="connsiteY187" fmla="*/ 7698659 h 12200772"/>
                <a:gd name="connsiteX188" fmla="*/ 6146408 w 6146409"/>
                <a:gd name="connsiteY188" fmla="*/ 7698659 h 12200772"/>
                <a:gd name="connsiteX189" fmla="*/ 6142304 w 6146409"/>
                <a:gd name="connsiteY189" fmla="*/ 7700324 h 12200772"/>
                <a:gd name="connsiteX190" fmla="*/ 6146408 w 6146409"/>
                <a:gd name="connsiteY190" fmla="*/ 7701989 h 12200772"/>
                <a:gd name="connsiteX191" fmla="*/ 6138199 w 6146409"/>
                <a:gd name="connsiteY191" fmla="*/ 7701989 h 12200772"/>
                <a:gd name="connsiteX192" fmla="*/ 6114958 w 6146409"/>
                <a:gd name="connsiteY192" fmla="*/ 7711418 h 12200772"/>
                <a:gd name="connsiteX193" fmla="*/ 6065628 w 6146409"/>
                <a:gd name="connsiteY193" fmla="*/ 7860994 h 12200772"/>
                <a:gd name="connsiteX194" fmla="*/ 6114958 w 6146409"/>
                <a:gd name="connsiteY194" fmla="*/ 8010571 h 12200772"/>
                <a:gd name="connsiteX195" fmla="*/ 6138199 w 6146409"/>
                <a:gd name="connsiteY195" fmla="*/ 8020001 h 12200772"/>
                <a:gd name="connsiteX196" fmla="*/ 6146408 w 6146409"/>
                <a:gd name="connsiteY196" fmla="*/ 8020001 h 12200772"/>
                <a:gd name="connsiteX197" fmla="*/ 6142303 w 6146409"/>
                <a:gd name="connsiteY197" fmla="*/ 8021666 h 12200772"/>
                <a:gd name="connsiteX198" fmla="*/ 6146408 w 6146409"/>
                <a:gd name="connsiteY198" fmla="*/ 8023331 h 12200772"/>
                <a:gd name="connsiteX199" fmla="*/ 6138199 w 6146409"/>
                <a:gd name="connsiteY199" fmla="*/ 8023331 h 12200772"/>
                <a:gd name="connsiteX200" fmla="*/ 6114957 w 6146409"/>
                <a:gd name="connsiteY200" fmla="*/ 8032759 h 12200772"/>
                <a:gd name="connsiteX201" fmla="*/ 6065627 w 6146409"/>
                <a:gd name="connsiteY201" fmla="*/ 8182336 h 12200772"/>
                <a:gd name="connsiteX202" fmla="*/ 6114957 w 6146409"/>
                <a:gd name="connsiteY202" fmla="*/ 8331913 h 12200772"/>
                <a:gd name="connsiteX203" fmla="*/ 6138199 w 6146409"/>
                <a:gd name="connsiteY203" fmla="*/ 8341342 h 12200772"/>
                <a:gd name="connsiteX204" fmla="*/ 6146407 w 6146409"/>
                <a:gd name="connsiteY204" fmla="*/ 8341342 h 12200772"/>
                <a:gd name="connsiteX205" fmla="*/ 6142303 w 6146409"/>
                <a:gd name="connsiteY205" fmla="*/ 8343007 h 12200772"/>
                <a:gd name="connsiteX206" fmla="*/ 6146408 w 6146409"/>
                <a:gd name="connsiteY206" fmla="*/ 8344672 h 12200772"/>
                <a:gd name="connsiteX207" fmla="*/ 6138199 w 6146409"/>
                <a:gd name="connsiteY207" fmla="*/ 8344672 h 12200772"/>
                <a:gd name="connsiteX208" fmla="*/ 6114957 w 6146409"/>
                <a:gd name="connsiteY208" fmla="*/ 8354101 h 12200772"/>
                <a:gd name="connsiteX209" fmla="*/ 6065627 w 6146409"/>
                <a:gd name="connsiteY209" fmla="*/ 8503678 h 12200772"/>
                <a:gd name="connsiteX210" fmla="*/ 6114957 w 6146409"/>
                <a:gd name="connsiteY210" fmla="*/ 8653254 h 12200772"/>
                <a:gd name="connsiteX211" fmla="*/ 6138199 w 6146409"/>
                <a:gd name="connsiteY211" fmla="*/ 8662684 h 12200772"/>
                <a:gd name="connsiteX212" fmla="*/ 6146407 w 6146409"/>
                <a:gd name="connsiteY212" fmla="*/ 8662684 h 12200772"/>
                <a:gd name="connsiteX213" fmla="*/ 6142303 w 6146409"/>
                <a:gd name="connsiteY213" fmla="*/ 8664348 h 12200772"/>
                <a:gd name="connsiteX214" fmla="*/ 6146407 w 6146409"/>
                <a:gd name="connsiteY214" fmla="*/ 8666014 h 12200772"/>
                <a:gd name="connsiteX215" fmla="*/ 6138199 w 6146409"/>
                <a:gd name="connsiteY215" fmla="*/ 8666014 h 12200772"/>
                <a:gd name="connsiteX216" fmla="*/ 6114957 w 6146409"/>
                <a:gd name="connsiteY216" fmla="*/ 8675442 h 12200772"/>
                <a:gd name="connsiteX217" fmla="*/ 6065627 w 6146409"/>
                <a:gd name="connsiteY217" fmla="*/ 8825020 h 12200772"/>
                <a:gd name="connsiteX218" fmla="*/ 6114957 w 6146409"/>
                <a:gd name="connsiteY218" fmla="*/ 8974596 h 12200772"/>
                <a:gd name="connsiteX219" fmla="*/ 6138199 w 6146409"/>
                <a:gd name="connsiteY219" fmla="*/ 8984026 h 12200772"/>
                <a:gd name="connsiteX220" fmla="*/ 6146407 w 6146409"/>
                <a:gd name="connsiteY220" fmla="*/ 8984026 h 12200772"/>
                <a:gd name="connsiteX221" fmla="*/ 6142303 w 6146409"/>
                <a:gd name="connsiteY221" fmla="*/ 8985690 h 12200772"/>
                <a:gd name="connsiteX222" fmla="*/ 6146407 w 6146409"/>
                <a:gd name="connsiteY222" fmla="*/ 8987354 h 12200772"/>
                <a:gd name="connsiteX223" fmla="*/ 6138199 w 6146409"/>
                <a:gd name="connsiteY223" fmla="*/ 8987354 h 12200772"/>
                <a:gd name="connsiteX224" fmla="*/ 6114957 w 6146409"/>
                <a:gd name="connsiteY224" fmla="*/ 8996784 h 12200772"/>
                <a:gd name="connsiteX225" fmla="*/ 6065627 w 6146409"/>
                <a:gd name="connsiteY225" fmla="*/ 9146360 h 12200772"/>
                <a:gd name="connsiteX226" fmla="*/ 6114957 w 6146409"/>
                <a:gd name="connsiteY226" fmla="*/ 9295936 h 12200772"/>
                <a:gd name="connsiteX227" fmla="*/ 6138199 w 6146409"/>
                <a:gd name="connsiteY227" fmla="*/ 9305366 h 12200772"/>
                <a:gd name="connsiteX228" fmla="*/ 6146407 w 6146409"/>
                <a:gd name="connsiteY228" fmla="*/ 9305366 h 12200772"/>
                <a:gd name="connsiteX229" fmla="*/ 6142303 w 6146409"/>
                <a:gd name="connsiteY229" fmla="*/ 9307030 h 12200772"/>
                <a:gd name="connsiteX230" fmla="*/ 6146407 w 6146409"/>
                <a:gd name="connsiteY230" fmla="*/ 9308696 h 12200772"/>
                <a:gd name="connsiteX231" fmla="*/ 6138198 w 6146409"/>
                <a:gd name="connsiteY231" fmla="*/ 9308696 h 12200772"/>
                <a:gd name="connsiteX232" fmla="*/ 6114956 w 6146409"/>
                <a:gd name="connsiteY232" fmla="*/ 9318126 h 12200772"/>
                <a:gd name="connsiteX233" fmla="*/ 6065626 w 6146409"/>
                <a:gd name="connsiteY233" fmla="*/ 9467702 h 12200772"/>
                <a:gd name="connsiteX234" fmla="*/ 6114956 w 6146409"/>
                <a:gd name="connsiteY234" fmla="*/ 9617278 h 12200772"/>
                <a:gd name="connsiteX235" fmla="*/ 6138198 w 6146409"/>
                <a:gd name="connsiteY235" fmla="*/ 9626708 h 12200772"/>
                <a:gd name="connsiteX236" fmla="*/ 6146407 w 6146409"/>
                <a:gd name="connsiteY236" fmla="*/ 9626708 h 12200772"/>
                <a:gd name="connsiteX237" fmla="*/ 6142303 w 6146409"/>
                <a:gd name="connsiteY237" fmla="*/ 9628372 h 12200772"/>
                <a:gd name="connsiteX238" fmla="*/ 6146407 w 6146409"/>
                <a:gd name="connsiteY238" fmla="*/ 9630038 h 12200772"/>
                <a:gd name="connsiteX239" fmla="*/ 6138198 w 6146409"/>
                <a:gd name="connsiteY239" fmla="*/ 9630038 h 12200772"/>
                <a:gd name="connsiteX240" fmla="*/ 6114956 w 6146409"/>
                <a:gd name="connsiteY240" fmla="*/ 9639466 h 12200772"/>
                <a:gd name="connsiteX241" fmla="*/ 6065626 w 6146409"/>
                <a:gd name="connsiteY241" fmla="*/ 9789044 h 12200772"/>
                <a:gd name="connsiteX242" fmla="*/ 6114956 w 6146409"/>
                <a:gd name="connsiteY242" fmla="*/ 9938620 h 12200772"/>
                <a:gd name="connsiteX243" fmla="*/ 6138198 w 6146409"/>
                <a:gd name="connsiteY243" fmla="*/ 9948050 h 12200772"/>
                <a:gd name="connsiteX244" fmla="*/ 6146406 w 6146409"/>
                <a:gd name="connsiteY244" fmla="*/ 9948050 h 12200772"/>
                <a:gd name="connsiteX245" fmla="*/ 6142302 w 6146409"/>
                <a:gd name="connsiteY245" fmla="*/ 9949714 h 12200772"/>
                <a:gd name="connsiteX246" fmla="*/ 6146407 w 6146409"/>
                <a:gd name="connsiteY246" fmla="*/ 9951380 h 12200772"/>
                <a:gd name="connsiteX247" fmla="*/ 6138198 w 6146409"/>
                <a:gd name="connsiteY247" fmla="*/ 9951380 h 12200772"/>
                <a:gd name="connsiteX248" fmla="*/ 6114956 w 6146409"/>
                <a:gd name="connsiteY248" fmla="*/ 9960808 h 12200772"/>
                <a:gd name="connsiteX249" fmla="*/ 6065626 w 6146409"/>
                <a:gd name="connsiteY249" fmla="*/ 10110386 h 12200772"/>
                <a:gd name="connsiteX250" fmla="*/ 6114956 w 6146409"/>
                <a:gd name="connsiteY250" fmla="*/ 10259962 h 12200772"/>
                <a:gd name="connsiteX251" fmla="*/ 6138198 w 6146409"/>
                <a:gd name="connsiteY251" fmla="*/ 10269392 h 12200772"/>
                <a:gd name="connsiteX252" fmla="*/ 6146406 w 6146409"/>
                <a:gd name="connsiteY252" fmla="*/ 10269392 h 12200772"/>
                <a:gd name="connsiteX253" fmla="*/ 6142302 w 6146409"/>
                <a:gd name="connsiteY253" fmla="*/ 10271056 h 12200772"/>
                <a:gd name="connsiteX254" fmla="*/ 6146406 w 6146409"/>
                <a:gd name="connsiteY254" fmla="*/ 10272722 h 12200772"/>
                <a:gd name="connsiteX255" fmla="*/ 6138198 w 6146409"/>
                <a:gd name="connsiteY255" fmla="*/ 10272722 h 12200772"/>
                <a:gd name="connsiteX256" fmla="*/ 6114956 w 6146409"/>
                <a:gd name="connsiteY256" fmla="*/ 10282150 h 12200772"/>
                <a:gd name="connsiteX257" fmla="*/ 6065626 w 6146409"/>
                <a:gd name="connsiteY257" fmla="*/ 10431728 h 12200772"/>
                <a:gd name="connsiteX258" fmla="*/ 6114956 w 6146409"/>
                <a:gd name="connsiteY258" fmla="*/ 10581304 h 12200772"/>
                <a:gd name="connsiteX259" fmla="*/ 6138198 w 6146409"/>
                <a:gd name="connsiteY259" fmla="*/ 10590734 h 12200772"/>
                <a:gd name="connsiteX260" fmla="*/ 6146406 w 6146409"/>
                <a:gd name="connsiteY260" fmla="*/ 10590734 h 12200772"/>
                <a:gd name="connsiteX261" fmla="*/ 6142302 w 6146409"/>
                <a:gd name="connsiteY261" fmla="*/ 10592398 h 12200772"/>
                <a:gd name="connsiteX262" fmla="*/ 6146406 w 6146409"/>
                <a:gd name="connsiteY262" fmla="*/ 10594062 h 12200772"/>
                <a:gd name="connsiteX263" fmla="*/ 6138198 w 6146409"/>
                <a:gd name="connsiteY263" fmla="*/ 10594062 h 12200772"/>
                <a:gd name="connsiteX264" fmla="*/ 6114956 w 6146409"/>
                <a:gd name="connsiteY264" fmla="*/ 10603492 h 12200772"/>
                <a:gd name="connsiteX265" fmla="*/ 6065626 w 6146409"/>
                <a:gd name="connsiteY265" fmla="*/ 10753070 h 12200772"/>
                <a:gd name="connsiteX266" fmla="*/ 6114956 w 6146409"/>
                <a:gd name="connsiteY266" fmla="*/ 10902646 h 12200772"/>
                <a:gd name="connsiteX267" fmla="*/ 6138197 w 6146409"/>
                <a:gd name="connsiteY267" fmla="*/ 10912076 h 12200772"/>
                <a:gd name="connsiteX268" fmla="*/ 6146406 w 6146409"/>
                <a:gd name="connsiteY268" fmla="*/ 10912076 h 12200772"/>
                <a:gd name="connsiteX269" fmla="*/ 6142302 w 6146409"/>
                <a:gd name="connsiteY269" fmla="*/ 10913740 h 12200772"/>
                <a:gd name="connsiteX270" fmla="*/ 6146406 w 6146409"/>
                <a:gd name="connsiteY270" fmla="*/ 10915404 h 12200772"/>
                <a:gd name="connsiteX271" fmla="*/ 6138197 w 6146409"/>
                <a:gd name="connsiteY271" fmla="*/ 10915404 h 12200772"/>
                <a:gd name="connsiteX272" fmla="*/ 6114955 w 6146409"/>
                <a:gd name="connsiteY272" fmla="*/ 10924834 h 12200772"/>
                <a:gd name="connsiteX273" fmla="*/ 6065625 w 6146409"/>
                <a:gd name="connsiteY273" fmla="*/ 11074412 h 12200772"/>
                <a:gd name="connsiteX274" fmla="*/ 6114955 w 6146409"/>
                <a:gd name="connsiteY274" fmla="*/ 11223988 h 12200772"/>
                <a:gd name="connsiteX275" fmla="*/ 6138197 w 6146409"/>
                <a:gd name="connsiteY275" fmla="*/ 11233416 h 12200772"/>
                <a:gd name="connsiteX276" fmla="*/ 6146405 w 6146409"/>
                <a:gd name="connsiteY276" fmla="*/ 11233416 h 12200772"/>
                <a:gd name="connsiteX277" fmla="*/ 6142301 w 6146409"/>
                <a:gd name="connsiteY277" fmla="*/ 11235082 h 12200772"/>
                <a:gd name="connsiteX278" fmla="*/ 6146406 w 6146409"/>
                <a:gd name="connsiteY278" fmla="*/ 11236746 h 12200772"/>
                <a:gd name="connsiteX279" fmla="*/ 6138197 w 6146409"/>
                <a:gd name="connsiteY279" fmla="*/ 11236746 h 12200772"/>
                <a:gd name="connsiteX280" fmla="*/ 6114955 w 6146409"/>
                <a:gd name="connsiteY280" fmla="*/ 11246176 h 12200772"/>
                <a:gd name="connsiteX281" fmla="*/ 6065625 w 6146409"/>
                <a:gd name="connsiteY281" fmla="*/ 11395752 h 12200772"/>
                <a:gd name="connsiteX282" fmla="*/ 6114955 w 6146409"/>
                <a:gd name="connsiteY282" fmla="*/ 11545330 h 12200772"/>
                <a:gd name="connsiteX283" fmla="*/ 6138197 w 6146409"/>
                <a:gd name="connsiteY283" fmla="*/ 11554758 h 12200772"/>
                <a:gd name="connsiteX284" fmla="*/ 6146405 w 6146409"/>
                <a:gd name="connsiteY284" fmla="*/ 11554758 h 12200772"/>
                <a:gd name="connsiteX285" fmla="*/ 6142301 w 6146409"/>
                <a:gd name="connsiteY285" fmla="*/ 11556424 h 12200772"/>
                <a:gd name="connsiteX286" fmla="*/ 6146405 w 6146409"/>
                <a:gd name="connsiteY286" fmla="*/ 11558088 h 12200772"/>
                <a:gd name="connsiteX287" fmla="*/ 6138197 w 6146409"/>
                <a:gd name="connsiteY287" fmla="*/ 11558088 h 12200772"/>
                <a:gd name="connsiteX288" fmla="*/ 6114955 w 6146409"/>
                <a:gd name="connsiteY288" fmla="*/ 11567518 h 12200772"/>
                <a:gd name="connsiteX289" fmla="*/ 6065625 w 6146409"/>
                <a:gd name="connsiteY289" fmla="*/ 11717094 h 12200772"/>
                <a:gd name="connsiteX290" fmla="*/ 6114955 w 6146409"/>
                <a:gd name="connsiteY290" fmla="*/ 11866672 h 12200772"/>
                <a:gd name="connsiteX291" fmla="*/ 6138197 w 6146409"/>
                <a:gd name="connsiteY291" fmla="*/ 11876100 h 12200772"/>
                <a:gd name="connsiteX292" fmla="*/ 6146405 w 6146409"/>
                <a:gd name="connsiteY292" fmla="*/ 11876100 h 12200772"/>
                <a:gd name="connsiteX293" fmla="*/ 6142301 w 6146409"/>
                <a:gd name="connsiteY293" fmla="*/ 11877766 h 12200772"/>
                <a:gd name="connsiteX294" fmla="*/ 6146405 w 6146409"/>
                <a:gd name="connsiteY294" fmla="*/ 11879430 h 12200772"/>
                <a:gd name="connsiteX295" fmla="*/ 6138197 w 6146409"/>
                <a:gd name="connsiteY295" fmla="*/ 11879430 h 12200772"/>
                <a:gd name="connsiteX296" fmla="*/ 6114955 w 6146409"/>
                <a:gd name="connsiteY296" fmla="*/ 11888860 h 12200772"/>
                <a:gd name="connsiteX297" fmla="*/ 6065625 w 6146409"/>
                <a:gd name="connsiteY297" fmla="*/ 12038436 h 12200772"/>
                <a:gd name="connsiteX298" fmla="*/ 6146405 w 6146409"/>
                <a:gd name="connsiteY298" fmla="*/ 12200772 h 12200772"/>
                <a:gd name="connsiteX299" fmla="*/ 5742600 w 6146409"/>
                <a:gd name="connsiteY299" fmla="*/ 12200772 h 12200772"/>
                <a:gd name="connsiteX300" fmla="*/ 5720978 w 6146409"/>
                <a:gd name="connsiteY300" fmla="*/ 12192000 h 12200772"/>
                <a:gd name="connsiteX301" fmla="*/ 0 w 6146409"/>
                <a:gd name="connsiteY301" fmla="*/ 12191999 h 12200772"/>
                <a:gd name="connsiteX302" fmla="*/ 0 w 6146409"/>
                <a:gd name="connsiteY302" fmla="*/ 0 h 12200772"/>
                <a:gd name="connsiteX303" fmla="*/ 6001104 w 6146409"/>
                <a:gd name="connsiteY303" fmla="*/ 0 h 12200772"/>
                <a:gd name="connsiteX304" fmla="*/ 6001104 w 6146409"/>
                <a:gd name="connsiteY304" fmla="*/ 2222 h 12200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</a:cxnLst>
              <a:rect l="l" t="t" r="r" b="b"/>
              <a:pathLst>
                <a:path w="6146409" h="12200772">
                  <a:moveTo>
                    <a:pt x="6146409" y="2222"/>
                  </a:moveTo>
                  <a:cubicBezTo>
                    <a:pt x="6101779" y="2222"/>
                    <a:pt x="6065629" y="74917"/>
                    <a:pt x="6065629" y="164558"/>
                  </a:cubicBezTo>
                  <a:cubicBezTo>
                    <a:pt x="6065629" y="231790"/>
                    <a:pt x="6085963" y="289488"/>
                    <a:pt x="6114959" y="314135"/>
                  </a:cubicBezTo>
                  <a:lnTo>
                    <a:pt x="6138200" y="323564"/>
                  </a:lnTo>
                  <a:lnTo>
                    <a:pt x="6146409" y="323564"/>
                  </a:lnTo>
                  <a:lnTo>
                    <a:pt x="6142304" y="325229"/>
                  </a:lnTo>
                  <a:lnTo>
                    <a:pt x="6146409" y="326894"/>
                  </a:lnTo>
                  <a:lnTo>
                    <a:pt x="6138200" y="326894"/>
                  </a:lnTo>
                  <a:lnTo>
                    <a:pt x="6114958" y="336323"/>
                  </a:lnTo>
                  <a:cubicBezTo>
                    <a:pt x="6085963" y="360970"/>
                    <a:pt x="6065628" y="418668"/>
                    <a:pt x="6065628" y="485900"/>
                  </a:cubicBezTo>
                  <a:cubicBezTo>
                    <a:pt x="6065628" y="553131"/>
                    <a:pt x="6085963" y="610829"/>
                    <a:pt x="6114958" y="635477"/>
                  </a:cubicBezTo>
                  <a:lnTo>
                    <a:pt x="6138200" y="644906"/>
                  </a:lnTo>
                  <a:lnTo>
                    <a:pt x="6146408" y="644906"/>
                  </a:lnTo>
                  <a:lnTo>
                    <a:pt x="6142304" y="646571"/>
                  </a:lnTo>
                  <a:lnTo>
                    <a:pt x="6146409" y="648235"/>
                  </a:lnTo>
                  <a:lnTo>
                    <a:pt x="6138200" y="648235"/>
                  </a:lnTo>
                  <a:lnTo>
                    <a:pt x="6114958" y="657664"/>
                  </a:lnTo>
                  <a:cubicBezTo>
                    <a:pt x="6085963" y="682312"/>
                    <a:pt x="6065628" y="740010"/>
                    <a:pt x="6065628" y="807242"/>
                  </a:cubicBezTo>
                  <a:cubicBezTo>
                    <a:pt x="6065628" y="874473"/>
                    <a:pt x="6085963" y="932171"/>
                    <a:pt x="6114958" y="956818"/>
                  </a:cubicBezTo>
                  <a:lnTo>
                    <a:pt x="6138200" y="966247"/>
                  </a:lnTo>
                  <a:lnTo>
                    <a:pt x="6146408" y="966247"/>
                  </a:lnTo>
                  <a:lnTo>
                    <a:pt x="6142304" y="967912"/>
                  </a:lnTo>
                  <a:lnTo>
                    <a:pt x="6146408" y="969577"/>
                  </a:lnTo>
                  <a:lnTo>
                    <a:pt x="6138200" y="969577"/>
                  </a:lnTo>
                  <a:lnTo>
                    <a:pt x="6114958" y="979006"/>
                  </a:lnTo>
                  <a:cubicBezTo>
                    <a:pt x="6085962" y="1003653"/>
                    <a:pt x="6065628" y="1061352"/>
                    <a:pt x="6065628" y="1128583"/>
                  </a:cubicBezTo>
                  <a:cubicBezTo>
                    <a:pt x="6065628" y="1195815"/>
                    <a:pt x="6085962" y="1253513"/>
                    <a:pt x="6114958" y="1278160"/>
                  </a:cubicBezTo>
                  <a:lnTo>
                    <a:pt x="6138200" y="1287589"/>
                  </a:lnTo>
                  <a:lnTo>
                    <a:pt x="6146408" y="1287589"/>
                  </a:lnTo>
                  <a:lnTo>
                    <a:pt x="6142304" y="1289254"/>
                  </a:lnTo>
                  <a:lnTo>
                    <a:pt x="6146408" y="1290919"/>
                  </a:lnTo>
                  <a:lnTo>
                    <a:pt x="6138199" y="1290919"/>
                  </a:lnTo>
                  <a:lnTo>
                    <a:pt x="6114958" y="1300348"/>
                  </a:lnTo>
                  <a:cubicBezTo>
                    <a:pt x="6085962" y="1324995"/>
                    <a:pt x="6065628" y="1382693"/>
                    <a:pt x="6065628" y="1449925"/>
                  </a:cubicBezTo>
                  <a:cubicBezTo>
                    <a:pt x="6065628" y="1517157"/>
                    <a:pt x="6085962" y="1574854"/>
                    <a:pt x="6114958" y="1599502"/>
                  </a:cubicBezTo>
                  <a:lnTo>
                    <a:pt x="6138199" y="1608931"/>
                  </a:lnTo>
                  <a:lnTo>
                    <a:pt x="6146408" y="1608931"/>
                  </a:lnTo>
                  <a:lnTo>
                    <a:pt x="6142304" y="1610596"/>
                  </a:lnTo>
                  <a:lnTo>
                    <a:pt x="6146408" y="1612261"/>
                  </a:lnTo>
                  <a:lnTo>
                    <a:pt x="6138199" y="1612261"/>
                  </a:lnTo>
                  <a:lnTo>
                    <a:pt x="6114958" y="1621690"/>
                  </a:lnTo>
                  <a:cubicBezTo>
                    <a:pt x="6085962" y="1646337"/>
                    <a:pt x="6065628" y="1704036"/>
                    <a:pt x="6065628" y="1771267"/>
                  </a:cubicBezTo>
                  <a:cubicBezTo>
                    <a:pt x="6065628" y="1838498"/>
                    <a:pt x="6085962" y="1896196"/>
                    <a:pt x="6114958" y="1920843"/>
                  </a:cubicBezTo>
                  <a:lnTo>
                    <a:pt x="6138199" y="1930273"/>
                  </a:lnTo>
                  <a:lnTo>
                    <a:pt x="6146408" y="1930273"/>
                  </a:lnTo>
                  <a:lnTo>
                    <a:pt x="6142303" y="1931938"/>
                  </a:lnTo>
                  <a:lnTo>
                    <a:pt x="6146408" y="1933603"/>
                  </a:lnTo>
                  <a:lnTo>
                    <a:pt x="6138199" y="1933603"/>
                  </a:lnTo>
                  <a:lnTo>
                    <a:pt x="6114957" y="1943032"/>
                  </a:lnTo>
                  <a:cubicBezTo>
                    <a:pt x="6085962" y="1967679"/>
                    <a:pt x="6065627" y="2025377"/>
                    <a:pt x="6065627" y="2092608"/>
                  </a:cubicBezTo>
                  <a:cubicBezTo>
                    <a:pt x="6065627" y="2159840"/>
                    <a:pt x="6085962" y="2217538"/>
                    <a:pt x="6114957" y="2242185"/>
                  </a:cubicBezTo>
                  <a:lnTo>
                    <a:pt x="6138199" y="2251614"/>
                  </a:lnTo>
                  <a:lnTo>
                    <a:pt x="6146407" y="2251614"/>
                  </a:lnTo>
                  <a:lnTo>
                    <a:pt x="6142303" y="2253279"/>
                  </a:lnTo>
                  <a:lnTo>
                    <a:pt x="6146408" y="2254944"/>
                  </a:lnTo>
                  <a:lnTo>
                    <a:pt x="6138199" y="2254944"/>
                  </a:lnTo>
                  <a:lnTo>
                    <a:pt x="6114957" y="2264374"/>
                  </a:lnTo>
                  <a:cubicBezTo>
                    <a:pt x="6085962" y="2289020"/>
                    <a:pt x="6065627" y="2346718"/>
                    <a:pt x="6065627" y="2413950"/>
                  </a:cubicBezTo>
                  <a:cubicBezTo>
                    <a:pt x="6065627" y="2481182"/>
                    <a:pt x="6085962" y="2538879"/>
                    <a:pt x="6114957" y="2563526"/>
                  </a:cubicBezTo>
                  <a:lnTo>
                    <a:pt x="6138199" y="2572956"/>
                  </a:lnTo>
                  <a:lnTo>
                    <a:pt x="6146407" y="2572956"/>
                  </a:lnTo>
                  <a:lnTo>
                    <a:pt x="6142303" y="2574620"/>
                  </a:lnTo>
                  <a:lnTo>
                    <a:pt x="6146407" y="2576286"/>
                  </a:lnTo>
                  <a:lnTo>
                    <a:pt x="6138199" y="2576286"/>
                  </a:lnTo>
                  <a:lnTo>
                    <a:pt x="6114957" y="2585714"/>
                  </a:lnTo>
                  <a:cubicBezTo>
                    <a:pt x="6085961" y="2610362"/>
                    <a:pt x="6065627" y="2668060"/>
                    <a:pt x="6065627" y="2735292"/>
                  </a:cubicBezTo>
                  <a:cubicBezTo>
                    <a:pt x="6065627" y="2802523"/>
                    <a:pt x="6085961" y="2860222"/>
                    <a:pt x="6114957" y="2884868"/>
                  </a:cubicBezTo>
                  <a:lnTo>
                    <a:pt x="6138199" y="2894298"/>
                  </a:lnTo>
                  <a:lnTo>
                    <a:pt x="6146407" y="2894298"/>
                  </a:lnTo>
                  <a:lnTo>
                    <a:pt x="6142303" y="2895963"/>
                  </a:lnTo>
                  <a:lnTo>
                    <a:pt x="6146407" y="2897627"/>
                  </a:lnTo>
                  <a:lnTo>
                    <a:pt x="6138199" y="2897627"/>
                  </a:lnTo>
                  <a:lnTo>
                    <a:pt x="6114957" y="2907056"/>
                  </a:lnTo>
                  <a:cubicBezTo>
                    <a:pt x="6085961" y="2931704"/>
                    <a:pt x="6065627" y="2989402"/>
                    <a:pt x="6065627" y="3056633"/>
                  </a:cubicBezTo>
                  <a:cubicBezTo>
                    <a:pt x="6065627" y="3123864"/>
                    <a:pt x="6085961" y="3181562"/>
                    <a:pt x="6114957" y="3206209"/>
                  </a:cubicBezTo>
                  <a:lnTo>
                    <a:pt x="6138199" y="3215638"/>
                  </a:lnTo>
                  <a:lnTo>
                    <a:pt x="6146407" y="3215638"/>
                  </a:lnTo>
                  <a:lnTo>
                    <a:pt x="6142303" y="3217303"/>
                  </a:lnTo>
                  <a:lnTo>
                    <a:pt x="6146407" y="3218969"/>
                  </a:lnTo>
                  <a:lnTo>
                    <a:pt x="6138198" y="3218969"/>
                  </a:lnTo>
                  <a:lnTo>
                    <a:pt x="6114956" y="3228397"/>
                  </a:lnTo>
                  <a:cubicBezTo>
                    <a:pt x="6085961" y="3253044"/>
                    <a:pt x="6065626" y="3310743"/>
                    <a:pt x="6065626" y="3377975"/>
                  </a:cubicBezTo>
                  <a:cubicBezTo>
                    <a:pt x="6065626" y="3445206"/>
                    <a:pt x="6085961" y="3502904"/>
                    <a:pt x="6114956" y="3527551"/>
                  </a:cubicBezTo>
                  <a:lnTo>
                    <a:pt x="6138198" y="3536980"/>
                  </a:lnTo>
                  <a:lnTo>
                    <a:pt x="6146407" y="3536980"/>
                  </a:lnTo>
                  <a:lnTo>
                    <a:pt x="6142303" y="3538645"/>
                  </a:lnTo>
                  <a:lnTo>
                    <a:pt x="6146407" y="3540310"/>
                  </a:lnTo>
                  <a:lnTo>
                    <a:pt x="6138198" y="3540310"/>
                  </a:lnTo>
                  <a:lnTo>
                    <a:pt x="6114956" y="3549739"/>
                  </a:lnTo>
                  <a:cubicBezTo>
                    <a:pt x="6085961" y="3574386"/>
                    <a:pt x="6065626" y="3632084"/>
                    <a:pt x="6065626" y="3699316"/>
                  </a:cubicBezTo>
                  <a:cubicBezTo>
                    <a:pt x="6065626" y="3766548"/>
                    <a:pt x="6085961" y="3824246"/>
                    <a:pt x="6114956" y="3848893"/>
                  </a:cubicBezTo>
                  <a:lnTo>
                    <a:pt x="6138198" y="3858322"/>
                  </a:lnTo>
                  <a:lnTo>
                    <a:pt x="6146406" y="3858322"/>
                  </a:lnTo>
                  <a:lnTo>
                    <a:pt x="6142302" y="3859987"/>
                  </a:lnTo>
                  <a:lnTo>
                    <a:pt x="6146407" y="3861652"/>
                  </a:lnTo>
                  <a:lnTo>
                    <a:pt x="6138198" y="3861652"/>
                  </a:lnTo>
                  <a:lnTo>
                    <a:pt x="6114956" y="3871081"/>
                  </a:lnTo>
                  <a:cubicBezTo>
                    <a:pt x="6085961" y="3895728"/>
                    <a:pt x="6065626" y="3953426"/>
                    <a:pt x="6065626" y="4020658"/>
                  </a:cubicBezTo>
                  <a:cubicBezTo>
                    <a:pt x="6065626" y="4087889"/>
                    <a:pt x="6085961" y="4145588"/>
                    <a:pt x="6114956" y="4170234"/>
                  </a:cubicBezTo>
                  <a:lnTo>
                    <a:pt x="6138198" y="4179664"/>
                  </a:lnTo>
                  <a:lnTo>
                    <a:pt x="6146406" y="4179664"/>
                  </a:lnTo>
                  <a:lnTo>
                    <a:pt x="6142302" y="4181329"/>
                  </a:lnTo>
                  <a:lnTo>
                    <a:pt x="6146406" y="4182993"/>
                  </a:lnTo>
                  <a:lnTo>
                    <a:pt x="6138198" y="4182993"/>
                  </a:lnTo>
                  <a:lnTo>
                    <a:pt x="6114956" y="4192423"/>
                  </a:lnTo>
                  <a:cubicBezTo>
                    <a:pt x="6085960" y="4217070"/>
                    <a:pt x="6065626" y="4274768"/>
                    <a:pt x="6065626" y="4342000"/>
                  </a:cubicBezTo>
                  <a:cubicBezTo>
                    <a:pt x="6065626" y="4409231"/>
                    <a:pt x="6085960" y="4466929"/>
                    <a:pt x="6114956" y="4491576"/>
                  </a:cubicBezTo>
                  <a:lnTo>
                    <a:pt x="6138198" y="4501005"/>
                  </a:lnTo>
                  <a:lnTo>
                    <a:pt x="6146406" y="4501005"/>
                  </a:lnTo>
                  <a:lnTo>
                    <a:pt x="6142302" y="4502670"/>
                  </a:lnTo>
                  <a:lnTo>
                    <a:pt x="6146406" y="4504335"/>
                  </a:lnTo>
                  <a:lnTo>
                    <a:pt x="6138198" y="4504335"/>
                  </a:lnTo>
                  <a:lnTo>
                    <a:pt x="6114956" y="4513765"/>
                  </a:lnTo>
                  <a:cubicBezTo>
                    <a:pt x="6085960" y="4538412"/>
                    <a:pt x="6065626" y="4596110"/>
                    <a:pt x="6065626" y="4663342"/>
                  </a:cubicBezTo>
                  <a:cubicBezTo>
                    <a:pt x="6065626" y="4730572"/>
                    <a:pt x="6085960" y="4788272"/>
                    <a:pt x="6114956" y="4812918"/>
                  </a:cubicBezTo>
                  <a:lnTo>
                    <a:pt x="6138197" y="4822348"/>
                  </a:lnTo>
                  <a:lnTo>
                    <a:pt x="6146406" y="4822348"/>
                  </a:lnTo>
                  <a:lnTo>
                    <a:pt x="6142302" y="4824012"/>
                  </a:lnTo>
                  <a:lnTo>
                    <a:pt x="6146406" y="4825677"/>
                  </a:lnTo>
                  <a:lnTo>
                    <a:pt x="6138197" y="4825677"/>
                  </a:lnTo>
                  <a:lnTo>
                    <a:pt x="6114955" y="4835106"/>
                  </a:lnTo>
                  <a:cubicBezTo>
                    <a:pt x="6085960" y="4859754"/>
                    <a:pt x="6065625" y="4917452"/>
                    <a:pt x="6065625" y="4984683"/>
                  </a:cubicBezTo>
                  <a:cubicBezTo>
                    <a:pt x="6065625" y="5051915"/>
                    <a:pt x="6085960" y="5109613"/>
                    <a:pt x="6114955" y="5134260"/>
                  </a:cubicBezTo>
                  <a:lnTo>
                    <a:pt x="6138197" y="5143689"/>
                  </a:lnTo>
                  <a:lnTo>
                    <a:pt x="6146405" y="5143689"/>
                  </a:lnTo>
                  <a:lnTo>
                    <a:pt x="6142301" y="5145354"/>
                  </a:lnTo>
                  <a:lnTo>
                    <a:pt x="6146406" y="5147018"/>
                  </a:lnTo>
                  <a:lnTo>
                    <a:pt x="6138197" y="5147018"/>
                  </a:lnTo>
                  <a:lnTo>
                    <a:pt x="6114955" y="5156448"/>
                  </a:lnTo>
                  <a:cubicBezTo>
                    <a:pt x="6085960" y="5181095"/>
                    <a:pt x="6065625" y="5238793"/>
                    <a:pt x="6065625" y="5306025"/>
                  </a:cubicBezTo>
                  <a:cubicBezTo>
                    <a:pt x="6065625" y="5373257"/>
                    <a:pt x="6085960" y="5430955"/>
                    <a:pt x="6114955" y="5455601"/>
                  </a:cubicBezTo>
                  <a:lnTo>
                    <a:pt x="6138197" y="5465031"/>
                  </a:lnTo>
                  <a:lnTo>
                    <a:pt x="6146405" y="5465031"/>
                  </a:lnTo>
                  <a:lnTo>
                    <a:pt x="6142301" y="5466695"/>
                  </a:lnTo>
                  <a:lnTo>
                    <a:pt x="6146405" y="5468361"/>
                  </a:lnTo>
                  <a:lnTo>
                    <a:pt x="6138197" y="5468361"/>
                  </a:lnTo>
                  <a:lnTo>
                    <a:pt x="6114955" y="5477790"/>
                  </a:lnTo>
                  <a:cubicBezTo>
                    <a:pt x="6085959" y="5502437"/>
                    <a:pt x="6065625" y="5560135"/>
                    <a:pt x="6065625" y="5627367"/>
                  </a:cubicBezTo>
                  <a:cubicBezTo>
                    <a:pt x="6065625" y="5694598"/>
                    <a:pt x="6085959" y="5752297"/>
                    <a:pt x="6114955" y="5776943"/>
                  </a:cubicBezTo>
                  <a:lnTo>
                    <a:pt x="6138197" y="5786373"/>
                  </a:lnTo>
                  <a:lnTo>
                    <a:pt x="6146405" y="5786373"/>
                  </a:lnTo>
                  <a:lnTo>
                    <a:pt x="6142301" y="5788037"/>
                  </a:lnTo>
                  <a:lnTo>
                    <a:pt x="6146405" y="5789702"/>
                  </a:lnTo>
                  <a:lnTo>
                    <a:pt x="6138197" y="5789702"/>
                  </a:lnTo>
                  <a:lnTo>
                    <a:pt x="6114955" y="5799131"/>
                  </a:lnTo>
                  <a:cubicBezTo>
                    <a:pt x="6085959" y="5823779"/>
                    <a:pt x="6065625" y="5881477"/>
                    <a:pt x="6065625" y="5948709"/>
                  </a:cubicBezTo>
                  <a:cubicBezTo>
                    <a:pt x="6065625" y="5993530"/>
                    <a:pt x="6074662" y="6034114"/>
                    <a:pt x="6089279" y="6063492"/>
                  </a:cubicBezTo>
                  <a:lnTo>
                    <a:pt x="6110280" y="6091951"/>
                  </a:lnTo>
                  <a:lnTo>
                    <a:pt x="6146409" y="6091951"/>
                  </a:lnTo>
                  <a:lnTo>
                    <a:pt x="6122875" y="6101498"/>
                  </a:lnTo>
                  <a:lnTo>
                    <a:pt x="6146405" y="6111044"/>
                  </a:lnTo>
                  <a:lnTo>
                    <a:pt x="6110284" y="6111044"/>
                  </a:lnTo>
                  <a:lnTo>
                    <a:pt x="6089282" y="6139503"/>
                  </a:lnTo>
                  <a:cubicBezTo>
                    <a:pt x="6074666" y="6168881"/>
                    <a:pt x="6065629" y="6209465"/>
                    <a:pt x="6065629" y="6254286"/>
                  </a:cubicBezTo>
                  <a:cubicBezTo>
                    <a:pt x="6065629" y="6321517"/>
                    <a:pt x="6085963" y="6379216"/>
                    <a:pt x="6114959" y="6403863"/>
                  </a:cubicBezTo>
                  <a:lnTo>
                    <a:pt x="6138200" y="6413292"/>
                  </a:lnTo>
                  <a:lnTo>
                    <a:pt x="6146409" y="6413292"/>
                  </a:lnTo>
                  <a:lnTo>
                    <a:pt x="6142304" y="6414957"/>
                  </a:lnTo>
                  <a:lnTo>
                    <a:pt x="6146409" y="6416622"/>
                  </a:lnTo>
                  <a:lnTo>
                    <a:pt x="6138200" y="6416622"/>
                  </a:lnTo>
                  <a:lnTo>
                    <a:pt x="6114958" y="6426051"/>
                  </a:lnTo>
                  <a:cubicBezTo>
                    <a:pt x="6085963" y="6450698"/>
                    <a:pt x="6065628" y="6508396"/>
                    <a:pt x="6065628" y="6575628"/>
                  </a:cubicBezTo>
                  <a:cubicBezTo>
                    <a:pt x="6065628" y="6642859"/>
                    <a:pt x="6085963" y="6700557"/>
                    <a:pt x="6114958" y="6725204"/>
                  </a:cubicBezTo>
                  <a:lnTo>
                    <a:pt x="6138200" y="6734633"/>
                  </a:lnTo>
                  <a:lnTo>
                    <a:pt x="6146408" y="6734633"/>
                  </a:lnTo>
                  <a:lnTo>
                    <a:pt x="6142304" y="6736299"/>
                  </a:lnTo>
                  <a:lnTo>
                    <a:pt x="6146409" y="6737963"/>
                  </a:lnTo>
                  <a:lnTo>
                    <a:pt x="6138200" y="6737963"/>
                  </a:lnTo>
                  <a:lnTo>
                    <a:pt x="6114958" y="6747392"/>
                  </a:lnTo>
                  <a:cubicBezTo>
                    <a:pt x="6085963" y="6772040"/>
                    <a:pt x="6065628" y="6829738"/>
                    <a:pt x="6065628" y="6896970"/>
                  </a:cubicBezTo>
                  <a:cubicBezTo>
                    <a:pt x="6065628" y="6964201"/>
                    <a:pt x="6085963" y="7021899"/>
                    <a:pt x="6114958" y="7046546"/>
                  </a:cubicBezTo>
                  <a:lnTo>
                    <a:pt x="6138200" y="7055975"/>
                  </a:lnTo>
                  <a:lnTo>
                    <a:pt x="6146408" y="7055975"/>
                  </a:lnTo>
                  <a:lnTo>
                    <a:pt x="6142304" y="7057640"/>
                  </a:lnTo>
                  <a:lnTo>
                    <a:pt x="6146408" y="7059305"/>
                  </a:lnTo>
                  <a:lnTo>
                    <a:pt x="6138200" y="7059305"/>
                  </a:lnTo>
                  <a:lnTo>
                    <a:pt x="6114958" y="7068734"/>
                  </a:lnTo>
                  <a:cubicBezTo>
                    <a:pt x="6085962" y="7093381"/>
                    <a:pt x="6065628" y="7151080"/>
                    <a:pt x="6065628" y="7218311"/>
                  </a:cubicBezTo>
                  <a:cubicBezTo>
                    <a:pt x="6065628" y="7285542"/>
                    <a:pt x="6085962" y="7343241"/>
                    <a:pt x="6114958" y="7367888"/>
                  </a:cubicBezTo>
                  <a:lnTo>
                    <a:pt x="6138200" y="7377317"/>
                  </a:lnTo>
                  <a:lnTo>
                    <a:pt x="6146408" y="7377317"/>
                  </a:lnTo>
                  <a:lnTo>
                    <a:pt x="6142304" y="7378982"/>
                  </a:lnTo>
                  <a:lnTo>
                    <a:pt x="6146408" y="7380647"/>
                  </a:lnTo>
                  <a:lnTo>
                    <a:pt x="6138199" y="7380647"/>
                  </a:lnTo>
                  <a:lnTo>
                    <a:pt x="6114958" y="7390076"/>
                  </a:lnTo>
                  <a:cubicBezTo>
                    <a:pt x="6085962" y="7414723"/>
                    <a:pt x="6065628" y="7472421"/>
                    <a:pt x="6065628" y="7539653"/>
                  </a:cubicBezTo>
                  <a:cubicBezTo>
                    <a:pt x="6065628" y="7606885"/>
                    <a:pt x="6085962" y="7664582"/>
                    <a:pt x="6114958" y="7689230"/>
                  </a:cubicBezTo>
                  <a:lnTo>
                    <a:pt x="6138199" y="7698659"/>
                  </a:lnTo>
                  <a:lnTo>
                    <a:pt x="6146408" y="7698659"/>
                  </a:lnTo>
                  <a:lnTo>
                    <a:pt x="6142304" y="7700324"/>
                  </a:lnTo>
                  <a:lnTo>
                    <a:pt x="6146408" y="7701989"/>
                  </a:lnTo>
                  <a:lnTo>
                    <a:pt x="6138199" y="7701989"/>
                  </a:lnTo>
                  <a:lnTo>
                    <a:pt x="6114958" y="7711418"/>
                  </a:lnTo>
                  <a:cubicBezTo>
                    <a:pt x="6085962" y="7736065"/>
                    <a:pt x="6065628" y="7793763"/>
                    <a:pt x="6065628" y="7860994"/>
                  </a:cubicBezTo>
                  <a:cubicBezTo>
                    <a:pt x="6065628" y="7928226"/>
                    <a:pt x="6085962" y="7985924"/>
                    <a:pt x="6114958" y="8010571"/>
                  </a:cubicBezTo>
                  <a:lnTo>
                    <a:pt x="6138199" y="8020001"/>
                  </a:lnTo>
                  <a:lnTo>
                    <a:pt x="6146408" y="8020001"/>
                  </a:lnTo>
                  <a:lnTo>
                    <a:pt x="6142303" y="8021666"/>
                  </a:lnTo>
                  <a:lnTo>
                    <a:pt x="6146408" y="8023331"/>
                  </a:lnTo>
                  <a:lnTo>
                    <a:pt x="6138199" y="8023331"/>
                  </a:lnTo>
                  <a:lnTo>
                    <a:pt x="6114957" y="8032759"/>
                  </a:lnTo>
                  <a:cubicBezTo>
                    <a:pt x="6085962" y="8057407"/>
                    <a:pt x="6065627" y="8115105"/>
                    <a:pt x="6065627" y="8182336"/>
                  </a:cubicBezTo>
                  <a:cubicBezTo>
                    <a:pt x="6065627" y="8249568"/>
                    <a:pt x="6085962" y="8307266"/>
                    <a:pt x="6114957" y="8331913"/>
                  </a:cubicBezTo>
                  <a:lnTo>
                    <a:pt x="6138199" y="8341342"/>
                  </a:lnTo>
                  <a:lnTo>
                    <a:pt x="6146407" y="8341342"/>
                  </a:lnTo>
                  <a:lnTo>
                    <a:pt x="6142303" y="8343007"/>
                  </a:lnTo>
                  <a:lnTo>
                    <a:pt x="6146408" y="8344672"/>
                  </a:lnTo>
                  <a:lnTo>
                    <a:pt x="6138199" y="8344672"/>
                  </a:lnTo>
                  <a:lnTo>
                    <a:pt x="6114957" y="8354101"/>
                  </a:lnTo>
                  <a:cubicBezTo>
                    <a:pt x="6085962" y="8378748"/>
                    <a:pt x="6065627" y="8436446"/>
                    <a:pt x="6065627" y="8503678"/>
                  </a:cubicBezTo>
                  <a:cubicBezTo>
                    <a:pt x="6065627" y="8570910"/>
                    <a:pt x="6085962" y="8628606"/>
                    <a:pt x="6114957" y="8653254"/>
                  </a:cubicBezTo>
                  <a:lnTo>
                    <a:pt x="6138199" y="8662684"/>
                  </a:lnTo>
                  <a:lnTo>
                    <a:pt x="6146407" y="8662684"/>
                  </a:lnTo>
                  <a:lnTo>
                    <a:pt x="6142303" y="8664348"/>
                  </a:lnTo>
                  <a:lnTo>
                    <a:pt x="6146407" y="8666014"/>
                  </a:lnTo>
                  <a:lnTo>
                    <a:pt x="6138199" y="8666014"/>
                  </a:lnTo>
                  <a:lnTo>
                    <a:pt x="6114957" y="8675442"/>
                  </a:lnTo>
                  <a:cubicBezTo>
                    <a:pt x="6085961" y="8700090"/>
                    <a:pt x="6065627" y="8757788"/>
                    <a:pt x="6065627" y="8825020"/>
                  </a:cubicBezTo>
                  <a:cubicBezTo>
                    <a:pt x="6065627" y="8892250"/>
                    <a:pt x="6085961" y="8949950"/>
                    <a:pt x="6114957" y="8974596"/>
                  </a:cubicBezTo>
                  <a:lnTo>
                    <a:pt x="6138199" y="8984026"/>
                  </a:lnTo>
                  <a:lnTo>
                    <a:pt x="6146407" y="8984026"/>
                  </a:lnTo>
                  <a:lnTo>
                    <a:pt x="6142303" y="8985690"/>
                  </a:lnTo>
                  <a:lnTo>
                    <a:pt x="6146407" y="8987354"/>
                  </a:lnTo>
                  <a:lnTo>
                    <a:pt x="6138199" y="8987354"/>
                  </a:lnTo>
                  <a:lnTo>
                    <a:pt x="6114957" y="8996784"/>
                  </a:lnTo>
                  <a:cubicBezTo>
                    <a:pt x="6085961" y="9021432"/>
                    <a:pt x="6065627" y="9079130"/>
                    <a:pt x="6065627" y="9146360"/>
                  </a:cubicBezTo>
                  <a:cubicBezTo>
                    <a:pt x="6065627" y="9213592"/>
                    <a:pt x="6085961" y="9271290"/>
                    <a:pt x="6114957" y="9295936"/>
                  </a:cubicBezTo>
                  <a:lnTo>
                    <a:pt x="6138199" y="9305366"/>
                  </a:lnTo>
                  <a:lnTo>
                    <a:pt x="6146407" y="9305366"/>
                  </a:lnTo>
                  <a:lnTo>
                    <a:pt x="6142303" y="9307030"/>
                  </a:lnTo>
                  <a:lnTo>
                    <a:pt x="6146407" y="9308696"/>
                  </a:lnTo>
                  <a:lnTo>
                    <a:pt x="6138198" y="9308696"/>
                  </a:lnTo>
                  <a:lnTo>
                    <a:pt x="6114956" y="9318126"/>
                  </a:lnTo>
                  <a:cubicBezTo>
                    <a:pt x="6085961" y="9342772"/>
                    <a:pt x="6065626" y="9400470"/>
                    <a:pt x="6065626" y="9467702"/>
                  </a:cubicBezTo>
                  <a:cubicBezTo>
                    <a:pt x="6065626" y="9534934"/>
                    <a:pt x="6085961" y="9592632"/>
                    <a:pt x="6114956" y="9617278"/>
                  </a:cubicBezTo>
                  <a:lnTo>
                    <a:pt x="6138198" y="9626708"/>
                  </a:lnTo>
                  <a:lnTo>
                    <a:pt x="6146407" y="9626708"/>
                  </a:lnTo>
                  <a:lnTo>
                    <a:pt x="6142303" y="9628372"/>
                  </a:lnTo>
                  <a:lnTo>
                    <a:pt x="6146407" y="9630038"/>
                  </a:lnTo>
                  <a:lnTo>
                    <a:pt x="6138198" y="9630038"/>
                  </a:lnTo>
                  <a:lnTo>
                    <a:pt x="6114956" y="9639466"/>
                  </a:lnTo>
                  <a:cubicBezTo>
                    <a:pt x="6085961" y="9664114"/>
                    <a:pt x="6065626" y="9721812"/>
                    <a:pt x="6065626" y="9789044"/>
                  </a:cubicBezTo>
                  <a:cubicBezTo>
                    <a:pt x="6065626" y="9856276"/>
                    <a:pt x="6085961" y="9913974"/>
                    <a:pt x="6114956" y="9938620"/>
                  </a:cubicBezTo>
                  <a:lnTo>
                    <a:pt x="6138198" y="9948050"/>
                  </a:lnTo>
                  <a:lnTo>
                    <a:pt x="6146406" y="9948050"/>
                  </a:lnTo>
                  <a:lnTo>
                    <a:pt x="6142302" y="9949714"/>
                  </a:lnTo>
                  <a:lnTo>
                    <a:pt x="6146407" y="9951380"/>
                  </a:lnTo>
                  <a:lnTo>
                    <a:pt x="6138198" y="9951380"/>
                  </a:lnTo>
                  <a:lnTo>
                    <a:pt x="6114956" y="9960808"/>
                  </a:lnTo>
                  <a:cubicBezTo>
                    <a:pt x="6085961" y="9985456"/>
                    <a:pt x="6065626" y="10043154"/>
                    <a:pt x="6065626" y="10110386"/>
                  </a:cubicBezTo>
                  <a:cubicBezTo>
                    <a:pt x="6065626" y="10177616"/>
                    <a:pt x="6085961" y="10235316"/>
                    <a:pt x="6114956" y="10259962"/>
                  </a:cubicBezTo>
                  <a:lnTo>
                    <a:pt x="6138198" y="10269392"/>
                  </a:lnTo>
                  <a:lnTo>
                    <a:pt x="6146406" y="10269392"/>
                  </a:lnTo>
                  <a:lnTo>
                    <a:pt x="6142302" y="10271056"/>
                  </a:lnTo>
                  <a:lnTo>
                    <a:pt x="6146406" y="10272722"/>
                  </a:lnTo>
                  <a:lnTo>
                    <a:pt x="6138198" y="10272722"/>
                  </a:lnTo>
                  <a:lnTo>
                    <a:pt x="6114956" y="10282150"/>
                  </a:lnTo>
                  <a:cubicBezTo>
                    <a:pt x="6085960" y="10306798"/>
                    <a:pt x="6065626" y="10364496"/>
                    <a:pt x="6065626" y="10431728"/>
                  </a:cubicBezTo>
                  <a:cubicBezTo>
                    <a:pt x="6065626" y="10498958"/>
                    <a:pt x="6085960" y="10556658"/>
                    <a:pt x="6114956" y="10581304"/>
                  </a:cubicBezTo>
                  <a:lnTo>
                    <a:pt x="6138198" y="10590734"/>
                  </a:lnTo>
                  <a:lnTo>
                    <a:pt x="6146406" y="10590734"/>
                  </a:lnTo>
                  <a:lnTo>
                    <a:pt x="6142302" y="10592398"/>
                  </a:lnTo>
                  <a:lnTo>
                    <a:pt x="6146406" y="10594062"/>
                  </a:lnTo>
                  <a:lnTo>
                    <a:pt x="6138198" y="10594062"/>
                  </a:lnTo>
                  <a:lnTo>
                    <a:pt x="6114956" y="10603492"/>
                  </a:lnTo>
                  <a:cubicBezTo>
                    <a:pt x="6085960" y="10628140"/>
                    <a:pt x="6065626" y="10685838"/>
                    <a:pt x="6065626" y="10753070"/>
                  </a:cubicBezTo>
                  <a:cubicBezTo>
                    <a:pt x="6065626" y="10820300"/>
                    <a:pt x="6085960" y="10878000"/>
                    <a:pt x="6114956" y="10902646"/>
                  </a:cubicBezTo>
                  <a:lnTo>
                    <a:pt x="6138197" y="10912076"/>
                  </a:lnTo>
                  <a:lnTo>
                    <a:pt x="6146406" y="10912076"/>
                  </a:lnTo>
                  <a:lnTo>
                    <a:pt x="6142302" y="10913740"/>
                  </a:lnTo>
                  <a:lnTo>
                    <a:pt x="6146406" y="10915404"/>
                  </a:lnTo>
                  <a:lnTo>
                    <a:pt x="6138197" y="10915404"/>
                  </a:lnTo>
                  <a:lnTo>
                    <a:pt x="6114955" y="10924834"/>
                  </a:lnTo>
                  <a:cubicBezTo>
                    <a:pt x="6085960" y="10949482"/>
                    <a:pt x="6065625" y="11007180"/>
                    <a:pt x="6065625" y="11074412"/>
                  </a:cubicBezTo>
                  <a:cubicBezTo>
                    <a:pt x="6065625" y="11141642"/>
                    <a:pt x="6085960" y="11199340"/>
                    <a:pt x="6114955" y="11223988"/>
                  </a:cubicBezTo>
                  <a:lnTo>
                    <a:pt x="6138197" y="11233416"/>
                  </a:lnTo>
                  <a:lnTo>
                    <a:pt x="6146405" y="11233416"/>
                  </a:lnTo>
                  <a:lnTo>
                    <a:pt x="6142301" y="11235082"/>
                  </a:lnTo>
                  <a:lnTo>
                    <a:pt x="6146406" y="11236746"/>
                  </a:lnTo>
                  <a:lnTo>
                    <a:pt x="6138197" y="11236746"/>
                  </a:lnTo>
                  <a:lnTo>
                    <a:pt x="6114955" y="11246176"/>
                  </a:lnTo>
                  <a:cubicBezTo>
                    <a:pt x="6085960" y="11270824"/>
                    <a:pt x="6065625" y="11328522"/>
                    <a:pt x="6065625" y="11395752"/>
                  </a:cubicBezTo>
                  <a:cubicBezTo>
                    <a:pt x="6065625" y="11462984"/>
                    <a:pt x="6085960" y="11520682"/>
                    <a:pt x="6114955" y="11545330"/>
                  </a:cubicBezTo>
                  <a:lnTo>
                    <a:pt x="6138197" y="11554758"/>
                  </a:lnTo>
                  <a:lnTo>
                    <a:pt x="6146405" y="11554758"/>
                  </a:lnTo>
                  <a:lnTo>
                    <a:pt x="6142301" y="11556424"/>
                  </a:lnTo>
                  <a:lnTo>
                    <a:pt x="6146405" y="11558088"/>
                  </a:lnTo>
                  <a:lnTo>
                    <a:pt x="6138197" y="11558088"/>
                  </a:lnTo>
                  <a:lnTo>
                    <a:pt x="6114955" y="11567518"/>
                  </a:lnTo>
                  <a:cubicBezTo>
                    <a:pt x="6085959" y="11592166"/>
                    <a:pt x="6065625" y="11649862"/>
                    <a:pt x="6065625" y="11717094"/>
                  </a:cubicBezTo>
                  <a:cubicBezTo>
                    <a:pt x="6065625" y="11784326"/>
                    <a:pt x="6085959" y="11842024"/>
                    <a:pt x="6114955" y="11866672"/>
                  </a:cubicBezTo>
                  <a:lnTo>
                    <a:pt x="6138197" y="11876100"/>
                  </a:lnTo>
                  <a:lnTo>
                    <a:pt x="6146405" y="11876100"/>
                  </a:lnTo>
                  <a:lnTo>
                    <a:pt x="6142301" y="11877766"/>
                  </a:lnTo>
                  <a:lnTo>
                    <a:pt x="6146405" y="11879430"/>
                  </a:lnTo>
                  <a:lnTo>
                    <a:pt x="6138197" y="11879430"/>
                  </a:lnTo>
                  <a:lnTo>
                    <a:pt x="6114955" y="11888860"/>
                  </a:lnTo>
                  <a:cubicBezTo>
                    <a:pt x="6085959" y="11913506"/>
                    <a:pt x="6065625" y="11971206"/>
                    <a:pt x="6065625" y="12038436"/>
                  </a:cubicBezTo>
                  <a:cubicBezTo>
                    <a:pt x="6065625" y="12128078"/>
                    <a:pt x="6101775" y="12200772"/>
                    <a:pt x="6146405" y="12200772"/>
                  </a:cubicBezTo>
                  <a:lnTo>
                    <a:pt x="5742600" y="12200772"/>
                  </a:lnTo>
                  <a:lnTo>
                    <a:pt x="5720978" y="12192000"/>
                  </a:lnTo>
                  <a:lnTo>
                    <a:pt x="0" y="12191999"/>
                  </a:lnTo>
                  <a:lnTo>
                    <a:pt x="0" y="0"/>
                  </a:lnTo>
                  <a:lnTo>
                    <a:pt x="6001104" y="0"/>
                  </a:lnTo>
                  <a:lnTo>
                    <a:pt x="6001104" y="2222"/>
                  </a:lnTo>
                  <a:close/>
                </a:path>
              </a:pathLst>
            </a:custGeom>
            <a:solidFill>
              <a:srgbClr val="8FDAE1"/>
            </a:solidFill>
            <a:ln>
              <a:noFill/>
            </a:ln>
            <a:effectLst>
              <a:outerShdw dist="25400" dir="16200000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65" name="자유형 164"/>
            <p:cNvSpPr/>
            <p:nvPr/>
          </p:nvSpPr>
          <p:spPr>
            <a:xfrm>
              <a:off x="220080" y="850900"/>
              <a:ext cx="11971920" cy="6007101"/>
            </a:xfrm>
            <a:custGeom>
              <a:avLst/>
              <a:gdLst>
                <a:gd name="connsiteX0" fmla="*/ 11959246 w 11971920"/>
                <a:gd name="connsiteY0" fmla="*/ 3886200 h 6007101"/>
                <a:gd name="connsiteX1" fmla="*/ 11971920 w 11971920"/>
                <a:gd name="connsiteY1" fmla="*/ 6007100 h 6007101"/>
                <a:gd name="connsiteX2" fmla="*/ 11959246 w 11971920"/>
                <a:gd name="connsiteY2" fmla="*/ 5998962 h 6007101"/>
                <a:gd name="connsiteX3" fmla="*/ 6826440 w 11971920"/>
                <a:gd name="connsiteY3" fmla="*/ 0 h 6007101"/>
                <a:gd name="connsiteX4" fmla="*/ 9031646 w 11971920"/>
                <a:gd name="connsiteY4" fmla="*/ 393700 h 6007101"/>
                <a:gd name="connsiteX5" fmla="*/ 10527130 w 11971920"/>
                <a:gd name="connsiteY5" fmla="*/ 495300 h 6007101"/>
                <a:gd name="connsiteX6" fmla="*/ 11502997 w 11971920"/>
                <a:gd name="connsiteY6" fmla="*/ 1498600 h 6007101"/>
                <a:gd name="connsiteX7" fmla="*/ 11528344 w 11971920"/>
                <a:gd name="connsiteY7" fmla="*/ 2654300 h 6007101"/>
                <a:gd name="connsiteX8" fmla="*/ 11794490 w 11971920"/>
                <a:gd name="connsiteY8" fmla="*/ 3022600 h 6007101"/>
                <a:gd name="connsiteX9" fmla="*/ 11944756 w 11971920"/>
                <a:gd name="connsiteY9" fmla="*/ 3810247 h 6007101"/>
                <a:gd name="connsiteX10" fmla="*/ 11528344 w 11971920"/>
                <a:gd name="connsiteY10" fmla="*/ 6007100 h 6007101"/>
                <a:gd name="connsiteX11" fmla="*/ 11946572 w 11971920"/>
                <a:gd name="connsiteY11" fmla="*/ 6007100 h 6007101"/>
                <a:gd name="connsiteX12" fmla="*/ 11946573 w 11971920"/>
                <a:gd name="connsiteY12" fmla="*/ 6007101 h 6007101"/>
                <a:gd name="connsiteX13" fmla="*/ 707963 w 11971920"/>
                <a:gd name="connsiteY13" fmla="*/ 6007101 h 6007101"/>
                <a:gd name="connsiteX14" fmla="*/ 64959 w 11971920"/>
                <a:gd name="connsiteY14" fmla="*/ 5114460 h 6007101"/>
                <a:gd name="connsiteX15" fmla="*/ 0 w 11971920"/>
                <a:gd name="connsiteY15" fmla="*/ 5012032 h 6007101"/>
                <a:gd name="connsiteX16" fmla="*/ 161520 w 11971920"/>
                <a:gd name="connsiteY16" fmla="*/ 4241816 h 6007101"/>
                <a:gd name="connsiteX17" fmla="*/ 85479 w 11971920"/>
                <a:gd name="connsiteY17" fmla="*/ 2120916 h 6007101"/>
                <a:gd name="connsiteX18" fmla="*/ 516381 w 11971920"/>
                <a:gd name="connsiteY18" fmla="*/ 1130316 h 6007101"/>
                <a:gd name="connsiteX19" fmla="*/ 2227317 w 11971920"/>
                <a:gd name="connsiteY19" fmla="*/ 431816 h 6007101"/>
                <a:gd name="connsiteX20" fmla="*/ 4900006 w 11971920"/>
                <a:gd name="connsiteY20" fmla="*/ 27551 h 6007101"/>
                <a:gd name="connsiteX21" fmla="*/ 4912695 w 11971920"/>
                <a:gd name="connsiteY21" fmla="*/ 12732 h 6007101"/>
                <a:gd name="connsiteX22" fmla="*/ 6813798 w 11971920"/>
                <a:gd name="connsiteY22" fmla="*/ 12732 h 6007101"/>
                <a:gd name="connsiteX23" fmla="*/ 6822424 w 11971920"/>
                <a:gd name="connsiteY23" fmla="*/ 22806 h 600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971920" h="6007101">
                  <a:moveTo>
                    <a:pt x="11959246" y="3886200"/>
                  </a:moveTo>
                  <a:cubicBezTo>
                    <a:pt x="11963471" y="4593167"/>
                    <a:pt x="11967696" y="5300133"/>
                    <a:pt x="11971920" y="6007100"/>
                  </a:cubicBezTo>
                  <a:lnTo>
                    <a:pt x="11959246" y="5998962"/>
                  </a:lnTo>
                  <a:close/>
                  <a:moveTo>
                    <a:pt x="6826440" y="0"/>
                  </a:moveTo>
                  <a:cubicBezTo>
                    <a:pt x="7561509" y="131233"/>
                    <a:pt x="8414864" y="311150"/>
                    <a:pt x="9031646" y="393700"/>
                  </a:cubicBezTo>
                  <a:cubicBezTo>
                    <a:pt x="9648428" y="476250"/>
                    <a:pt x="10028636" y="461433"/>
                    <a:pt x="10527130" y="495300"/>
                  </a:cubicBezTo>
                  <a:lnTo>
                    <a:pt x="11502997" y="1498600"/>
                  </a:lnTo>
                  <a:lnTo>
                    <a:pt x="11528344" y="2654300"/>
                  </a:lnTo>
                  <a:lnTo>
                    <a:pt x="11794490" y="3022600"/>
                  </a:lnTo>
                  <a:lnTo>
                    <a:pt x="11944756" y="3810247"/>
                  </a:lnTo>
                  <a:lnTo>
                    <a:pt x="11528344" y="6007100"/>
                  </a:lnTo>
                  <a:lnTo>
                    <a:pt x="11946572" y="6007100"/>
                  </a:lnTo>
                  <a:lnTo>
                    <a:pt x="11946573" y="6007101"/>
                  </a:lnTo>
                  <a:lnTo>
                    <a:pt x="707963" y="6007101"/>
                  </a:lnTo>
                  <a:lnTo>
                    <a:pt x="64959" y="5114460"/>
                  </a:lnTo>
                  <a:lnTo>
                    <a:pt x="0" y="5012032"/>
                  </a:lnTo>
                  <a:lnTo>
                    <a:pt x="161520" y="4241816"/>
                  </a:lnTo>
                  <a:lnTo>
                    <a:pt x="85479" y="2120916"/>
                  </a:lnTo>
                  <a:lnTo>
                    <a:pt x="516381" y="1130316"/>
                  </a:lnTo>
                  <a:lnTo>
                    <a:pt x="2227317" y="431816"/>
                  </a:lnTo>
                  <a:lnTo>
                    <a:pt x="4900006" y="27551"/>
                  </a:lnTo>
                  <a:lnTo>
                    <a:pt x="4912695" y="12732"/>
                  </a:lnTo>
                  <a:lnTo>
                    <a:pt x="6813798" y="12732"/>
                  </a:lnTo>
                  <a:lnTo>
                    <a:pt x="6822424" y="228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dist="63500" dir="16200000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5165786" y="150816"/>
            <a:ext cx="1860427" cy="715878"/>
            <a:chOff x="3684588" y="1674813"/>
            <a:chExt cx="4822825" cy="1855787"/>
          </a:xfrm>
        </p:grpSpPr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3684588" y="2152650"/>
              <a:ext cx="4822825" cy="1370013"/>
            </a:xfrm>
            <a:custGeom>
              <a:avLst/>
              <a:gdLst>
                <a:gd name="T0" fmla="*/ 1495 w 9115"/>
                <a:gd name="T1" fmla="*/ 0 h 2589"/>
                <a:gd name="T2" fmla="*/ 0 w 9115"/>
                <a:gd name="T3" fmla="*/ 2589 h 2589"/>
                <a:gd name="T4" fmla="*/ 9115 w 9115"/>
                <a:gd name="T5" fmla="*/ 2589 h 2589"/>
                <a:gd name="T6" fmla="*/ 7527 w 9115"/>
                <a:gd name="T7" fmla="*/ 27 h 2589"/>
                <a:gd name="T8" fmla="*/ 5881 w 9115"/>
                <a:gd name="T9" fmla="*/ 1824 h 2589"/>
                <a:gd name="T10" fmla="*/ 2706 w 9115"/>
                <a:gd name="T11" fmla="*/ 1794 h 2589"/>
                <a:gd name="T12" fmla="*/ 1495 w 9115"/>
                <a:gd name="T13" fmla="*/ 0 h 2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115" h="2589">
                  <a:moveTo>
                    <a:pt x="1495" y="0"/>
                  </a:moveTo>
                  <a:lnTo>
                    <a:pt x="0" y="2589"/>
                  </a:lnTo>
                  <a:lnTo>
                    <a:pt x="9115" y="2589"/>
                  </a:lnTo>
                  <a:lnTo>
                    <a:pt x="7527" y="27"/>
                  </a:lnTo>
                  <a:lnTo>
                    <a:pt x="5881" y="1824"/>
                  </a:lnTo>
                  <a:lnTo>
                    <a:pt x="2706" y="1794"/>
                  </a:lnTo>
                  <a:lnTo>
                    <a:pt x="1495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15"/>
            <p:cNvSpPr>
              <a:spLocks/>
            </p:cNvSpPr>
            <p:nvPr/>
          </p:nvSpPr>
          <p:spPr bwMode="auto">
            <a:xfrm>
              <a:off x="4878388" y="1803400"/>
              <a:ext cx="2557463" cy="1719263"/>
            </a:xfrm>
            <a:custGeom>
              <a:avLst/>
              <a:gdLst>
                <a:gd name="T0" fmla="*/ 0 w 4833"/>
                <a:gd name="T1" fmla="*/ 3250 h 3250"/>
                <a:gd name="T2" fmla="*/ 976 w 4833"/>
                <a:gd name="T3" fmla="*/ 1536 h 3250"/>
                <a:gd name="T4" fmla="*/ 1211 w 4833"/>
                <a:gd name="T5" fmla="*/ 1997 h 3250"/>
                <a:gd name="T6" fmla="*/ 2359 w 4833"/>
                <a:gd name="T7" fmla="*/ 0 h 3250"/>
                <a:gd name="T8" fmla="*/ 3441 w 4833"/>
                <a:gd name="T9" fmla="*/ 2125 h 3250"/>
                <a:gd name="T10" fmla="*/ 4090 w 4833"/>
                <a:gd name="T11" fmla="*/ 992 h 3250"/>
                <a:gd name="T12" fmla="*/ 4833 w 4833"/>
                <a:gd name="T13" fmla="*/ 2451 h 3250"/>
                <a:gd name="T14" fmla="*/ 4761 w 4833"/>
                <a:gd name="T15" fmla="*/ 2565 h 3250"/>
                <a:gd name="T16" fmla="*/ 4603 w 4833"/>
                <a:gd name="T17" fmla="*/ 2781 h 3250"/>
                <a:gd name="T18" fmla="*/ 4426 w 4833"/>
                <a:gd name="T19" fmla="*/ 2981 h 3250"/>
                <a:gd name="T20" fmla="*/ 4231 w 4833"/>
                <a:gd name="T21" fmla="*/ 3165 h 3250"/>
                <a:gd name="T22" fmla="*/ 4128 w 4833"/>
                <a:gd name="T23" fmla="*/ 3250 h 3250"/>
                <a:gd name="T24" fmla="*/ 377 w 4833"/>
                <a:gd name="T25" fmla="*/ 3250 h 3250"/>
                <a:gd name="T26" fmla="*/ 0 w 4833"/>
                <a:gd name="T27" fmla="*/ 325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33" h="3250">
                  <a:moveTo>
                    <a:pt x="0" y="3250"/>
                  </a:moveTo>
                  <a:lnTo>
                    <a:pt x="976" y="1536"/>
                  </a:lnTo>
                  <a:lnTo>
                    <a:pt x="1211" y="1997"/>
                  </a:lnTo>
                  <a:lnTo>
                    <a:pt x="2359" y="0"/>
                  </a:lnTo>
                  <a:lnTo>
                    <a:pt x="3441" y="2125"/>
                  </a:lnTo>
                  <a:lnTo>
                    <a:pt x="4090" y="992"/>
                  </a:lnTo>
                  <a:lnTo>
                    <a:pt x="4833" y="2451"/>
                  </a:lnTo>
                  <a:lnTo>
                    <a:pt x="4761" y="2565"/>
                  </a:lnTo>
                  <a:lnTo>
                    <a:pt x="4603" y="2781"/>
                  </a:lnTo>
                  <a:lnTo>
                    <a:pt x="4426" y="2981"/>
                  </a:lnTo>
                  <a:lnTo>
                    <a:pt x="4231" y="3165"/>
                  </a:lnTo>
                  <a:lnTo>
                    <a:pt x="4128" y="3250"/>
                  </a:lnTo>
                  <a:lnTo>
                    <a:pt x="377" y="3250"/>
                  </a:lnTo>
                  <a:lnTo>
                    <a:pt x="0" y="32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16"/>
            <p:cNvSpPr>
              <a:spLocks/>
            </p:cNvSpPr>
            <p:nvPr/>
          </p:nvSpPr>
          <p:spPr bwMode="auto">
            <a:xfrm>
              <a:off x="5911850" y="1803400"/>
              <a:ext cx="1746250" cy="1719263"/>
            </a:xfrm>
            <a:custGeom>
              <a:avLst/>
              <a:gdLst>
                <a:gd name="T0" fmla="*/ 406 w 3299"/>
                <a:gd name="T1" fmla="*/ 0 h 3250"/>
                <a:gd name="T2" fmla="*/ 1671 w 3299"/>
                <a:gd name="T3" fmla="*/ 2485 h 3250"/>
                <a:gd name="T4" fmla="*/ 2137 w 3299"/>
                <a:gd name="T5" fmla="*/ 992 h 3250"/>
                <a:gd name="T6" fmla="*/ 3299 w 3299"/>
                <a:gd name="T7" fmla="*/ 3250 h 3250"/>
                <a:gd name="T8" fmla="*/ 374 w 3299"/>
                <a:gd name="T9" fmla="*/ 3250 h 3250"/>
                <a:gd name="T10" fmla="*/ 644 w 3299"/>
                <a:gd name="T11" fmla="*/ 3008 h 3250"/>
                <a:gd name="T12" fmla="*/ 0 w 3299"/>
                <a:gd name="T13" fmla="*/ 2681 h 3250"/>
                <a:gd name="T14" fmla="*/ 811 w 3299"/>
                <a:gd name="T15" fmla="*/ 2232 h 3250"/>
                <a:gd name="T16" fmla="*/ 406 w 3299"/>
                <a:gd name="T17" fmla="*/ 2007 h 3250"/>
                <a:gd name="T18" fmla="*/ 406 w 3299"/>
                <a:gd name="T19" fmla="*/ 1774 h 3250"/>
                <a:gd name="T20" fmla="*/ 406 w 3299"/>
                <a:gd name="T21" fmla="*/ 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99" h="3250">
                  <a:moveTo>
                    <a:pt x="406" y="0"/>
                  </a:moveTo>
                  <a:lnTo>
                    <a:pt x="1671" y="2485"/>
                  </a:lnTo>
                  <a:lnTo>
                    <a:pt x="2137" y="992"/>
                  </a:lnTo>
                  <a:lnTo>
                    <a:pt x="3299" y="3250"/>
                  </a:lnTo>
                  <a:lnTo>
                    <a:pt x="374" y="3250"/>
                  </a:lnTo>
                  <a:lnTo>
                    <a:pt x="644" y="3008"/>
                  </a:lnTo>
                  <a:lnTo>
                    <a:pt x="0" y="2681"/>
                  </a:lnTo>
                  <a:lnTo>
                    <a:pt x="811" y="2232"/>
                  </a:lnTo>
                  <a:lnTo>
                    <a:pt x="406" y="2007"/>
                  </a:lnTo>
                  <a:lnTo>
                    <a:pt x="406" y="1774"/>
                  </a:lnTo>
                  <a:lnTo>
                    <a:pt x="406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17"/>
            <p:cNvSpPr>
              <a:spLocks/>
            </p:cNvSpPr>
            <p:nvPr/>
          </p:nvSpPr>
          <p:spPr bwMode="auto">
            <a:xfrm>
              <a:off x="3694113" y="1674813"/>
              <a:ext cx="1595438" cy="1847850"/>
            </a:xfrm>
            <a:custGeom>
              <a:avLst/>
              <a:gdLst>
                <a:gd name="T0" fmla="*/ 1476 w 3014"/>
                <a:gd name="T1" fmla="*/ 902 h 3491"/>
                <a:gd name="T2" fmla="*/ 1974 w 3014"/>
                <a:gd name="T3" fmla="*/ 0 h 3491"/>
                <a:gd name="T4" fmla="*/ 3014 w 3014"/>
                <a:gd name="T5" fmla="*/ 2127 h 3491"/>
                <a:gd name="T6" fmla="*/ 2238 w 3014"/>
                <a:gd name="T7" fmla="*/ 3491 h 3491"/>
                <a:gd name="T8" fmla="*/ 0 w 3014"/>
                <a:gd name="T9" fmla="*/ 3459 h 3491"/>
                <a:gd name="T10" fmla="*/ 1476 w 3014"/>
                <a:gd name="T11" fmla="*/ 902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14" h="3491">
                  <a:moveTo>
                    <a:pt x="1476" y="902"/>
                  </a:moveTo>
                  <a:lnTo>
                    <a:pt x="1974" y="0"/>
                  </a:lnTo>
                  <a:lnTo>
                    <a:pt x="3014" y="2127"/>
                  </a:lnTo>
                  <a:lnTo>
                    <a:pt x="2238" y="3491"/>
                  </a:lnTo>
                  <a:lnTo>
                    <a:pt x="0" y="3459"/>
                  </a:lnTo>
                  <a:lnTo>
                    <a:pt x="1476" y="9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18"/>
            <p:cNvSpPr>
              <a:spLocks/>
            </p:cNvSpPr>
            <p:nvPr/>
          </p:nvSpPr>
          <p:spPr bwMode="auto">
            <a:xfrm>
              <a:off x="4572000" y="1674813"/>
              <a:ext cx="717550" cy="1847850"/>
            </a:xfrm>
            <a:custGeom>
              <a:avLst/>
              <a:gdLst>
                <a:gd name="T0" fmla="*/ 315 w 1355"/>
                <a:gd name="T1" fmla="*/ 0 h 3491"/>
                <a:gd name="T2" fmla="*/ 1355 w 1355"/>
                <a:gd name="T3" fmla="*/ 2127 h 3491"/>
                <a:gd name="T4" fmla="*/ 579 w 1355"/>
                <a:gd name="T5" fmla="*/ 3491 h 3491"/>
                <a:gd name="T6" fmla="*/ 547 w 1355"/>
                <a:gd name="T7" fmla="*/ 3457 h 3491"/>
                <a:gd name="T8" fmla="*/ 493 w 1355"/>
                <a:gd name="T9" fmla="*/ 3370 h 3491"/>
                <a:gd name="T10" fmla="*/ 448 w 1355"/>
                <a:gd name="T11" fmla="*/ 3268 h 3491"/>
                <a:gd name="T12" fmla="*/ 409 w 1355"/>
                <a:gd name="T13" fmla="*/ 3157 h 3491"/>
                <a:gd name="T14" fmla="*/ 359 w 1355"/>
                <a:gd name="T15" fmla="*/ 2983 h 3491"/>
                <a:gd name="T16" fmla="*/ 305 w 1355"/>
                <a:gd name="T17" fmla="*/ 2817 h 3491"/>
                <a:gd name="T18" fmla="*/ 265 w 1355"/>
                <a:gd name="T19" fmla="*/ 2719 h 3491"/>
                <a:gd name="T20" fmla="*/ 241 w 1355"/>
                <a:gd name="T21" fmla="*/ 2677 h 3491"/>
                <a:gd name="T22" fmla="*/ 500 w 1355"/>
                <a:gd name="T23" fmla="*/ 2435 h 3491"/>
                <a:gd name="T24" fmla="*/ 0 w 1355"/>
                <a:gd name="T25" fmla="*/ 2169 h 3491"/>
                <a:gd name="T26" fmla="*/ 631 w 1355"/>
                <a:gd name="T27" fmla="*/ 1806 h 3491"/>
                <a:gd name="T28" fmla="*/ 315 w 1355"/>
                <a:gd name="T29" fmla="*/ 1625 h 3491"/>
                <a:gd name="T30" fmla="*/ 315 w 1355"/>
                <a:gd name="T31" fmla="*/ 1436 h 3491"/>
                <a:gd name="T32" fmla="*/ 315 w 1355"/>
                <a:gd name="T33" fmla="*/ 0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55" h="3491">
                  <a:moveTo>
                    <a:pt x="315" y="0"/>
                  </a:moveTo>
                  <a:lnTo>
                    <a:pt x="1355" y="2127"/>
                  </a:lnTo>
                  <a:lnTo>
                    <a:pt x="579" y="3491"/>
                  </a:lnTo>
                  <a:lnTo>
                    <a:pt x="547" y="3457"/>
                  </a:lnTo>
                  <a:lnTo>
                    <a:pt x="493" y="3370"/>
                  </a:lnTo>
                  <a:lnTo>
                    <a:pt x="448" y="3268"/>
                  </a:lnTo>
                  <a:lnTo>
                    <a:pt x="409" y="3157"/>
                  </a:lnTo>
                  <a:lnTo>
                    <a:pt x="359" y="2983"/>
                  </a:lnTo>
                  <a:lnTo>
                    <a:pt x="305" y="2817"/>
                  </a:lnTo>
                  <a:lnTo>
                    <a:pt x="265" y="2719"/>
                  </a:lnTo>
                  <a:lnTo>
                    <a:pt x="241" y="2677"/>
                  </a:lnTo>
                  <a:lnTo>
                    <a:pt x="500" y="2435"/>
                  </a:lnTo>
                  <a:lnTo>
                    <a:pt x="0" y="2169"/>
                  </a:lnTo>
                  <a:lnTo>
                    <a:pt x="631" y="1806"/>
                  </a:lnTo>
                  <a:lnTo>
                    <a:pt x="315" y="1625"/>
                  </a:lnTo>
                  <a:lnTo>
                    <a:pt x="315" y="1436"/>
                  </a:lnTo>
                  <a:lnTo>
                    <a:pt x="315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19"/>
            <p:cNvSpPr>
              <a:spLocks/>
            </p:cNvSpPr>
            <p:nvPr/>
          </p:nvSpPr>
          <p:spPr bwMode="auto">
            <a:xfrm>
              <a:off x="7059613" y="1679575"/>
              <a:ext cx="1447800" cy="1843088"/>
            </a:xfrm>
            <a:custGeom>
              <a:avLst/>
              <a:gdLst>
                <a:gd name="T0" fmla="*/ 1148 w 2736"/>
                <a:gd name="T1" fmla="*/ 922 h 3484"/>
                <a:gd name="T2" fmla="*/ 628 w 2736"/>
                <a:gd name="T3" fmla="*/ 0 h 3484"/>
                <a:gd name="T4" fmla="*/ 0 w 2736"/>
                <a:gd name="T5" fmla="*/ 1286 h 3484"/>
                <a:gd name="T6" fmla="*/ 711 w 2736"/>
                <a:gd name="T7" fmla="*/ 2685 h 3484"/>
                <a:gd name="T8" fmla="*/ 1130 w 2736"/>
                <a:gd name="T9" fmla="*/ 3484 h 3484"/>
                <a:gd name="T10" fmla="*/ 2736 w 2736"/>
                <a:gd name="T11" fmla="*/ 3484 h 3484"/>
                <a:gd name="T12" fmla="*/ 1148 w 2736"/>
                <a:gd name="T13" fmla="*/ 922 h 3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36" h="3484">
                  <a:moveTo>
                    <a:pt x="1148" y="922"/>
                  </a:moveTo>
                  <a:lnTo>
                    <a:pt x="628" y="0"/>
                  </a:lnTo>
                  <a:lnTo>
                    <a:pt x="0" y="1286"/>
                  </a:lnTo>
                  <a:lnTo>
                    <a:pt x="711" y="2685"/>
                  </a:lnTo>
                  <a:lnTo>
                    <a:pt x="1130" y="3484"/>
                  </a:lnTo>
                  <a:lnTo>
                    <a:pt x="2736" y="3484"/>
                  </a:lnTo>
                  <a:lnTo>
                    <a:pt x="1148" y="922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20"/>
            <p:cNvSpPr>
              <a:spLocks/>
            </p:cNvSpPr>
            <p:nvPr/>
          </p:nvSpPr>
          <p:spPr bwMode="auto">
            <a:xfrm>
              <a:off x="7059613" y="1679575"/>
              <a:ext cx="393700" cy="1257300"/>
            </a:xfrm>
            <a:custGeom>
              <a:avLst/>
              <a:gdLst>
                <a:gd name="T0" fmla="*/ 628 w 743"/>
                <a:gd name="T1" fmla="*/ 0 h 2377"/>
                <a:gd name="T2" fmla="*/ 0 w 743"/>
                <a:gd name="T3" fmla="*/ 1286 h 2377"/>
                <a:gd name="T4" fmla="*/ 554 w 743"/>
                <a:gd name="T5" fmla="*/ 2377 h 2377"/>
                <a:gd name="T6" fmla="*/ 743 w 743"/>
                <a:gd name="T7" fmla="*/ 2078 h 2377"/>
                <a:gd name="T8" fmla="*/ 517 w 743"/>
                <a:gd name="T9" fmla="*/ 1707 h 2377"/>
                <a:gd name="T10" fmla="*/ 716 w 743"/>
                <a:gd name="T11" fmla="*/ 1497 h 2377"/>
                <a:gd name="T12" fmla="*/ 482 w 743"/>
                <a:gd name="T13" fmla="*/ 1331 h 2377"/>
                <a:gd name="T14" fmla="*/ 628 w 743"/>
                <a:gd name="T15" fmla="*/ 0 h 2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43" h="2377">
                  <a:moveTo>
                    <a:pt x="628" y="0"/>
                  </a:moveTo>
                  <a:lnTo>
                    <a:pt x="0" y="1286"/>
                  </a:lnTo>
                  <a:lnTo>
                    <a:pt x="554" y="2377"/>
                  </a:lnTo>
                  <a:lnTo>
                    <a:pt x="743" y="2078"/>
                  </a:lnTo>
                  <a:lnTo>
                    <a:pt x="517" y="1707"/>
                  </a:lnTo>
                  <a:lnTo>
                    <a:pt x="716" y="1497"/>
                  </a:lnTo>
                  <a:lnTo>
                    <a:pt x="482" y="1331"/>
                  </a:lnTo>
                  <a:lnTo>
                    <a:pt x="6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" name="Rectangle 33"/>
            <p:cNvSpPr>
              <a:spLocks noChangeArrowheads="1"/>
            </p:cNvSpPr>
            <p:nvPr/>
          </p:nvSpPr>
          <p:spPr bwMode="auto">
            <a:xfrm>
              <a:off x="3694113" y="3505200"/>
              <a:ext cx="4813300" cy="25400"/>
            </a:xfrm>
            <a:prstGeom prst="rect">
              <a:avLst/>
            </a:prstGeom>
            <a:solidFill>
              <a:srgbClr val="B1B1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86" name="Freeform 10"/>
          <p:cNvSpPr>
            <a:spLocks/>
          </p:cNvSpPr>
          <p:nvPr/>
        </p:nvSpPr>
        <p:spPr bwMode="auto">
          <a:xfrm>
            <a:off x="6987944" y="259097"/>
            <a:ext cx="376918" cy="145971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7" name="Freeform 10"/>
          <p:cNvSpPr>
            <a:spLocks/>
          </p:cNvSpPr>
          <p:nvPr/>
        </p:nvSpPr>
        <p:spPr bwMode="auto">
          <a:xfrm>
            <a:off x="7520563" y="460158"/>
            <a:ext cx="280412" cy="108597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841" y="-127402"/>
            <a:ext cx="1565671" cy="917807"/>
          </a:xfrm>
          <a:prstGeom prst="rect">
            <a:avLst/>
          </a:prstGeom>
        </p:spPr>
      </p:pic>
      <p:sp>
        <p:nvSpPr>
          <p:cNvPr id="161" name="TextBox 2">
            <a:extLst>
              <a:ext uri="{FF2B5EF4-FFF2-40B4-BE49-F238E27FC236}">
                <a16:creationId xmlns:a16="http://schemas.microsoft.com/office/drawing/2014/main" id="{D558D35D-8B43-8042-83FC-0EB170D4FBD2}"/>
              </a:ext>
            </a:extLst>
          </p:cNvPr>
          <p:cNvSpPr txBox="1"/>
          <p:nvPr/>
        </p:nvSpPr>
        <p:spPr>
          <a:xfrm>
            <a:off x="1596194" y="2403821"/>
            <a:ext cx="8611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+mj-lt"/>
              </a:rPr>
              <a:t>EC2 </a:t>
            </a:r>
            <a:r>
              <a:rPr lang="ko-KR" altLang="en-US" b="1" dirty="0">
                <a:latin typeface="+mj-lt"/>
              </a:rPr>
              <a:t>인스턴스를 중복 사용하여 가용성 높이기</a:t>
            </a:r>
            <a:endParaRPr lang="en-US" altLang="ko-KR" b="1" dirty="0">
              <a:latin typeface="+mj-lt"/>
            </a:endParaRPr>
          </a:p>
        </p:txBody>
      </p:sp>
      <p:sp>
        <p:nvSpPr>
          <p:cNvPr id="162" name="TextBox 2">
            <a:extLst>
              <a:ext uri="{FF2B5EF4-FFF2-40B4-BE49-F238E27FC236}">
                <a16:creationId xmlns:a16="http://schemas.microsoft.com/office/drawing/2014/main" id="{810EC9C1-1EC6-B74A-9223-F2451F49E723}"/>
              </a:ext>
            </a:extLst>
          </p:cNvPr>
          <p:cNvSpPr txBox="1"/>
          <p:nvPr/>
        </p:nvSpPr>
        <p:spPr>
          <a:xfrm>
            <a:off x="1675070" y="3239111"/>
            <a:ext cx="845341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ko-KR" altLang="en-US" sz="1200" b="1" dirty="0">
                <a:latin typeface="+mj-lt"/>
              </a:rPr>
              <a:t>호스트 하드웨어 오류가 발생하면 호스트는 더 이상 가상 서버를 호스팅할 수 없다</a:t>
            </a:r>
            <a:r>
              <a:rPr lang="en-US" altLang="ko-KR" sz="1200" b="1" dirty="0">
                <a:latin typeface="+mj-lt"/>
              </a:rPr>
              <a:t>.</a:t>
            </a:r>
            <a:r>
              <a:rPr lang="ko-KR" altLang="en-US" sz="1200" b="1" dirty="0">
                <a:latin typeface="+mj-lt"/>
              </a:rPr>
              <a:t> </a:t>
            </a:r>
            <a:endParaRPr lang="en-US" altLang="ko-KR" sz="1200" b="1" dirty="0">
              <a:latin typeface="+mj-lt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endParaRPr lang="en-US" altLang="ko-KR" sz="1200" b="1" dirty="0">
              <a:latin typeface="+mj-lt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ko-KR" altLang="en-US" sz="1200" b="1" dirty="0">
                <a:latin typeface="+mj-lt"/>
              </a:rPr>
              <a:t>호스트에서 네트워크 연결이 중단되면 가상 서버 역시 네트워크 통신 능력을 잃는다</a:t>
            </a:r>
            <a:r>
              <a:rPr lang="en-US" altLang="ko-KR" sz="1200" b="1" dirty="0">
                <a:latin typeface="+mj-lt"/>
              </a:rPr>
              <a:t>.</a:t>
            </a:r>
            <a:r>
              <a:rPr lang="ko-KR" altLang="en-US" sz="1200" b="1" dirty="0">
                <a:latin typeface="+mj-lt"/>
              </a:rPr>
              <a:t> </a:t>
            </a:r>
            <a:endParaRPr lang="en-US" altLang="ko-KR" sz="1200" b="1" dirty="0">
              <a:latin typeface="+mj-lt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endParaRPr lang="en-US" altLang="ko-KR" sz="1200" b="1" dirty="0">
              <a:latin typeface="+mj-lt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ko-KR" altLang="en-US" sz="1200" b="1" dirty="0">
                <a:latin typeface="+mj-lt"/>
              </a:rPr>
              <a:t>호스트 시스템의 전원이 끊기면 가상 서버도 종료된다</a:t>
            </a:r>
            <a:r>
              <a:rPr lang="en-US" altLang="ko-KR" sz="1200" b="1" dirty="0">
                <a:latin typeface="+mj-lt"/>
              </a:rPr>
              <a:t>.</a:t>
            </a:r>
            <a:r>
              <a:rPr lang="ko-KR" altLang="en-US" sz="1200" b="1" dirty="0">
                <a:latin typeface="+mj-lt"/>
              </a:rPr>
              <a:t> </a:t>
            </a:r>
            <a:endParaRPr lang="en-US" altLang="ko-KR" sz="1200" b="1" dirty="0">
              <a:latin typeface="+mj-lt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endParaRPr lang="en-US" altLang="ko-KR" sz="1200" b="1" dirty="0">
              <a:latin typeface="+mj-lt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ko-KR" altLang="en-US" sz="1200" b="1" dirty="0">
                <a:latin typeface="+mj-lt"/>
              </a:rPr>
              <a:t>소프트웨어가 메모리 누수를 일으키면 결국 메모리 부족이 발생된다</a:t>
            </a:r>
            <a:r>
              <a:rPr lang="en-US" altLang="ko-KR" sz="1200" b="1" dirty="0">
                <a:latin typeface="+mj-lt"/>
              </a:rPr>
              <a:t>.</a:t>
            </a:r>
            <a:r>
              <a:rPr lang="ko-KR" altLang="en-US" sz="1200" b="1" dirty="0">
                <a:latin typeface="+mj-lt"/>
              </a:rPr>
              <a:t> 언제 발생되는지는 알 수 없다</a:t>
            </a:r>
            <a:r>
              <a:rPr lang="en-US" altLang="ko-KR" sz="1200" b="1" dirty="0">
                <a:latin typeface="+mj-lt"/>
              </a:rPr>
              <a:t>.</a:t>
            </a:r>
            <a:r>
              <a:rPr lang="ko-KR" altLang="en-US" sz="1200" b="1" dirty="0">
                <a:latin typeface="+mj-lt"/>
              </a:rPr>
              <a:t> </a:t>
            </a:r>
            <a:endParaRPr lang="en-US" altLang="ko-KR" sz="1200" b="1" dirty="0">
              <a:latin typeface="+mj-lt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endParaRPr lang="en-US" altLang="ko-KR" sz="1200" b="1" dirty="0">
              <a:latin typeface="+mj-lt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ko-KR" altLang="en-US" sz="1200" b="1" dirty="0">
                <a:latin typeface="+mj-lt"/>
              </a:rPr>
              <a:t>소프트웨어가 데이터를 디스크에 쓰기만 하고 지우지 않으면 가용 공간이 사라진다</a:t>
            </a:r>
            <a:r>
              <a:rPr lang="en-US" altLang="ko-KR" sz="1200" b="1" dirty="0">
                <a:latin typeface="+mj-lt"/>
              </a:rPr>
              <a:t>.</a:t>
            </a:r>
          </a:p>
          <a:p>
            <a:pPr marL="171450" indent="-171450" algn="ctr">
              <a:buFont typeface="Arial" panose="020B0604020202020204" pitchFamily="34" charset="0"/>
              <a:buChar char="•"/>
            </a:pPr>
            <a:endParaRPr lang="en-US" altLang="ko-KR" sz="1200" b="1" dirty="0">
              <a:latin typeface="+mj-lt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ko-KR" altLang="en-US" sz="1200" b="1" dirty="0">
                <a:latin typeface="+mj-lt"/>
              </a:rPr>
              <a:t>애플리케이션이 예외를 제대로 처리하지 못하고 그냥 </a:t>
            </a:r>
            <a:r>
              <a:rPr lang="ko-KR" altLang="en-US" sz="1200" b="1" dirty="0" err="1">
                <a:latin typeface="+mj-lt"/>
              </a:rPr>
              <a:t>크래시</a:t>
            </a:r>
            <a:r>
              <a:rPr lang="ko-KR" altLang="en-US" sz="1200" b="1" dirty="0">
                <a:latin typeface="+mj-lt"/>
              </a:rPr>
              <a:t> 될 수 있다</a:t>
            </a:r>
            <a:r>
              <a:rPr lang="en-US" altLang="ko-KR" sz="1200" b="1" dirty="0">
                <a:latin typeface="+mj-lt"/>
              </a:rPr>
              <a:t>.</a:t>
            </a:r>
            <a:r>
              <a:rPr lang="ko-KR" altLang="en-US" sz="1200" b="1" dirty="0">
                <a:latin typeface="+mj-lt"/>
              </a:rPr>
              <a:t> </a:t>
            </a:r>
            <a:endParaRPr lang="en-US" altLang="ko-KR" sz="12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783975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" name="그룹 159"/>
          <p:cNvGrpSpPr/>
          <p:nvPr/>
        </p:nvGrpSpPr>
        <p:grpSpPr>
          <a:xfrm>
            <a:off x="10045331" y="465336"/>
            <a:ext cx="1015315" cy="268103"/>
            <a:chOff x="8847791" y="-932246"/>
            <a:chExt cx="1015315" cy="268103"/>
          </a:xfrm>
        </p:grpSpPr>
        <p:sp>
          <p:nvSpPr>
            <p:cNvPr id="42" name="Rectangle 13"/>
            <p:cNvSpPr>
              <a:spLocks noChangeArrowheads="1"/>
            </p:cNvSpPr>
            <p:nvPr/>
          </p:nvSpPr>
          <p:spPr bwMode="auto">
            <a:xfrm flipH="1">
              <a:off x="9765140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Rectangle 14"/>
            <p:cNvSpPr>
              <a:spLocks noChangeArrowheads="1"/>
            </p:cNvSpPr>
            <p:nvPr/>
          </p:nvSpPr>
          <p:spPr bwMode="auto">
            <a:xfrm flipH="1">
              <a:off x="977151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Rectangle 15"/>
            <p:cNvSpPr>
              <a:spLocks noChangeArrowheads="1"/>
            </p:cNvSpPr>
            <p:nvPr/>
          </p:nvSpPr>
          <p:spPr bwMode="auto">
            <a:xfrm flipH="1">
              <a:off x="9777893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Rectangle 16"/>
            <p:cNvSpPr>
              <a:spLocks noChangeArrowheads="1"/>
            </p:cNvSpPr>
            <p:nvPr/>
          </p:nvSpPr>
          <p:spPr bwMode="auto">
            <a:xfrm flipH="1">
              <a:off x="9784269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Rectangle 17"/>
            <p:cNvSpPr>
              <a:spLocks noChangeArrowheads="1"/>
            </p:cNvSpPr>
            <p:nvPr/>
          </p:nvSpPr>
          <p:spPr bwMode="auto">
            <a:xfrm flipH="1">
              <a:off x="979035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Rectangle 18"/>
            <p:cNvSpPr>
              <a:spLocks noChangeArrowheads="1"/>
            </p:cNvSpPr>
            <p:nvPr/>
          </p:nvSpPr>
          <p:spPr bwMode="auto">
            <a:xfrm flipH="1">
              <a:off x="979673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Rectangle 19"/>
            <p:cNvSpPr>
              <a:spLocks noChangeArrowheads="1"/>
            </p:cNvSpPr>
            <p:nvPr/>
          </p:nvSpPr>
          <p:spPr bwMode="auto">
            <a:xfrm flipH="1">
              <a:off x="980281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" name="Rectangle 20"/>
            <p:cNvSpPr>
              <a:spLocks noChangeArrowheads="1"/>
            </p:cNvSpPr>
            <p:nvPr/>
          </p:nvSpPr>
          <p:spPr bwMode="auto">
            <a:xfrm flipH="1">
              <a:off x="980919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" name="Rectangle 21"/>
            <p:cNvSpPr>
              <a:spLocks noChangeArrowheads="1"/>
            </p:cNvSpPr>
            <p:nvPr/>
          </p:nvSpPr>
          <p:spPr bwMode="auto">
            <a:xfrm flipH="1">
              <a:off x="9815572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" name="Rectangle 22"/>
            <p:cNvSpPr>
              <a:spLocks noChangeArrowheads="1"/>
            </p:cNvSpPr>
            <p:nvPr/>
          </p:nvSpPr>
          <p:spPr bwMode="auto">
            <a:xfrm flipH="1">
              <a:off x="982165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" name="Rectangle 23"/>
            <p:cNvSpPr>
              <a:spLocks noChangeArrowheads="1"/>
            </p:cNvSpPr>
            <p:nvPr/>
          </p:nvSpPr>
          <p:spPr bwMode="auto">
            <a:xfrm flipH="1">
              <a:off x="982803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" name="Rectangle 24"/>
            <p:cNvSpPr>
              <a:spLocks noChangeArrowheads="1"/>
            </p:cNvSpPr>
            <p:nvPr/>
          </p:nvSpPr>
          <p:spPr bwMode="auto">
            <a:xfrm flipH="1">
              <a:off x="983441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" name="Rectangle 25"/>
            <p:cNvSpPr>
              <a:spLocks noChangeArrowheads="1"/>
            </p:cNvSpPr>
            <p:nvPr/>
          </p:nvSpPr>
          <p:spPr bwMode="auto">
            <a:xfrm flipH="1">
              <a:off x="984049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" name="Rectangle 26"/>
            <p:cNvSpPr>
              <a:spLocks noChangeArrowheads="1"/>
            </p:cNvSpPr>
            <p:nvPr/>
          </p:nvSpPr>
          <p:spPr bwMode="auto">
            <a:xfrm flipH="1">
              <a:off x="984687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6" name="Rectangle 27"/>
            <p:cNvSpPr>
              <a:spLocks noChangeArrowheads="1"/>
            </p:cNvSpPr>
            <p:nvPr/>
          </p:nvSpPr>
          <p:spPr bwMode="auto">
            <a:xfrm flipH="1">
              <a:off x="9853251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7" name="Rectangle 28"/>
            <p:cNvSpPr>
              <a:spLocks noChangeArrowheads="1"/>
            </p:cNvSpPr>
            <p:nvPr/>
          </p:nvSpPr>
          <p:spPr bwMode="auto">
            <a:xfrm flipH="1">
              <a:off x="985933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8" name="Freeform 29"/>
            <p:cNvSpPr>
              <a:spLocks/>
            </p:cNvSpPr>
            <p:nvPr/>
          </p:nvSpPr>
          <p:spPr bwMode="auto">
            <a:xfrm flipH="1">
              <a:off x="8865181" y="-804716"/>
              <a:ext cx="320855" cy="53911"/>
            </a:xfrm>
            <a:custGeom>
              <a:avLst/>
              <a:gdLst>
                <a:gd name="T0" fmla="*/ 0 w 3320"/>
                <a:gd name="T1" fmla="*/ 559 h 559"/>
                <a:gd name="T2" fmla="*/ 3320 w 3320"/>
                <a:gd name="T3" fmla="*/ 559 h 559"/>
                <a:gd name="T4" fmla="*/ 3314 w 3320"/>
                <a:gd name="T5" fmla="*/ 521 h 559"/>
                <a:gd name="T6" fmla="*/ 3297 w 3320"/>
                <a:gd name="T7" fmla="*/ 446 h 559"/>
                <a:gd name="T8" fmla="*/ 3268 w 3320"/>
                <a:gd name="T9" fmla="*/ 373 h 559"/>
                <a:gd name="T10" fmla="*/ 3231 w 3320"/>
                <a:gd name="T11" fmla="*/ 302 h 559"/>
                <a:gd name="T12" fmla="*/ 3185 w 3320"/>
                <a:gd name="T13" fmla="*/ 232 h 559"/>
                <a:gd name="T14" fmla="*/ 3130 w 3320"/>
                <a:gd name="T15" fmla="*/ 162 h 559"/>
                <a:gd name="T16" fmla="*/ 3065 w 3320"/>
                <a:gd name="T17" fmla="*/ 96 h 559"/>
                <a:gd name="T18" fmla="*/ 2992 w 3320"/>
                <a:gd name="T19" fmla="*/ 31 h 559"/>
                <a:gd name="T20" fmla="*/ 2953 w 3320"/>
                <a:gd name="T21" fmla="*/ 0 h 559"/>
                <a:gd name="T22" fmla="*/ 0 w 3320"/>
                <a:gd name="T23" fmla="*/ 0 h 559"/>
                <a:gd name="T24" fmla="*/ 0 w 3320"/>
                <a:gd name="T25" fmla="*/ 559 h 559"/>
                <a:gd name="T26" fmla="*/ 0 w 3320"/>
                <a:gd name="T27" fmla="*/ 559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20" h="559">
                  <a:moveTo>
                    <a:pt x="0" y="559"/>
                  </a:moveTo>
                  <a:lnTo>
                    <a:pt x="3320" y="559"/>
                  </a:lnTo>
                  <a:lnTo>
                    <a:pt x="3314" y="521"/>
                  </a:lnTo>
                  <a:lnTo>
                    <a:pt x="3297" y="446"/>
                  </a:lnTo>
                  <a:lnTo>
                    <a:pt x="3268" y="373"/>
                  </a:lnTo>
                  <a:lnTo>
                    <a:pt x="3231" y="302"/>
                  </a:lnTo>
                  <a:lnTo>
                    <a:pt x="3185" y="232"/>
                  </a:lnTo>
                  <a:lnTo>
                    <a:pt x="3130" y="162"/>
                  </a:lnTo>
                  <a:lnTo>
                    <a:pt x="3065" y="96"/>
                  </a:lnTo>
                  <a:lnTo>
                    <a:pt x="2992" y="31"/>
                  </a:lnTo>
                  <a:lnTo>
                    <a:pt x="2953" y="0"/>
                  </a:lnTo>
                  <a:lnTo>
                    <a:pt x="0" y="0"/>
                  </a:lnTo>
                  <a:lnTo>
                    <a:pt x="0" y="559"/>
                  </a:lnTo>
                  <a:lnTo>
                    <a:pt x="0" y="559"/>
                  </a:lnTo>
                  <a:close/>
                </a:path>
              </a:pathLst>
            </a:custGeom>
            <a:solidFill>
              <a:srgbClr val="ABB1B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9" name="Freeform 30"/>
            <p:cNvSpPr>
              <a:spLocks/>
            </p:cNvSpPr>
            <p:nvPr/>
          </p:nvSpPr>
          <p:spPr bwMode="auto">
            <a:xfrm flipH="1">
              <a:off x="8914744" y="-850511"/>
              <a:ext cx="250423" cy="45795"/>
            </a:xfrm>
            <a:custGeom>
              <a:avLst/>
              <a:gdLst>
                <a:gd name="T0" fmla="*/ 0 w 2592"/>
                <a:gd name="T1" fmla="*/ 474 h 474"/>
                <a:gd name="T2" fmla="*/ 2592 w 2592"/>
                <a:gd name="T3" fmla="*/ 474 h 474"/>
                <a:gd name="T4" fmla="*/ 2587 w 2592"/>
                <a:gd name="T5" fmla="*/ 442 h 474"/>
                <a:gd name="T6" fmla="*/ 2573 w 2592"/>
                <a:gd name="T7" fmla="*/ 379 h 474"/>
                <a:gd name="T8" fmla="*/ 2551 w 2592"/>
                <a:gd name="T9" fmla="*/ 317 h 474"/>
                <a:gd name="T10" fmla="*/ 2523 w 2592"/>
                <a:gd name="T11" fmla="*/ 256 h 474"/>
                <a:gd name="T12" fmla="*/ 2466 w 2592"/>
                <a:gd name="T13" fmla="*/ 167 h 474"/>
                <a:gd name="T14" fmla="*/ 2367 w 2592"/>
                <a:gd name="T15" fmla="*/ 55 h 474"/>
                <a:gd name="T16" fmla="*/ 2305 w 2592"/>
                <a:gd name="T17" fmla="*/ 0 h 474"/>
                <a:gd name="T18" fmla="*/ 0 w 2592"/>
                <a:gd name="T19" fmla="*/ 0 h 474"/>
                <a:gd name="T20" fmla="*/ 0 w 2592"/>
                <a:gd name="T21" fmla="*/ 474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92" h="474">
                  <a:moveTo>
                    <a:pt x="0" y="474"/>
                  </a:moveTo>
                  <a:lnTo>
                    <a:pt x="2592" y="474"/>
                  </a:lnTo>
                  <a:lnTo>
                    <a:pt x="2587" y="442"/>
                  </a:lnTo>
                  <a:lnTo>
                    <a:pt x="2573" y="379"/>
                  </a:lnTo>
                  <a:lnTo>
                    <a:pt x="2551" y="317"/>
                  </a:lnTo>
                  <a:lnTo>
                    <a:pt x="2523" y="256"/>
                  </a:lnTo>
                  <a:lnTo>
                    <a:pt x="2466" y="167"/>
                  </a:lnTo>
                  <a:lnTo>
                    <a:pt x="2367" y="55"/>
                  </a:lnTo>
                  <a:lnTo>
                    <a:pt x="2305" y="0"/>
                  </a:lnTo>
                  <a:lnTo>
                    <a:pt x="0" y="0"/>
                  </a:lnTo>
                  <a:lnTo>
                    <a:pt x="0" y="474"/>
                  </a:lnTo>
                  <a:close/>
                </a:path>
              </a:pathLst>
            </a:custGeom>
            <a:solidFill>
              <a:srgbClr val="D1D7E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Freeform 31"/>
            <p:cNvSpPr>
              <a:spLocks/>
            </p:cNvSpPr>
            <p:nvPr/>
          </p:nvSpPr>
          <p:spPr bwMode="auto">
            <a:xfrm flipH="1">
              <a:off x="8958221" y="-888190"/>
              <a:ext cx="189846" cy="37679"/>
            </a:xfrm>
            <a:custGeom>
              <a:avLst/>
              <a:gdLst>
                <a:gd name="T0" fmla="*/ 0 w 1963"/>
                <a:gd name="T1" fmla="*/ 389 h 389"/>
                <a:gd name="T2" fmla="*/ 1963 w 1963"/>
                <a:gd name="T3" fmla="*/ 389 h 389"/>
                <a:gd name="T4" fmla="*/ 1957 w 1963"/>
                <a:gd name="T5" fmla="*/ 337 h 389"/>
                <a:gd name="T6" fmla="*/ 1924 w 1963"/>
                <a:gd name="T7" fmla="*/ 235 h 389"/>
                <a:gd name="T8" fmla="*/ 1869 w 1963"/>
                <a:gd name="T9" fmla="*/ 137 h 389"/>
                <a:gd name="T10" fmla="*/ 1793 w 1963"/>
                <a:gd name="T11" fmla="*/ 45 h 389"/>
                <a:gd name="T12" fmla="*/ 1747 w 1963"/>
                <a:gd name="T13" fmla="*/ 0 h 389"/>
                <a:gd name="T14" fmla="*/ 0 w 1963"/>
                <a:gd name="T15" fmla="*/ 0 h 389"/>
                <a:gd name="T16" fmla="*/ 0 w 1963"/>
                <a:gd name="T17" fmla="*/ 389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3" h="389">
                  <a:moveTo>
                    <a:pt x="0" y="389"/>
                  </a:moveTo>
                  <a:lnTo>
                    <a:pt x="1963" y="389"/>
                  </a:lnTo>
                  <a:lnTo>
                    <a:pt x="1957" y="337"/>
                  </a:lnTo>
                  <a:lnTo>
                    <a:pt x="1924" y="235"/>
                  </a:lnTo>
                  <a:lnTo>
                    <a:pt x="1869" y="137"/>
                  </a:lnTo>
                  <a:lnTo>
                    <a:pt x="1793" y="45"/>
                  </a:lnTo>
                  <a:lnTo>
                    <a:pt x="1747" y="0"/>
                  </a:lnTo>
                  <a:lnTo>
                    <a:pt x="0" y="0"/>
                  </a:lnTo>
                  <a:lnTo>
                    <a:pt x="0" y="389"/>
                  </a:lnTo>
                  <a:close/>
                </a:path>
              </a:pathLst>
            </a:custGeom>
            <a:solidFill>
              <a:srgbClr val="E9ECF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Rectangle 32"/>
            <p:cNvSpPr>
              <a:spLocks noChangeArrowheads="1"/>
            </p:cNvSpPr>
            <p:nvPr/>
          </p:nvSpPr>
          <p:spPr bwMode="auto">
            <a:xfrm flipH="1">
              <a:off x="9602828" y="-783847"/>
              <a:ext cx="125501" cy="62896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" name="Rectangle 33"/>
            <p:cNvSpPr>
              <a:spLocks noChangeArrowheads="1"/>
            </p:cNvSpPr>
            <p:nvPr/>
          </p:nvSpPr>
          <p:spPr bwMode="auto">
            <a:xfrm flipH="1">
              <a:off x="9226034" y="-783847"/>
              <a:ext cx="125501" cy="62896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" name="Rectangle 34"/>
            <p:cNvSpPr>
              <a:spLocks noChangeArrowheads="1"/>
            </p:cNvSpPr>
            <p:nvPr/>
          </p:nvSpPr>
          <p:spPr bwMode="auto">
            <a:xfrm flipH="1">
              <a:off x="9711229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4" name="Rectangle 35"/>
            <p:cNvSpPr>
              <a:spLocks noChangeArrowheads="1"/>
            </p:cNvSpPr>
            <p:nvPr/>
          </p:nvSpPr>
          <p:spPr bwMode="auto">
            <a:xfrm flipH="1">
              <a:off x="9694998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" name="Rectangle 36"/>
            <p:cNvSpPr>
              <a:spLocks noChangeArrowheads="1"/>
            </p:cNvSpPr>
            <p:nvPr/>
          </p:nvSpPr>
          <p:spPr bwMode="auto">
            <a:xfrm flipH="1">
              <a:off x="9678477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" name="Rectangle 37"/>
            <p:cNvSpPr>
              <a:spLocks noChangeArrowheads="1"/>
            </p:cNvSpPr>
            <p:nvPr/>
          </p:nvSpPr>
          <p:spPr bwMode="auto">
            <a:xfrm flipH="1">
              <a:off x="9662246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7" name="Rectangle 38"/>
            <p:cNvSpPr>
              <a:spLocks noChangeArrowheads="1"/>
            </p:cNvSpPr>
            <p:nvPr/>
          </p:nvSpPr>
          <p:spPr bwMode="auto">
            <a:xfrm flipH="1">
              <a:off x="9645725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8" name="Rectangle 39"/>
            <p:cNvSpPr>
              <a:spLocks noChangeArrowheads="1"/>
            </p:cNvSpPr>
            <p:nvPr/>
          </p:nvSpPr>
          <p:spPr bwMode="auto">
            <a:xfrm flipH="1">
              <a:off x="9629204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9" name="Rectangle 40"/>
            <p:cNvSpPr>
              <a:spLocks noChangeArrowheads="1"/>
            </p:cNvSpPr>
            <p:nvPr/>
          </p:nvSpPr>
          <p:spPr bwMode="auto">
            <a:xfrm flipH="1">
              <a:off x="9612973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0" name="Rectangle 41"/>
            <p:cNvSpPr>
              <a:spLocks noChangeArrowheads="1"/>
            </p:cNvSpPr>
            <p:nvPr/>
          </p:nvSpPr>
          <p:spPr bwMode="auto">
            <a:xfrm flipH="1">
              <a:off x="9414141" y="-847033"/>
              <a:ext cx="125501" cy="63185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1" name="Rectangle 42"/>
            <p:cNvSpPr>
              <a:spLocks noChangeArrowheads="1"/>
            </p:cNvSpPr>
            <p:nvPr/>
          </p:nvSpPr>
          <p:spPr bwMode="auto">
            <a:xfrm flipH="1">
              <a:off x="9522832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2" name="Rectangle 43"/>
            <p:cNvSpPr>
              <a:spLocks noChangeArrowheads="1"/>
            </p:cNvSpPr>
            <p:nvPr/>
          </p:nvSpPr>
          <p:spPr bwMode="auto">
            <a:xfrm flipH="1">
              <a:off x="9506601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3" name="Rectangle 44"/>
            <p:cNvSpPr>
              <a:spLocks noChangeArrowheads="1"/>
            </p:cNvSpPr>
            <p:nvPr/>
          </p:nvSpPr>
          <p:spPr bwMode="auto">
            <a:xfrm flipH="1">
              <a:off x="9490370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4" name="Rectangle 45"/>
            <p:cNvSpPr>
              <a:spLocks noChangeArrowheads="1"/>
            </p:cNvSpPr>
            <p:nvPr/>
          </p:nvSpPr>
          <p:spPr bwMode="auto">
            <a:xfrm flipH="1">
              <a:off x="9473849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5" name="Rectangle 46"/>
            <p:cNvSpPr>
              <a:spLocks noChangeArrowheads="1"/>
            </p:cNvSpPr>
            <p:nvPr/>
          </p:nvSpPr>
          <p:spPr bwMode="auto">
            <a:xfrm flipH="1">
              <a:off x="9457328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6" name="Rectangle 47"/>
            <p:cNvSpPr>
              <a:spLocks noChangeArrowheads="1"/>
            </p:cNvSpPr>
            <p:nvPr/>
          </p:nvSpPr>
          <p:spPr bwMode="auto">
            <a:xfrm flipH="1">
              <a:off x="9440807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7" name="Rectangle 48"/>
            <p:cNvSpPr>
              <a:spLocks noChangeArrowheads="1"/>
            </p:cNvSpPr>
            <p:nvPr/>
          </p:nvSpPr>
          <p:spPr bwMode="auto">
            <a:xfrm flipH="1">
              <a:off x="9424576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8" name="Rectangle 49"/>
            <p:cNvSpPr>
              <a:spLocks noChangeArrowheads="1"/>
            </p:cNvSpPr>
            <p:nvPr/>
          </p:nvSpPr>
          <p:spPr bwMode="auto">
            <a:xfrm flipH="1">
              <a:off x="9477037" y="-783847"/>
              <a:ext cx="125501" cy="62896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9" name="Rectangle 50"/>
            <p:cNvSpPr>
              <a:spLocks noChangeArrowheads="1"/>
            </p:cNvSpPr>
            <p:nvPr/>
          </p:nvSpPr>
          <p:spPr bwMode="auto">
            <a:xfrm flipH="1">
              <a:off x="9585728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0" name="Rectangle 51"/>
            <p:cNvSpPr>
              <a:spLocks noChangeArrowheads="1"/>
            </p:cNvSpPr>
            <p:nvPr/>
          </p:nvSpPr>
          <p:spPr bwMode="auto">
            <a:xfrm flipH="1">
              <a:off x="9569207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1" name="Rectangle 52"/>
            <p:cNvSpPr>
              <a:spLocks noChangeArrowheads="1"/>
            </p:cNvSpPr>
            <p:nvPr/>
          </p:nvSpPr>
          <p:spPr bwMode="auto">
            <a:xfrm flipH="1">
              <a:off x="9552976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2" name="Rectangle 53"/>
            <p:cNvSpPr>
              <a:spLocks noChangeArrowheads="1"/>
            </p:cNvSpPr>
            <p:nvPr/>
          </p:nvSpPr>
          <p:spPr bwMode="auto">
            <a:xfrm flipH="1">
              <a:off x="9536744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3" name="Rectangle 54"/>
            <p:cNvSpPr>
              <a:spLocks noChangeArrowheads="1"/>
            </p:cNvSpPr>
            <p:nvPr/>
          </p:nvSpPr>
          <p:spPr bwMode="auto">
            <a:xfrm flipH="1">
              <a:off x="9520223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4" name="Rectangle 55"/>
            <p:cNvSpPr>
              <a:spLocks noChangeArrowheads="1"/>
            </p:cNvSpPr>
            <p:nvPr/>
          </p:nvSpPr>
          <p:spPr bwMode="auto">
            <a:xfrm flipH="1">
              <a:off x="9503702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5" name="Rectangle 56"/>
            <p:cNvSpPr>
              <a:spLocks noChangeArrowheads="1"/>
            </p:cNvSpPr>
            <p:nvPr/>
          </p:nvSpPr>
          <p:spPr bwMode="auto">
            <a:xfrm flipH="1">
              <a:off x="9487181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6" name="Rectangle 57"/>
            <p:cNvSpPr>
              <a:spLocks noChangeArrowheads="1"/>
            </p:cNvSpPr>
            <p:nvPr/>
          </p:nvSpPr>
          <p:spPr bwMode="auto">
            <a:xfrm flipH="1">
              <a:off x="9288930" y="-847033"/>
              <a:ext cx="125212" cy="63185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7" name="Rectangle 58"/>
            <p:cNvSpPr>
              <a:spLocks noChangeArrowheads="1"/>
            </p:cNvSpPr>
            <p:nvPr/>
          </p:nvSpPr>
          <p:spPr bwMode="auto">
            <a:xfrm flipH="1">
              <a:off x="9397331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8" name="Rectangle 59"/>
            <p:cNvSpPr>
              <a:spLocks noChangeArrowheads="1"/>
            </p:cNvSpPr>
            <p:nvPr/>
          </p:nvSpPr>
          <p:spPr bwMode="auto">
            <a:xfrm flipH="1">
              <a:off x="938109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9" name="Rectangle 60"/>
            <p:cNvSpPr>
              <a:spLocks noChangeArrowheads="1"/>
            </p:cNvSpPr>
            <p:nvPr/>
          </p:nvSpPr>
          <p:spPr bwMode="auto">
            <a:xfrm flipH="1">
              <a:off x="936457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0" name="Rectangle 61"/>
            <p:cNvSpPr>
              <a:spLocks noChangeArrowheads="1"/>
            </p:cNvSpPr>
            <p:nvPr/>
          </p:nvSpPr>
          <p:spPr bwMode="auto">
            <a:xfrm flipH="1">
              <a:off x="9348058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1" name="Rectangle 62"/>
            <p:cNvSpPr>
              <a:spLocks noChangeArrowheads="1"/>
            </p:cNvSpPr>
            <p:nvPr/>
          </p:nvSpPr>
          <p:spPr bwMode="auto">
            <a:xfrm flipH="1">
              <a:off x="9331826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" name="Rectangle 63"/>
            <p:cNvSpPr>
              <a:spLocks noChangeArrowheads="1"/>
            </p:cNvSpPr>
            <p:nvPr/>
          </p:nvSpPr>
          <p:spPr bwMode="auto">
            <a:xfrm flipH="1">
              <a:off x="9315305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3" name="Rectangle 64"/>
            <p:cNvSpPr>
              <a:spLocks noChangeArrowheads="1"/>
            </p:cNvSpPr>
            <p:nvPr/>
          </p:nvSpPr>
          <p:spPr bwMode="auto">
            <a:xfrm flipH="1">
              <a:off x="9299074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4" name="Rectangle 65"/>
            <p:cNvSpPr>
              <a:spLocks noChangeArrowheads="1"/>
            </p:cNvSpPr>
            <p:nvPr/>
          </p:nvSpPr>
          <p:spPr bwMode="auto">
            <a:xfrm flipH="1">
              <a:off x="9351536" y="-783847"/>
              <a:ext cx="125501" cy="62896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5" name="Rectangle 66"/>
            <p:cNvSpPr>
              <a:spLocks noChangeArrowheads="1"/>
            </p:cNvSpPr>
            <p:nvPr/>
          </p:nvSpPr>
          <p:spPr bwMode="auto">
            <a:xfrm flipH="1">
              <a:off x="9460226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6" name="Rectangle 67"/>
            <p:cNvSpPr>
              <a:spLocks noChangeArrowheads="1"/>
            </p:cNvSpPr>
            <p:nvPr/>
          </p:nvSpPr>
          <p:spPr bwMode="auto">
            <a:xfrm flipH="1">
              <a:off x="9443995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7" name="Rectangle 68"/>
            <p:cNvSpPr>
              <a:spLocks noChangeArrowheads="1"/>
            </p:cNvSpPr>
            <p:nvPr/>
          </p:nvSpPr>
          <p:spPr bwMode="auto">
            <a:xfrm flipH="1">
              <a:off x="9427474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8" name="Rectangle 69"/>
            <p:cNvSpPr>
              <a:spLocks noChangeArrowheads="1"/>
            </p:cNvSpPr>
            <p:nvPr/>
          </p:nvSpPr>
          <p:spPr bwMode="auto">
            <a:xfrm flipH="1">
              <a:off x="9410953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9" name="Rectangle 70"/>
            <p:cNvSpPr>
              <a:spLocks noChangeArrowheads="1"/>
            </p:cNvSpPr>
            <p:nvPr/>
          </p:nvSpPr>
          <p:spPr bwMode="auto">
            <a:xfrm flipH="1">
              <a:off x="9394432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0" name="Rectangle 71"/>
            <p:cNvSpPr>
              <a:spLocks noChangeArrowheads="1"/>
            </p:cNvSpPr>
            <p:nvPr/>
          </p:nvSpPr>
          <p:spPr bwMode="auto">
            <a:xfrm flipH="1">
              <a:off x="9377911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1" name="Rectangle 72"/>
            <p:cNvSpPr>
              <a:spLocks noChangeArrowheads="1"/>
            </p:cNvSpPr>
            <p:nvPr/>
          </p:nvSpPr>
          <p:spPr bwMode="auto">
            <a:xfrm flipH="1">
              <a:off x="9361970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2" name="Rectangle 73"/>
            <p:cNvSpPr>
              <a:spLocks noChangeArrowheads="1"/>
            </p:cNvSpPr>
            <p:nvPr/>
          </p:nvSpPr>
          <p:spPr bwMode="auto">
            <a:xfrm flipH="1">
              <a:off x="9477037" y="-910218"/>
              <a:ext cx="125501" cy="63185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3" name="Rectangle 74"/>
            <p:cNvSpPr>
              <a:spLocks noChangeArrowheads="1"/>
            </p:cNvSpPr>
            <p:nvPr/>
          </p:nvSpPr>
          <p:spPr bwMode="auto">
            <a:xfrm flipH="1">
              <a:off x="9585728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4" name="Rectangle 75"/>
            <p:cNvSpPr>
              <a:spLocks noChangeArrowheads="1"/>
            </p:cNvSpPr>
            <p:nvPr/>
          </p:nvSpPr>
          <p:spPr bwMode="auto">
            <a:xfrm flipH="1">
              <a:off x="9569207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5" name="Rectangle 76"/>
            <p:cNvSpPr>
              <a:spLocks noChangeArrowheads="1"/>
            </p:cNvSpPr>
            <p:nvPr/>
          </p:nvSpPr>
          <p:spPr bwMode="auto">
            <a:xfrm flipH="1">
              <a:off x="9552976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6" name="Rectangle 77"/>
            <p:cNvSpPr>
              <a:spLocks noChangeArrowheads="1"/>
            </p:cNvSpPr>
            <p:nvPr/>
          </p:nvSpPr>
          <p:spPr bwMode="auto">
            <a:xfrm flipH="1">
              <a:off x="9536744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7" name="Rectangle 78"/>
            <p:cNvSpPr>
              <a:spLocks noChangeArrowheads="1"/>
            </p:cNvSpPr>
            <p:nvPr/>
          </p:nvSpPr>
          <p:spPr bwMode="auto">
            <a:xfrm flipH="1">
              <a:off x="9520223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8" name="Rectangle 79"/>
            <p:cNvSpPr>
              <a:spLocks noChangeArrowheads="1"/>
            </p:cNvSpPr>
            <p:nvPr/>
          </p:nvSpPr>
          <p:spPr bwMode="auto">
            <a:xfrm flipH="1">
              <a:off x="9503702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9" name="Rectangle 80"/>
            <p:cNvSpPr>
              <a:spLocks noChangeArrowheads="1"/>
            </p:cNvSpPr>
            <p:nvPr/>
          </p:nvSpPr>
          <p:spPr bwMode="auto">
            <a:xfrm flipH="1">
              <a:off x="9487181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0" name="Rectangle 81"/>
            <p:cNvSpPr>
              <a:spLocks noChangeArrowheads="1"/>
            </p:cNvSpPr>
            <p:nvPr/>
          </p:nvSpPr>
          <p:spPr bwMode="auto">
            <a:xfrm flipH="1">
              <a:off x="9334725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1" name="Rectangle 82"/>
            <p:cNvSpPr>
              <a:spLocks noChangeArrowheads="1"/>
            </p:cNvSpPr>
            <p:nvPr/>
          </p:nvSpPr>
          <p:spPr bwMode="auto">
            <a:xfrm flipH="1">
              <a:off x="9318204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2" name="Rectangle 83"/>
            <p:cNvSpPr>
              <a:spLocks noChangeArrowheads="1"/>
            </p:cNvSpPr>
            <p:nvPr/>
          </p:nvSpPr>
          <p:spPr bwMode="auto">
            <a:xfrm flipH="1">
              <a:off x="9301683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3" name="Rectangle 84"/>
            <p:cNvSpPr>
              <a:spLocks noChangeArrowheads="1"/>
            </p:cNvSpPr>
            <p:nvPr/>
          </p:nvSpPr>
          <p:spPr bwMode="auto">
            <a:xfrm flipH="1">
              <a:off x="9285452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4" name="Rectangle 85"/>
            <p:cNvSpPr>
              <a:spLocks noChangeArrowheads="1"/>
            </p:cNvSpPr>
            <p:nvPr/>
          </p:nvSpPr>
          <p:spPr bwMode="auto">
            <a:xfrm flipH="1">
              <a:off x="9268931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5" name="Rectangle 86"/>
            <p:cNvSpPr>
              <a:spLocks noChangeArrowheads="1"/>
            </p:cNvSpPr>
            <p:nvPr/>
          </p:nvSpPr>
          <p:spPr bwMode="auto">
            <a:xfrm flipH="1">
              <a:off x="9252700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6" name="Rectangle 87"/>
            <p:cNvSpPr>
              <a:spLocks noChangeArrowheads="1"/>
            </p:cNvSpPr>
            <p:nvPr/>
          </p:nvSpPr>
          <p:spPr bwMode="auto">
            <a:xfrm flipH="1">
              <a:off x="9236179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7" name="Rectangle 88"/>
            <p:cNvSpPr>
              <a:spLocks noChangeArrowheads="1"/>
            </p:cNvSpPr>
            <p:nvPr/>
          </p:nvSpPr>
          <p:spPr bwMode="auto">
            <a:xfrm flipH="1">
              <a:off x="9539933" y="-847033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8" name="Rectangle 89"/>
            <p:cNvSpPr>
              <a:spLocks noChangeArrowheads="1"/>
            </p:cNvSpPr>
            <p:nvPr/>
          </p:nvSpPr>
          <p:spPr bwMode="auto">
            <a:xfrm flipH="1">
              <a:off x="9648623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9" name="Rectangle 90"/>
            <p:cNvSpPr>
              <a:spLocks noChangeArrowheads="1"/>
            </p:cNvSpPr>
            <p:nvPr/>
          </p:nvSpPr>
          <p:spPr bwMode="auto">
            <a:xfrm flipH="1">
              <a:off x="9632102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0" name="Rectangle 91"/>
            <p:cNvSpPr>
              <a:spLocks noChangeArrowheads="1"/>
            </p:cNvSpPr>
            <p:nvPr/>
          </p:nvSpPr>
          <p:spPr bwMode="auto">
            <a:xfrm flipH="1">
              <a:off x="9615871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1" name="Rectangle 92"/>
            <p:cNvSpPr>
              <a:spLocks noChangeArrowheads="1"/>
            </p:cNvSpPr>
            <p:nvPr/>
          </p:nvSpPr>
          <p:spPr bwMode="auto">
            <a:xfrm flipH="1">
              <a:off x="9599350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2" name="Rectangle 93"/>
            <p:cNvSpPr>
              <a:spLocks noChangeArrowheads="1"/>
            </p:cNvSpPr>
            <p:nvPr/>
          </p:nvSpPr>
          <p:spPr bwMode="auto">
            <a:xfrm flipH="1">
              <a:off x="9582829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3" name="Rectangle 94"/>
            <p:cNvSpPr>
              <a:spLocks noChangeArrowheads="1"/>
            </p:cNvSpPr>
            <p:nvPr/>
          </p:nvSpPr>
          <p:spPr bwMode="auto">
            <a:xfrm flipH="1">
              <a:off x="9566598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4" name="Rectangle 95"/>
            <p:cNvSpPr>
              <a:spLocks noChangeArrowheads="1"/>
            </p:cNvSpPr>
            <p:nvPr/>
          </p:nvSpPr>
          <p:spPr bwMode="auto">
            <a:xfrm flipH="1">
              <a:off x="9550077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5" name="Rectangle 96"/>
            <p:cNvSpPr>
              <a:spLocks noChangeArrowheads="1"/>
            </p:cNvSpPr>
            <p:nvPr/>
          </p:nvSpPr>
          <p:spPr bwMode="auto">
            <a:xfrm flipH="1">
              <a:off x="9351536" y="-910218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6" name="Rectangle 97"/>
            <p:cNvSpPr>
              <a:spLocks noChangeArrowheads="1"/>
            </p:cNvSpPr>
            <p:nvPr/>
          </p:nvSpPr>
          <p:spPr bwMode="auto">
            <a:xfrm flipH="1">
              <a:off x="9460226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7" name="Rectangle 98"/>
            <p:cNvSpPr>
              <a:spLocks noChangeArrowheads="1"/>
            </p:cNvSpPr>
            <p:nvPr/>
          </p:nvSpPr>
          <p:spPr bwMode="auto">
            <a:xfrm flipH="1">
              <a:off x="9443995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8" name="Rectangle 99"/>
            <p:cNvSpPr>
              <a:spLocks noChangeArrowheads="1"/>
            </p:cNvSpPr>
            <p:nvPr/>
          </p:nvSpPr>
          <p:spPr bwMode="auto">
            <a:xfrm flipH="1">
              <a:off x="9427474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9" name="Rectangle 100"/>
            <p:cNvSpPr>
              <a:spLocks noChangeArrowheads="1"/>
            </p:cNvSpPr>
            <p:nvPr/>
          </p:nvSpPr>
          <p:spPr bwMode="auto">
            <a:xfrm flipH="1">
              <a:off x="9410953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0" name="Rectangle 101"/>
            <p:cNvSpPr>
              <a:spLocks noChangeArrowheads="1"/>
            </p:cNvSpPr>
            <p:nvPr/>
          </p:nvSpPr>
          <p:spPr bwMode="auto">
            <a:xfrm flipH="1">
              <a:off x="9394432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1" name="Rectangle 102"/>
            <p:cNvSpPr>
              <a:spLocks noChangeArrowheads="1"/>
            </p:cNvSpPr>
            <p:nvPr/>
          </p:nvSpPr>
          <p:spPr bwMode="auto">
            <a:xfrm flipH="1">
              <a:off x="9377911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2" name="Rectangle 103"/>
            <p:cNvSpPr>
              <a:spLocks noChangeArrowheads="1"/>
            </p:cNvSpPr>
            <p:nvPr/>
          </p:nvSpPr>
          <p:spPr bwMode="auto">
            <a:xfrm flipH="1">
              <a:off x="9361970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3" name="Freeform 104"/>
            <p:cNvSpPr>
              <a:spLocks/>
            </p:cNvSpPr>
            <p:nvPr/>
          </p:nvSpPr>
          <p:spPr bwMode="auto">
            <a:xfrm flipH="1">
              <a:off x="8847791" y="-771674"/>
              <a:ext cx="1015315" cy="107531"/>
            </a:xfrm>
            <a:custGeom>
              <a:avLst/>
              <a:gdLst>
                <a:gd name="T0" fmla="*/ 6766 w 10509"/>
                <a:gd name="T1" fmla="*/ 168 h 1111"/>
                <a:gd name="T2" fmla="*/ 6546 w 10509"/>
                <a:gd name="T3" fmla="*/ 542 h 1111"/>
                <a:gd name="T4" fmla="*/ 6135 w 10509"/>
                <a:gd name="T5" fmla="*/ 537 h 1111"/>
                <a:gd name="T6" fmla="*/ 3988 w 10509"/>
                <a:gd name="T7" fmla="*/ 509 h 1111"/>
                <a:gd name="T8" fmla="*/ 2528 w 10509"/>
                <a:gd name="T9" fmla="*/ 495 h 1111"/>
                <a:gd name="T10" fmla="*/ 1988 w 10509"/>
                <a:gd name="T11" fmla="*/ 493 h 1111"/>
                <a:gd name="T12" fmla="*/ 1906 w 10509"/>
                <a:gd name="T13" fmla="*/ 493 h 1111"/>
                <a:gd name="T14" fmla="*/ 1757 w 10509"/>
                <a:gd name="T15" fmla="*/ 483 h 1111"/>
                <a:gd name="T16" fmla="*/ 1628 w 10509"/>
                <a:gd name="T17" fmla="*/ 466 h 1111"/>
                <a:gd name="T18" fmla="*/ 1514 w 10509"/>
                <a:gd name="T19" fmla="*/ 440 h 1111"/>
                <a:gd name="T20" fmla="*/ 1416 w 10509"/>
                <a:gd name="T21" fmla="*/ 408 h 1111"/>
                <a:gd name="T22" fmla="*/ 1334 w 10509"/>
                <a:gd name="T23" fmla="*/ 372 h 1111"/>
                <a:gd name="T24" fmla="*/ 1263 w 10509"/>
                <a:gd name="T25" fmla="*/ 334 h 1111"/>
                <a:gd name="T26" fmla="*/ 1206 w 10509"/>
                <a:gd name="T27" fmla="*/ 290 h 1111"/>
                <a:gd name="T28" fmla="*/ 1160 w 10509"/>
                <a:gd name="T29" fmla="*/ 247 h 1111"/>
                <a:gd name="T30" fmla="*/ 1124 w 10509"/>
                <a:gd name="T31" fmla="*/ 204 h 1111"/>
                <a:gd name="T32" fmla="*/ 1083 w 10509"/>
                <a:gd name="T33" fmla="*/ 141 h 1111"/>
                <a:gd name="T34" fmla="*/ 1055 w 10509"/>
                <a:gd name="T35" fmla="*/ 67 h 1111"/>
                <a:gd name="T36" fmla="*/ 1046 w 10509"/>
                <a:gd name="T37" fmla="*/ 14 h 1111"/>
                <a:gd name="T38" fmla="*/ 1045 w 10509"/>
                <a:gd name="T39" fmla="*/ 0 h 1111"/>
                <a:gd name="T40" fmla="*/ 0 w 10509"/>
                <a:gd name="T41" fmla="*/ 0 h 1111"/>
                <a:gd name="T42" fmla="*/ 16 w 10509"/>
                <a:gd name="T43" fmla="*/ 40 h 1111"/>
                <a:gd name="T44" fmla="*/ 64 w 10509"/>
                <a:gd name="T45" fmla="*/ 136 h 1111"/>
                <a:gd name="T46" fmla="*/ 162 w 10509"/>
                <a:gd name="T47" fmla="*/ 295 h 1111"/>
                <a:gd name="T48" fmla="*/ 372 w 10509"/>
                <a:gd name="T49" fmla="*/ 589 h 1111"/>
                <a:gd name="T50" fmla="*/ 415 w 10509"/>
                <a:gd name="T51" fmla="*/ 643 h 1111"/>
                <a:gd name="T52" fmla="*/ 350 w 10509"/>
                <a:gd name="T53" fmla="*/ 697 h 1111"/>
                <a:gd name="T54" fmla="*/ 252 w 10509"/>
                <a:gd name="T55" fmla="*/ 793 h 1111"/>
                <a:gd name="T56" fmla="*/ 192 w 10509"/>
                <a:gd name="T57" fmla="*/ 879 h 1111"/>
                <a:gd name="T58" fmla="*/ 159 w 10509"/>
                <a:gd name="T59" fmla="*/ 953 h 1111"/>
                <a:gd name="T60" fmla="*/ 147 w 10509"/>
                <a:gd name="T61" fmla="*/ 1013 h 1111"/>
                <a:gd name="T62" fmla="*/ 149 w 10509"/>
                <a:gd name="T63" fmla="*/ 1061 h 1111"/>
                <a:gd name="T64" fmla="*/ 162 w 10509"/>
                <a:gd name="T65" fmla="*/ 1106 h 1111"/>
                <a:gd name="T66" fmla="*/ 166 w 10509"/>
                <a:gd name="T67" fmla="*/ 1111 h 1111"/>
                <a:gd name="T68" fmla="*/ 9805 w 10509"/>
                <a:gd name="T69" fmla="*/ 1111 h 1111"/>
                <a:gd name="T70" fmla="*/ 9861 w 10509"/>
                <a:gd name="T71" fmla="*/ 1107 h 1111"/>
                <a:gd name="T72" fmla="*/ 9963 w 10509"/>
                <a:gd name="T73" fmla="*/ 1088 h 1111"/>
                <a:gd name="T74" fmla="*/ 10054 w 10509"/>
                <a:gd name="T75" fmla="*/ 1057 h 1111"/>
                <a:gd name="T76" fmla="*/ 10135 w 10509"/>
                <a:gd name="T77" fmla="*/ 1012 h 1111"/>
                <a:gd name="T78" fmla="*/ 10204 w 10509"/>
                <a:gd name="T79" fmla="*/ 959 h 1111"/>
                <a:gd name="T80" fmla="*/ 10266 w 10509"/>
                <a:gd name="T81" fmla="*/ 895 h 1111"/>
                <a:gd name="T82" fmla="*/ 10317 w 10509"/>
                <a:gd name="T83" fmla="*/ 826 h 1111"/>
                <a:gd name="T84" fmla="*/ 10362 w 10509"/>
                <a:gd name="T85" fmla="*/ 753 h 1111"/>
                <a:gd name="T86" fmla="*/ 10415 w 10509"/>
                <a:gd name="T87" fmla="*/ 637 h 1111"/>
                <a:gd name="T88" fmla="*/ 10464 w 10509"/>
                <a:gd name="T89" fmla="*/ 480 h 1111"/>
                <a:gd name="T90" fmla="*/ 10493 w 10509"/>
                <a:gd name="T91" fmla="*/ 335 h 1111"/>
                <a:gd name="T92" fmla="*/ 10506 w 10509"/>
                <a:gd name="T93" fmla="*/ 213 h 1111"/>
                <a:gd name="T94" fmla="*/ 10509 w 10509"/>
                <a:gd name="T95" fmla="*/ 168 h 1111"/>
                <a:gd name="T96" fmla="*/ 6766 w 10509"/>
                <a:gd name="T97" fmla="*/ 168 h 1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0509" h="1111">
                  <a:moveTo>
                    <a:pt x="6766" y="168"/>
                  </a:moveTo>
                  <a:lnTo>
                    <a:pt x="6546" y="542"/>
                  </a:lnTo>
                  <a:lnTo>
                    <a:pt x="6135" y="537"/>
                  </a:lnTo>
                  <a:lnTo>
                    <a:pt x="3988" y="509"/>
                  </a:lnTo>
                  <a:lnTo>
                    <a:pt x="2528" y="495"/>
                  </a:lnTo>
                  <a:lnTo>
                    <a:pt x="1988" y="493"/>
                  </a:lnTo>
                  <a:lnTo>
                    <a:pt x="1906" y="493"/>
                  </a:lnTo>
                  <a:lnTo>
                    <a:pt x="1757" y="483"/>
                  </a:lnTo>
                  <a:lnTo>
                    <a:pt x="1628" y="466"/>
                  </a:lnTo>
                  <a:lnTo>
                    <a:pt x="1514" y="440"/>
                  </a:lnTo>
                  <a:lnTo>
                    <a:pt x="1416" y="408"/>
                  </a:lnTo>
                  <a:lnTo>
                    <a:pt x="1334" y="372"/>
                  </a:lnTo>
                  <a:lnTo>
                    <a:pt x="1263" y="334"/>
                  </a:lnTo>
                  <a:lnTo>
                    <a:pt x="1206" y="290"/>
                  </a:lnTo>
                  <a:lnTo>
                    <a:pt x="1160" y="247"/>
                  </a:lnTo>
                  <a:lnTo>
                    <a:pt x="1124" y="204"/>
                  </a:lnTo>
                  <a:lnTo>
                    <a:pt x="1083" y="141"/>
                  </a:lnTo>
                  <a:lnTo>
                    <a:pt x="1055" y="67"/>
                  </a:lnTo>
                  <a:lnTo>
                    <a:pt x="1046" y="14"/>
                  </a:lnTo>
                  <a:lnTo>
                    <a:pt x="1045" y="0"/>
                  </a:lnTo>
                  <a:lnTo>
                    <a:pt x="0" y="0"/>
                  </a:lnTo>
                  <a:lnTo>
                    <a:pt x="16" y="40"/>
                  </a:lnTo>
                  <a:lnTo>
                    <a:pt x="64" y="136"/>
                  </a:lnTo>
                  <a:lnTo>
                    <a:pt x="162" y="295"/>
                  </a:lnTo>
                  <a:lnTo>
                    <a:pt x="372" y="589"/>
                  </a:lnTo>
                  <a:lnTo>
                    <a:pt x="415" y="643"/>
                  </a:lnTo>
                  <a:lnTo>
                    <a:pt x="350" y="697"/>
                  </a:lnTo>
                  <a:lnTo>
                    <a:pt x="252" y="793"/>
                  </a:lnTo>
                  <a:lnTo>
                    <a:pt x="192" y="879"/>
                  </a:lnTo>
                  <a:lnTo>
                    <a:pt x="159" y="953"/>
                  </a:lnTo>
                  <a:lnTo>
                    <a:pt x="147" y="1013"/>
                  </a:lnTo>
                  <a:lnTo>
                    <a:pt x="149" y="1061"/>
                  </a:lnTo>
                  <a:lnTo>
                    <a:pt x="162" y="1106"/>
                  </a:lnTo>
                  <a:lnTo>
                    <a:pt x="166" y="1111"/>
                  </a:lnTo>
                  <a:lnTo>
                    <a:pt x="9805" y="1111"/>
                  </a:lnTo>
                  <a:lnTo>
                    <a:pt x="9861" y="1107"/>
                  </a:lnTo>
                  <a:lnTo>
                    <a:pt x="9963" y="1088"/>
                  </a:lnTo>
                  <a:lnTo>
                    <a:pt x="10054" y="1057"/>
                  </a:lnTo>
                  <a:lnTo>
                    <a:pt x="10135" y="1012"/>
                  </a:lnTo>
                  <a:lnTo>
                    <a:pt x="10204" y="959"/>
                  </a:lnTo>
                  <a:lnTo>
                    <a:pt x="10266" y="895"/>
                  </a:lnTo>
                  <a:lnTo>
                    <a:pt x="10317" y="826"/>
                  </a:lnTo>
                  <a:lnTo>
                    <a:pt x="10362" y="753"/>
                  </a:lnTo>
                  <a:lnTo>
                    <a:pt x="10415" y="637"/>
                  </a:lnTo>
                  <a:lnTo>
                    <a:pt x="10464" y="480"/>
                  </a:lnTo>
                  <a:lnTo>
                    <a:pt x="10493" y="335"/>
                  </a:lnTo>
                  <a:lnTo>
                    <a:pt x="10506" y="213"/>
                  </a:lnTo>
                  <a:lnTo>
                    <a:pt x="10509" y="168"/>
                  </a:lnTo>
                  <a:lnTo>
                    <a:pt x="6766" y="168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4" name="Rectangle 105"/>
            <p:cNvSpPr>
              <a:spLocks noChangeArrowheads="1"/>
            </p:cNvSpPr>
            <p:nvPr/>
          </p:nvSpPr>
          <p:spPr bwMode="auto">
            <a:xfrm flipH="1">
              <a:off x="9150096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5" name="Rectangle 106"/>
            <p:cNvSpPr>
              <a:spLocks noChangeArrowheads="1"/>
            </p:cNvSpPr>
            <p:nvPr/>
          </p:nvSpPr>
          <p:spPr bwMode="auto">
            <a:xfrm flipH="1">
              <a:off x="9111837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6" name="Rectangle 107"/>
            <p:cNvSpPr>
              <a:spLocks noChangeArrowheads="1"/>
            </p:cNvSpPr>
            <p:nvPr/>
          </p:nvSpPr>
          <p:spPr bwMode="auto">
            <a:xfrm flipH="1">
              <a:off x="9073578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7" name="Rectangle 108"/>
            <p:cNvSpPr>
              <a:spLocks noChangeArrowheads="1"/>
            </p:cNvSpPr>
            <p:nvPr/>
          </p:nvSpPr>
          <p:spPr bwMode="auto">
            <a:xfrm flipH="1">
              <a:off x="9035029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8" name="Rectangle 109"/>
            <p:cNvSpPr>
              <a:spLocks noChangeArrowheads="1"/>
            </p:cNvSpPr>
            <p:nvPr/>
          </p:nvSpPr>
          <p:spPr bwMode="auto">
            <a:xfrm flipH="1">
              <a:off x="8996770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9" name="Rectangle 110"/>
            <p:cNvSpPr>
              <a:spLocks noChangeArrowheads="1"/>
            </p:cNvSpPr>
            <p:nvPr/>
          </p:nvSpPr>
          <p:spPr bwMode="auto">
            <a:xfrm flipH="1">
              <a:off x="8958221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0" name="Rectangle 111"/>
            <p:cNvSpPr>
              <a:spLocks noChangeArrowheads="1"/>
            </p:cNvSpPr>
            <p:nvPr/>
          </p:nvSpPr>
          <p:spPr bwMode="auto">
            <a:xfrm flipH="1">
              <a:off x="8919962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1" name="Rectangle 112"/>
            <p:cNvSpPr>
              <a:spLocks noChangeArrowheads="1"/>
            </p:cNvSpPr>
            <p:nvPr/>
          </p:nvSpPr>
          <p:spPr bwMode="auto">
            <a:xfrm flipH="1">
              <a:off x="9141690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2" name="Rectangle 113"/>
            <p:cNvSpPr>
              <a:spLocks noChangeArrowheads="1"/>
            </p:cNvSpPr>
            <p:nvPr/>
          </p:nvSpPr>
          <p:spPr bwMode="auto">
            <a:xfrm flipH="1">
              <a:off x="9109228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3" name="Rectangle 114"/>
            <p:cNvSpPr>
              <a:spLocks noChangeArrowheads="1"/>
            </p:cNvSpPr>
            <p:nvPr/>
          </p:nvSpPr>
          <p:spPr bwMode="auto">
            <a:xfrm flipH="1">
              <a:off x="9076766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4" name="Rectangle 115"/>
            <p:cNvSpPr>
              <a:spLocks noChangeArrowheads="1"/>
            </p:cNvSpPr>
            <p:nvPr/>
          </p:nvSpPr>
          <p:spPr bwMode="auto">
            <a:xfrm flipH="1">
              <a:off x="9044593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5" name="Rectangle 116"/>
            <p:cNvSpPr>
              <a:spLocks noChangeArrowheads="1"/>
            </p:cNvSpPr>
            <p:nvPr/>
          </p:nvSpPr>
          <p:spPr bwMode="auto">
            <a:xfrm flipH="1">
              <a:off x="9012131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6" name="Rectangle 117"/>
            <p:cNvSpPr>
              <a:spLocks noChangeArrowheads="1"/>
            </p:cNvSpPr>
            <p:nvPr/>
          </p:nvSpPr>
          <p:spPr bwMode="auto">
            <a:xfrm flipH="1">
              <a:off x="8979669" y="-841526"/>
              <a:ext cx="1420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7" name="Rectangle 118"/>
            <p:cNvSpPr>
              <a:spLocks noChangeArrowheads="1"/>
            </p:cNvSpPr>
            <p:nvPr/>
          </p:nvSpPr>
          <p:spPr bwMode="auto">
            <a:xfrm flipH="1">
              <a:off x="8947207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8" name="Rectangle 119"/>
            <p:cNvSpPr>
              <a:spLocks noChangeArrowheads="1"/>
            </p:cNvSpPr>
            <p:nvPr/>
          </p:nvSpPr>
          <p:spPr bwMode="auto">
            <a:xfrm flipH="1">
              <a:off x="9128937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9" name="Rectangle 120"/>
            <p:cNvSpPr>
              <a:spLocks noChangeArrowheads="1"/>
            </p:cNvSpPr>
            <p:nvPr/>
          </p:nvSpPr>
          <p:spPr bwMode="auto">
            <a:xfrm flipH="1">
              <a:off x="9105170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0" name="Rectangle 121"/>
            <p:cNvSpPr>
              <a:spLocks noChangeArrowheads="1"/>
            </p:cNvSpPr>
            <p:nvPr/>
          </p:nvSpPr>
          <p:spPr bwMode="auto">
            <a:xfrm flipH="1">
              <a:off x="9081693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1" name="Rectangle 122"/>
            <p:cNvSpPr>
              <a:spLocks noChangeArrowheads="1"/>
            </p:cNvSpPr>
            <p:nvPr/>
          </p:nvSpPr>
          <p:spPr bwMode="auto">
            <a:xfrm flipH="1">
              <a:off x="9057926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2" name="Rectangle 123"/>
            <p:cNvSpPr>
              <a:spLocks noChangeArrowheads="1"/>
            </p:cNvSpPr>
            <p:nvPr/>
          </p:nvSpPr>
          <p:spPr bwMode="auto">
            <a:xfrm flipH="1">
              <a:off x="9034159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3" name="Rectangle 124"/>
            <p:cNvSpPr>
              <a:spLocks noChangeArrowheads="1"/>
            </p:cNvSpPr>
            <p:nvPr/>
          </p:nvSpPr>
          <p:spPr bwMode="auto">
            <a:xfrm flipH="1">
              <a:off x="9010682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4" name="Rectangle 125"/>
            <p:cNvSpPr>
              <a:spLocks noChangeArrowheads="1"/>
            </p:cNvSpPr>
            <p:nvPr/>
          </p:nvSpPr>
          <p:spPr bwMode="auto">
            <a:xfrm flipH="1">
              <a:off x="8986915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5" name="Rectangle 126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44056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6" name="Rectangle 127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11884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7" name="Rectangle 128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37100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8" name="Rectangle 129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9855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9" name="Freeform 130"/>
            <p:cNvSpPr>
              <a:spLocks/>
            </p:cNvSpPr>
            <p:nvPr/>
          </p:nvSpPr>
          <p:spPr bwMode="auto">
            <a:xfrm flipH="1">
              <a:off x="9762821" y="-780369"/>
              <a:ext cx="100285" cy="4058"/>
            </a:xfrm>
            <a:custGeom>
              <a:avLst/>
              <a:gdLst>
                <a:gd name="T0" fmla="*/ 1034 w 1039"/>
                <a:gd name="T1" fmla="*/ 42 h 42"/>
                <a:gd name="T2" fmla="*/ 5 w 1039"/>
                <a:gd name="T3" fmla="*/ 42 h 42"/>
                <a:gd name="T4" fmla="*/ 2 w 1039"/>
                <a:gd name="T5" fmla="*/ 41 h 42"/>
                <a:gd name="T6" fmla="*/ 0 w 1039"/>
                <a:gd name="T7" fmla="*/ 36 h 42"/>
                <a:gd name="T8" fmla="*/ 0 w 1039"/>
                <a:gd name="T9" fmla="*/ 6 h 42"/>
                <a:gd name="T10" fmla="*/ 2 w 1039"/>
                <a:gd name="T11" fmla="*/ 2 h 42"/>
                <a:gd name="T12" fmla="*/ 5 w 1039"/>
                <a:gd name="T13" fmla="*/ 0 h 42"/>
                <a:gd name="T14" fmla="*/ 1033 w 1039"/>
                <a:gd name="T15" fmla="*/ 0 h 42"/>
                <a:gd name="T16" fmla="*/ 1036 w 1039"/>
                <a:gd name="T17" fmla="*/ 2 h 42"/>
                <a:gd name="T18" fmla="*/ 1037 w 1039"/>
                <a:gd name="T19" fmla="*/ 6 h 42"/>
                <a:gd name="T20" fmla="*/ 1037 w 1039"/>
                <a:gd name="T21" fmla="*/ 36 h 42"/>
                <a:gd name="T22" fmla="*/ 1039 w 1039"/>
                <a:gd name="T23" fmla="*/ 41 h 42"/>
                <a:gd name="T24" fmla="*/ 1034 w 1039"/>
                <a:gd name="T25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39" h="42">
                  <a:moveTo>
                    <a:pt x="1034" y="42"/>
                  </a:moveTo>
                  <a:lnTo>
                    <a:pt x="5" y="42"/>
                  </a:lnTo>
                  <a:lnTo>
                    <a:pt x="2" y="41"/>
                  </a:lnTo>
                  <a:lnTo>
                    <a:pt x="0" y="36"/>
                  </a:lnTo>
                  <a:lnTo>
                    <a:pt x="0" y="6"/>
                  </a:lnTo>
                  <a:lnTo>
                    <a:pt x="2" y="2"/>
                  </a:lnTo>
                  <a:lnTo>
                    <a:pt x="5" y="0"/>
                  </a:lnTo>
                  <a:lnTo>
                    <a:pt x="1033" y="0"/>
                  </a:lnTo>
                  <a:lnTo>
                    <a:pt x="1036" y="2"/>
                  </a:lnTo>
                  <a:lnTo>
                    <a:pt x="1037" y="6"/>
                  </a:lnTo>
                  <a:lnTo>
                    <a:pt x="1037" y="36"/>
                  </a:lnTo>
                  <a:lnTo>
                    <a:pt x="1039" y="41"/>
                  </a:lnTo>
                  <a:lnTo>
                    <a:pt x="1034" y="42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0" y="711591"/>
            <a:ext cx="12200772" cy="6146409"/>
            <a:chOff x="1" y="711592"/>
            <a:chExt cx="12200772" cy="6146409"/>
          </a:xfrm>
        </p:grpSpPr>
        <p:sp>
          <p:nvSpPr>
            <p:cNvPr id="164" name="자유형 163"/>
            <p:cNvSpPr/>
            <p:nvPr/>
          </p:nvSpPr>
          <p:spPr>
            <a:xfrm rot="16200000">
              <a:off x="3027182" y="-2315589"/>
              <a:ext cx="6146409" cy="12200772"/>
            </a:xfrm>
            <a:custGeom>
              <a:avLst/>
              <a:gdLst>
                <a:gd name="connsiteX0" fmla="*/ 6146409 w 6146409"/>
                <a:gd name="connsiteY0" fmla="*/ 2222 h 12200772"/>
                <a:gd name="connsiteX1" fmla="*/ 6065629 w 6146409"/>
                <a:gd name="connsiteY1" fmla="*/ 164558 h 12200772"/>
                <a:gd name="connsiteX2" fmla="*/ 6114959 w 6146409"/>
                <a:gd name="connsiteY2" fmla="*/ 314135 h 12200772"/>
                <a:gd name="connsiteX3" fmla="*/ 6138200 w 6146409"/>
                <a:gd name="connsiteY3" fmla="*/ 323564 h 12200772"/>
                <a:gd name="connsiteX4" fmla="*/ 6146409 w 6146409"/>
                <a:gd name="connsiteY4" fmla="*/ 323564 h 12200772"/>
                <a:gd name="connsiteX5" fmla="*/ 6142304 w 6146409"/>
                <a:gd name="connsiteY5" fmla="*/ 325229 h 12200772"/>
                <a:gd name="connsiteX6" fmla="*/ 6146409 w 6146409"/>
                <a:gd name="connsiteY6" fmla="*/ 326894 h 12200772"/>
                <a:gd name="connsiteX7" fmla="*/ 6138200 w 6146409"/>
                <a:gd name="connsiteY7" fmla="*/ 326894 h 12200772"/>
                <a:gd name="connsiteX8" fmla="*/ 6114958 w 6146409"/>
                <a:gd name="connsiteY8" fmla="*/ 336323 h 12200772"/>
                <a:gd name="connsiteX9" fmla="*/ 6065628 w 6146409"/>
                <a:gd name="connsiteY9" fmla="*/ 485900 h 12200772"/>
                <a:gd name="connsiteX10" fmla="*/ 6114958 w 6146409"/>
                <a:gd name="connsiteY10" fmla="*/ 635477 h 12200772"/>
                <a:gd name="connsiteX11" fmla="*/ 6138200 w 6146409"/>
                <a:gd name="connsiteY11" fmla="*/ 644906 h 12200772"/>
                <a:gd name="connsiteX12" fmla="*/ 6146408 w 6146409"/>
                <a:gd name="connsiteY12" fmla="*/ 644906 h 12200772"/>
                <a:gd name="connsiteX13" fmla="*/ 6142304 w 6146409"/>
                <a:gd name="connsiteY13" fmla="*/ 646571 h 12200772"/>
                <a:gd name="connsiteX14" fmla="*/ 6146409 w 6146409"/>
                <a:gd name="connsiteY14" fmla="*/ 648235 h 12200772"/>
                <a:gd name="connsiteX15" fmla="*/ 6138200 w 6146409"/>
                <a:gd name="connsiteY15" fmla="*/ 648235 h 12200772"/>
                <a:gd name="connsiteX16" fmla="*/ 6114958 w 6146409"/>
                <a:gd name="connsiteY16" fmla="*/ 657664 h 12200772"/>
                <a:gd name="connsiteX17" fmla="*/ 6065628 w 6146409"/>
                <a:gd name="connsiteY17" fmla="*/ 807242 h 12200772"/>
                <a:gd name="connsiteX18" fmla="*/ 6114958 w 6146409"/>
                <a:gd name="connsiteY18" fmla="*/ 956818 h 12200772"/>
                <a:gd name="connsiteX19" fmla="*/ 6138200 w 6146409"/>
                <a:gd name="connsiteY19" fmla="*/ 966247 h 12200772"/>
                <a:gd name="connsiteX20" fmla="*/ 6146408 w 6146409"/>
                <a:gd name="connsiteY20" fmla="*/ 966247 h 12200772"/>
                <a:gd name="connsiteX21" fmla="*/ 6142304 w 6146409"/>
                <a:gd name="connsiteY21" fmla="*/ 967912 h 12200772"/>
                <a:gd name="connsiteX22" fmla="*/ 6146408 w 6146409"/>
                <a:gd name="connsiteY22" fmla="*/ 969577 h 12200772"/>
                <a:gd name="connsiteX23" fmla="*/ 6138200 w 6146409"/>
                <a:gd name="connsiteY23" fmla="*/ 969577 h 12200772"/>
                <a:gd name="connsiteX24" fmla="*/ 6114958 w 6146409"/>
                <a:gd name="connsiteY24" fmla="*/ 979006 h 12200772"/>
                <a:gd name="connsiteX25" fmla="*/ 6065628 w 6146409"/>
                <a:gd name="connsiteY25" fmla="*/ 1128583 h 12200772"/>
                <a:gd name="connsiteX26" fmla="*/ 6114958 w 6146409"/>
                <a:gd name="connsiteY26" fmla="*/ 1278160 h 12200772"/>
                <a:gd name="connsiteX27" fmla="*/ 6138200 w 6146409"/>
                <a:gd name="connsiteY27" fmla="*/ 1287589 h 12200772"/>
                <a:gd name="connsiteX28" fmla="*/ 6146408 w 6146409"/>
                <a:gd name="connsiteY28" fmla="*/ 1287589 h 12200772"/>
                <a:gd name="connsiteX29" fmla="*/ 6142304 w 6146409"/>
                <a:gd name="connsiteY29" fmla="*/ 1289254 h 12200772"/>
                <a:gd name="connsiteX30" fmla="*/ 6146408 w 6146409"/>
                <a:gd name="connsiteY30" fmla="*/ 1290919 h 12200772"/>
                <a:gd name="connsiteX31" fmla="*/ 6138199 w 6146409"/>
                <a:gd name="connsiteY31" fmla="*/ 1290919 h 12200772"/>
                <a:gd name="connsiteX32" fmla="*/ 6114958 w 6146409"/>
                <a:gd name="connsiteY32" fmla="*/ 1300348 h 12200772"/>
                <a:gd name="connsiteX33" fmla="*/ 6065628 w 6146409"/>
                <a:gd name="connsiteY33" fmla="*/ 1449925 h 12200772"/>
                <a:gd name="connsiteX34" fmla="*/ 6114958 w 6146409"/>
                <a:gd name="connsiteY34" fmla="*/ 1599502 h 12200772"/>
                <a:gd name="connsiteX35" fmla="*/ 6138199 w 6146409"/>
                <a:gd name="connsiteY35" fmla="*/ 1608931 h 12200772"/>
                <a:gd name="connsiteX36" fmla="*/ 6146408 w 6146409"/>
                <a:gd name="connsiteY36" fmla="*/ 1608931 h 12200772"/>
                <a:gd name="connsiteX37" fmla="*/ 6142304 w 6146409"/>
                <a:gd name="connsiteY37" fmla="*/ 1610596 h 12200772"/>
                <a:gd name="connsiteX38" fmla="*/ 6146408 w 6146409"/>
                <a:gd name="connsiteY38" fmla="*/ 1612261 h 12200772"/>
                <a:gd name="connsiteX39" fmla="*/ 6138199 w 6146409"/>
                <a:gd name="connsiteY39" fmla="*/ 1612261 h 12200772"/>
                <a:gd name="connsiteX40" fmla="*/ 6114958 w 6146409"/>
                <a:gd name="connsiteY40" fmla="*/ 1621690 h 12200772"/>
                <a:gd name="connsiteX41" fmla="*/ 6065628 w 6146409"/>
                <a:gd name="connsiteY41" fmla="*/ 1771267 h 12200772"/>
                <a:gd name="connsiteX42" fmla="*/ 6114958 w 6146409"/>
                <a:gd name="connsiteY42" fmla="*/ 1920843 h 12200772"/>
                <a:gd name="connsiteX43" fmla="*/ 6138199 w 6146409"/>
                <a:gd name="connsiteY43" fmla="*/ 1930273 h 12200772"/>
                <a:gd name="connsiteX44" fmla="*/ 6146408 w 6146409"/>
                <a:gd name="connsiteY44" fmla="*/ 1930273 h 12200772"/>
                <a:gd name="connsiteX45" fmla="*/ 6142303 w 6146409"/>
                <a:gd name="connsiteY45" fmla="*/ 1931938 h 12200772"/>
                <a:gd name="connsiteX46" fmla="*/ 6146408 w 6146409"/>
                <a:gd name="connsiteY46" fmla="*/ 1933603 h 12200772"/>
                <a:gd name="connsiteX47" fmla="*/ 6138199 w 6146409"/>
                <a:gd name="connsiteY47" fmla="*/ 1933603 h 12200772"/>
                <a:gd name="connsiteX48" fmla="*/ 6114957 w 6146409"/>
                <a:gd name="connsiteY48" fmla="*/ 1943032 h 12200772"/>
                <a:gd name="connsiteX49" fmla="*/ 6065627 w 6146409"/>
                <a:gd name="connsiteY49" fmla="*/ 2092608 h 12200772"/>
                <a:gd name="connsiteX50" fmla="*/ 6114957 w 6146409"/>
                <a:gd name="connsiteY50" fmla="*/ 2242185 h 12200772"/>
                <a:gd name="connsiteX51" fmla="*/ 6138199 w 6146409"/>
                <a:gd name="connsiteY51" fmla="*/ 2251614 h 12200772"/>
                <a:gd name="connsiteX52" fmla="*/ 6146407 w 6146409"/>
                <a:gd name="connsiteY52" fmla="*/ 2251614 h 12200772"/>
                <a:gd name="connsiteX53" fmla="*/ 6142303 w 6146409"/>
                <a:gd name="connsiteY53" fmla="*/ 2253279 h 12200772"/>
                <a:gd name="connsiteX54" fmla="*/ 6146408 w 6146409"/>
                <a:gd name="connsiteY54" fmla="*/ 2254944 h 12200772"/>
                <a:gd name="connsiteX55" fmla="*/ 6138199 w 6146409"/>
                <a:gd name="connsiteY55" fmla="*/ 2254944 h 12200772"/>
                <a:gd name="connsiteX56" fmla="*/ 6114957 w 6146409"/>
                <a:gd name="connsiteY56" fmla="*/ 2264374 h 12200772"/>
                <a:gd name="connsiteX57" fmla="*/ 6065627 w 6146409"/>
                <a:gd name="connsiteY57" fmla="*/ 2413950 h 12200772"/>
                <a:gd name="connsiteX58" fmla="*/ 6114957 w 6146409"/>
                <a:gd name="connsiteY58" fmla="*/ 2563526 h 12200772"/>
                <a:gd name="connsiteX59" fmla="*/ 6138199 w 6146409"/>
                <a:gd name="connsiteY59" fmla="*/ 2572956 h 12200772"/>
                <a:gd name="connsiteX60" fmla="*/ 6146407 w 6146409"/>
                <a:gd name="connsiteY60" fmla="*/ 2572956 h 12200772"/>
                <a:gd name="connsiteX61" fmla="*/ 6142303 w 6146409"/>
                <a:gd name="connsiteY61" fmla="*/ 2574620 h 12200772"/>
                <a:gd name="connsiteX62" fmla="*/ 6146407 w 6146409"/>
                <a:gd name="connsiteY62" fmla="*/ 2576286 h 12200772"/>
                <a:gd name="connsiteX63" fmla="*/ 6138199 w 6146409"/>
                <a:gd name="connsiteY63" fmla="*/ 2576286 h 12200772"/>
                <a:gd name="connsiteX64" fmla="*/ 6114957 w 6146409"/>
                <a:gd name="connsiteY64" fmla="*/ 2585714 h 12200772"/>
                <a:gd name="connsiteX65" fmla="*/ 6065627 w 6146409"/>
                <a:gd name="connsiteY65" fmla="*/ 2735292 h 12200772"/>
                <a:gd name="connsiteX66" fmla="*/ 6114957 w 6146409"/>
                <a:gd name="connsiteY66" fmla="*/ 2884868 h 12200772"/>
                <a:gd name="connsiteX67" fmla="*/ 6138199 w 6146409"/>
                <a:gd name="connsiteY67" fmla="*/ 2894298 h 12200772"/>
                <a:gd name="connsiteX68" fmla="*/ 6146407 w 6146409"/>
                <a:gd name="connsiteY68" fmla="*/ 2894298 h 12200772"/>
                <a:gd name="connsiteX69" fmla="*/ 6142303 w 6146409"/>
                <a:gd name="connsiteY69" fmla="*/ 2895963 h 12200772"/>
                <a:gd name="connsiteX70" fmla="*/ 6146407 w 6146409"/>
                <a:gd name="connsiteY70" fmla="*/ 2897627 h 12200772"/>
                <a:gd name="connsiteX71" fmla="*/ 6138199 w 6146409"/>
                <a:gd name="connsiteY71" fmla="*/ 2897627 h 12200772"/>
                <a:gd name="connsiteX72" fmla="*/ 6114957 w 6146409"/>
                <a:gd name="connsiteY72" fmla="*/ 2907056 h 12200772"/>
                <a:gd name="connsiteX73" fmla="*/ 6065627 w 6146409"/>
                <a:gd name="connsiteY73" fmla="*/ 3056633 h 12200772"/>
                <a:gd name="connsiteX74" fmla="*/ 6114957 w 6146409"/>
                <a:gd name="connsiteY74" fmla="*/ 3206209 h 12200772"/>
                <a:gd name="connsiteX75" fmla="*/ 6138199 w 6146409"/>
                <a:gd name="connsiteY75" fmla="*/ 3215638 h 12200772"/>
                <a:gd name="connsiteX76" fmla="*/ 6146407 w 6146409"/>
                <a:gd name="connsiteY76" fmla="*/ 3215638 h 12200772"/>
                <a:gd name="connsiteX77" fmla="*/ 6142303 w 6146409"/>
                <a:gd name="connsiteY77" fmla="*/ 3217303 h 12200772"/>
                <a:gd name="connsiteX78" fmla="*/ 6146407 w 6146409"/>
                <a:gd name="connsiteY78" fmla="*/ 3218969 h 12200772"/>
                <a:gd name="connsiteX79" fmla="*/ 6138198 w 6146409"/>
                <a:gd name="connsiteY79" fmla="*/ 3218969 h 12200772"/>
                <a:gd name="connsiteX80" fmla="*/ 6114956 w 6146409"/>
                <a:gd name="connsiteY80" fmla="*/ 3228397 h 12200772"/>
                <a:gd name="connsiteX81" fmla="*/ 6065626 w 6146409"/>
                <a:gd name="connsiteY81" fmla="*/ 3377975 h 12200772"/>
                <a:gd name="connsiteX82" fmla="*/ 6114956 w 6146409"/>
                <a:gd name="connsiteY82" fmla="*/ 3527551 h 12200772"/>
                <a:gd name="connsiteX83" fmla="*/ 6138198 w 6146409"/>
                <a:gd name="connsiteY83" fmla="*/ 3536980 h 12200772"/>
                <a:gd name="connsiteX84" fmla="*/ 6146407 w 6146409"/>
                <a:gd name="connsiteY84" fmla="*/ 3536980 h 12200772"/>
                <a:gd name="connsiteX85" fmla="*/ 6142303 w 6146409"/>
                <a:gd name="connsiteY85" fmla="*/ 3538645 h 12200772"/>
                <a:gd name="connsiteX86" fmla="*/ 6146407 w 6146409"/>
                <a:gd name="connsiteY86" fmla="*/ 3540310 h 12200772"/>
                <a:gd name="connsiteX87" fmla="*/ 6138198 w 6146409"/>
                <a:gd name="connsiteY87" fmla="*/ 3540310 h 12200772"/>
                <a:gd name="connsiteX88" fmla="*/ 6114956 w 6146409"/>
                <a:gd name="connsiteY88" fmla="*/ 3549739 h 12200772"/>
                <a:gd name="connsiteX89" fmla="*/ 6065626 w 6146409"/>
                <a:gd name="connsiteY89" fmla="*/ 3699316 h 12200772"/>
                <a:gd name="connsiteX90" fmla="*/ 6114956 w 6146409"/>
                <a:gd name="connsiteY90" fmla="*/ 3848893 h 12200772"/>
                <a:gd name="connsiteX91" fmla="*/ 6138198 w 6146409"/>
                <a:gd name="connsiteY91" fmla="*/ 3858322 h 12200772"/>
                <a:gd name="connsiteX92" fmla="*/ 6146406 w 6146409"/>
                <a:gd name="connsiteY92" fmla="*/ 3858322 h 12200772"/>
                <a:gd name="connsiteX93" fmla="*/ 6142302 w 6146409"/>
                <a:gd name="connsiteY93" fmla="*/ 3859987 h 12200772"/>
                <a:gd name="connsiteX94" fmla="*/ 6146407 w 6146409"/>
                <a:gd name="connsiteY94" fmla="*/ 3861652 h 12200772"/>
                <a:gd name="connsiteX95" fmla="*/ 6138198 w 6146409"/>
                <a:gd name="connsiteY95" fmla="*/ 3861652 h 12200772"/>
                <a:gd name="connsiteX96" fmla="*/ 6114956 w 6146409"/>
                <a:gd name="connsiteY96" fmla="*/ 3871081 h 12200772"/>
                <a:gd name="connsiteX97" fmla="*/ 6065626 w 6146409"/>
                <a:gd name="connsiteY97" fmla="*/ 4020658 h 12200772"/>
                <a:gd name="connsiteX98" fmla="*/ 6114956 w 6146409"/>
                <a:gd name="connsiteY98" fmla="*/ 4170234 h 12200772"/>
                <a:gd name="connsiteX99" fmla="*/ 6138198 w 6146409"/>
                <a:gd name="connsiteY99" fmla="*/ 4179664 h 12200772"/>
                <a:gd name="connsiteX100" fmla="*/ 6146406 w 6146409"/>
                <a:gd name="connsiteY100" fmla="*/ 4179664 h 12200772"/>
                <a:gd name="connsiteX101" fmla="*/ 6142302 w 6146409"/>
                <a:gd name="connsiteY101" fmla="*/ 4181329 h 12200772"/>
                <a:gd name="connsiteX102" fmla="*/ 6146406 w 6146409"/>
                <a:gd name="connsiteY102" fmla="*/ 4182993 h 12200772"/>
                <a:gd name="connsiteX103" fmla="*/ 6138198 w 6146409"/>
                <a:gd name="connsiteY103" fmla="*/ 4182993 h 12200772"/>
                <a:gd name="connsiteX104" fmla="*/ 6114956 w 6146409"/>
                <a:gd name="connsiteY104" fmla="*/ 4192423 h 12200772"/>
                <a:gd name="connsiteX105" fmla="*/ 6065626 w 6146409"/>
                <a:gd name="connsiteY105" fmla="*/ 4342000 h 12200772"/>
                <a:gd name="connsiteX106" fmla="*/ 6114956 w 6146409"/>
                <a:gd name="connsiteY106" fmla="*/ 4491576 h 12200772"/>
                <a:gd name="connsiteX107" fmla="*/ 6138198 w 6146409"/>
                <a:gd name="connsiteY107" fmla="*/ 4501005 h 12200772"/>
                <a:gd name="connsiteX108" fmla="*/ 6146406 w 6146409"/>
                <a:gd name="connsiteY108" fmla="*/ 4501005 h 12200772"/>
                <a:gd name="connsiteX109" fmla="*/ 6142302 w 6146409"/>
                <a:gd name="connsiteY109" fmla="*/ 4502670 h 12200772"/>
                <a:gd name="connsiteX110" fmla="*/ 6146406 w 6146409"/>
                <a:gd name="connsiteY110" fmla="*/ 4504335 h 12200772"/>
                <a:gd name="connsiteX111" fmla="*/ 6138198 w 6146409"/>
                <a:gd name="connsiteY111" fmla="*/ 4504335 h 12200772"/>
                <a:gd name="connsiteX112" fmla="*/ 6114956 w 6146409"/>
                <a:gd name="connsiteY112" fmla="*/ 4513765 h 12200772"/>
                <a:gd name="connsiteX113" fmla="*/ 6065626 w 6146409"/>
                <a:gd name="connsiteY113" fmla="*/ 4663342 h 12200772"/>
                <a:gd name="connsiteX114" fmla="*/ 6114956 w 6146409"/>
                <a:gd name="connsiteY114" fmla="*/ 4812918 h 12200772"/>
                <a:gd name="connsiteX115" fmla="*/ 6138197 w 6146409"/>
                <a:gd name="connsiteY115" fmla="*/ 4822348 h 12200772"/>
                <a:gd name="connsiteX116" fmla="*/ 6146406 w 6146409"/>
                <a:gd name="connsiteY116" fmla="*/ 4822348 h 12200772"/>
                <a:gd name="connsiteX117" fmla="*/ 6142302 w 6146409"/>
                <a:gd name="connsiteY117" fmla="*/ 4824012 h 12200772"/>
                <a:gd name="connsiteX118" fmla="*/ 6146406 w 6146409"/>
                <a:gd name="connsiteY118" fmla="*/ 4825677 h 12200772"/>
                <a:gd name="connsiteX119" fmla="*/ 6138197 w 6146409"/>
                <a:gd name="connsiteY119" fmla="*/ 4825677 h 12200772"/>
                <a:gd name="connsiteX120" fmla="*/ 6114955 w 6146409"/>
                <a:gd name="connsiteY120" fmla="*/ 4835106 h 12200772"/>
                <a:gd name="connsiteX121" fmla="*/ 6065625 w 6146409"/>
                <a:gd name="connsiteY121" fmla="*/ 4984683 h 12200772"/>
                <a:gd name="connsiteX122" fmla="*/ 6114955 w 6146409"/>
                <a:gd name="connsiteY122" fmla="*/ 5134260 h 12200772"/>
                <a:gd name="connsiteX123" fmla="*/ 6138197 w 6146409"/>
                <a:gd name="connsiteY123" fmla="*/ 5143689 h 12200772"/>
                <a:gd name="connsiteX124" fmla="*/ 6146405 w 6146409"/>
                <a:gd name="connsiteY124" fmla="*/ 5143689 h 12200772"/>
                <a:gd name="connsiteX125" fmla="*/ 6142301 w 6146409"/>
                <a:gd name="connsiteY125" fmla="*/ 5145354 h 12200772"/>
                <a:gd name="connsiteX126" fmla="*/ 6146406 w 6146409"/>
                <a:gd name="connsiteY126" fmla="*/ 5147018 h 12200772"/>
                <a:gd name="connsiteX127" fmla="*/ 6138197 w 6146409"/>
                <a:gd name="connsiteY127" fmla="*/ 5147018 h 12200772"/>
                <a:gd name="connsiteX128" fmla="*/ 6114955 w 6146409"/>
                <a:gd name="connsiteY128" fmla="*/ 5156448 h 12200772"/>
                <a:gd name="connsiteX129" fmla="*/ 6065625 w 6146409"/>
                <a:gd name="connsiteY129" fmla="*/ 5306025 h 12200772"/>
                <a:gd name="connsiteX130" fmla="*/ 6114955 w 6146409"/>
                <a:gd name="connsiteY130" fmla="*/ 5455601 h 12200772"/>
                <a:gd name="connsiteX131" fmla="*/ 6138197 w 6146409"/>
                <a:gd name="connsiteY131" fmla="*/ 5465031 h 12200772"/>
                <a:gd name="connsiteX132" fmla="*/ 6146405 w 6146409"/>
                <a:gd name="connsiteY132" fmla="*/ 5465031 h 12200772"/>
                <a:gd name="connsiteX133" fmla="*/ 6142301 w 6146409"/>
                <a:gd name="connsiteY133" fmla="*/ 5466695 h 12200772"/>
                <a:gd name="connsiteX134" fmla="*/ 6146405 w 6146409"/>
                <a:gd name="connsiteY134" fmla="*/ 5468361 h 12200772"/>
                <a:gd name="connsiteX135" fmla="*/ 6138197 w 6146409"/>
                <a:gd name="connsiteY135" fmla="*/ 5468361 h 12200772"/>
                <a:gd name="connsiteX136" fmla="*/ 6114955 w 6146409"/>
                <a:gd name="connsiteY136" fmla="*/ 5477790 h 12200772"/>
                <a:gd name="connsiteX137" fmla="*/ 6065625 w 6146409"/>
                <a:gd name="connsiteY137" fmla="*/ 5627367 h 12200772"/>
                <a:gd name="connsiteX138" fmla="*/ 6114955 w 6146409"/>
                <a:gd name="connsiteY138" fmla="*/ 5776943 h 12200772"/>
                <a:gd name="connsiteX139" fmla="*/ 6138197 w 6146409"/>
                <a:gd name="connsiteY139" fmla="*/ 5786373 h 12200772"/>
                <a:gd name="connsiteX140" fmla="*/ 6146405 w 6146409"/>
                <a:gd name="connsiteY140" fmla="*/ 5786373 h 12200772"/>
                <a:gd name="connsiteX141" fmla="*/ 6142301 w 6146409"/>
                <a:gd name="connsiteY141" fmla="*/ 5788037 h 12200772"/>
                <a:gd name="connsiteX142" fmla="*/ 6146405 w 6146409"/>
                <a:gd name="connsiteY142" fmla="*/ 5789702 h 12200772"/>
                <a:gd name="connsiteX143" fmla="*/ 6138197 w 6146409"/>
                <a:gd name="connsiteY143" fmla="*/ 5789702 h 12200772"/>
                <a:gd name="connsiteX144" fmla="*/ 6114955 w 6146409"/>
                <a:gd name="connsiteY144" fmla="*/ 5799131 h 12200772"/>
                <a:gd name="connsiteX145" fmla="*/ 6065625 w 6146409"/>
                <a:gd name="connsiteY145" fmla="*/ 5948709 h 12200772"/>
                <a:gd name="connsiteX146" fmla="*/ 6089279 w 6146409"/>
                <a:gd name="connsiteY146" fmla="*/ 6063492 h 12200772"/>
                <a:gd name="connsiteX147" fmla="*/ 6110280 w 6146409"/>
                <a:gd name="connsiteY147" fmla="*/ 6091951 h 12200772"/>
                <a:gd name="connsiteX148" fmla="*/ 6146409 w 6146409"/>
                <a:gd name="connsiteY148" fmla="*/ 6091951 h 12200772"/>
                <a:gd name="connsiteX149" fmla="*/ 6122875 w 6146409"/>
                <a:gd name="connsiteY149" fmla="*/ 6101498 h 12200772"/>
                <a:gd name="connsiteX150" fmla="*/ 6146405 w 6146409"/>
                <a:gd name="connsiteY150" fmla="*/ 6111044 h 12200772"/>
                <a:gd name="connsiteX151" fmla="*/ 6110284 w 6146409"/>
                <a:gd name="connsiteY151" fmla="*/ 6111044 h 12200772"/>
                <a:gd name="connsiteX152" fmla="*/ 6089282 w 6146409"/>
                <a:gd name="connsiteY152" fmla="*/ 6139503 h 12200772"/>
                <a:gd name="connsiteX153" fmla="*/ 6065629 w 6146409"/>
                <a:gd name="connsiteY153" fmla="*/ 6254286 h 12200772"/>
                <a:gd name="connsiteX154" fmla="*/ 6114959 w 6146409"/>
                <a:gd name="connsiteY154" fmla="*/ 6403863 h 12200772"/>
                <a:gd name="connsiteX155" fmla="*/ 6138200 w 6146409"/>
                <a:gd name="connsiteY155" fmla="*/ 6413292 h 12200772"/>
                <a:gd name="connsiteX156" fmla="*/ 6146409 w 6146409"/>
                <a:gd name="connsiteY156" fmla="*/ 6413292 h 12200772"/>
                <a:gd name="connsiteX157" fmla="*/ 6142304 w 6146409"/>
                <a:gd name="connsiteY157" fmla="*/ 6414957 h 12200772"/>
                <a:gd name="connsiteX158" fmla="*/ 6146409 w 6146409"/>
                <a:gd name="connsiteY158" fmla="*/ 6416622 h 12200772"/>
                <a:gd name="connsiteX159" fmla="*/ 6138200 w 6146409"/>
                <a:gd name="connsiteY159" fmla="*/ 6416622 h 12200772"/>
                <a:gd name="connsiteX160" fmla="*/ 6114958 w 6146409"/>
                <a:gd name="connsiteY160" fmla="*/ 6426051 h 12200772"/>
                <a:gd name="connsiteX161" fmla="*/ 6065628 w 6146409"/>
                <a:gd name="connsiteY161" fmla="*/ 6575628 h 12200772"/>
                <a:gd name="connsiteX162" fmla="*/ 6114958 w 6146409"/>
                <a:gd name="connsiteY162" fmla="*/ 6725204 h 12200772"/>
                <a:gd name="connsiteX163" fmla="*/ 6138200 w 6146409"/>
                <a:gd name="connsiteY163" fmla="*/ 6734633 h 12200772"/>
                <a:gd name="connsiteX164" fmla="*/ 6146408 w 6146409"/>
                <a:gd name="connsiteY164" fmla="*/ 6734633 h 12200772"/>
                <a:gd name="connsiteX165" fmla="*/ 6142304 w 6146409"/>
                <a:gd name="connsiteY165" fmla="*/ 6736299 h 12200772"/>
                <a:gd name="connsiteX166" fmla="*/ 6146409 w 6146409"/>
                <a:gd name="connsiteY166" fmla="*/ 6737963 h 12200772"/>
                <a:gd name="connsiteX167" fmla="*/ 6138200 w 6146409"/>
                <a:gd name="connsiteY167" fmla="*/ 6737963 h 12200772"/>
                <a:gd name="connsiteX168" fmla="*/ 6114958 w 6146409"/>
                <a:gd name="connsiteY168" fmla="*/ 6747392 h 12200772"/>
                <a:gd name="connsiteX169" fmla="*/ 6065628 w 6146409"/>
                <a:gd name="connsiteY169" fmla="*/ 6896970 h 12200772"/>
                <a:gd name="connsiteX170" fmla="*/ 6114958 w 6146409"/>
                <a:gd name="connsiteY170" fmla="*/ 7046546 h 12200772"/>
                <a:gd name="connsiteX171" fmla="*/ 6138200 w 6146409"/>
                <a:gd name="connsiteY171" fmla="*/ 7055975 h 12200772"/>
                <a:gd name="connsiteX172" fmla="*/ 6146408 w 6146409"/>
                <a:gd name="connsiteY172" fmla="*/ 7055975 h 12200772"/>
                <a:gd name="connsiteX173" fmla="*/ 6142304 w 6146409"/>
                <a:gd name="connsiteY173" fmla="*/ 7057640 h 12200772"/>
                <a:gd name="connsiteX174" fmla="*/ 6146408 w 6146409"/>
                <a:gd name="connsiteY174" fmla="*/ 7059305 h 12200772"/>
                <a:gd name="connsiteX175" fmla="*/ 6138200 w 6146409"/>
                <a:gd name="connsiteY175" fmla="*/ 7059305 h 12200772"/>
                <a:gd name="connsiteX176" fmla="*/ 6114958 w 6146409"/>
                <a:gd name="connsiteY176" fmla="*/ 7068734 h 12200772"/>
                <a:gd name="connsiteX177" fmla="*/ 6065628 w 6146409"/>
                <a:gd name="connsiteY177" fmla="*/ 7218311 h 12200772"/>
                <a:gd name="connsiteX178" fmla="*/ 6114958 w 6146409"/>
                <a:gd name="connsiteY178" fmla="*/ 7367888 h 12200772"/>
                <a:gd name="connsiteX179" fmla="*/ 6138200 w 6146409"/>
                <a:gd name="connsiteY179" fmla="*/ 7377317 h 12200772"/>
                <a:gd name="connsiteX180" fmla="*/ 6146408 w 6146409"/>
                <a:gd name="connsiteY180" fmla="*/ 7377317 h 12200772"/>
                <a:gd name="connsiteX181" fmla="*/ 6142304 w 6146409"/>
                <a:gd name="connsiteY181" fmla="*/ 7378982 h 12200772"/>
                <a:gd name="connsiteX182" fmla="*/ 6146408 w 6146409"/>
                <a:gd name="connsiteY182" fmla="*/ 7380647 h 12200772"/>
                <a:gd name="connsiteX183" fmla="*/ 6138199 w 6146409"/>
                <a:gd name="connsiteY183" fmla="*/ 7380647 h 12200772"/>
                <a:gd name="connsiteX184" fmla="*/ 6114958 w 6146409"/>
                <a:gd name="connsiteY184" fmla="*/ 7390076 h 12200772"/>
                <a:gd name="connsiteX185" fmla="*/ 6065628 w 6146409"/>
                <a:gd name="connsiteY185" fmla="*/ 7539653 h 12200772"/>
                <a:gd name="connsiteX186" fmla="*/ 6114958 w 6146409"/>
                <a:gd name="connsiteY186" fmla="*/ 7689230 h 12200772"/>
                <a:gd name="connsiteX187" fmla="*/ 6138199 w 6146409"/>
                <a:gd name="connsiteY187" fmla="*/ 7698659 h 12200772"/>
                <a:gd name="connsiteX188" fmla="*/ 6146408 w 6146409"/>
                <a:gd name="connsiteY188" fmla="*/ 7698659 h 12200772"/>
                <a:gd name="connsiteX189" fmla="*/ 6142304 w 6146409"/>
                <a:gd name="connsiteY189" fmla="*/ 7700324 h 12200772"/>
                <a:gd name="connsiteX190" fmla="*/ 6146408 w 6146409"/>
                <a:gd name="connsiteY190" fmla="*/ 7701989 h 12200772"/>
                <a:gd name="connsiteX191" fmla="*/ 6138199 w 6146409"/>
                <a:gd name="connsiteY191" fmla="*/ 7701989 h 12200772"/>
                <a:gd name="connsiteX192" fmla="*/ 6114958 w 6146409"/>
                <a:gd name="connsiteY192" fmla="*/ 7711418 h 12200772"/>
                <a:gd name="connsiteX193" fmla="*/ 6065628 w 6146409"/>
                <a:gd name="connsiteY193" fmla="*/ 7860994 h 12200772"/>
                <a:gd name="connsiteX194" fmla="*/ 6114958 w 6146409"/>
                <a:gd name="connsiteY194" fmla="*/ 8010571 h 12200772"/>
                <a:gd name="connsiteX195" fmla="*/ 6138199 w 6146409"/>
                <a:gd name="connsiteY195" fmla="*/ 8020001 h 12200772"/>
                <a:gd name="connsiteX196" fmla="*/ 6146408 w 6146409"/>
                <a:gd name="connsiteY196" fmla="*/ 8020001 h 12200772"/>
                <a:gd name="connsiteX197" fmla="*/ 6142303 w 6146409"/>
                <a:gd name="connsiteY197" fmla="*/ 8021666 h 12200772"/>
                <a:gd name="connsiteX198" fmla="*/ 6146408 w 6146409"/>
                <a:gd name="connsiteY198" fmla="*/ 8023331 h 12200772"/>
                <a:gd name="connsiteX199" fmla="*/ 6138199 w 6146409"/>
                <a:gd name="connsiteY199" fmla="*/ 8023331 h 12200772"/>
                <a:gd name="connsiteX200" fmla="*/ 6114957 w 6146409"/>
                <a:gd name="connsiteY200" fmla="*/ 8032759 h 12200772"/>
                <a:gd name="connsiteX201" fmla="*/ 6065627 w 6146409"/>
                <a:gd name="connsiteY201" fmla="*/ 8182336 h 12200772"/>
                <a:gd name="connsiteX202" fmla="*/ 6114957 w 6146409"/>
                <a:gd name="connsiteY202" fmla="*/ 8331913 h 12200772"/>
                <a:gd name="connsiteX203" fmla="*/ 6138199 w 6146409"/>
                <a:gd name="connsiteY203" fmla="*/ 8341342 h 12200772"/>
                <a:gd name="connsiteX204" fmla="*/ 6146407 w 6146409"/>
                <a:gd name="connsiteY204" fmla="*/ 8341342 h 12200772"/>
                <a:gd name="connsiteX205" fmla="*/ 6142303 w 6146409"/>
                <a:gd name="connsiteY205" fmla="*/ 8343007 h 12200772"/>
                <a:gd name="connsiteX206" fmla="*/ 6146408 w 6146409"/>
                <a:gd name="connsiteY206" fmla="*/ 8344672 h 12200772"/>
                <a:gd name="connsiteX207" fmla="*/ 6138199 w 6146409"/>
                <a:gd name="connsiteY207" fmla="*/ 8344672 h 12200772"/>
                <a:gd name="connsiteX208" fmla="*/ 6114957 w 6146409"/>
                <a:gd name="connsiteY208" fmla="*/ 8354101 h 12200772"/>
                <a:gd name="connsiteX209" fmla="*/ 6065627 w 6146409"/>
                <a:gd name="connsiteY209" fmla="*/ 8503678 h 12200772"/>
                <a:gd name="connsiteX210" fmla="*/ 6114957 w 6146409"/>
                <a:gd name="connsiteY210" fmla="*/ 8653254 h 12200772"/>
                <a:gd name="connsiteX211" fmla="*/ 6138199 w 6146409"/>
                <a:gd name="connsiteY211" fmla="*/ 8662684 h 12200772"/>
                <a:gd name="connsiteX212" fmla="*/ 6146407 w 6146409"/>
                <a:gd name="connsiteY212" fmla="*/ 8662684 h 12200772"/>
                <a:gd name="connsiteX213" fmla="*/ 6142303 w 6146409"/>
                <a:gd name="connsiteY213" fmla="*/ 8664348 h 12200772"/>
                <a:gd name="connsiteX214" fmla="*/ 6146407 w 6146409"/>
                <a:gd name="connsiteY214" fmla="*/ 8666014 h 12200772"/>
                <a:gd name="connsiteX215" fmla="*/ 6138199 w 6146409"/>
                <a:gd name="connsiteY215" fmla="*/ 8666014 h 12200772"/>
                <a:gd name="connsiteX216" fmla="*/ 6114957 w 6146409"/>
                <a:gd name="connsiteY216" fmla="*/ 8675442 h 12200772"/>
                <a:gd name="connsiteX217" fmla="*/ 6065627 w 6146409"/>
                <a:gd name="connsiteY217" fmla="*/ 8825020 h 12200772"/>
                <a:gd name="connsiteX218" fmla="*/ 6114957 w 6146409"/>
                <a:gd name="connsiteY218" fmla="*/ 8974596 h 12200772"/>
                <a:gd name="connsiteX219" fmla="*/ 6138199 w 6146409"/>
                <a:gd name="connsiteY219" fmla="*/ 8984026 h 12200772"/>
                <a:gd name="connsiteX220" fmla="*/ 6146407 w 6146409"/>
                <a:gd name="connsiteY220" fmla="*/ 8984026 h 12200772"/>
                <a:gd name="connsiteX221" fmla="*/ 6142303 w 6146409"/>
                <a:gd name="connsiteY221" fmla="*/ 8985690 h 12200772"/>
                <a:gd name="connsiteX222" fmla="*/ 6146407 w 6146409"/>
                <a:gd name="connsiteY222" fmla="*/ 8987354 h 12200772"/>
                <a:gd name="connsiteX223" fmla="*/ 6138199 w 6146409"/>
                <a:gd name="connsiteY223" fmla="*/ 8987354 h 12200772"/>
                <a:gd name="connsiteX224" fmla="*/ 6114957 w 6146409"/>
                <a:gd name="connsiteY224" fmla="*/ 8996784 h 12200772"/>
                <a:gd name="connsiteX225" fmla="*/ 6065627 w 6146409"/>
                <a:gd name="connsiteY225" fmla="*/ 9146360 h 12200772"/>
                <a:gd name="connsiteX226" fmla="*/ 6114957 w 6146409"/>
                <a:gd name="connsiteY226" fmla="*/ 9295936 h 12200772"/>
                <a:gd name="connsiteX227" fmla="*/ 6138199 w 6146409"/>
                <a:gd name="connsiteY227" fmla="*/ 9305366 h 12200772"/>
                <a:gd name="connsiteX228" fmla="*/ 6146407 w 6146409"/>
                <a:gd name="connsiteY228" fmla="*/ 9305366 h 12200772"/>
                <a:gd name="connsiteX229" fmla="*/ 6142303 w 6146409"/>
                <a:gd name="connsiteY229" fmla="*/ 9307030 h 12200772"/>
                <a:gd name="connsiteX230" fmla="*/ 6146407 w 6146409"/>
                <a:gd name="connsiteY230" fmla="*/ 9308696 h 12200772"/>
                <a:gd name="connsiteX231" fmla="*/ 6138198 w 6146409"/>
                <a:gd name="connsiteY231" fmla="*/ 9308696 h 12200772"/>
                <a:gd name="connsiteX232" fmla="*/ 6114956 w 6146409"/>
                <a:gd name="connsiteY232" fmla="*/ 9318126 h 12200772"/>
                <a:gd name="connsiteX233" fmla="*/ 6065626 w 6146409"/>
                <a:gd name="connsiteY233" fmla="*/ 9467702 h 12200772"/>
                <a:gd name="connsiteX234" fmla="*/ 6114956 w 6146409"/>
                <a:gd name="connsiteY234" fmla="*/ 9617278 h 12200772"/>
                <a:gd name="connsiteX235" fmla="*/ 6138198 w 6146409"/>
                <a:gd name="connsiteY235" fmla="*/ 9626708 h 12200772"/>
                <a:gd name="connsiteX236" fmla="*/ 6146407 w 6146409"/>
                <a:gd name="connsiteY236" fmla="*/ 9626708 h 12200772"/>
                <a:gd name="connsiteX237" fmla="*/ 6142303 w 6146409"/>
                <a:gd name="connsiteY237" fmla="*/ 9628372 h 12200772"/>
                <a:gd name="connsiteX238" fmla="*/ 6146407 w 6146409"/>
                <a:gd name="connsiteY238" fmla="*/ 9630038 h 12200772"/>
                <a:gd name="connsiteX239" fmla="*/ 6138198 w 6146409"/>
                <a:gd name="connsiteY239" fmla="*/ 9630038 h 12200772"/>
                <a:gd name="connsiteX240" fmla="*/ 6114956 w 6146409"/>
                <a:gd name="connsiteY240" fmla="*/ 9639466 h 12200772"/>
                <a:gd name="connsiteX241" fmla="*/ 6065626 w 6146409"/>
                <a:gd name="connsiteY241" fmla="*/ 9789044 h 12200772"/>
                <a:gd name="connsiteX242" fmla="*/ 6114956 w 6146409"/>
                <a:gd name="connsiteY242" fmla="*/ 9938620 h 12200772"/>
                <a:gd name="connsiteX243" fmla="*/ 6138198 w 6146409"/>
                <a:gd name="connsiteY243" fmla="*/ 9948050 h 12200772"/>
                <a:gd name="connsiteX244" fmla="*/ 6146406 w 6146409"/>
                <a:gd name="connsiteY244" fmla="*/ 9948050 h 12200772"/>
                <a:gd name="connsiteX245" fmla="*/ 6142302 w 6146409"/>
                <a:gd name="connsiteY245" fmla="*/ 9949714 h 12200772"/>
                <a:gd name="connsiteX246" fmla="*/ 6146407 w 6146409"/>
                <a:gd name="connsiteY246" fmla="*/ 9951380 h 12200772"/>
                <a:gd name="connsiteX247" fmla="*/ 6138198 w 6146409"/>
                <a:gd name="connsiteY247" fmla="*/ 9951380 h 12200772"/>
                <a:gd name="connsiteX248" fmla="*/ 6114956 w 6146409"/>
                <a:gd name="connsiteY248" fmla="*/ 9960808 h 12200772"/>
                <a:gd name="connsiteX249" fmla="*/ 6065626 w 6146409"/>
                <a:gd name="connsiteY249" fmla="*/ 10110386 h 12200772"/>
                <a:gd name="connsiteX250" fmla="*/ 6114956 w 6146409"/>
                <a:gd name="connsiteY250" fmla="*/ 10259962 h 12200772"/>
                <a:gd name="connsiteX251" fmla="*/ 6138198 w 6146409"/>
                <a:gd name="connsiteY251" fmla="*/ 10269392 h 12200772"/>
                <a:gd name="connsiteX252" fmla="*/ 6146406 w 6146409"/>
                <a:gd name="connsiteY252" fmla="*/ 10269392 h 12200772"/>
                <a:gd name="connsiteX253" fmla="*/ 6142302 w 6146409"/>
                <a:gd name="connsiteY253" fmla="*/ 10271056 h 12200772"/>
                <a:gd name="connsiteX254" fmla="*/ 6146406 w 6146409"/>
                <a:gd name="connsiteY254" fmla="*/ 10272722 h 12200772"/>
                <a:gd name="connsiteX255" fmla="*/ 6138198 w 6146409"/>
                <a:gd name="connsiteY255" fmla="*/ 10272722 h 12200772"/>
                <a:gd name="connsiteX256" fmla="*/ 6114956 w 6146409"/>
                <a:gd name="connsiteY256" fmla="*/ 10282150 h 12200772"/>
                <a:gd name="connsiteX257" fmla="*/ 6065626 w 6146409"/>
                <a:gd name="connsiteY257" fmla="*/ 10431728 h 12200772"/>
                <a:gd name="connsiteX258" fmla="*/ 6114956 w 6146409"/>
                <a:gd name="connsiteY258" fmla="*/ 10581304 h 12200772"/>
                <a:gd name="connsiteX259" fmla="*/ 6138198 w 6146409"/>
                <a:gd name="connsiteY259" fmla="*/ 10590734 h 12200772"/>
                <a:gd name="connsiteX260" fmla="*/ 6146406 w 6146409"/>
                <a:gd name="connsiteY260" fmla="*/ 10590734 h 12200772"/>
                <a:gd name="connsiteX261" fmla="*/ 6142302 w 6146409"/>
                <a:gd name="connsiteY261" fmla="*/ 10592398 h 12200772"/>
                <a:gd name="connsiteX262" fmla="*/ 6146406 w 6146409"/>
                <a:gd name="connsiteY262" fmla="*/ 10594062 h 12200772"/>
                <a:gd name="connsiteX263" fmla="*/ 6138198 w 6146409"/>
                <a:gd name="connsiteY263" fmla="*/ 10594062 h 12200772"/>
                <a:gd name="connsiteX264" fmla="*/ 6114956 w 6146409"/>
                <a:gd name="connsiteY264" fmla="*/ 10603492 h 12200772"/>
                <a:gd name="connsiteX265" fmla="*/ 6065626 w 6146409"/>
                <a:gd name="connsiteY265" fmla="*/ 10753070 h 12200772"/>
                <a:gd name="connsiteX266" fmla="*/ 6114956 w 6146409"/>
                <a:gd name="connsiteY266" fmla="*/ 10902646 h 12200772"/>
                <a:gd name="connsiteX267" fmla="*/ 6138197 w 6146409"/>
                <a:gd name="connsiteY267" fmla="*/ 10912076 h 12200772"/>
                <a:gd name="connsiteX268" fmla="*/ 6146406 w 6146409"/>
                <a:gd name="connsiteY268" fmla="*/ 10912076 h 12200772"/>
                <a:gd name="connsiteX269" fmla="*/ 6142302 w 6146409"/>
                <a:gd name="connsiteY269" fmla="*/ 10913740 h 12200772"/>
                <a:gd name="connsiteX270" fmla="*/ 6146406 w 6146409"/>
                <a:gd name="connsiteY270" fmla="*/ 10915404 h 12200772"/>
                <a:gd name="connsiteX271" fmla="*/ 6138197 w 6146409"/>
                <a:gd name="connsiteY271" fmla="*/ 10915404 h 12200772"/>
                <a:gd name="connsiteX272" fmla="*/ 6114955 w 6146409"/>
                <a:gd name="connsiteY272" fmla="*/ 10924834 h 12200772"/>
                <a:gd name="connsiteX273" fmla="*/ 6065625 w 6146409"/>
                <a:gd name="connsiteY273" fmla="*/ 11074412 h 12200772"/>
                <a:gd name="connsiteX274" fmla="*/ 6114955 w 6146409"/>
                <a:gd name="connsiteY274" fmla="*/ 11223988 h 12200772"/>
                <a:gd name="connsiteX275" fmla="*/ 6138197 w 6146409"/>
                <a:gd name="connsiteY275" fmla="*/ 11233416 h 12200772"/>
                <a:gd name="connsiteX276" fmla="*/ 6146405 w 6146409"/>
                <a:gd name="connsiteY276" fmla="*/ 11233416 h 12200772"/>
                <a:gd name="connsiteX277" fmla="*/ 6142301 w 6146409"/>
                <a:gd name="connsiteY277" fmla="*/ 11235082 h 12200772"/>
                <a:gd name="connsiteX278" fmla="*/ 6146406 w 6146409"/>
                <a:gd name="connsiteY278" fmla="*/ 11236746 h 12200772"/>
                <a:gd name="connsiteX279" fmla="*/ 6138197 w 6146409"/>
                <a:gd name="connsiteY279" fmla="*/ 11236746 h 12200772"/>
                <a:gd name="connsiteX280" fmla="*/ 6114955 w 6146409"/>
                <a:gd name="connsiteY280" fmla="*/ 11246176 h 12200772"/>
                <a:gd name="connsiteX281" fmla="*/ 6065625 w 6146409"/>
                <a:gd name="connsiteY281" fmla="*/ 11395752 h 12200772"/>
                <a:gd name="connsiteX282" fmla="*/ 6114955 w 6146409"/>
                <a:gd name="connsiteY282" fmla="*/ 11545330 h 12200772"/>
                <a:gd name="connsiteX283" fmla="*/ 6138197 w 6146409"/>
                <a:gd name="connsiteY283" fmla="*/ 11554758 h 12200772"/>
                <a:gd name="connsiteX284" fmla="*/ 6146405 w 6146409"/>
                <a:gd name="connsiteY284" fmla="*/ 11554758 h 12200772"/>
                <a:gd name="connsiteX285" fmla="*/ 6142301 w 6146409"/>
                <a:gd name="connsiteY285" fmla="*/ 11556424 h 12200772"/>
                <a:gd name="connsiteX286" fmla="*/ 6146405 w 6146409"/>
                <a:gd name="connsiteY286" fmla="*/ 11558088 h 12200772"/>
                <a:gd name="connsiteX287" fmla="*/ 6138197 w 6146409"/>
                <a:gd name="connsiteY287" fmla="*/ 11558088 h 12200772"/>
                <a:gd name="connsiteX288" fmla="*/ 6114955 w 6146409"/>
                <a:gd name="connsiteY288" fmla="*/ 11567518 h 12200772"/>
                <a:gd name="connsiteX289" fmla="*/ 6065625 w 6146409"/>
                <a:gd name="connsiteY289" fmla="*/ 11717094 h 12200772"/>
                <a:gd name="connsiteX290" fmla="*/ 6114955 w 6146409"/>
                <a:gd name="connsiteY290" fmla="*/ 11866672 h 12200772"/>
                <a:gd name="connsiteX291" fmla="*/ 6138197 w 6146409"/>
                <a:gd name="connsiteY291" fmla="*/ 11876100 h 12200772"/>
                <a:gd name="connsiteX292" fmla="*/ 6146405 w 6146409"/>
                <a:gd name="connsiteY292" fmla="*/ 11876100 h 12200772"/>
                <a:gd name="connsiteX293" fmla="*/ 6142301 w 6146409"/>
                <a:gd name="connsiteY293" fmla="*/ 11877766 h 12200772"/>
                <a:gd name="connsiteX294" fmla="*/ 6146405 w 6146409"/>
                <a:gd name="connsiteY294" fmla="*/ 11879430 h 12200772"/>
                <a:gd name="connsiteX295" fmla="*/ 6138197 w 6146409"/>
                <a:gd name="connsiteY295" fmla="*/ 11879430 h 12200772"/>
                <a:gd name="connsiteX296" fmla="*/ 6114955 w 6146409"/>
                <a:gd name="connsiteY296" fmla="*/ 11888860 h 12200772"/>
                <a:gd name="connsiteX297" fmla="*/ 6065625 w 6146409"/>
                <a:gd name="connsiteY297" fmla="*/ 12038436 h 12200772"/>
                <a:gd name="connsiteX298" fmla="*/ 6146405 w 6146409"/>
                <a:gd name="connsiteY298" fmla="*/ 12200772 h 12200772"/>
                <a:gd name="connsiteX299" fmla="*/ 5742600 w 6146409"/>
                <a:gd name="connsiteY299" fmla="*/ 12200772 h 12200772"/>
                <a:gd name="connsiteX300" fmla="*/ 5720978 w 6146409"/>
                <a:gd name="connsiteY300" fmla="*/ 12192000 h 12200772"/>
                <a:gd name="connsiteX301" fmla="*/ 0 w 6146409"/>
                <a:gd name="connsiteY301" fmla="*/ 12191999 h 12200772"/>
                <a:gd name="connsiteX302" fmla="*/ 0 w 6146409"/>
                <a:gd name="connsiteY302" fmla="*/ 0 h 12200772"/>
                <a:gd name="connsiteX303" fmla="*/ 6001104 w 6146409"/>
                <a:gd name="connsiteY303" fmla="*/ 0 h 12200772"/>
                <a:gd name="connsiteX304" fmla="*/ 6001104 w 6146409"/>
                <a:gd name="connsiteY304" fmla="*/ 2222 h 12200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</a:cxnLst>
              <a:rect l="l" t="t" r="r" b="b"/>
              <a:pathLst>
                <a:path w="6146409" h="12200772">
                  <a:moveTo>
                    <a:pt x="6146409" y="2222"/>
                  </a:moveTo>
                  <a:cubicBezTo>
                    <a:pt x="6101779" y="2222"/>
                    <a:pt x="6065629" y="74917"/>
                    <a:pt x="6065629" y="164558"/>
                  </a:cubicBezTo>
                  <a:cubicBezTo>
                    <a:pt x="6065629" y="231790"/>
                    <a:pt x="6085963" y="289488"/>
                    <a:pt x="6114959" y="314135"/>
                  </a:cubicBezTo>
                  <a:lnTo>
                    <a:pt x="6138200" y="323564"/>
                  </a:lnTo>
                  <a:lnTo>
                    <a:pt x="6146409" y="323564"/>
                  </a:lnTo>
                  <a:lnTo>
                    <a:pt x="6142304" y="325229"/>
                  </a:lnTo>
                  <a:lnTo>
                    <a:pt x="6146409" y="326894"/>
                  </a:lnTo>
                  <a:lnTo>
                    <a:pt x="6138200" y="326894"/>
                  </a:lnTo>
                  <a:lnTo>
                    <a:pt x="6114958" y="336323"/>
                  </a:lnTo>
                  <a:cubicBezTo>
                    <a:pt x="6085963" y="360970"/>
                    <a:pt x="6065628" y="418668"/>
                    <a:pt x="6065628" y="485900"/>
                  </a:cubicBezTo>
                  <a:cubicBezTo>
                    <a:pt x="6065628" y="553131"/>
                    <a:pt x="6085963" y="610829"/>
                    <a:pt x="6114958" y="635477"/>
                  </a:cubicBezTo>
                  <a:lnTo>
                    <a:pt x="6138200" y="644906"/>
                  </a:lnTo>
                  <a:lnTo>
                    <a:pt x="6146408" y="644906"/>
                  </a:lnTo>
                  <a:lnTo>
                    <a:pt x="6142304" y="646571"/>
                  </a:lnTo>
                  <a:lnTo>
                    <a:pt x="6146409" y="648235"/>
                  </a:lnTo>
                  <a:lnTo>
                    <a:pt x="6138200" y="648235"/>
                  </a:lnTo>
                  <a:lnTo>
                    <a:pt x="6114958" y="657664"/>
                  </a:lnTo>
                  <a:cubicBezTo>
                    <a:pt x="6085963" y="682312"/>
                    <a:pt x="6065628" y="740010"/>
                    <a:pt x="6065628" y="807242"/>
                  </a:cubicBezTo>
                  <a:cubicBezTo>
                    <a:pt x="6065628" y="874473"/>
                    <a:pt x="6085963" y="932171"/>
                    <a:pt x="6114958" y="956818"/>
                  </a:cubicBezTo>
                  <a:lnTo>
                    <a:pt x="6138200" y="966247"/>
                  </a:lnTo>
                  <a:lnTo>
                    <a:pt x="6146408" y="966247"/>
                  </a:lnTo>
                  <a:lnTo>
                    <a:pt x="6142304" y="967912"/>
                  </a:lnTo>
                  <a:lnTo>
                    <a:pt x="6146408" y="969577"/>
                  </a:lnTo>
                  <a:lnTo>
                    <a:pt x="6138200" y="969577"/>
                  </a:lnTo>
                  <a:lnTo>
                    <a:pt x="6114958" y="979006"/>
                  </a:lnTo>
                  <a:cubicBezTo>
                    <a:pt x="6085962" y="1003653"/>
                    <a:pt x="6065628" y="1061352"/>
                    <a:pt x="6065628" y="1128583"/>
                  </a:cubicBezTo>
                  <a:cubicBezTo>
                    <a:pt x="6065628" y="1195815"/>
                    <a:pt x="6085962" y="1253513"/>
                    <a:pt x="6114958" y="1278160"/>
                  </a:cubicBezTo>
                  <a:lnTo>
                    <a:pt x="6138200" y="1287589"/>
                  </a:lnTo>
                  <a:lnTo>
                    <a:pt x="6146408" y="1287589"/>
                  </a:lnTo>
                  <a:lnTo>
                    <a:pt x="6142304" y="1289254"/>
                  </a:lnTo>
                  <a:lnTo>
                    <a:pt x="6146408" y="1290919"/>
                  </a:lnTo>
                  <a:lnTo>
                    <a:pt x="6138199" y="1290919"/>
                  </a:lnTo>
                  <a:lnTo>
                    <a:pt x="6114958" y="1300348"/>
                  </a:lnTo>
                  <a:cubicBezTo>
                    <a:pt x="6085962" y="1324995"/>
                    <a:pt x="6065628" y="1382693"/>
                    <a:pt x="6065628" y="1449925"/>
                  </a:cubicBezTo>
                  <a:cubicBezTo>
                    <a:pt x="6065628" y="1517157"/>
                    <a:pt x="6085962" y="1574854"/>
                    <a:pt x="6114958" y="1599502"/>
                  </a:cubicBezTo>
                  <a:lnTo>
                    <a:pt x="6138199" y="1608931"/>
                  </a:lnTo>
                  <a:lnTo>
                    <a:pt x="6146408" y="1608931"/>
                  </a:lnTo>
                  <a:lnTo>
                    <a:pt x="6142304" y="1610596"/>
                  </a:lnTo>
                  <a:lnTo>
                    <a:pt x="6146408" y="1612261"/>
                  </a:lnTo>
                  <a:lnTo>
                    <a:pt x="6138199" y="1612261"/>
                  </a:lnTo>
                  <a:lnTo>
                    <a:pt x="6114958" y="1621690"/>
                  </a:lnTo>
                  <a:cubicBezTo>
                    <a:pt x="6085962" y="1646337"/>
                    <a:pt x="6065628" y="1704036"/>
                    <a:pt x="6065628" y="1771267"/>
                  </a:cubicBezTo>
                  <a:cubicBezTo>
                    <a:pt x="6065628" y="1838498"/>
                    <a:pt x="6085962" y="1896196"/>
                    <a:pt x="6114958" y="1920843"/>
                  </a:cubicBezTo>
                  <a:lnTo>
                    <a:pt x="6138199" y="1930273"/>
                  </a:lnTo>
                  <a:lnTo>
                    <a:pt x="6146408" y="1930273"/>
                  </a:lnTo>
                  <a:lnTo>
                    <a:pt x="6142303" y="1931938"/>
                  </a:lnTo>
                  <a:lnTo>
                    <a:pt x="6146408" y="1933603"/>
                  </a:lnTo>
                  <a:lnTo>
                    <a:pt x="6138199" y="1933603"/>
                  </a:lnTo>
                  <a:lnTo>
                    <a:pt x="6114957" y="1943032"/>
                  </a:lnTo>
                  <a:cubicBezTo>
                    <a:pt x="6085962" y="1967679"/>
                    <a:pt x="6065627" y="2025377"/>
                    <a:pt x="6065627" y="2092608"/>
                  </a:cubicBezTo>
                  <a:cubicBezTo>
                    <a:pt x="6065627" y="2159840"/>
                    <a:pt x="6085962" y="2217538"/>
                    <a:pt x="6114957" y="2242185"/>
                  </a:cubicBezTo>
                  <a:lnTo>
                    <a:pt x="6138199" y="2251614"/>
                  </a:lnTo>
                  <a:lnTo>
                    <a:pt x="6146407" y="2251614"/>
                  </a:lnTo>
                  <a:lnTo>
                    <a:pt x="6142303" y="2253279"/>
                  </a:lnTo>
                  <a:lnTo>
                    <a:pt x="6146408" y="2254944"/>
                  </a:lnTo>
                  <a:lnTo>
                    <a:pt x="6138199" y="2254944"/>
                  </a:lnTo>
                  <a:lnTo>
                    <a:pt x="6114957" y="2264374"/>
                  </a:lnTo>
                  <a:cubicBezTo>
                    <a:pt x="6085962" y="2289020"/>
                    <a:pt x="6065627" y="2346718"/>
                    <a:pt x="6065627" y="2413950"/>
                  </a:cubicBezTo>
                  <a:cubicBezTo>
                    <a:pt x="6065627" y="2481182"/>
                    <a:pt x="6085962" y="2538879"/>
                    <a:pt x="6114957" y="2563526"/>
                  </a:cubicBezTo>
                  <a:lnTo>
                    <a:pt x="6138199" y="2572956"/>
                  </a:lnTo>
                  <a:lnTo>
                    <a:pt x="6146407" y="2572956"/>
                  </a:lnTo>
                  <a:lnTo>
                    <a:pt x="6142303" y="2574620"/>
                  </a:lnTo>
                  <a:lnTo>
                    <a:pt x="6146407" y="2576286"/>
                  </a:lnTo>
                  <a:lnTo>
                    <a:pt x="6138199" y="2576286"/>
                  </a:lnTo>
                  <a:lnTo>
                    <a:pt x="6114957" y="2585714"/>
                  </a:lnTo>
                  <a:cubicBezTo>
                    <a:pt x="6085961" y="2610362"/>
                    <a:pt x="6065627" y="2668060"/>
                    <a:pt x="6065627" y="2735292"/>
                  </a:cubicBezTo>
                  <a:cubicBezTo>
                    <a:pt x="6065627" y="2802523"/>
                    <a:pt x="6085961" y="2860222"/>
                    <a:pt x="6114957" y="2884868"/>
                  </a:cubicBezTo>
                  <a:lnTo>
                    <a:pt x="6138199" y="2894298"/>
                  </a:lnTo>
                  <a:lnTo>
                    <a:pt x="6146407" y="2894298"/>
                  </a:lnTo>
                  <a:lnTo>
                    <a:pt x="6142303" y="2895963"/>
                  </a:lnTo>
                  <a:lnTo>
                    <a:pt x="6146407" y="2897627"/>
                  </a:lnTo>
                  <a:lnTo>
                    <a:pt x="6138199" y="2897627"/>
                  </a:lnTo>
                  <a:lnTo>
                    <a:pt x="6114957" y="2907056"/>
                  </a:lnTo>
                  <a:cubicBezTo>
                    <a:pt x="6085961" y="2931704"/>
                    <a:pt x="6065627" y="2989402"/>
                    <a:pt x="6065627" y="3056633"/>
                  </a:cubicBezTo>
                  <a:cubicBezTo>
                    <a:pt x="6065627" y="3123864"/>
                    <a:pt x="6085961" y="3181562"/>
                    <a:pt x="6114957" y="3206209"/>
                  </a:cubicBezTo>
                  <a:lnTo>
                    <a:pt x="6138199" y="3215638"/>
                  </a:lnTo>
                  <a:lnTo>
                    <a:pt x="6146407" y="3215638"/>
                  </a:lnTo>
                  <a:lnTo>
                    <a:pt x="6142303" y="3217303"/>
                  </a:lnTo>
                  <a:lnTo>
                    <a:pt x="6146407" y="3218969"/>
                  </a:lnTo>
                  <a:lnTo>
                    <a:pt x="6138198" y="3218969"/>
                  </a:lnTo>
                  <a:lnTo>
                    <a:pt x="6114956" y="3228397"/>
                  </a:lnTo>
                  <a:cubicBezTo>
                    <a:pt x="6085961" y="3253044"/>
                    <a:pt x="6065626" y="3310743"/>
                    <a:pt x="6065626" y="3377975"/>
                  </a:cubicBezTo>
                  <a:cubicBezTo>
                    <a:pt x="6065626" y="3445206"/>
                    <a:pt x="6085961" y="3502904"/>
                    <a:pt x="6114956" y="3527551"/>
                  </a:cubicBezTo>
                  <a:lnTo>
                    <a:pt x="6138198" y="3536980"/>
                  </a:lnTo>
                  <a:lnTo>
                    <a:pt x="6146407" y="3536980"/>
                  </a:lnTo>
                  <a:lnTo>
                    <a:pt x="6142303" y="3538645"/>
                  </a:lnTo>
                  <a:lnTo>
                    <a:pt x="6146407" y="3540310"/>
                  </a:lnTo>
                  <a:lnTo>
                    <a:pt x="6138198" y="3540310"/>
                  </a:lnTo>
                  <a:lnTo>
                    <a:pt x="6114956" y="3549739"/>
                  </a:lnTo>
                  <a:cubicBezTo>
                    <a:pt x="6085961" y="3574386"/>
                    <a:pt x="6065626" y="3632084"/>
                    <a:pt x="6065626" y="3699316"/>
                  </a:cubicBezTo>
                  <a:cubicBezTo>
                    <a:pt x="6065626" y="3766548"/>
                    <a:pt x="6085961" y="3824246"/>
                    <a:pt x="6114956" y="3848893"/>
                  </a:cubicBezTo>
                  <a:lnTo>
                    <a:pt x="6138198" y="3858322"/>
                  </a:lnTo>
                  <a:lnTo>
                    <a:pt x="6146406" y="3858322"/>
                  </a:lnTo>
                  <a:lnTo>
                    <a:pt x="6142302" y="3859987"/>
                  </a:lnTo>
                  <a:lnTo>
                    <a:pt x="6146407" y="3861652"/>
                  </a:lnTo>
                  <a:lnTo>
                    <a:pt x="6138198" y="3861652"/>
                  </a:lnTo>
                  <a:lnTo>
                    <a:pt x="6114956" y="3871081"/>
                  </a:lnTo>
                  <a:cubicBezTo>
                    <a:pt x="6085961" y="3895728"/>
                    <a:pt x="6065626" y="3953426"/>
                    <a:pt x="6065626" y="4020658"/>
                  </a:cubicBezTo>
                  <a:cubicBezTo>
                    <a:pt x="6065626" y="4087889"/>
                    <a:pt x="6085961" y="4145588"/>
                    <a:pt x="6114956" y="4170234"/>
                  </a:cubicBezTo>
                  <a:lnTo>
                    <a:pt x="6138198" y="4179664"/>
                  </a:lnTo>
                  <a:lnTo>
                    <a:pt x="6146406" y="4179664"/>
                  </a:lnTo>
                  <a:lnTo>
                    <a:pt x="6142302" y="4181329"/>
                  </a:lnTo>
                  <a:lnTo>
                    <a:pt x="6146406" y="4182993"/>
                  </a:lnTo>
                  <a:lnTo>
                    <a:pt x="6138198" y="4182993"/>
                  </a:lnTo>
                  <a:lnTo>
                    <a:pt x="6114956" y="4192423"/>
                  </a:lnTo>
                  <a:cubicBezTo>
                    <a:pt x="6085960" y="4217070"/>
                    <a:pt x="6065626" y="4274768"/>
                    <a:pt x="6065626" y="4342000"/>
                  </a:cubicBezTo>
                  <a:cubicBezTo>
                    <a:pt x="6065626" y="4409231"/>
                    <a:pt x="6085960" y="4466929"/>
                    <a:pt x="6114956" y="4491576"/>
                  </a:cubicBezTo>
                  <a:lnTo>
                    <a:pt x="6138198" y="4501005"/>
                  </a:lnTo>
                  <a:lnTo>
                    <a:pt x="6146406" y="4501005"/>
                  </a:lnTo>
                  <a:lnTo>
                    <a:pt x="6142302" y="4502670"/>
                  </a:lnTo>
                  <a:lnTo>
                    <a:pt x="6146406" y="4504335"/>
                  </a:lnTo>
                  <a:lnTo>
                    <a:pt x="6138198" y="4504335"/>
                  </a:lnTo>
                  <a:lnTo>
                    <a:pt x="6114956" y="4513765"/>
                  </a:lnTo>
                  <a:cubicBezTo>
                    <a:pt x="6085960" y="4538412"/>
                    <a:pt x="6065626" y="4596110"/>
                    <a:pt x="6065626" y="4663342"/>
                  </a:cubicBezTo>
                  <a:cubicBezTo>
                    <a:pt x="6065626" y="4730572"/>
                    <a:pt x="6085960" y="4788272"/>
                    <a:pt x="6114956" y="4812918"/>
                  </a:cubicBezTo>
                  <a:lnTo>
                    <a:pt x="6138197" y="4822348"/>
                  </a:lnTo>
                  <a:lnTo>
                    <a:pt x="6146406" y="4822348"/>
                  </a:lnTo>
                  <a:lnTo>
                    <a:pt x="6142302" y="4824012"/>
                  </a:lnTo>
                  <a:lnTo>
                    <a:pt x="6146406" y="4825677"/>
                  </a:lnTo>
                  <a:lnTo>
                    <a:pt x="6138197" y="4825677"/>
                  </a:lnTo>
                  <a:lnTo>
                    <a:pt x="6114955" y="4835106"/>
                  </a:lnTo>
                  <a:cubicBezTo>
                    <a:pt x="6085960" y="4859754"/>
                    <a:pt x="6065625" y="4917452"/>
                    <a:pt x="6065625" y="4984683"/>
                  </a:cubicBezTo>
                  <a:cubicBezTo>
                    <a:pt x="6065625" y="5051915"/>
                    <a:pt x="6085960" y="5109613"/>
                    <a:pt x="6114955" y="5134260"/>
                  </a:cubicBezTo>
                  <a:lnTo>
                    <a:pt x="6138197" y="5143689"/>
                  </a:lnTo>
                  <a:lnTo>
                    <a:pt x="6146405" y="5143689"/>
                  </a:lnTo>
                  <a:lnTo>
                    <a:pt x="6142301" y="5145354"/>
                  </a:lnTo>
                  <a:lnTo>
                    <a:pt x="6146406" y="5147018"/>
                  </a:lnTo>
                  <a:lnTo>
                    <a:pt x="6138197" y="5147018"/>
                  </a:lnTo>
                  <a:lnTo>
                    <a:pt x="6114955" y="5156448"/>
                  </a:lnTo>
                  <a:cubicBezTo>
                    <a:pt x="6085960" y="5181095"/>
                    <a:pt x="6065625" y="5238793"/>
                    <a:pt x="6065625" y="5306025"/>
                  </a:cubicBezTo>
                  <a:cubicBezTo>
                    <a:pt x="6065625" y="5373257"/>
                    <a:pt x="6085960" y="5430955"/>
                    <a:pt x="6114955" y="5455601"/>
                  </a:cubicBezTo>
                  <a:lnTo>
                    <a:pt x="6138197" y="5465031"/>
                  </a:lnTo>
                  <a:lnTo>
                    <a:pt x="6146405" y="5465031"/>
                  </a:lnTo>
                  <a:lnTo>
                    <a:pt x="6142301" y="5466695"/>
                  </a:lnTo>
                  <a:lnTo>
                    <a:pt x="6146405" y="5468361"/>
                  </a:lnTo>
                  <a:lnTo>
                    <a:pt x="6138197" y="5468361"/>
                  </a:lnTo>
                  <a:lnTo>
                    <a:pt x="6114955" y="5477790"/>
                  </a:lnTo>
                  <a:cubicBezTo>
                    <a:pt x="6085959" y="5502437"/>
                    <a:pt x="6065625" y="5560135"/>
                    <a:pt x="6065625" y="5627367"/>
                  </a:cubicBezTo>
                  <a:cubicBezTo>
                    <a:pt x="6065625" y="5694598"/>
                    <a:pt x="6085959" y="5752297"/>
                    <a:pt x="6114955" y="5776943"/>
                  </a:cubicBezTo>
                  <a:lnTo>
                    <a:pt x="6138197" y="5786373"/>
                  </a:lnTo>
                  <a:lnTo>
                    <a:pt x="6146405" y="5786373"/>
                  </a:lnTo>
                  <a:lnTo>
                    <a:pt x="6142301" y="5788037"/>
                  </a:lnTo>
                  <a:lnTo>
                    <a:pt x="6146405" y="5789702"/>
                  </a:lnTo>
                  <a:lnTo>
                    <a:pt x="6138197" y="5789702"/>
                  </a:lnTo>
                  <a:lnTo>
                    <a:pt x="6114955" y="5799131"/>
                  </a:lnTo>
                  <a:cubicBezTo>
                    <a:pt x="6085959" y="5823779"/>
                    <a:pt x="6065625" y="5881477"/>
                    <a:pt x="6065625" y="5948709"/>
                  </a:cubicBezTo>
                  <a:cubicBezTo>
                    <a:pt x="6065625" y="5993530"/>
                    <a:pt x="6074662" y="6034114"/>
                    <a:pt x="6089279" y="6063492"/>
                  </a:cubicBezTo>
                  <a:lnTo>
                    <a:pt x="6110280" y="6091951"/>
                  </a:lnTo>
                  <a:lnTo>
                    <a:pt x="6146409" y="6091951"/>
                  </a:lnTo>
                  <a:lnTo>
                    <a:pt x="6122875" y="6101498"/>
                  </a:lnTo>
                  <a:lnTo>
                    <a:pt x="6146405" y="6111044"/>
                  </a:lnTo>
                  <a:lnTo>
                    <a:pt x="6110284" y="6111044"/>
                  </a:lnTo>
                  <a:lnTo>
                    <a:pt x="6089282" y="6139503"/>
                  </a:lnTo>
                  <a:cubicBezTo>
                    <a:pt x="6074666" y="6168881"/>
                    <a:pt x="6065629" y="6209465"/>
                    <a:pt x="6065629" y="6254286"/>
                  </a:cubicBezTo>
                  <a:cubicBezTo>
                    <a:pt x="6065629" y="6321517"/>
                    <a:pt x="6085963" y="6379216"/>
                    <a:pt x="6114959" y="6403863"/>
                  </a:cubicBezTo>
                  <a:lnTo>
                    <a:pt x="6138200" y="6413292"/>
                  </a:lnTo>
                  <a:lnTo>
                    <a:pt x="6146409" y="6413292"/>
                  </a:lnTo>
                  <a:lnTo>
                    <a:pt x="6142304" y="6414957"/>
                  </a:lnTo>
                  <a:lnTo>
                    <a:pt x="6146409" y="6416622"/>
                  </a:lnTo>
                  <a:lnTo>
                    <a:pt x="6138200" y="6416622"/>
                  </a:lnTo>
                  <a:lnTo>
                    <a:pt x="6114958" y="6426051"/>
                  </a:lnTo>
                  <a:cubicBezTo>
                    <a:pt x="6085963" y="6450698"/>
                    <a:pt x="6065628" y="6508396"/>
                    <a:pt x="6065628" y="6575628"/>
                  </a:cubicBezTo>
                  <a:cubicBezTo>
                    <a:pt x="6065628" y="6642859"/>
                    <a:pt x="6085963" y="6700557"/>
                    <a:pt x="6114958" y="6725204"/>
                  </a:cubicBezTo>
                  <a:lnTo>
                    <a:pt x="6138200" y="6734633"/>
                  </a:lnTo>
                  <a:lnTo>
                    <a:pt x="6146408" y="6734633"/>
                  </a:lnTo>
                  <a:lnTo>
                    <a:pt x="6142304" y="6736299"/>
                  </a:lnTo>
                  <a:lnTo>
                    <a:pt x="6146409" y="6737963"/>
                  </a:lnTo>
                  <a:lnTo>
                    <a:pt x="6138200" y="6737963"/>
                  </a:lnTo>
                  <a:lnTo>
                    <a:pt x="6114958" y="6747392"/>
                  </a:lnTo>
                  <a:cubicBezTo>
                    <a:pt x="6085963" y="6772040"/>
                    <a:pt x="6065628" y="6829738"/>
                    <a:pt x="6065628" y="6896970"/>
                  </a:cubicBezTo>
                  <a:cubicBezTo>
                    <a:pt x="6065628" y="6964201"/>
                    <a:pt x="6085963" y="7021899"/>
                    <a:pt x="6114958" y="7046546"/>
                  </a:cubicBezTo>
                  <a:lnTo>
                    <a:pt x="6138200" y="7055975"/>
                  </a:lnTo>
                  <a:lnTo>
                    <a:pt x="6146408" y="7055975"/>
                  </a:lnTo>
                  <a:lnTo>
                    <a:pt x="6142304" y="7057640"/>
                  </a:lnTo>
                  <a:lnTo>
                    <a:pt x="6146408" y="7059305"/>
                  </a:lnTo>
                  <a:lnTo>
                    <a:pt x="6138200" y="7059305"/>
                  </a:lnTo>
                  <a:lnTo>
                    <a:pt x="6114958" y="7068734"/>
                  </a:lnTo>
                  <a:cubicBezTo>
                    <a:pt x="6085962" y="7093381"/>
                    <a:pt x="6065628" y="7151080"/>
                    <a:pt x="6065628" y="7218311"/>
                  </a:cubicBezTo>
                  <a:cubicBezTo>
                    <a:pt x="6065628" y="7285542"/>
                    <a:pt x="6085962" y="7343241"/>
                    <a:pt x="6114958" y="7367888"/>
                  </a:cubicBezTo>
                  <a:lnTo>
                    <a:pt x="6138200" y="7377317"/>
                  </a:lnTo>
                  <a:lnTo>
                    <a:pt x="6146408" y="7377317"/>
                  </a:lnTo>
                  <a:lnTo>
                    <a:pt x="6142304" y="7378982"/>
                  </a:lnTo>
                  <a:lnTo>
                    <a:pt x="6146408" y="7380647"/>
                  </a:lnTo>
                  <a:lnTo>
                    <a:pt x="6138199" y="7380647"/>
                  </a:lnTo>
                  <a:lnTo>
                    <a:pt x="6114958" y="7390076"/>
                  </a:lnTo>
                  <a:cubicBezTo>
                    <a:pt x="6085962" y="7414723"/>
                    <a:pt x="6065628" y="7472421"/>
                    <a:pt x="6065628" y="7539653"/>
                  </a:cubicBezTo>
                  <a:cubicBezTo>
                    <a:pt x="6065628" y="7606885"/>
                    <a:pt x="6085962" y="7664582"/>
                    <a:pt x="6114958" y="7689230"/>
                  </a:cubicBezTo>
                  <a:lnTo>
                    <a:pt x="6138199" y="7698659"/>
                  </a:lnTo>
                  <a:lnTo>
                    <a:pt x="6146408" y="7698659"/>
                  </a:lnTo>
                  <a:lnTo>
                    <a:pt x="6142304" y="7700324"/>
                  </a:lnTo>
                  <a:lnTo>
                    <a:pt x="6146408" y="7701989"/>
                  </a:lnTo>
                  <a:lnTo>
                    <a:pt x="6138199" y="7701989"/>
                  </a:lnTo>
                  <a:lnTo>
                    <a:pt x="6114958" y="7711418"/>
                  </a:lnTo>
                  <a:cubicBezTo>
                    <a:pt x="6085962" y="7736065"/>
                    <a:pt x="6065628" y="7793763"/>
                    <a:pt x="6065628" y="7860994"/>
                  </a:cubicBezTo>
                  <a:cubicBezTo>
                    <a:pt x="6065628" y="7928226"/>
                    <a:pt x="6085962" y="7985924"/>
                    <a:pt x="6114958" y="8010571"/>
                  </a:cubicBezTo>
                  <a:lnTo>
                    <a:pt x="6138199" y="8020001"/>
                  </a:lnTo>
                  <a:lnTo>
                    <a:pt x="6146408" y="8020001"/>
                  </a:lnTo>
                  <a:lnTo>
                    <a:pt x="6142303" y="8021666"/>
                  </a:lnTo>
                  <a:lnTo>
                    <a:pt x="6146408" y="8023331"/>
                  </a:lnTo>
                  <a:lnTo>
                    <a:pt x="6138199" y="8023331"/>
                  </a:lnTo>
                  <a:lnTo>
                    <a:pt x="6114957" y="8032759"/>
                  </a:lnTo>
                  <a:cubicBezTo>
                    <a:pt x="6085962" y="8057407"/>
                    <a:pt x="6065627" y="8115105"/>
                    <a:pt x="6065627" y="8182336"/>
                  </a:cubicBezTo>
                  <a:cubicBezTo>
                    <a:pt x="6065627" y="8249568"/>
                    <a:pt x="6085962" y="8307266"/>
                    <a:pt x="6114957" y="8331913"/>
                  </a:cubicBezTo>
                  <a:lnTo>
                    <a:pt x="6138199" y="8341342"/>
                  </a:lnTo>
                  <a:lnTo>
                    <a:pt x="6146407" y="8341342"/>
                  </a:lnTo>
                  <a:lnTo>
                    <a:pt x="6142303" y="8343007"/>
                  </a:lnTo>
                  <a:lnTo>
                    <a:pt x="6146408" y="8344672"/>
                  </a:lnTo>
                  <a:lnTo>
                    <a:pt x="6138199" y="8344672"/>
                  </a:lnTo>
                  <a:lnTo>
                    <a:pt x="6114957" y="8354101"/>
                  </a:lnTo>
                  <a:cubicBezTo>
                    <a:pt x="6085962" y="8378748"/>
                    <a:pt x="6065627" y="8436446"/>
                    <a:pt x="6065627" y="8503678"/>
                  </a:cubicBezTo>
                  <a:cubicBezTo>
                    <a:pt x="6065627" y="8570910"/>
                    <a:pt x="6085962" y="8628606"/>
                    <a:pt x="6114957" y="8653254"/>
                  </a:cubicBezTo>
                  <a:lnTo>
                    <a:pt x="6138199" y="8662684"/>
                  </a:lnTo>
                  <a:lnTo>
                    <a:pt x="6146407" y="8662684"/>
                  </a:lnTo>
                  <a:lnTo>
                    <a:pt x="6142303" y="8664348"/>
                  </a:lnTo>
                  <a:lnTo>
                    <a:pt x="6146407" y="8666014"/>
                  </a:lnTo>
                  <a:lnTo>
                    <a:pt x="6138199" y="8666014"/>
                  </a:lnTo>
                  <a:lnTo>
                    <a:pt x="6114957" y="8675442"/>
                  </a:lnTo>
                  <a:cubicBezTo>
                    <a:pt x="6085961" y="8700090"/>
                    <a:pt x="6065627" y="8757788"/>
                    <a:pt x="6065627" y="8825020"/>
                  </a:cubicBezTo>
                  <a:cubicBezTo>
                    <a:pt x="6065627" y="8892250"/>
                    <a:pt x="6085961" y="8949950"/>
                    <a:pt x="6114957" y="8974596"/>
                  </a:cubicBezTo>
                  <a:lnTo>
                    <a:pt x="6138199" y="8984026"/>
                  </a:lnTo>
                  <a:lnTo>
                    <a:pt x="6146407" y="8984026"/>
                  </a:lnTo>
                  <a:lnTo>
                    <a:pt x="6142303" y="8985690"/>
                  </a:lnTo>
                  <a:lnTo>
                    <a:pt x="6146407" y="8987354"/>
                  </a:lnTo>
                  <a:lnTo>
                    <a:pt x="6138199" y="8987354"/>
                  </a:lnTo>
                  <a:lnTo>
                    <a:pt x="6114957" y="8996784"/>
                  </a:lnTo>
                  <a:cubicBezTo>
                    <a:pt x="6085961" y="9021432"/>
                    <a:pt x="6065627" y="9079130"/>
                    <a:pt x="6065627" y="9146360"/>
                  </a:cubicBezTo>
                  <a:cubicBezTo>
                    <a:pt x="6065627" y="9213592"/>
                    <a:pt x="6085961" y="9271290"/>
                    <a:pt x="6114957" y="9295936"/>
                  </a:cubicBezTo>
                  <a:lnTo>
                    <a:pt x="6138199" y="9305366"/>
                  </a:lnTo>
                  <a:lnTo>
                    <a:pt x="6146407" y="9305366"/>
                  </a:lnTo>
                  <a:lnTo>
                    <a:pt x="6142303" y="9307030"/>
                  </a:lnTo>
                  <a:lnTo>
                    <a:pt x="6146407" y="9308696"/>
                  </a:lnTo>
                  <a:lnTo>
                    <a:pt x="6138198" y="9308696"/>
                  </a:lnTo>
                  <a:lnTo>
                    <a:pt x="6114956" y="9318126"/>
                  </a:lnTo>
                  <a:cubicBezTo>
                    <a:pt x="6085961" y="9342772"/>
                    <a:pt x="6065626" y="9400470"/>
                    <a:pt x="6065626" y="9467702"/>
                  </a:cubicBezTo>
                  <a:cubicBezTo>
                    <a:pt x="6065626" y="9534934"/>
                    <a:pt x="6085961" y="9592632"/>
                    <a:pt x="6114956" y="9617278"/>
                  </a:cubicBezTo>
                  <a:lnTo>
                    <a:pt x="6138198" y="9626708"/>
                  </a:lnTo>
                  <a:lnTo>
                    <a:pt x="6146407" y="9626708"/>
                  </a:lnTo>
                  <a:lnTo>
                    <a:pt x="6142303" y="9628372"/>
                  </a:lnTo>
                  <a:lnTo>
                    <a:pt x="6146407" y="9630038"/>
                  </a:lnTo>
                  <a:lnTo>
                    <a:pt x="6138198" y="9630038"/>
                  </a:lnTo>
                  <a:lnTo>
                    <a:pt x="6114956" y="9639466"/>
                  </a:lnTo>
                  <a:cubicBezTo>
                    <a:pt x="6085961" y="9664114"/>
                    <a:pt x="6065626" y="9721812"/>
                    <a:pt x="6065626" y="9789044"/>
                  </a:cubicBezTo>
                  <a:cubicBezTo>
                    <a:pt x="6065626" y="9856276"/>
                    <a:pt x="6085961" y="9913974"/>
                    <a:pt x="6114956" y="9938620"/>
                  </a:cubicBezTo>
                  <a:lnTo>
                    <a:pt x="6138198" y="9948050"/>
                  </a:lnTo>
                  <a:lnTo>
                    <a:pt x="6146406" y="9948050"/>
                  </a:lnTo>
                  <a:lnTo>
                    <a:pt x="6142302" y="9949714"/>
                  </a:lnTo>
                  <a:lnTo>
                    <a:pt x="6146407" y="9951380"/>
                  </a:lnTo>
                  <a:lnTo>
                    <a:pt x="6138198" y="9951380"/>
                  </a:lnTo>
                  <a:lnTo>
                    <a:pt x="6114956" y="9960808"/>
                  </a:lnTo>
                  <a:cubicBezTo>
                    <a:pt x="6085961" y="9985456"/>
                    <a:pt x="6065626" y="10043154"/>
                    <a:pt x="6065626" y="10110386"/>
                  </a:cubicBezTo>
                  <a:cubicBezTo>
                    <a:pt x="6065626" y="10177616"/>
                    <a:pt x="6085961" y="10235316"/>
                    <a:pt x="6114956" y="10259962"/>
                  </a:cubicBezTo>
                  <a:lnTo>
                    <a:pt x="6138198" y="10269392"/>
                  </a:lnTo>
                  <a:lnTo>
                    <a:pt x="6146406" y="10269392"/>
                  </a:lnTo>
                  <a:lnTo>
                    <a:pt x="6142302" y="10271056"/>
                  </a:lnTo>
                  <a:lnTo>
                    <a:pt x="6146406" y="10272722"/>
                  </a:lnTo>
                  <a:lnTo>
                    <a:pt x="6138198" y="10272722"/>
                  </a:lnTo>
                  <a:lnTo>
                    <a:pt x="6114956" y="10282150"/>
                  </a:lnTo>
                  <a:cubicBezTo>
                    <a:pt x="6085960" y="10306798"/>
                    <a:pt x="6065626" y="10364496"/>
                    <a:pt x="6065626" y="10431728"/>
                  </a:cubicBezTo>
                  <a:cubicBezTo>
                    <a:pt x="6065626" y="10498958"/>
                    <a:pt x="6085960" y="10556658"/>
                    <a:pt x="6114956" y="10581304"/>
                  </a:cubicBezTo>
                  <a:lnTo>
                    <a:pt x="6138198" y="10590734"/>
                  </a:lnTo>
                  <a:lnTo>
                    <a:pt x="6146406" y="10590734"/>
                  </a:lnTo>
                  <a:lnTo>
                    <a:pt x="6142302" y="10592398"/>
                  </a:lnTo>
                  <a:lnTo>
                    <a:pt x="6146406" y="10594062"/>
                  </a:lnTo>
                  <a:lnTo>
                    <a:pt x="6138198" y="10594062"/>
                  </a:lnTo>
                  <a:lnTo>
                    <a:pt x="6114956" y="10603492"/>
                  </a:lnTo>
                  <a:cubicBezTo>
                    <a:pt x="6085960" y="10628140"/>
                    <a:pt x="6065626" y="10685838"/>
                    <a:pt x="6065626" y="10753070"/>
                  </a:cubicBezTo>
                  <a:cubicBezTo>
                    <a:pt x="6065626" y="10820300"/>
                    <a:pt x="6085960" y="10878000"/>
                    <a:pt x="6114956" y="10902646"/>
                  </a:cubicBezTo>
                  <a:lnTo>
                    <a:pt x="6138197" y="10912076"/>
                  </a:lnTo>
                  <a:lnTo>
                    <a:pt x="6146406" y="10912076"/>
                  </a:lnTo>
                  <a:lnTo>
                    <a:pt x="6142302" y="10913740"/>
                  </a:lnTo>
                  <a:lnTo>
                    <a:pt x="6146406" y="10915404"/>
                  </a:lnTo>
                  <a:lnTo>
                    <a:pt x="6138197" y="10915404"/>
                  </a:lnTo>
                  <a:lnTo>
                    <a:pt x="6114955" y="10924834"/>
                  </a:lnTo>
                  <a:cubicBezTo>
                    <a:pt x="6085960" y="10949482"/>
                    <a:pt x="6065625" y="11007180"/>
                    <a:pt x="6065625" y="11074412"/>
                  </a:cubicBezTo>
                  <a:cubicBezTo>
                    <a:pt x="6065625" y="11141642"/>
                    <a:pt x="6085960" y="11199340"/>
                    <a:pt x="6114955" y="11223988"/>
                  </a:cubicBezTo>
                  <a:lnTo>
                    <a:pt x="6138197" y="11233416"/>
                  </a:lnTo>
                  <a:lnTo>
                    <a:pt x="6146405" y="11233416"/>
                  </a:lnTo>
                  <a:lnTo>
                    <a:pt x="6142301" y="11235082"/>
                  </a:lnTo>
                  <a:lnTo>
                    <a:pt x="6146406" y="11236746"/>
                  </a:lnTo>
                  <a:lnTo>
                    <a:pt x="6138197" y="11236746"/>
                  </a:lnTo>
                  <a:lnTo>
                    <a:pt x="6114955" y="11246176"/>
                  </a:lnTo>
                  <a:cubicBezTo>
                    <a:pt x="6085960" y="11270824"/>
                    <a:pt x="6065625" y="11328522"/>
                    <a:pt x="6065625" y="11395752"/>
                  </a:cubicBezTo>
                  <a:cubicBezTo>
                    <a:pt x="6065625" y="11462984"/>
                    <a:pt x="6085960" y="11520682"/>
                    <a:pt x="6114955" y="11545330"/>
                  </a:cubicBezTo>
                  <a:lnTo>
                    <a:pt x="6138197" y="11554758"/>
                  </a:lnTo>
                  <a:lnTo>
                    <a:pt x="6146405" y="11554758"/>
                  </a:lnTo>
                  <a:lnTo>
                    <a:pt x="6142301" y="11556424"/>
                  </a:lnTo>
                  <a:lnTo>
                    <a:pt x="6146405" y="11558088"/>
                  </a:lnTo>
                  <a:lnTo>
                    <a:pt x="6138197" y="11558088"/>
                  </a:lnTo>
                  <a:lnTo>
                    <a:pt x="6114955" y="11567518"/>
                  </a:lnTo>
                  <a:cubicBezTo>
                    <a:pt x="6085959" y="11592166"/>
                    <a:pt x="6065625" y="11649862"/>
                    <a:pt x="6065625" y="11717094"/>
                  </a:cubicBezTo>
                  <a:cubicBezTo>
                    <a:pt x="6065625" y="11784326"/>
                    <a:pt x="6085959" y="11842024"/>
                    <a:pt x="6114955" y="11866672"/>
                  </a:cubicBezTo>
                  <a:lnTo>
                    <a:pt x="6138197" y="11876100"/>
                  </a:lnTo>
                  <a:lnTo>
                    <a:pt x="6146405" y="11876100"/>
                  </a:lnTo>
                  <a:lnTo>
                    <a:pt x="6142301" y="11877766"/>
                  </a:lnTo>
                  <a:lnTo>
                    <a:pt x="6146405" y="11879430"/>
                  </a:lnTo>
                  <a:lnTo>
                    <a:pt x="6138197" y="11879430"/>
                  </a:lnTo>
                  <a:lnTo>
                    <a:pt x="6114955" y="11888860"/>
                  </a:lnTo>
                  <a:cubicBezTo>
                    <a:pt x="6085959" y="11913506"/>
                    <a:pt x="6065625" y="11971206"/>
                    <a:pt x="6065625" y="12038436"/>
                  </a:cubicBezTo>
                  <a:cubicBezTo>
                    <a:pt x="6065625" y="12128078"/>
                    <a:pt x="6101775" y="12200772"/>
                    <a:pt x="6146405" y="12200772"/>
                  </a:cubicBezTo>
                  <a:lnTo>
                    <a:pt x="5742600" y="12200772"/>
                  </a:lnTo>
                  <a:lnTo>
                    <a:pt x="5720978" y="12192000"/>
                  </a:lnTo>
                  <a:lnTo>
                    <a:pt x="0" y="12191999"/>
                  </a:lnTo>
                  <a:lnTo>
                    <a:pt x="0" y="0"/>
                  </a:lnTo>
                  <a:lnTo>
                    <a:pt x="6001104" y="0"/>
                  </a:lnTo>
                  <a:lnTo>
                    <a:pt x="6001104" y="2222"/>
                  </a:lnTo>
                  <a:close/>
                </a:path>
              </a:pathLst>
            </a:custGeom>
            <a:solidFill>
              <a:srgbClr val="8FDAE1"/>
            </a:solidFill>
            <a:ln>
              <a:noFill/>
            </a:ln>
            <a:effectLst>
              <a:outerShdw dist="25400" dir="16200000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65" name="자유형 164"/>
            <p:cNvSpPr/>
            <p:nvPr/>
          </p:nvSpPr>
          <p:spPr>
            <a:xfrm>
              <a:off x="220080" y="850900"/>
              <a:ext cx="11971920" cy="6007101"/>
            </a:xfrm>
            <a:custGeom>
              <a:avLst/>
              <a:gdLst>
                <a:gd name="connsiteX0" fmla="*/ 11959246 w 11971920"/>
                <a:gd name="connsiteY0" fmla="*/ 3886200 h 6007101"/>
                <a:gd name="connsiteX1" fmla="*/ 11971920 w 11971920"/>
                <a:gd name="connsiteY1" fmla="*/ 6007100 h 6007101"/>
                <a:gd name="connsiteX2" fmla="*/ 11959246 w 11971920"/>
                <a:gd name="connsiteY2" fmla="*/ 5998962 h 6007101"/>
                <a:gd name="connsiteX3" fmla="*/ 6826440 w 11971920"/>
                <a:gd name="connsiteY3" fmla="*/ 0 h 6007101"/>
                <a:gd name="connsiteX4" fmla="*/ 9031646 w 11971920"/>
                <a:gd name="connsiteY4" fmla="*/ 393700 h 6007101"/>
                <a:gd name="connsiteX5" fmla="*/ 10527130 w 11971920"/>
                <a:gd name="connsiteY5" fmla="*/ 495300 h 6007101"/>
                <a:gd name="connsiteX6" fmla="*/ 11502997 w 11971920"/>
                <a:gd name="connsiteY6" fmla="*/ 1498600 h 6007101"/>
                <a:gd name="connsiteX7" fmla="*/ 11528344 w 11971920"/>
                <a:gd name="connsiteY7" fmla="*/ 2654300 h 6007101"/>
                <a:gd name="connsiteX8" fmla="*/ 11794490 w 11971920"/>
                <a:gd name="connsiteY8" fmla="*/ 3022600 h 6007101"/>
                <a:gd name="connsiteX9" fmla="*/ 11944756 w 11971920"/>
                <a:gd name="connsiteY9" fmla="*/ 3810247 h 6007101"/>
                <a:gd name="connsiteX10" fmla="*/ 11528344 w 11971920"/>
                <a:gd name="connsiteY10" fmla="*/ 6007100 h 6007101"/>
                <a:gd name="connsiteX11" fmla="*/ 11946572 w 11971920"/>
                <a:gd name="connsiteY11" fmla="*/ 6007100 h 6007101"/>
                <a:gd name="connsiteX12" fmla="*/ 11946573 w 11971920"/>
                <a:gd name="connsiteY12" fmla="*/ 6007101 h 6007101"/>
                <a:gd name="connsiteX13" fmla="*/ 707963 w 11971920"/>
                <a:gd name="connsiteY13" fmla="*/ 6007101 h 6007101"/>
                <a:gd name="connsiteX14" fmla="*/ 64959 w 11971920"/>
                <a:gd name="connsiteY14" fmla="*/ 5114460 h 6007101"/>
                <a:gd name="connsiteX15" fmla="*/ 0 w 11971920"/>
                <a:gd name="connsiteY15" fmla="*/ 5012032 h 6007101"/>
                <a:gd name="connsiteX16" fmla="*/ 161520 w 11971920"/>
                <a:gd name="connsiteY16" fmla="*/ 4241816 h 6007101"/>
                <a:gd name="connsiteX17" fmla="*/ 85479 w 11971920"/>
                <a:gd name="connsiteY17" fmla="*/ 2120916 h 6007101"/>
                <a:gd name="connsiteX18" fmla="*/ 516381 w 11971920"/>
                <a:gd name="connsiteY18" fmla="*/ 1130316 h 6007101"/>
                <a:gd name="connsiteX19" fmla="*/ 2227317 w 11971920"/>
                <a:gd name="connsiteY19" fmla="*/ 431816 h 6007101"/>
                <a:gd name="connsiteX20" fmla="*/ 4900006 w 11971920"/>
                <a:gd name="connsiteY20" fmla="*/ 27551 h 6007101"/>
                <a:gd name="connsiteX21" fmla="*/ 4912695 w 11971920"/>
                <a:gd name="connsiteY21" fmla="*/ 12732 h 6007101"/>
                <a:gd name="connsiteX22" fmla="*/ 6813798 w 11971920"/>
                <a:gd name="connsiteY22" fmla="*/ 12732 h 6007101"/>
                <a:gd name="connsiteX23" fmla="*/ 6822424 w 11971920"/>
                <a:gd name="connsiteY23" fmla="*/ 22806 h 600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971920" h="6007101">
                  <a:moveTo>
                    <a:pt x="11959246" y="3886200"/>
                  </a:moveTo>
                  <a:cubicBezTo>
                    <a:pt x="11963471" y="4593167"/>
                    <a:pt x="11967696" y="5300133"/>
                    <a:pt x="11971920" y="6007100"/>
                  </a:cubicBezTo>
                  <a:lnTo>
                    <a:pt x="11959246" y="5998962"/>
                  </a:lnTo>
                  <a:close/>
                  <a:moveTo>
                    <a:pt x="6826440" y="0"/>
                  </a:moveTo>
                  <a:cubicBezTo>
                    <a:pt x="7561509" y="131233"/>
                    <a:pt x="8414864" y="311150"/>
                    <a:pt x="9031646" y="393700"/>
                  </a:cubicBezTo>
                  <a:cubicBezTo>
                    <a:pt x="9648428" y="476250"/>
                    <a:pt x="10028636" y="461433"/>
                    <a:pt x="10527130" y="495300"/>
                  </a:cubicBezTo>
                  <a:lnTo>
                    <a:pt x="11502997" y="1498600"/>
                  </a:lnTo>
                  <a:lnTo>
                    <a:pt x="11528344" y="2654300"/>
                  </a:lnTo>
                  <a:lnTo>
                    <a:pt x="11794490" y="3022600"/>
                  </a:lnTo>
                  <a:lnTo>
                    <a:pt x="11944756" y="3810247"/>
                  </a:lnTo>
                  <a:lnTo>
                    <a:pt x="11528344" y="6007100"/>
                  </a:lnTo>
                  <a:lnTo>
                    <a:pt x="11946572" y="6007100"/>
                  </a:lnTo>
                  <a:lnTo>
                    <a:pt x="11946573" y="6007101"/>
                  </a:lnTo>
                  <a:lnTo>
                    <a:pt x="707963" y="6007101"/>
                  </a:lnTo>
                  <a:lnTo>
                    <a:pt x="64959" y="5114460"/>
                  </a:lnTo>
                  <a:lnTo>
                    <a:pt x="0" y="5012032"/>
                  </a:lnTo>
                  <a:lnTo>
                    <a:pt x="161520" y="4241816"/>
                  </a:lnTo>
                  <a:lnTo>
                    <a:pt x="85479" y="2120916"/>
                  </a:lnTo>
                  <a:lnTo>
                    <a:pt x="516381" y="1130316"/>
                  </a:lnTo>
                  <a:lnTo>
                    <a:pt x="2227317" y="431816"/>
                  </a:lnTo>
                  <a:lnTo>
                    <a:pt x="4900006" y="27551"/>
                  </a:lnTo>
                  <a:lnTo>
                    <a:pt x="4912695" y="12732"/>
                  </a:lnTo>
                  <a:lnTo>
                    <a:pt x="6813798" y="12732"/>
                  </a:lnTo>
                  <a:lnTo>
                    <a:pt x="6822424" y="228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dist="63500" dir="16200000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5165786" y="150816"/>
            <a:ext cx="1860427" cy="715878"/>
            <a:chOff x="3684588" y="1674813"/>
            <a:chExt cx="4822825" cy="1855787"/>
          </a:xfrm>
        </p:grpSpPr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3684588" y="2152650"/>
              <a:ext cx="4822825" cy="1370013"/>
            </a:xfrm>
            <a:custGeom>
              <a:avLst/>
              <a:gdLst>
                <a:gd name="T0" fmla="*/ 1495 w 9115"/>
                <a:gd name="T1" fmla="*/ 0 h 2589"/>
                <a:gd name="T2" fmla="*/ 0 w 9115"/>
                <a:gd name="T3" fmla="*/ 2589 h 2589"/>
                <a:gd name="T4" fmla="*/ 9115 w 9115"/>
                <a:gd name="T5" fmla="*/ 2589 h 2589"/>
                <a:gd name="T6" fmla="*/ 7527 w 9115"/>
                <a:gd name="T7" fmla="*/ 27 h 2589"/>
                <a:gd name="T8" fmla="*/ 5881 w 9115"/>
                <a:gd name="T9" fmla="*/ 1824 h 2589"/>
                <a:gd name="T10" fmla="*/ 2706 w 9115"/>
                <a:gd name="T11" fmla="*/ 1794 h 2589"/>
                <a:gd name="T12" fmla="*/ 1495 w 9115"/>
                <a:gd name="T13" fmla="*/ 0 h 2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115" h="2589">
                  <a:moveTo>
                    <a:pt x="1495" y="0"/>
                  </a:moveTo>
                  <a:lnTo>
                    <a:pt x="0" y="2589"/>
                  </a:lnTo>
                  <a:lnTo>
                    <a:pt x="9115" y="2589"/>
                  </a:lnTo>
                  <a:lnTo>
                    <a:pt x="7527" y="27"/>
                  </a:lnTo>
                  <a:lnTo>
                    <a:pt x="5881" y="1824"/>
                  </a:lnTo>
                  <a:lnTo>
                    <a:pt x="2706" y="1794"/>
                  </a:lnTo>
                  <a:lnTo>
                    <a:pt x="1495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15"/>
            <p:cNvSpPr>
              <a:spLocks/>
            </p:cNvSpPr>
            <p:nvPr/>
          </p:nvSpPr>
          <p:spPr bwMode="auto">
            <a:xfrm>
              <a:off x="4878388" y="1803400"/>
              <a:ext cx="2557463" cy="1719263"/>
            </a:xfrm>
            <a:custGeom>
              <a:avLst/>
              <a:gdLst>
                <a:gd name="T0" fmla="*/ 0 w 4833"/>
                <a:gd name="T1" fmla="*/ 3250 h 3250"/>
                <a:gd name="T2" fmla="*/ 976 w 4833"/>
                <a:gd name="T3" fmla="*/ 1536 h 3250"/>
                <a:gd name="T4" fmla="*/ 1211 w 4833"/>
                <a:gd name="T5" fmla="*/ 1997 h 3250"/>
                <a:gd name="T6" fmla="*/ 2359 w 4833"/>
                <a:gd name="T7" fmla="*/ 0 h 3250"/>
                <a:gd name="T8" fmla="*/ 3441 w 4833"/>
                <a:gd name="T9" fmla="*/ 2125 h 3250"/>
                <a:gd name="T10" fmla="*/ 4090 w 4833"/>
                <a:gd name="T11" fmla="*/ 992 h 3250"/>
                <a:gd name="T12" fmla="*/ 4833 w 4833"/>
                <a:gd name="T13" fmla="*/ 2451 h 3250"/>
                <a:gd name="T14" fmla="*/ 4761 w 4833"/>
                <a:gd name="T15" fmla="*/ 2565 h 3250"/>
                <a:gd name="T16" fmla="*/ 4603 w 4833"/>
                <a:gd name="T17" fmla="*/ 2781 h 3250"/>
                <a:gd name="T18" fmla="*/ 4426 w 4833"/>
                <a:gd name="T19" fmla="*/ 2981 h 3250"/>
                <a:gd name="T20" fmla="*/ 4231 w 4833"/>
                <a:gd name="T21" fmla="*/ 3165 h 3250"/>
                <a:gd name="T22" fmla="*/ 4128 w 4833"/>
                <a:gd name="T23" fmla="*/ 3250 h 3250"/>
                <a:gd name="T24" fmla="*/ 377 w 4833"/>
                <a:gd name="T25" fmla="*/ 3250 h 3250"/>
                <a:gd name="T26" fmla="*/ 0 w 4833"/>
                <a:gd name="T27" fmla="*/ 325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33" h="3250">
                  <a:moveTo>
                    <a:pt x="0" y="3250"/>
                  </a:moveTo>
                  <a:lnTo>
                    <a:pt x="976" y="1536"/>
                  </a:lnTo>
                  <a:lnTo>
                    <a:pt x="1211" y="1997"/>
                  </a:lnTo>
                  <a:lnTo>
                    <a:pt x="2359" y="0"/>
                  </a:lnTo>
                  <a:lnTo>
                    <a:pt x="3441" y="2125"/>
                  </a:lnTo>
                  <a:lnTo>
                    <a:pt x="4090" y="992"/>
                  </a:lnTo>
                  <a:lnTo>
                    <a:pt x="4833" y="2451"/>
                  </a:lnTo>
                  <a:lnTo>
                    <a:pt x="4761" y="2565"/>
                  </a:lnTo>
                  <a:lnTo>
                    <a:pt x="4603" y="2781"/>
                  </a:lnTo>
                  <a:lnTo>
                    <a:pt x="4426" y="2981"/>
                  </a:lnTo>
                  <a:lnTo>
                    <a:pt x="4231" y="3165"/>
                  </a:lnTo>
                  <a:lnTo>
                    <a:pt x="4128" y="3250"/>
                  </a:lnTo>
                  <a:lnTo>
                    <a:pt x="377" y="3250"/>
                  </a:lnTo>
                  <a:lnTo>
                    <a:pt x="0" y="32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16"/>
            <p:cNvSpPr>
              <a:spLocks/>
            </p:cNvSpPr>
            <p:nvPr/>
          </p:nvSpPr>
          <p:spPr bwMode="auto">
            <a:xfrm>
              <a:off x="5911850" y="1803400"/>
              <a:ext cx="1746250" cy="1719263"/>
            </a:xfrm>
            <a:custGeom>
              <a:avLst/>
              <a:gdLst>
                <a:gd name="T0" fmla="*/ 406 w 3299"/>
                <a:gd name="T1" fmla="*/ 0 h 3250"/>
                <a:gd name="T2" fmla="*/ 1671 w 3299"/>
                <a:gd name="T3" fmla="*/ 2485 h 3250"/>
                <a:gd name="T4" fmla="*/ 2137 w 3299"/>
                <a:gd name="T5" fmla="*/ 992 h 3250"/>
                <a:gd name="T6" fmla="*/ 3299 w 3299"/>
                <a:gd name="T7" fmla="*/ 3250 h 3250"/>
                <a:gd name="T8" fmla="*/ 374 w 3299"/>
                <a:gd name="T9" fmla="*/ 3250 h 3250"/>
                <a:gd name="T10" fmla="*/ 644 w 3299"/>
                <a:gd name="T11" fmla="*/ 3008 h 3250"/>
                <a:gd name="T12" fmla="*/ 0 w 3299"/>
                <a:gd name="T13" fmla="*/ 2681 h 3250"/>
                <a:gd name="T14" fmla="*/ 811 w 3299"/>
                <a:gd name="T15" fmla="*/ 2232 h 3250"/>
                <a:gd name="T16" fmla="*/ 406 w 3299"/>
                <a:gd name="T17" fmla="*/ 2007 h 3250"/>
                <a:gd name="T18" fmla="*/ 406 w 3299"/>
                <a:gd name="T19" fmla="*/ 1774 h 3250"/>
                <a:gd name="T20" fmla="*/ 406 w 3299"/>
                <a:gd name="T21" fmla="*/ 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99" h="3250">
                  <a:moveTo>
                    <a:pt x="406" y="0"/>
                  </a:moveTo>
                  <a:lnTo>
                    <a:pt x="1671" y="2485"/>
                  </a:lnTo>
                  <a:lnTo>
                    <a:pt x="2137" y="992"/>
                  </a:lnTo>
                  <a:lnTo>
                    <a:pt x="3299" y="3250"/>
                  </a:lnTo>
                  <a:lnTo>
                    <a:pt x="374" y="3250"/>
                  </a:lnTo>
                  <a:lnTo>
                    <a:pt x="644" y="3008"/>
                  </a:lnTo>
                  <a:lnTo>
                    <a:pt x="0" y="2681"/>
                  </a:lnTo>
                  <a:lnTo>
                    <a:pt x="811" y="2232"/>
                  </a:lnTo>
                  <a:lnTo>
                    <a:pt x="406" y="2007"/>
                  </a:lnTo>
                  <a:lnTo>
                    <a:pt x="406" y="1774"/>
                  </a:lnTo>
                  <a:lnTo>
                    <a:pt x="406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17"/>
            <p:cNvSpPr>
              <a:spLocks/>
            </p:cNvSpPr>
            <p:nvPr/>
          </p:nvSpPr>
          <p:spPr bwMode="auto">
            <a:xfrm>
              <a:off x="3694113" y="1674813"/>
              <a:ext cx="1595438" cy="1847850"/>
            </a:xfrm>
            <a:custGeom>
              <a:avLst/>
              <a:gdLst>
                <a:gd name="T0" fmla="*/ 1476 w 3014"/>
                <a:gd name="T1" fmla="*/ 902 h 3491"/>
                <a:gd name="T2" fmla="*/ 1974 w 3014"/>
                <a:gd name="T3" fmla="*/ 0 h 3491"/>
                <a:gd name="T4" fmla="*/ 3014 w 3014"/>
                <a:gd name="T5" fmla="*/ 2127 h 3491"/>
                <a:gd name="T6" fmla="*/ 2238 w 3014"/>
                <a:gd name="T7" fmla="*/ 3491 h 3491"/>
                <a:gd name="T8" fmla="*/ 0 w 3014"/>
                <a:gd name="T9" fmla="*/ 3459 h 3491"/>
                <a:gd name="T10" fmla="*/ 1476 w 3014"/>
                <a:gd name="T11" fmla="*/ 902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14" h="3491">
                  <a:moveTo>
                    <a:pt x="1476" y="902"/>
                  </a:moveTo>
                  <a:lnTo>
                    <a:pt x="1974" y="0"/>
                  </a:lnTo>
                  <a:lnTo>
                    <a:pt x="3014" y="2127"/>
                  </a:lnTo>
                  <a:lnTo>
                    <a:pt x="2238" y="3491"/>
                  </a:lnTo>
                  <a:lnTo>
                    <a:pt x="0" y="3459"/>
                  </a:lnTo>
                  <a:lnTo>
                    <a:pt x="1476" y="9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18"/>
            <p:cNvSpPr>
              <a:spLocks/>
            </p:cNvSpPr>
            <p:nvPr/>
          </p:nvSpPr>
          <p:spPr bwMode="auto">
            <a:xfrm>
              <a:off x="4572000" y="1674813"/>
              <a:ext cx="717550" cy="1847850"/>
            </a:xfrm>
            <a:custGeom>
              <a:avLst/>
              <a:gdLst>
                <a:gd name="T0" fmla="*/ 315 w 1355"/>
                <a:gd name="T1" fmla="*/ 0 h 3491"/>
                <a:gd name="T2" fmla="*/ 1355 w 1355"/>
                <a:gd name="T3" fmla="*/ 2127 h 3491"/>
                <a:gd name="T4" fmla="*/ 579 w 1355"/>
                <a:gd name="T5" fmla="*/ 3491 h 3491"/>
                <a:gd name="T6" fmla="*/ 547 w 1355"/>
                <a:gd name="T7" fmla="*/ 3457 h 3491"/>
                <a:gd name="T8" fmla="*/ 493 w 1355"/>
                <a:gd name="T9" fmla="*/ 3370 h 3491"/>
                <a:gd name="T10" fmla="*/ 448 w 1355"/>
                <a:gd name="T11" fmla="*/ 3268 h 3491"/>
                <a:gd name="T12" fmla="*/ 409 w 1355"/>
                <a:gd name="T13" fmla="*/ 3157 h 3491"/>
                <a:gd name="T14" fmla="*/ 359 w 1355"/>
                <a:gd name="T15" fmla="*/ 2983 h 3491"/>
                <a:gd name="T16" fmla="*/ 305 w 1355"/>
                <a:gd name="T17" fmla="*/ 2817 h 3491"/>
                <a:gd name="T18" fmla="*/ 265 w 1355"/>
                <a:gd name="T19" fmla="*/ 2719 h 3491"/>
                <a:gd name="T20" fmla="*/ 241 w 1355"/>
                <a:gd name="T21" fmla="*/ 2677 h 3491"/>
                <a:gd name="T22" fmla="*/ 500 w 1355"/>
                <a:gd name="T23" fmla="*/ 2435 h 3491"/>
                <a:gd name="T24" fmla="*/ 0 w 1355"/>
                <a:gd name="T25" fmla="*/ 2169 h 3491"/>
                <a:gd name="T26" fmla="*/ 631 w 1355"/>
                <a:gd name="T27" fmla="*/ 1806 h 3491"/>
                <a:gd name="T28" fmla="*/ 315 w 1355"/>
                <a:gd name="T29" fmla="*/ 1625 h 3491"/>
                <a:gd name="T30" fmla="*/ 315 w 1355"/>
                <a:gd name="T31" fmla="*/ 1436 h 3491"/>
                <a:gd name="T32" fmla="*/ 315 w 1355"/>
                <a:gd name="T33" fmla="*/ 0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55" h="3491">
                  <a:moveTo>
                    <a:pt x="315" y="0"/>
                  </a:moveTo>
                  <a:lnTo>
                    <a:pt x="1355" y="2127"/>
                  </a:lnTo>
                  <a:lnTo>
                    <a:pt x="579" y="3491"/>
                  </a:lnTo>
                  <a:lnTo>
                    <a:pt x="547" y="3457"/>
                  </a:lnTo>
                  <a:lnTo>
                    <a:pt x="493" y="3370"/>
                  </a:lnTo>
                  <a:lnTo>
                    <a:pt x="448" y="3268"/>
                  </a:lnTo>
                  <a:lnTo>
                    <a:pt x="409" y="3157"/>
                  </a:lnTo>
                  <a:lnTo>
                    <a:pt x="359" y="2983"/>
                  </a:lnTo>
                  <a:lnTo>
                    <a:pt x="305" y="2817"/>
                  </a:lnTo>
                  <a:lnTo>
                    <a:pt x="265" y="2719"/>
                  </a:lnTo>
                  <a:lnTo>
                    <a:pt x="241" y="2677"/>
                  </a:lnTo>
                  <a:lnTo>
                    <a:pt x="500" y="2435"/>
                  </a:lnTo>
                  <a:lnTo>
                    <a:pt x="0" y="2169"/>
                  </a:lnTo>
                  <a:lnTo>
                    <a:pt x="631" y="1806"/>
                  </a:lnTo>
                  <a:lnTo>
                    <a:pt x="315" y="1625"/>
                  </a:lnTo>
                  <a:lnTo>
                    <a:pt x="315" y="1436"/>
                  </a:lnTo>
                  <a:lnTo>
                    <a:pt x="315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19"/>
            <p:cNvSpPr>
              <a:spLocks/>
            </p:cNvSpPr>
            <p:nvPr/>
          </p:nvSpPr>
          <p:spPr bwMode="auto">
            <a:xfrm>
              <a:off x="7059613" y="1679575"/>
              <a:ext cx="1447800" cy="1843088"/>
            </a:xfrm>
            <a:custGeom>
              <a:avLst/>
              <a:gdLst>
                <a:gd name="T0" fmla="*/ 1148 w 2736"/>
                <a:gd name="T1" fmla="*/ 922 h 3484"/>
                <a:gd name="T2" fmla="*/ 628 w 2736"/>
                <a:gd name="T3" fmla="*/ 0 h 3484"/>
                <a:gd name="T4" fmla="*/ 0 w 2736"/>
                <a:gd name="T5" fmla="*/ 1286 h 3484"/>
                <a:gd name="T6" fmla="*/ 711 w 2736"/>
                <a:gd name="T7" fmla="*/ 2685 h 3484"/>
                <a:gd name="T8" fmla="*/ 1130 w 2736"/>
                <a:gd name="T9" fmla="*/ 3484 h 3484"/>
                <a:gd name="T10" fmla="*/ 2736 w 2736"/>
                <a:gd name="T11" fmla="*/ 3484 h 3484"/>
                <a:gd name="T12" fmla="*/ 1148 w 2736"/>
                <a:gd name="T13" fmla="*/ 922 h 3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36" h="3484">
                  <a:moveTo>
                    <a:pt x="1148" y="922"/>
                  </a:moveTo>
                  <a:lnTo>
                    <a:pt x="628" y="0"/>
                  </a:lnTo>
                  <a:lnTo>
                    <a:pt x="0" y="1286"/>
                  </a:lnTo>
                  <a:lnTo>
                    <a:pt x="711" y="2685"/>
                  </a:lnTo>
                  <a:lnTo>
                    <a:pt x="1130" y="3484"/>
                  </a:lnTo>
                  <a:lnTo>
                    <a:pt x="2736" y="3484"/>
                  </a:lnTo>
                  <a:lnTo>
                    <a:pt x="1148" y="922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20"/>
            <p:cNvSpPr>
              <a:spLocks/>
            </p:cNvSpPr>
            <p:nvPr/>
          </p:nvSpPr>
          <p:spPr bwMode="auto">
            <a:xfrm>
              <a:off x="7059613" y="1679575"/>
              <a:ext cx="393700" cy="1257300"/>
            </a:xfrm>
            <a:custGeom>
              <a:avLst/>
              <a:gdLst>
                <a:gd name="T0" fmla="*/ 628 w 743"/>
                <a:gd name="T1" fmla="*/ 0 h 2377"/>
                <a:gd name="T2" fmla="*/ 0 w 743"/>
                <a:gd name="T3" fmla="*/ 1286 h 2377"/>
                <a:gd name="T4" fmla="*/ 554 w 743"/>
                <a:gd name="T5" fmla="*/ 2377 h 2377"/>
                <a:gd name="T6" fmla="*/ 743 w 743"/>
                <a:gd name="T7" fmla="*/ 2078 h 2377"/>
                <a:gd name="T8" fmla="*/ 517 w 743"/>
                <a:gd name="T9" fmla="*/ 1707 h 2377"/>
                <a:gd name="T10" fmla="*/ 716 w 743"/>
                <a:gd name="T11" fmla="*/ 1497 h 2377"/>
                <a:gd name="T12" fmla="*/ 482 w 743"/>
                <a:gd name="T13" fmla="*/ 1331 h 2377"/>
                <a:gd name="T14" fmla="*/ 628 w 743"/>
                <a:gd name="T15" fmla="*/ 0 h 2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43" h="2377">
                  <a:moveTo>
                    <a:pt x="628" y="0"/>
                  </a:moveTo>
                  <a:lnTo>
                    <a:pt x="0" y="1286"/>
                  </a:lnTo>
                  <a:lnTo>
                    <a:pt x="554" y="2377"/>
                  </a:lnTo>
                  <a:lnTo>
                    <a:pt x="743" y="2078"/>
                  </a:lnTo>
                  <a:lnTo>
                    <a:pt x="517" y="1707"/>
                  </a:lnTo>
                  <a:lnTo>
                    <a:pt x="716" y="1497"/>
                  </a:lnTo>
                  <a:lnTo>
                    <a:pt x="482" y="1331"/>
                  </a:lnTo>
                  <a:lnTo>
                    <a:pt x="6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" name="Rectangle 33"/>
            <p:cNvSpPr>
              <a:spLocks noChangeArrowheads="1"/>
            </p:cNvSpPr>
            <p:nvPr/>
          </p:nvSpPr>
          <p:spPr bwMode="auto">
            <a:xfrm>
              <a:off x="3694113" y="3505200"/>
              <a:ext cx="4813300" cy="25400"/>
            </a:xfrm>
            <a:prstGeom prst="rect">
              <a:avLst/>
            </a:prstGeom>
            <a:solidFill>
              <a:srgbClr val="B1B1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86" name="Freeform 10"/>
          <p:cNvSpPr>
            <a:spLocks/>
          </p:cNvSpPr>
          <p:nvPr/>
        </p:nvSpPr>
        <p:spPr bwMode="auto">
          <a:xfrm>
            <a:off x="6987944" y="259097"/>
            <a:ext cx="376918" cy="145971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7" name="Freeform 10"/>
          <p:cNvSpPr>
            <a:spLocks/>
          </p:cNvSpPr>
          <p:nvPr/>
        </p:nvSpPr>
        <p:spPr bwMode="auto">
          <a:xfrm>
            <a:off x="7520563" y="460158"/>
            <a:ext cx="280412" cy="108597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841" y="-127402"/>
            <a:ext cx="1565671" cy="917807"/>
          </a:xfrm>
          <a:prstGeom prst="rect">
            <a:avLst/>
          </a:prstGeom>
        </p:spPr>
      </p:pic>
      <p:sp>
        <p:nvSpPr>
          <p:cNvPr id="161" name="TextBox 2">
            <a:extLst>
              <a:ext uri="{FF2B5EF4-FFF2-40B4-BE49-F238E27FC236}">
                <a16:creationId xmlns:a16="http://schemas.microsoft.com/office/drawing/2014/main" id="{D558D35D-8B43-8042-83FC-0EB170D4FBD2}"/>
              </a:ext>
            </a:extLst>
          </p:cNvPr>
          <p:cNvSpPr txBox="1"/>
          <p:nvPr/>
        </p:nvSpPr>
        <p:spPr>
          <a:xfrm>
            <a:off x="1596194" y="1460760"/>
            <a:ext cx="8611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+mj-lt"/>
              </a:rPr>
              <a:t>중복은 </a:t>
            </a:r>
            <a:r>
              <a:rPr lang="ko-KR" altLang="en-US" b="1" dirty="0" err="1">
                <a:latin typeface="+mj-lt"/>
              </a:rPr>
              <a:t>디커플링을</a:t>
            </a:r>
            <a:r>
              <a:rPr lang="ko-KR" altLang="en-US" b="1" dirty="0">
                <a:latin typeface="+mj-lt"/>
              </a:rPr>
              <a:t> 필요로 한다</a:t>
            </a:r>
            <a:r>
              <a:rPr lang="en-US" altLang="ko-KR" b="1" dirty="0">
                <a:latin typeface="+mj-lt"/>
              </a:rPr>
              <a:t>.</a:t>
            </a:r>
            <a:r>
              <a:rPr lang="ko-KR" altLang="en-US" b="1" dirty="0">
                <a:latin typeface="+mj-lt"/>
              </a:rPr>
              <a:t> </a:t>
            </a:r>
            <a:endParaRPr lang="en-US" altLang="ko-KR" b="1" dirty="0">
              <a:latin typeface="+mj-lt"/>
            </a:endParaRPr>
          </a:p>
        </p:txBody>
      </p:sp>
      <p:sp>
        <p:nvSpPr>
          <p:cNvPr id="162" name="TextBox 2">
            <a:extLst>
              <a:ext uri="{FF2B5EF4-FFF2-40B4-BE49-F238E27FC236}">
                <a16:creationId xmlns:a16="http://schemas.microsoft.com/office/drawing/2014/main" id="{810EC9C1-1EC6-B74A-9223-F2451F49E723}"/>
              </a:ext>
            </a:extLst>
          </p:cNvPr>
          <p:cNvSpPr txBox="1"/>
          <p:nvPr/>
        </p:nvSpPr>
        <p:spPr>
          <a:xfrm>
            <a:off x="1600014" y="4970685"/>
            <a:ext cx="845341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ko-KR" altLang="en-US" sz="1200" b="1" dirty="0">
                <a:latin typeface="+mj-lt"/>
              </a:rPr>
              <a:t>위 그림은 </a:t>
            </a:r>
            <a:r>
              <a:rPr lang="en-US" altLang="ko-KR" sz="1200" b="1" dirty="0">
                <a:latin typeface="+mj-lt"/>
              </a:rPr>
              <a:t>EC2 </a:t>
            </a:r>
            <a:r>
              <a:rPr lang="ko-KR" altLang="en-US" sz="1200" b="1" dirty="0">
                <a:latin typeface="+mj-lt"/>
              </a:rPr>
              <a:t>인스턴스가 중복과 동기 </a:t>
            </a:r>
            <a:r>
              <a:rPr lang="ko-KR" altLang="en-US" sz="1200" b="1" dirty="0" err="1">
                <a:latin typeface="+mj-lt"/>
              </a:rPr>
              <a:t>디커플링을</a:t>
            </a:r>
            <a:r>
              <a:rPr lang="ko-KR" altLang="en-US" sz="1200" b="1" dirty="0">
                <a:latin typeface="+mj-lt"/>
              </a:rPr>
              <a:t> 사용하여 장애를 허용하는 방법을 보여준다</a:t>
            </a:r>
            <a:r>
              <a:rPr lang="en-US" altLang="ko-KR" sz="1200" b="1" dirty="0">
                <a:latin typeface="+mj-lt"/>
              </a:rPr>
              <a:t>.</a:t>
            </a:r>
            <a:r>
              <a:rPr lang="ko-KR" altLang="en-US" sz="1200" b="1" dirty="0">
                <a:latin typeface="+mj-lt"/>
              </a:rPr>
              <a:t> </a:t>
            </a:r>
            <a:endParaRPr lang="en-US" altLang="ko-KR" sz="1200" b="1" dirty="0">
              <a:latin typeface="+mj-lt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endParaRPr lang="en-US" altLang="ko-KR" sz="1200" b="1" dirty="0">
              <a:latin typeface="+mj-lt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n-US" altLang="ko-KR" sz="1200" b="1" dirty="0">
                <a:latin typeface="+mj-lt"/>
              </a:rPr>
              <a:t>EC2</a:t>
            </a:r>
            <a:r>
              <a:rPr lang="ko-KR" altLang="en-US" sz="1200" b="1" dirty="0">
                <a:latin typeface="+mj-lt"/>
              </a:rPr>
              <a:t> 인스턴스 중 하나가 멈추게 되면 </a:t>
            </a:r>
            <a:r>
              <a:rPr lang="en-US" altLang="ko-KR" sz="1200" b="1" dirty="0">
                <a:latin typeface="+mj-lt"/>
              </a:rPr>
              <a:t>ELB</a:t>
            </a:r>
            <a:r>
              <a:rPr lang="ko-KR" altLang="en-US" sz="1200" b="1" dirty="0">
                <a:latin typeface="+mj-lt"/>
              </a:rPr>
              <a:t>는 </a:t>
            </a:r>
            <a:r>
              <a:rPr lang="ko-KR" altLang="en-US" sz="1200" b="1" dirty="0" err="1">
                <a:latin typeface="+mj-lt"/>
              </a:rPr>
              <a:t>크래시된</a:t>
            </a:r>
            <a:r>
              <a:rPr lang="ko-KR" altLang="en-US" sz="1200" b="1" dirty="0">
                <a:latin typeface="+mj-lt"/>
              </a:rPr>
              <a:t> 인스턴스로의 라우팅을 멈춘다</a:t>
            </a:r>
            <a:r>
              <a:rPr lang="en-US" altLang="ko-KR" sz="1200" b="1" dirty="0">
                <a:latin typeface="+mj-lt"/>
              </a:rPr>
              <a:t>.</a:t>
            </a:r>
            <a:r>
              <a:rPr lang="ko-KR" altLang="en-US" sz="1200" b="1" dirty="0">
                <a:latin typeface="+mj-lt"/>
              </a:rPr>
              <a:t> </a:t>
            </a:r>
            <a:endParaRPr lang="en-US" altLang="ko-KR" sz="1200" b="1" dirty="0">
              <a:latin typeface="+mj-lt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endParaRPr lang="en-US" altLang="ko-KR" sz="1200" b="1" dirty="0">
              <a:latin typeface="+mj-lt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ko-KR" altLang="en-US" sz="1200" b="1" dirty="0">
                <a:latin typeface="+mj-lt"/>
              </a:rPr>
              <a:t>오토스케일링 그룹은 수 분 안에 </a:t>
            </a:r>
            <a:r>
              <a:rPr lang="ko-KR" altLang="en-US" sz="1200" b="1" dirty="0" err="1">
                <a:latin typeface="+mj-lt"/>
              </a:rPr>
              <a:t>크래시된</a:t>
            </a:r>
            <a:r>
              <a:rPr lang="ko-KR" altLang="en-US" sz="1200" b="1" dirty="0">
                <a:latin typeface="+mj-lt"/>
              </a:rPr>
              <a:t> </a:t>
            </a:r>
            <a:r>
              <a:rPr lang="en-US" altLang="ko-KR" sz="1200" b="1" dirty="0">
                <a:latin typeface="+mj-lt"/>
              </a:rPr>
              <a:t>EC2</a:t>
            </a:r>
            <a:r>
              <a:rPr lang="ko-KR" altLang="en-US" sz="1200" b="1" dirty="0">
                <a:latin typeface="+mj-lt"/>
              </a:rPr>
              <a:t> 인스턴스를 대체하고</a:t>
            </a:r>
            <a:r>
              <a:rPr lang="en-US" altLang="ko-KR" sz="1200" b="1" dirty="0">
                <a:latin typeface="+mj-lt"/>
              </a:rPr>
              <a:t>,</a:t>
            </a:r>
            <a:r>
              <a:rPr lang="ko-KR" altLang="en-US" sz="1200" b="1" dirty="0">
                <a:latin typeface="+mj-lt"/>
              </a:rPr>
              <a:t> </a:t>
            </a:r>
            <a:r>
              <a:rPr lang="en-US" altLang="ko-KR" sz="1200" b="1" dirty="0">
                <a:latin typeface="+mj-lt"/>
              </a:rPr>
              <a:t>ELB</a:t>
            </a:r>
            <a:r>
              <a:rPr lang="ko-KR" altLang="en-US" sz="1200" b="1" dirty="0">
                <a:latin typeface="+mj-lt"/>
              </a:rPr>
              <a:t>는 새로운 인스턴스 요청을 라우팅한다</a:t>
            </a:r>
            <a:r>
              <a:rPr lang="en-US" altLang="ko-KR" sz="1200" b="1" dirty="0">
                <a:latin typeface="+mj-lt"/>
              </a:rPr>
              <a:t>.</a:t>
            </a:r>
          </a:p>
          <a:p>
            <a:pPr marL="171450" indent="-171450" algn="ctr">
              <a:buFont typeface="Arial" panose="020B0604020202020204" pitchFamily="34" charset="0"/>
              <a:buChar char="•"/>
            </a:pPr>
            <a:endParaRPr lang="en-US" altLang="ko-KR" sz="1200" b="1" dirty="0">
              <a:latin typeface="+mj-lt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ko-KR" altLang="en-US" sz="1200" b="1" dirty="0">
                <a:latin typeface="+mj-lt"/>
              </a:rPr>
              <a:t>두 그림에서 로드 </a:t>
            </a:r>
            <a:r>
              <a:rPr lang="ko-KR" altLang="en-US" sz="1200" b="1" dirty="0" err="1">
                <a:latin typeface="+mj-lt"/>
              </a:rPr>
              <a:t>밸런서와</a:t>
            </a:r>
            <a:r>
              <a:rPr lang="ko-KR" altLang="en-US" sz="1200" b="1" dirty="0">
                <a:latin typeface="+mj-lt"/>
              </a:rPr>
              <a:t> </a:t>
            </a:r>
            <a:r>
              <a:rPr lang="en-US" altLang="ko-KR" sz="1200" b="1" dirty="0">
                <a:latin typeface="+mj-lt"/>
              </a:rPr>
              <a:t>SQS</a:t>
            </a:r>
            <a:r>
              <a:rPr lang="ko-KR" altLang="en-US" sz="1200" b="1" dirty="0">
                <a:latin typeface="+mj-lt"/>
              </a:rPr>
              <a:t> 큐는 한 번만 나타나지만</a:t>
            </a:r>
            <a:r>
              <a:rPr lang="en-US" altLang="ko-KR" sz="1200" b="1" dirty="0">
                <a:latin typeface="+mj-lt"/>
              </a:rPr>
              <a:t>,</a:t>
            </a:r>
            <a:r>
              <a:rPr lang="ko-KR" altLang="en-US" sz="1200" b="1" dirty="0">
                <a:latin typeface="+mj-lt"/>
              </a:rPr>
              <a:t> 이것은 </a:t>
            </a:r>
            <a:r>
              <a:rPr lang="en-US" altLang="ko-KR" sz="1200" b="1" dirty="0">
                <a:latin typeface="+mj-lt"/>
              </a:rPr>
              <a:t>SPOF</a:t>
            </a:r>
            <a:r>
              <a:rPr lang="ko-KR" altLang="en-US" sz="1200" b="1" dirty="0">
                <a:latin typeface="+mj-lt"/>
              </a:rPr>
              <a:t>을 의미하는 것은 아니다</a:t>
            </a:r>
            <a:r>
              <a:rPr lang="en-US" altLang="ko-KR" sz="1200" b="1" dirty="0">
                <a:latin typeface="+mj-lt"/>
              </a:rPr>
              <a:t>.</a:t>
            </a:r>
            <a:r>
              <a:rPr lang="ko-KR" altLang="en-US" sz="1200" b="1" dirty="0">
                <a:latin typeface="+mj-lt"/>
              </a:rPr>
              <a:t> </a:t>
            </a:r>
            <a:endParaRPr lang="en-US" altLang="ko-KR" sz="1200" b="1" dirty="0">
              <a:latin typeface="+mj-lt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endParaRPr lang="en-US" altLang="ko-KR" sz="1200" b="1" dirty="0">
              <a:latin typeface="+mj-lt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n-US" altLang="ko-KR" sz="1200" b="1" dirty="0">
                <a:latin typeface="+mj-lt"/>
              </a:rPr>
              <a:t>ELB</a:t>
            </a:r>
            <a:r>
              <a:rPr lang="ko-KR" altLang="en-US" sz="1200" b="1" dirty="0">
                <a:latin typeface="+mj-lt"/>
              </a:rPr>
              <a:t>와 </a:t>
            </a:r>
            <a:r>
              <a:rPr lang="en-US" altLang="ko-KR" sz="1200" b="1" dirty="0">
                <a:latin typeface="+mj-lt"/>
              </a:rPr>
              <a:t>SQS</a:t>
            </a:r>
            <a:r>
              <a:rPr lang="ko-KR" altLang="en-US" sz="1200" b="1" dirty="0">
                <a:latin typeface="+mj-lt"/>
              </a:rPr>
              <a:t>는 기본적으로 장애를 허용한다</a:t>
            </a:r>
            <a:r>
              <a:rPr lang="en-US" altLang="ko-KR" sz="1200" b="1" dirty="0">
                <a:latin typeface="+mj-lt"/>
              </a:rPr>
              <a:t>.</a:t>
            </a:r>
            <a:r>
              <a:rPr lang="ko-KR" altLang="en-US" sz="1200" b="1" dirty="0">
                <a:latin typeface="+mj-lt"/>
              </a:rPr>
              <a:t>  </a:t>
            </a:r>
            <a:endParaRPr lang="en-US" altLang="ko-KR" sz="1200" b="1" dirty="0">
              <a:latin typeface="+mj-lt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3099CD7-98CC-0E44-B6BE-94FDAA9566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4515" y="1966030"/>
            <a:ext cx="4558205" cy="298959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5EC6ED9-D918-B246-B11B-EE36C35B8B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6525" y="1987222"/>
            <a:ext cx="4165145" cy="296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6350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" name="그룹 159"/>
          <p:cNvGrpSpPr/>
          <p:nvPr/>
        </p:nvGrpSpPr>
        <p:grpSpPr>
          <a:xfrm>
            <a:off x="10045331" y="465336"/>
            <a:ext cx="1015315" cy="268103"/>
            <a:chOff x="8847791" y="-932246"/>
            <a:chExt cx="1015315" cy="268103"/>
          </a:xfrm>
        </p:grpSpPr>
        <p:sp>
          <p:nvSpPr>
            <p:cNvPr id="42" name="Rectangle 13"/>
            <p:cNvSpPr>
              <a:spLocks noChangeArrowheads="1"/>
            </p:cNvSpPr>
            <p:nvPr/>
          </p:nvSpPr>
          <p:spPr bwMode="auto">
            <a:xfrm flipH="1">
              <a:off x="9765140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Rectangle 14"/>
            <p:cNvSpPr>
              <a:spLocks noChangeArrowheads="1"/>
            </p:cNvSpPr>
            <p:nvPr/>
          </p:nvSpPr>
          <p:spPr bwMode="auto">
            <a:xfrm flipH="1">
              <a:off x="977151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Rectangle 15"/>
            <p:cNvSpPr>
              <a:spLocks noChangeArrowheads="1"/>
            </p:cNvSpPr>
            <p:nvPr/>
          </p:nvSpPr>
          <p:spPr bwMode="auto">
            <a:xfrm flipH="1">
              <a:off x="9777893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Rectangle 16"/>
            <p:cNvSpPr>
              <a:spLocks noChangeArrowheads="1"/>
            </p:cNvSpPr>
            <p:nvPr/>
          </p:nvSpPr>
          <p:spPr bwMode="auto">
            <a:xfrm flipH="1">
              <a:off x="9784269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Rectangle 17"/>
            <p:cNvSpPr>
              <a:spLocks noChangeArrowheads="1"/>
            </p:cNvSpPr>
            <p:nvPr/>
          </p:nvSpPr>
          <p:spPr bwMode="auto">
            <a:xfrm flipH="1">
              <a:off x="979035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Rectangle 18"/>
            <p:cNvSpPr>
              <a:spLocks noChangeArrowheads="1"/>
            </p:cNvSpPr>
            <p:nvPr/>
          </p:nvSpPr>
          <p:spPr bwMode="auto">
            <a:xfrm flipH="1">
              <a:off x="979673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Rectangle 19"/>
            <p:cNvSpPr>
              <a:spLocks noChangeArrowheads="1"/>
            </p:cNvSpPr>
            <p:nvPr/>
          </p:nvSpPr>
          <p:spPr bwMode="auto">
            <a:xfrm flipH="1">
              <a:off x="980281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" name="Rectangle 20"/>
            <p:cNvSpPr>
              <a:spLocks noChangeArrowheads="1"/>
            </p:cNvSpPr>
            <p:nvPr/>
          </p:nvSpPr>
          <p:spPr bwMode="auto">
            <a:xfrm flipH="1">
              <a:off x="980919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" name="Rectangle 21"/>
            <p:cNvSpPr>
              <a:spLocks noChangeArrowheads="1"/>
            </p:cNvSpPr>
            <p:nvPr/>
          </p:nvSpPr>
          <p:spPr bwMode="auto">
            <a:xfrm flipH="1">
              <a:off x="9815572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" name="Rectangle 22"/>
            <p:cNvSpPr>
              <a:spLocks noChangeArrowheads="1"/>
            </p:cNvSpPr>
            <p:nvPr/>
          </p:nvSpPr>
          <p:spPr bwMode="auto">
            <a:xfrm flipH="1">
              <a:off x="982165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" name="Rectangle 23"/>
            <p:cNvSpPr>
              <a:spLocks noChangeArrowheads="1"/>
            </p:cNvSpPr>
            <p:nvPr/>
          </p:nvSpPr>
          <p:spPr bwMode="auto">
            <a:xfrm flipH="1">
              <a:off x="982803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" name="Rectangle 24"/>
            <p:cNvSpPr>
              <a:spLocks noChangeArrowheads="1"/>
            </p:cNvSpPr>
            <p:nvPr/>
          </p:nvSpPr>
          <p:spPr bwMode="auto">
            <a:xfrm flipH="1">
              <a:off x="983441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" name="Rectangle 25"/>
            <p:cNvSpPr>
              <a:spLocks noChangeArrowheads="1"/>
            </p:cNvSpPr>
            <p:nvPr/>
          </p:nvSpPr>
          <p:spPr bwMode="auto">
            <a:xfrm flipH="1">
              <a:off x="984049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" name="Rectangle 26"/>
            <p:cNvSpPr>
              <a:spLocks noChangeArrowheads="1"/>
            </p:cNvSpPr>
            <p:nvPr/>
          </p:nvSpPr>
          <p:spPr bwMode="auto">
            <a:xfrm flipH="1">
              <a:off x="984687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6" name="Rectangle 27"/>
            <p:cNvSpPr>
              <a:spLocks noChangeArrowheads="1"/>
            </p:cNvSpPr>
            <p:nvPr/>
          </p:nvSpPr>
          <p:spPr bwMode="auto">
            <a:xfrm flipH="1">
              <a:off x="9853251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7" name="Rectangle 28"/>
            <p:cNvSpPr>
              <a:spLocks noChangeArrowheads="1"/>
            </p:cNvSpPr>
            <p:nvPr/>
          </p:nvSpPr>
          <p:spPr bwMode="auto">
            <a:xfrm flipH="1">
              <a:off x="985933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8" name="Freeform 29"/>
            <p:cNvSpPr>
              <a:spLocks/>
            </p:cNvSpPr>
            <p:nvPr/>
          </p:nvSpPr>
          <p:spPr bwMode="auto">
            <a:xfrm flipH="1">
              <a:off x="8865181" y="-804716"/>
              <a:ext cx="320855" cy="53911"/>
            </a:xfrm>
            <a:custGeom>
              <a:avLst/>
              <a:gdLst>
                <a:gd name="T0" fmla="*/ 0 w 3320"/>
                <a:gd name="T1" fmla="*/ 559 h 559"/>
                <a:gd name="T2" fmla="*/ 3320 w 3320"/>
                <a:gd name="T3" fmla="*/ 559 h 559"/>
                <a:gd name="T4" fmla="*/ 3314 w 3320"/>
                <a:gd name="T5" fmla="*/ 521 h 559"/>
                <a:gd name="T6" fmla="*/ 3297 w 3320"/>
                <a:gd name="T7" fmla="*/ 446 h 559"/>
                <a:gd name="T8" fmla="*/ 3268 w 3320"/>
                <a:gd name="T9" fmla="*/ 373 h 559"/>
                <a:gd name="T10" fmla="*/ 3231 w 3320"/>
                <a:gd name="T11" fmla="*/ 302 h 559"/>
                <a:gd name="T12" fmla="*/ 3185 w 3320"/>
                <a:gd name="T13" fmla="*/ 232 h 559"/>
                <a:gd name="T14" fmla="*/ 3130 w 3320"/>
                <a:gd name="T15" fmla="*/ 162 h 559"/>
                <a:gd name="T16" fmla="*/ 3065 w 3320"/>
                <a:gd name="T17" fmla="*/ 96 h 559"/>
                <a:gd name="T18" fmla="*/ 2992 w 3320"/>
                <a:gd name="T19" fmla="*/ 31 h 559"/>
                <a:gd name="T20" fmla="*/ 2953 w 3320"/>
                <a:gd name="T21" fmla="*/ 0 h 559"/>
                <a:gd name="T22" fmla="*/ 0 w 3320"/>
                <a:gd name="T23" fmla="*/ 0 h 559"/>
                <a:gd name="T24" fmla="*/ 0 w 3320"/>
                <a:gd name="T25" fmla="*/ 559 h 559"/>
                <a:gd name="T26" fmla="*/ 0 w 3320"/>
                <a:gd name="T27" fmla="*/ 559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20" h="559">
                  <a:moveTo>
                    <a:pt x="0" y="559"/>
                  </a:moveTo>
                  <a:lnTo>
                    <a:pt x="3320" y="559"/>
                  </a:lnTo>
                  <a:lnTo>
                    <a:pt x="3314" y="521"/>
                  </a:lnTo>
                  <a:lnTo>
                    <a:pt x="3297" y="446"/>
                  </a:lnTo>
                  <a:lnTo>
                    <a:pt x="3268" y="373"/>
                  </a:lnTo>
                  <a:lnTo>
                    <a:pt x="3231" y="302"/>
                  </a:lnTo>
                  <a:lnTo>
                    <a:pt x="3185" y="232"/>
                  </a:lnTo>
                  <a:lnTo>
                    <a:pt x="3130" y="162"/>
                  </a:lnTo>
                  <a:lnTo>
                    <a:pt x="3065" y="96"/>
                  </a:lnTo>
                  <a:lnTo>
                    <a:pt x="2992" y="31"/>
                  </a:lnTo>
                  <a:lnTo>
                    <a:pt x="2953" y="0"/>
                  </a:lnTo>
                  <a:lnTo>
                    <a:pt x="0" y="0"/>
                  </a:lnTo>
                  <a:lnTo>
                    <a:pt x="0" y="559"/>
                  </a:lnTo>
                  <a:lnTo>
                    <a:pt x="0" y="559"/>
                  </a:lnTo>
                  <a:close/>
                </a:path>
              </a:pathLst>
            </a:custGeom>
            <a:solidFill>
              <a:srgbClr val="ABB1B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9" name="Freeform 30"/>
            <p:cNvSpPr>
              <a:spLocks/>
            </p:cNvSpPr>
            <p:nvPr/>
          </p:nvSpPr>
          <p:spPr bwMode="auto">
            <a:xfrm flipH="1">
              <a:off x="8914744" y="-850511"/>
              <a:ext cx="250423" cy="45795"/>
            </a:xfrm>
            <a:custGeom>
              <a:avLst/>
              <a:gdLst>
                <a:gd name="T0" fmla="*/ 0 w 2592"/>
                <a:gd name="T1" fmla="*/ 474 h 474"/>
                <a:gd name="T2" fmla="*/ 2592 w 2592"/>
                <a:gd name="T3" fmla="*/ 474 h 474"/>
                <a:gd name="T4" fmla="*/ 2587 w 2592"/>
                <a:gd name="T5" fmla="*/ 442 h 474"/>
                <a:gd name="T6" fmla="*/ 2573 w 2592"/>
                <a:gd name="T7" fmla="*/ 379 h 474"/>
                <a:gd name="T8" fmla="*/ 2551 w 2592"/>
                <a:gd name="T9" fmla="*/ 317 h 474"/>
                <a:gd name="T10" fmla="*/ 2523 w 2592"/>
                <a:gd name="T11" fmla="*/ 256 h 474"/>
                <a:gd name="T12" fmla="*/ 2466 w 2592"/>
                <a:gd name="T13" fmla="*/ 167 h 474"/>
                <a:gd name="T14" fmla="*/ 2367 w 2592"/>
                <a:gd name="T15" fmla="*/ 55 h 474"/>
                <a:gd name="T16" fmla="*/ 2305 w 2592"/>
                <a:gd name="T17" fmla="*/ 0 h 474"/>
                <a:gd name="T18" fmla="*/ 0 w 2592"/>
                <a:gd name="T19" fmla="*/ 0 h 474"/>
                <a:gd name="T20" fmla="*/ 0 w 2592"/>
                <a:gd name="T21" fmla="*/ 474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92" h="474">
                  <a:moveTo>
                    <a:pt x="0" y="474"/>
                  </a:moveTo>
                  <a:lnTo>
                    <a:pt x="2592" y="474"/>
                  </a:lnTo>
                  <a:lnTo>
                    <a:pt x="2587" y="442"/>
                  </a:lnTo>
                  <a:lnTo>
                    <a:pt x="2573" y="379"/>
                  </a:lnTo>
                  <a:lnTo>
                    <a:pt x="2551" y="317"/>
                  </a:lnTo>
                  <a:lnTo>
                    <a:pt x="2523" y="256"/>
                  </a:lnTo>
                  <a:lnTo>
                    <a:pt x="2466" y="167"/>
                  </a:lnTo>
                  <a:lnTo>
                    <a:pt x="2367" y="55"/>
                  </a:lnTo>
                  <a:lnTo>
                    <a:pt x="2305" y="0"/>
                  </a:lnTo>
                  <a:lnTo>
                    <a:pt x="0" y="0"/>
                  </a:lnTo>
                  <a:lnTo>
                    <a:pt x="0" y="474"/>
                  </a:lnTo>
                  <a:close/>
                </a:path>
              </a:pathLst>
            </a:custGeom>
            <a:solidFill>
              <a:srgbClr val="D1D7E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Freeform 31"/>
            <p:cNvSpPr>
              <a:spLocks/>
            </p:cNvSpPr>
            <p:nvPr/>
          </p:nvSpPr>
          <p:spPr bwMode="auto">
            <a:xfrm flipH="1">
              <a:off x="8958221" y="-888190"/>
              <a:ext cx="189846" cy="37679"/>
            </a:xfrm>
            <a:custGeom>
              <a:avLst/>
              <a:gdLst>
                <a:gd name="T0" fmla="*/ 0 w 1963"/>
                <a:gd name="T1" fmla="*/ 389 h 389"/>
                <a:gd name="T2" fmla="*/ 1963 w 1963"/>
                <a:gd name="T3" fmla="*/ 389 h 389"/>
                <a:gd name="T4" fmla="*/ 1957 w 1963"/>
                <a:gd name="T5" fmla="*/ 337 h 389"/>
                <a:gd name="T6" fmla="*/ 1924 w 1963"/>
                <a:gd name="T7" fmla="*/ 235 h 389"/>
                <a:gd name="T8" fmla="*/ 1869 w 1963"/>
                <a:gd name="T9" fmla="*/ 137 h 389"/>
                <a:gd name="T10" fmla="*/ 1793 w 1963"/>
                <a:gd name="T11" fmla="*/ 45 h 389"/>
                <a:gd name="T12" fmla="*/ 1747 w 1963"/>
                <a:gd name="T13" fmla="*/ 0 h 389"/>
                <a:gd name="T14" fmla="*/ 0 w 1963"/>
                <a:gd name="T15" fmla="*/ 0 h 389"/>
                <a:gd name="T16" fmla="*/ 0 w 1963"/>
                <a:gd name="T17" fmla="*/ 389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3" h="389">
                  <a:moveTo>
                    <a:pt x="0" y="389"/>
                  </a:moveTo>
                  <a:lnTo>
                    <a:pt x="1963" y="389"/>
                  </a:lnTo>
                  <a:lnTo>
                    <a:pt x="1957" y="337"/>
                  </a:lnTo>
                  <a:lnTo>
                    <a:pt x="1924" y="235"/>
                  </a:lnTo>
                  <a:lnTo>
                    <a:pt x="1869" y="137"/>
                  </a:lnTo>
                  <a:lnTo>
                    <a:pt x="1793" y="45"/>
                  </a:lnTo>
                  <a:lnTo>
                    <a:pt x="1747" y="0"/>
                  </a:lnTo>
                  <a:lnTo>
                    <a:pt x="0" y="0"/>
                  </a:lnTo>
                  <a:lnTo>
                    <a:pt x="0" y="389"/>
                  </a:lnTo>
                  <a:close/>
                </a:path>
              </a:pathLst>
            </a:custGeom>
            <a:solidFill>
              <a:srgbClr val="E9ECF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Rectangle 32"/>
            <p:cNvSpPr>
              <a:spLocks noChangeArrowheads="1"/>
            </p:cNvSpPr>
            <p:nvPr/>
          </p:nvSpPr>
          <p:spPr bwMode="auto">
            <a:xfrm flipH="1">
              <a:off x="9602828" y="-783847"/>
              <a:ext cx="125501" cy="62896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" name="Rectangle 33"/>
            <p:cNvSpPr>
              <a:spLocks noChangeArrowheads="1"/>
            </p:cNvSpPr>
            <p:nvPr/>
          </p:nvSpPr>
          <p:spPr bwMode="auto">
            <a:xfrm flipH="1">
              <a:off x="9226034" y="-783847"/>
              <a:ext cx="125501" cy="62896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" name="Rectangle 34"/>
            <p:cNvSpPr>
              <a:spLocks noChangeArrowheads="1"/>
            </p:cNvSpPr>
            <p:nvPr/>
          </p:nvSpPr>
          <p:spPr bwMode="auto">
            <a:xfrm flipH="1">
              <a:off x="9711229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4" name="Rectangle 35"/>
            <p:cNvSpPr>
              <a:spLocks noChangeArrowheads="1"/>
            </p:cNvSpPr>
            <p:nvPr/>
          </p:nvSpPr>
          <p:spPr bwMode="auto">
            <a:xfrm flipH="1">
              <a:off x="9694998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" name="Rectangle 36"/>
            <p:cNvSpPr>
              <a:spLocks noChangeArrowheads="1"/>
            </p:cNvSpPr>
            <p:nvPr/>
          </p:nvSpPr>
          <p:spPr bwMode="auto">
            <a:xfrm flipH="1">
              <a:off x="9678477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" name="Rectangle 37"/>
            <p:cNvSpPr>
              <a:spLocks noChangeArrowheads="1"/>
            </p:cNvSpPr>
            <p:nvPr/>
          </p:nvSpPr>
          <p:spPr bwMode="auto">
            <a:xfrm flipH="1">
              <a:off x="9662246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7" name="Rectangle 38"/>
            <p:cNvSpPr>
              <a:spLocks noChangeArrowheads="1"/>
            </p:cNvSpPr>
            <p:nvPr/>
          </p:nvSpPr>
          <p:spPr bwMode="auto">
            <a:xfrm flipH="1">
              <a:off x="9645725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8" name="Rectangle 39"/>
            <p:cNvSpPr>
              <a:spLocks noChangeArrowheads="1"/>
            </p:cNvSpPr>
            <p:nvPr/>
          </p:nvSpPr>
          <p:spPr bwMode="auto">
            <a:xfrm flipH="1">
              <a:off x="9629204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9" name="Rectangle 40"/>
            <p:cNvSpPr>
              <a:spLocks noChangeArrowheads="1"/>
            </p:cNvSpPr>
            <p:nvPr/>
          </p:nvSpPr>
          <p:spPr bwMode="auto">
            <a:xfrm flipH="1">
              <a:off x="9612973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0" name="Rectangle 41"/>
            <p:cNvSpPr>
              <a:spLocks noChangeArrowheads="1"/>
            </p:cNvSpPr>
            <p:nvPr/>
          </p:nvSpPr>
          <p:spPr bwMode="auto">
            <a:xfrm flipH="1">
              <a:off x="9414141" y="-847033"/>
              <a:ext cx="125501" cy="63185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1" name="Rectangle 42"/>
            <p:cNvSpPr>
              <a:spLocks noChangeArrowheads="1"/>
            </p:cNvSpPr>
            <p:nvPr/>
          </p:nvSpPr>
          <p:spPr bwMode="auto">
            <a:xfrm flipH="1">
              <a:off x="9522832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2" name="Rectangle 43"/>
            <p:cNvSpPr>
              <a:spLocks noChangeArrowheads="1"/>
            </p:cNvSpPr>
            <p:nvPr/>
          </p:nvSpPr>
          <p:spPr bwMode="auto">
            <a:xfrm flipH="1">
              <a:off x="9506601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3" name="Rectangle 44"/>
            <p:cNvSpPr>
              <a:spLocks noChangeArrowheads="1"/>
            </p:cNvSpPr>
            <p:nvPr/>
          </p:nvSpPr>
          <p:spPr bwMode="auto">
            <a:xfrm flipH="1">
              <a:off x="9490370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4" name="Rectangle 45"/>
            <p:cNvSpPr>
              <a:spLocks noChangeArrowheads="1"/>
            </p:cNvSpPr>
            <p:nvPr/>
          </p:nvSpPr>
          <p:spPr bwMode="auto">
            <a:xfrm flipH="1">
              <a:off x="9473849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5" name="Rectangle 46"/>
            <p:cNvSpPr>
              <a:spLocks noChangeArrowheads="1"/>
            </p:cNvSpPr>
            <p:nvPr/>
          </p:nvSpPr>
          <p:spPr bwMode="auto">
            <a:xfrm flipH="1">
              <a:off x="9457328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6" name="Rectangle 47"/>
            <p:cNvSpPr>
              <a:spLocks noChangeArrowheads="1"/>
            </p:cNvSpPr>
            <p:nvPr/>
          </p:nvSpPr>
          <p:spPr bwMode="auto">
            <a:xfrm flipH="1">
              <a:off x="9440807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7" name="Rectangle 48"/>
            <p:cNvSpPr>
              <a:spLocks noChangeArrowheads="1"/>
            </p:cNvSpPr>
            <p:nvPr/>
          </p:nvSpPr>
          <p:spPr bwMode="auto">
            <a:xfrm flipH="1">
              <a:off x="9424576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8" name="Rectangle 49"/>
            <p:cNvSpPr>
              <a:spLocks noChangeArrowheads="1"/>
            </p:cNvSpPr>
            <p:nvPr/>
          </p:nvSpPr>
          <p:spPr bwMode="auto">
            <a:xfrm flipH="1">
              <a:off x="9477037" y="-783847"/>
              <a:ext cx="125501" cy="62896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9" name="Rectangle 50"/>
            <p:cNvSpPr>
              <a:spLocks noChangeArrowheads="1"/>
            </p:cNvSpPr>
            <p:nvPr/>
          </p:nvSpPr>
          <p:spPr bwMode="auto">
            <a:xfrm flipH="1">
              <a:off x="9585728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0" name="Rectangle 51"/>
            <p:cNvSpPr>
              <a:spLocks noChangeArrowheads="1"/>
            </p:cNvSpPr>
            <p:nvPr/>
          </p:nvSpPr>
          <p:spPr bwMode="auto">
            <a:xfrm flipH="1">
              <a:off x="9569207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1" name="Rectangle 52"/>
            <p:cNvSpPr>
              <a:spLocks noChangeArrowheads="1"/>
            </p:cNvSpPr>
            <p:nvPr/>
          </p:nvSpPr>
          <p:spPr bwMode="auto">
            <a:xfrm flipH="1">
              <a:off x="9552976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2" name="Rectangle 53"/>
            <p:cNvSpPr>
              <a:spLocks noChangeArrowheads="1"/>
            </p:cNvSpPr>
            <p:nvPr/>
          </p:nvSpPr>
          <p:spPr bwMode="auto">
            <a:xfrm flipH="1">
              <a:off x="9536744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3" name="Rectangle 54"/>
            <p:cNvSpPr>
              <a:spLocks noChangeArrowheads="1"/>
            </p:cNvSpPr>
            <p:nvPr/>
          </p:nvSpPr>
          <p:spPr bwMode="auto">
            <a:xfrm flipH="1">
              <a:off x="9520223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4" name="Rectangle 55"/>
            <p:cNvSpPr>
              <a:spLocks noChangeArrowheads="1"/>
            </p:cNvSpPr>
            <p:nvPr/>
          </p:nvSpPr>
          <p:spPr bwMode="auto">
            <a:xfrm flipH="1">
              <a:off x="9503702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5" name="Rectangle 56"/>
            <p:cNvSpPr>
              <a:spLocks noChangeArrowheads="1"/>
            </p:cNvSpPr>
            <p:nvPr/>
          </p:nvSpPr>
          <p:spPr bwMode="auto">
            <a:xfrm flipH="1">
              <a:off x="9487181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6" name="Rectangle 57"/>
            <p:cNvSpPr>
              <a:spLocks noChangeArrowheads="1"/>
            </p:cNvSpPr>
            <p:nvPr/>
          </p:nvSpPr>
          <p:spPr bwMode="auto">
            <a:xfrm flipH="1">
              <a:off x="9288930" y="-847033"/>
              <a:ext cx="125212" cy="63185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7" name="Rectangle 58"/>
            <p:cNvSpPr>
              <a:spLocks noChangeArrowheads="1"/>
            </p:cNvSpPr>
            <p:nvPr/>
          </p:nvSpPr>
          <p:spPr bwMode="auto">
            <a:xfrm flipH="1">
              <a:off x="9397331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8" name="Rectangle 59"/>
            <p:cNvSpPr>
              <a:spLocks noChangeArrowheads="1"/>
            </p:cNvSpPr>
            <p:nvPr/>
          </p:nvSpPr>
          <p:spPr bwMode="auto">
            <a:xfrm flipH="1">
              <a:off x="938109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9" name="Rectangle 60"/>
            <p:cNvSpPr>
              <a:spLocks noChangeArrowheads="1"/>
            </p:cNvSpPr>
            <p:nvPr/>
          </p:nvSpPr>
          <p:spPr bwMode="auto">
            <a:xfrm flipH="1">
              <a:off x="936457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0" name="Rectangle 61"/>
            <p:cNvSpPr>
              <a:spLocks noChangeArrowheads="1"/>
            </p:cNvSpPr>
            <p:nvPr/>
          </p:nvSpPr>
          <p:spPr bwMode="auto">
            <a:xfrm flipH="1">
              <a:off x="9348058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1" name="Rectangle 62"/>
            <p:cNvSpPr>
              <a:spLocks noChangeArrowheads="1"/>
            </p:cNvSpPr>
            <p:nvPr/>
          </p:nvSpPr>
          <p:spPr bwMode="auto">
            <a:xfrm flipH="1">
              <a:off x="9331826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" name="Rectangle 63"/>
            <p:cNvSpPr>
              <a:spLocks noChangeArrowheads="1"/>
            </p:cNvSpPr>
            <p:nvPr/>
          </p:nvSpPr>
          <p:spPr bwMode="auto">
            <a:xfrm flipH="1">
              <a:off x="9315305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3" name="Rectangle 64"/>
            <p:cNvSpPr>
              <a:spLocks noChangeArrowheads="1"/>
            </p:cNvSpPr>
            <p:nvPr/>
          </p:nvSpPr>
          <p:spPr bwMode="auto">
            <a:xfrm flipH="1">
              <a:off x="9299074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4" name="Rectangle 65"/>
            <p:cNvSpPr>
              <a:spLocks noChangeArrowheads="1"/>
            </p:cNvSpPr>
            <p:nvPr/>
          </p:nvSpPr>
          <p:spPr bwMode="auto">
            <a:xfrm flipH="1">
              <a:off x="9351536" y="-783847"/>
              <a:ext cx="125501" cy="62896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5" name="Rectangle 66"/>
            <p:cNvSpPr>
              <a:spLocks noChangeArrowheads="1"/>
            </p:cNvSpPr>
            <p:nvPr/>
          </p:nvSpPr>
          <p:spPr bwMode="auto">
            <a:xfrm flipH="1">
              <a:off x="9460226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6" name="Rectangle 67"/>
            <p:cNvSpPr>
              <a:spLocks noChangeArrowheads="1"/>
            </p:cNvSpPr>
            <p:nvPr/>
          </p:nvSpPr>
          <p:spPr bwMode="auto">
            <a:xfrm flipH="1">
              <a:off x="9443995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7" name="Rectangle 68"/>
            <p:cNvSpPr>
              <a:spLocks noChangeArrowheads="1"/>
            </p:cNvSpPr>
            <p:nvPr/>
          </p:nvSpPr>
          <p:spPr bwMode="auto">
            <a:xfrm flipH="1">
              <a:off x="9427474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8" name="Rectangle 69"/>
            <p:cNvSpPr>
              <a:spLocks noChangeArrowheads="1"/>
            </p:cNvSpPr>
            <p:nvPr/>
          </p:nvSpPr>
          <p:spPr bwMode="auto">
            <a:xfrm flipH="1">
              <a:off x="9410953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9" name="Rectangle 70"/>
            <p:cNvSpPr>
              <a:spLocks noChangeArrowheads="1"/>
            </p:cNvSpPr>
            <p:nvPr/>
          </p:nvSpPr>
          <p:spPr bwMode="auto">
            <a:xfrm flipH="1">
              <a:off x="9394432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0" name="Rectangle 71"/>
            <p:cNvSpPr>
              <a:spLocks noChangeArrowheads="1"/>
            </p:cNvSpPr>
            <p:nvPr/>
          </p:nvSpPr>
          <p:spPr bwMode="auto">
            <a:xfrm flipH="1">
              <a:off x="9377911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1" name="Rectangle 72"/>
            <p:cNvSpPr>
              <a:spLocks noChangeArrowheads="1"/>
            </p:cNvSpPr>
            <p:nvPr/>
          </p:nvSpPr>
          <p:spPr bwMode="auto">
            <a:xfrm flipH="1">
              <a:off x="9361970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2" name="Rectangle 73"/>
            <p:cNvSpPr>
              <a:spLocks noChangeArrowheads="1"/>
            </p:cNvSpPr>
            <p:nvPr/>
          </p:nvSpPr>
          <p:spPr bwMode="auto">
            <a:xfrm flipH="1">
              <a:off x="9477037" y="-910218"/>
              <a:ext cx="125501" cy="63185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3" name="Rectangle 74"/>
            <p:cNvSpPr>
              <a:spLocks noChangeArrowheads="1"/>
            </p:cNvSpPr>
            <p:nvPr/>
          </p:nvSpPr>
          <p:spPr bwMode="auto">
            <a:xfrm flipH="1">
              <a:off x="9585728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4" name="Rectangle 75"/>
            <p:cNvSpPr>
              <a:spLocks noChangeArrowheads="1"/>
            </p:cNvSpPr>
            <p:nvPr/>
          </p:nvSpPr>
          <p:spPr bwMode="auto">
            <a:xfrm flipH="1">
              <a:off x="9569207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5" name="Rectangle 76"/>
            <p:cNvSpPr>
              <a:spLocks noChangeArrowheads="1"/>
            </p:cNvSpPr>
            <p:nvPr/>
          </p:nvSpPr>
          <p:spPr bwMode="auto">
            <a:xfrm flipH="1">
              <a:off x="9552976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6" name="Rectangle 77"/>
            <p:cNvSpPr>
              <a:spLocks noChangeArrowheads="1"/>
            </p:cNvSpPr>
            <p:nvPr/>
          </p:nvSpPr>
          <p:spPr bwMode="auto">
            <a:xfrm flipH="1">
              <a:off x="9536744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7" name="Rectangle 78"/>
            <p:cNvSpPr>
              <a:spLocks noChangeArrowheads="1"/>
            </p:cNvSpPr>
            <p:nvPr/>
          </p:nvSpPr>
          <p:spPr bwMode="auto">
            <a:xfrm flipH="1">
              <a:off x="9520223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8" name="Rectangle 79"/>
            <p:cNvSpPr>
              <a:spLocks noChangeArrowheads="1"/>
            </p:cNvSpPr>
            <p:nvPr/>
          </p:nvSpPr>
          <p:spPr bwMode="auto">
            <a:xfrm flipH="1">
              <a:off x="9503702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9" name="Rectangle 80"/>
            <p:cNvSpPr>
              <a:spLocks noChangeArrowheads="1"/>
            </p:cNvSpPr>
            <p:nvPr/>
          </p:nvSpPr>
          <p:spPr bwMode="auto">
            <a:xfrm flipH="1">
              <a:off x="9487181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0" name="Rectangle 81"/>
            <p:cNvSpPr>
              <a:spLocks noChangeArrowheads="1"/>
            </p:cNvSpPr>
            <p:nvPr/>
          </p:nvSpPr>
          <p:spPr bwMode="auto">
            <a:xfrm flipH="1">
              <a:off x="9334725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1" name="Rectangle 82"/>
            <p:cNvSpPr>
              <a:spLocks noChangeArrowheads="1"/>
            </p:cNvSpPr>
            <p:nvPr/>
          </p:nvSpPr>
          <p:spPr bwMode="auto">
            <a:xfrm flipH="1">
              <a:off x="9318204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2" name="Rectangle 83"/>
            <p:cNvSpPr>
              <a:spLocks noChangeArrowheads="1"/>
            </p:cNvSpPr>
            <p:nvPr/>
          </p:nvSpPr>
          <p:spPr bwMode="auto">
            <a:xfrm flipH="1">
              <a:off x="9301683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3" name="Rectangle 84"/>
            <p:cNvSpPr>
              <a:spLocks noChangeArrowheads="1"/>
            </p:cNvSpPr>
            <p:nvPr/>
          </p:nvSpPr>
          <p:spPr bwMode="auto">
            <a:xfrm flipH="1">
              <a:off x="9285452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4" name="Rectangle 85"/>
            <p:cNvSpPr>
              <a:spLocks noChangeArrowheads="1"/>
            </p:cNvSpPr>
            <p:nvPr/>
          </p:nvSpPr>
          <p:spPr bwMode="auto">
            <a:xfrm flipH="1">
              <a:off x="9268931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5" name="Rectangle 86"/>
            <p:cNvSpPr>
              <a:spLocks noChangeArrowheads="1"/>
            </p:cNvSpPr>
            <p:nvPr/>
          </p:nvSpPr>
          <p:spPr bwMode="auto">
            <a:xfrm flipH="1">
              <a:off x="9252700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6" name="Rectangle 87"/>
            <p:cNvSpPr>
              <a:spLocks noChangeArrowheads="1"/>
            </p:cNvSpPr>
            <p:nvPr/>
          </p:nvSpPr>
          <p:spPr bwMode="auto">
            <a:xfrm flipH="1">
              <a:off x="9236179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7" name="Rectangle 88"/>
            <p:cNvSpPr>
              <a:spLocks noChangeArrowheads="1"/>
            </p:cNvSpPr>
            <p:nvPr/>
          </p:nvSpPr>
          <p:spPr bwMode="auto">
            <a:xfrm flipH="1">
              <a:off x="9539933" y="-847033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8" name="Rectangle 89"/>
            <p:cNvSpPr>
              <a:spLocks noChangeArrowheads="1"/>
            </p:cNvSpPr>
            <p:nvPr/>
          </p:nvSpPr>
          <p:spPr bwMode="auto">
            <a:xfrm flipH="1">
              <a:off x="9648623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9" name="Rectangle 90"/>
            <p:cNvSpPr>
              <a:spLocks noChangeArrowheads="1"/>
            </p:cNvSpPr>
            <p:nvPr/>
          </p:nvSpPr>
          <p:spPr bwMode="auto">
            <a:xfrm flipH="1">
              <a:off x="9632102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0" name="Rectangle 91"/>
            <p:cNvSpPr>
              <a:spLocks noChangeArrowheads="1"/>
            </p:cNvSpPr>
            <p:nvPr/>
          </p:nvSpPr>
          <p:spPr bwMode="auto">
            <a:xfrm flipH="1">
              <a:off x="9615871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1" name="Rectangle 92"/>
            <p:cNvSpPr>
              <a:spLocks noChangeArrowheads="1"/>
            </p:cNvSpPr>
            <p:nvPr/>
          </p:nvSpPr>
          <p:spPr bwMode="auto">
            <a:xfrm flipH="1">
              <a:off x="9599350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2" name="Rectangle 93"/>
            <p:cNvSpPr>
              <a:spLocks noChangeArrowheads="1"/>
            </p:cNvSpPr>
            <p:nvPr/>
          </p:nvSpPr>
          <p:spPr bwMode="auto">
            <a:xfrm flipH="1">
              <a:off x="9582829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3" name="Rectangle 94"/>
            <p:cNvSpPr>
              <a:spLocks noChangeArrowheads="1"/>
            </p:cNvSpPr>
            <p:nvPr/>
          </p:nvSpPr>
          <p:spPr bwMode="auto">
            <a:xfrm flipH="1">
              <a:off x="9566598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4" name="Rectangle 95"/>
            <p:cNvSpPr>
              <a:spLocks noChangeArrowheads="1"/>
            </p:cNvSpPr>
            <p:nvPr/>
          </p:nvSpPr>
          <p:spPr bwMode="auto">
            <a:xfrm flipH="1">
              <a:off x="9550077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5" name="Rectangle 96"/>
            <p:cNvSpPr>
              <a:spLocks noChangeArrowheads="1"/>
            </p:cNvSpPr>
            <p:nvPr/>
          </p:nvSpPr>
          <p:spPr bwMode="auto">
            <a:xfrm flipH="1">
              <a:off x="9351536" y="-910218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6" name="Rectangle 97"/>
            <p:cNvSpPr>
              <a:spLocks noChangeArrowheads="1"/>
            </p:cNvSpPr>
            <p:nvPr/>
          </p:nvSpPr>
          <p:spPr bwMode="auto">
            <a:xfrm flipH="1">
              <a:off x="9460226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7" name="Rectangle 98"/>
            <p:cNvSpPr>
              <a:spLocks noChangeArrowheads="1"/>
            </p:cNvSpPr>
            <p:nvPr/>
          </p:nvSpPr>
          <p:spPr bwMode="auto">
            <a:xfrm flipH="1">
              <a:off x="9443995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8" name="Rectangle 99"/>
            <p:cNvSpPr>
              <a:spLocks noChangeArrowheads="1"/>
            </p:cNvSpPr>
            <p:nvPr/>
          </p:nvSpPr>
          <p:spPr bwMode="auto">
            <a:xfrm flipH="1">
              <a:off x="9427474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9" name="Rectangle 100"/>
            <p:cNvSpPr>
              <a:spLocks noChangeArrowheads="1"/>
            </p:cNvSpPr>
            <p:nvPr/>
          </p:nvSpPr>
          <p:spPr bwMode="auto">
            <a:xfrm flipH="1">
              <a:off x="9410953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0" name="Rectangle 101"/>
            <p:cNvSpPr>
              <a:spLocks noChangeArrowheads="1"/>
            </p:cNvSpPr>
            <p:nvPr/>
          </p:nvSpPr>
          <p:spPr bwMode="auto">
            <a:xfrm flipH="1">
              <a:off x="9394432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1" name="Rectangle 102"/>
            <p:cNvSpPr>
              <a:spLocks noChangeArrowheads="1"/>
            </p:cNvSpPr>
            <p:nvPr/>
          </p:nvSpPr>
          <p:spPr bwMode="auto">
            <a:xfrm flipH="1">
              <a:off x="9377911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2" name="Rectangle 103"/>
            <p:cNvSpPr>
              <a:spLocks noChangeArrowheads="1"/>
            </p:cNvSpPr>
            <p:nvPr/>
          </p:nvSpPr>
          <p:spPr bwMode="auto">
            <a:xfrm flipH="1">
              <a:off x="9361970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3" name="Freeform 104"/>
            <p:cNvSpPr>
              <a:spLocks/>
            </p:cNvSpPr>
            <p:nvPr/>
          </p:nvSpPr>
          <p:spPr bwMode="auto">
            <a:xfrm flipH="1">
              <a:off x="8847791" y="-771674"/>
              <a:ext cx="1015315" cy="107531"/>
            </a:xfrm>
            <a:custGeom>
              <a:avLst/>
              <a:gdLst>
                <a:gd name="T0" fmla="*/ 6766 w 10509"/>
                <a:gd name="T1" fmla="*/ 168 h 1111"/>
                <a:gd name="T2" fmla="*/ 6546 w 10509"/>
                <a:gd name="T3" fmla="*/ 542 h 1111"/>
                <a:gd name="T4" fmla="*/ 6135 w 10509"/>
                <a:gd name="T5" fmla="*/ 537 h 1111"/>
                <a:gd name="T6" fmla="*/ 3988 w 10509"/>
                <a:gd name="T7" fmla="*/ 509 h 1111"/>
                <a:gd name="T8" fmla="*/ 2528 w 10509"/>
                <a:gd name="T9" fmla="*/ 495 h 1111"/>
                <a:gd name="T10" fmla="*/ 1988 w 10509"/>
                <a:gd name="T11" fmla="*/ 493 h 1111"/>
                <a:gd name="T12" fmla="*/ 1906 w 10509"/>
                <a:gd name="T13" fmla="*/ 493 h 1111"/>
                <a:gd name="T14" fmla="*/ 1757 w 10509"/>
                <a:gd name="T15" fmla="*/ 483 h 1111"/>
                <a:gd name="T16" fmla="*/ 1628 w 10509"/>
                <a:gd name="T17" fmla="*/ 466 h 1111"/>
                <a:gd name="T18" fmla="*/ 1514 w 10509"/>
                <a:gd name="T19" fmla="*/ 440 h 1111"/>
                <a:gd name="T20" fmla="*/ 1416 w 10509"/>
                <a:gd name="T21" fmla="*/ 408 h 1111"/>
                <a:gd name="T22" fmla="*/ 1334 w 10509"/>
                <a:gd name="T23" fmla="*/ 372 h 1111"/>
                <a:gd name="T24" fmla="*/ 1263 w 10509"/>
                <a:gd name="T25" fmla="*/ 334 h 1111"/>
                <a:gd name="T26" fmla="*/ 1206 w 10509"/>
                <a:gd name="T27" fmla="*/ 290 h 1111"/>
                <a:gd name="T28" fmla="*/ 1160 w 10509"/>
                <a:gd name="T29" fmla="*/ 247 h 1111"/>
                <a:gd name="T30" fmla="*/ 1124 w 10509"/>
                <a:gd name="T31" fmla="*/ 204 h 1111"/>
                <a:gd name="T32" fmla="*/ 1083 w 10509"/>
                <a:gd name="T33" fmla="*/ 141 h 1111"/>
                <a:gd name="T34" fmla="*/ 1055 w 10509"/>
                <a:gd name="T35" fmla="*/ 67 h 1111"/>
                <a:gd name="T36" fmla="*/ 1046 w 10509"/>
                <a:gd name="T37" fmla="*/ 14 h 1111"/>
                <a:gd name="T38" fmla="*/ 1045 w 10509"/>
                <a:gd name="T39" fmla="*/ 0 h 1111"/>
                <a:gd name="T40" fmla="*/ 0 w 10509"/>
                <a:gd name="T41" fmla="*/ 0 h 1111"/>
                <a:gd name="T42" fmla="*/ 16 w 10509"/>
                <a:gd name="T43" fmla="*/ 40 h 1111"/>
                <a:gd name="T44" fmla="*/ 64 w 10509"/>
                <a:gd name="T45" fmla="*/ 136 h 1111"/>
                <a:gd name="T46" fmla="*/ 162 w 10509"/>
                <a:gd name="T47" fmla="*/ 295 h 1111"/>
                <a:gd name="T48" fmla="*/ 372 w 10509"/>
                <a:gd name="T49" fmla="*/ 589 h 1111"/>
                <a:gd name="T50" fmla="*/ 415 w 10509"/>
                <a:gd name="T51" fmla="*/ 643 h 1111"/>
                <a:gd name="T52" fmla="*/ 350 w 10509"/>
                <a:gd name="T53" fmla="*/ 697 h 1111"/>
                <a:gd name="T54" fmla="*/ 252 w 10509"/>
                <a:gd name="T55" fmla="*/ 793 h 1111"/>
                <a:gd name="T56" fmla="*/ 192 w 10509"/>
                <a:gd name="T57" fmla="*/ 879 h 1111"/>
                <a:gd name="T58" fmla="*/ 159 w 10509"/>
                <a:gd name="T59" fmla="*/ 953 h 1111"/>
                <a:gd name="T60" fmla="*/ 147 w 10509"/>
                <a:gd name="T61" fmla="*/ 1013 h 1111"/>
                <a:gd name="T62" fmla="*/ 149 w 10509"/>
                <a:gd name="T63" fmla="*/ 1061 h 1111"/>
                <a:gd name="T64" fmla="*/ 162 w 10509"/>
                <a:gd name="T65" fmla="*/ 1106 h 1111"/>
                <a:gd name="T66" fmla="*/ 166 w 10509"/>
                <a:gd name="T67" fmla="*/ 1111 h 1111"/>
                <a:gd name="T68" fmla="*/ 9805 w 10509"/>
                <a:gd name="T69" fmla="*/ 1111 h 1111"/>
                <a:gd name="T70" fmla="*/ 9861 w 10509"/>
                <a:gd name="T71" fmla="*/ 1107 h 1111"/>
                <a:gd name="T72" fmla="*/ 9963 w 10509"/>
                <a:gd name="T73" fmla="*/ 1088 h 1111"/>
                <a:gd name="T74" fmla="*/ 10054 w 10509"/>
                <a:gd name="T75" fmla="*/ 1057 h 1111"/>
                <a:gd name="T76" fmla="*/ 10135 w 10509"/>
                <a:gd name="T77" fmla="*/ 1012 h 1111"/>
                <a:gd name="T78" fmla="*/ 10204 w 10509"/>
                <a:gd name="T79" fmla="*/ 959 h 1111"/>
                <a:gd name="T80" fmla="*/ 10266 w 10509"/>
                <a:gd name="T81" fmla="*/ 895 h 1111"/>
                <a:gd name="T82" fmla="*/ 10317 w 10509"/>
                <a:gd name="T83" fmla="*/ 826 h 1111"/>
                <a:gd name="T84" fmla="*/ 10362 w 10509"/>
                <a:gd name="T85" fmla="*/ 753 h 1111"/>
                <a:gd name="T86" fmla="*/ 10415 w 10509"/>
                <a:gd name="T87" fmla="*/ 637 h 1111"/>
                <a:gd name="T88" fmla="*/ 10464 w 10509"/>
                <a:gd name="T89" fmla="*/ 480 h 1111"/>
                <a:gd name="T90" fmla="*/ 10493 w 10509"/>
                <a:gd name="T91" fmla="*/ 335 h 1111"/>
                <a:gd name="T92" fmla="*/ 10506 w 10509"/>
                <a:gd name="T93" fmla="*/ 213 h 1111"/>
                <a:gd name="T94" fmla="*/ 10509 w 10509"/>
                <a:gd name="T95" fmla="*/ 168 h 1111"/>
                <a:gd name="T96" fmla="*/ 6766 w 10509"/>
                <a:gd name="T97" fmla="*/ 168 h 1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0509" h="1111">
                  <a:moveTo>
                    <a:pt x="6766" y="168"/>
                  </a:moveTo>
                  <a:lnTo>
                    <a:pt x="6546" y="542"/>
                  </a:lnTo>
                  <a:lnTo>
                    <a:pt x="6135" y="537"/>
                  </a:lnTo>
                  <a:lnTo>
                    <a:pt x="3988" y="509"/>
                  </a:lnTo>
                  <a:lnTo>
                    <a:pt x="2528" y="495"/>
                  </a:lnTo>
                  <a:lnTo>
                    <a:pt x="1988" y="493"/>
                  </a:lnTo>
                  <a:lnTo>
                    <a:pt x="1906" y="493"/>
                  </a:lnTo>
                  <a:lnTo>
                    <a:pt x="1757" y="483"/>
                  </a:lnTo>
                  <a:lnTo>
                    <a:pt x="1628" y="466"/>
                  </a:lnTo>
                  <a:lnTo>
                    <a:pt x="1514" y="440"/>
                  </a:lnTo>
                  <a:lnTo>
                    <a:pt x="1416" y="408"/>
                  </a:lnTo>
                  <a:lnTo>
                    <a:pt x="1334" y="372"/>
                  </a:lnTo>
                  <a:lnTo>
                    <a:pt x="1263" y="334"/>
                  </a:lnTo>
                  <a:lnTo>
                    <a:pt x="1206" y="290"/>
                  </a:lnTo>
                  <a:lnTo>
                    <a:pt x="1160" y="247"/>
                  </a:lnTo>
                  <a:lnTo>
                    <a:pt x="1124" y="204"/>
                  </a:lnTo>
                  <a:lnTo>
                    <a:pt x="1083" y="141"/>
                  </a:lnTo>
                  <a:lnTo>
                    <a:pt x="1055" y="67"/>
                  </a:lnTo>
                  <a:lnTo>
                    <a:pt x="1046" y="14"/>
                  </a:lnTo>
                  <a:lnTo>
                    <a:pt x="1045" y="0"/>
                  </a:lnTo>
                  <a:lnTo>
                    <a:pt x="0" y="0"/>
                  </a:lnTo>
                  <a:lnTo>
                    <a:pt x="16" y="40"/>
                  </a:lnTo>
                  <a:lnTo>
                    <a:pt x="64" y="136"/>
                  </a:lnTo>
                  <a:lnTo>
                    <a:pt x="162" y="295"/>
                  </a:lnTo>
                  <a:lnTo>
                    <a:pt x="372" y="589"/>
                  </a:lnTo>
                  <a:lnTo>
                    <a:pt x="415" y="643"/>
                  </a:lnTo>
                  <a:lnTo>
                    <a:pt x="350" y="697"/>
                  </a:lnTo>
                  <a:lnTo>
                    <a:pt x="252" y="793"/>
                  </a:lnTo>
                  <a:lnTo>
                    <a:pt x="192" y="879"/>
                  </a:lnTo>
                  <a:lnTo>
                    <a:pt x="159" y="953"/>
                  </a:lnTo>
                  <a:lnTo>
                    <a:pt x="147" y="1013"/>
                  </a:lnTo>
                  <a:lnTo>
                    <a:pt x="149" y="1061"/>
                  </a:lnTo>
                  <a:lnTo>
                    <a:pt x="162" y="1106"/>
                  </a:lnTo>
                  <a:lnTo>
                    <a:pt x="166" y="1111"/>
                  </a:lnTo>
                  <a:lnTo>
                    <a:pt x="9805" y="1111"/>
                  </a:lnTo>
                  <a:lnTo>
                    <a:pt x="9861" y="1107"/>
                  </a:lnTo>
                  <a:lnTo>
                    <a:pt x="9963" y="1088"/>
                  </a:lnTo>
                  <a:lnTo>
                    <a:pt x="10054" y="1057"/>
                  </a:lnTo>
                  <a:lnTo>
                    <a:pt x="10135" y="1012"/>
                  </a:lnTo>
                  <a:lnTo>
                    <a:pt x="10204" y="959"/>
                  </a:lnTo>
                  <a:lnTo>
                    <a:pt x="10266" y="895"/>
                  </a:lnTo>
                  <a:lnTo>
                    <a:pt x="10317" y="826"/>
                  </a:lnTo>
                  <a:lnTo>
                    <a:pt x="10362" y="753"/>
                  </a:lnTo>
                  <a:lnTo>
                    <a:pt x="10415" y="637"/>
                  </a:lnTo>
                  <a:lnTo>
                    <a:pt x="10464" y="480"/>
                  </a:lnTo>
                  <a:lnTo>
                    <a:pt x="10493" y="335"/>
                  </a:lnTo>
                  <a:lnTo>
                    <a:pt x="10506" y="213"/>
                  </a:lnTo>
                  <a:lnTo>
                    <a:pt x="10509" y="168"/>
                  </a:lnTo>
                  <a:lnTo>
                    <a:pt x="6766" y="168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4" name="Rectangle 105"/>
            <p:cNvSpPr>
              <a:spLocks noChangeArrowheads="1"/>
            </p:cNvSpPr>
            <p:nvPr/>
          </p:nvSpPr>
          <p:spPr bwMode="auto">
            <a:xfrm flipH="1">
              <a:off x="9150096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5" name="Rectangle 106"/>
            <p:cNvSpPr>
              <a:spLocks noChangeArrowheads="1"/>
            </p:cNvSpPr>
            <p:nvPr/>
          </p:nvSpPr>
          <p:spPr bwMode="auto">
            <a:xfrm flipH="1">
              <a:off x="9111837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6" name="Rectangle 107"/>
            <p:cNvSpPr>
              <a:spLocks noChangeArrowheads="1"/>
            </p:cNvSpPr>
            <p:nvPr/>
          </p:nvSpPr>
          <p:spPr bwMode="auto">
            <a:xfrm flipH="1">
              <a:off x="9073578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7" name="Rectangle 108"/>
            <p:cNvSpPr>
              <a:spLocks noChangeArrowheads="1"/>
            </p:cNvSpPr>
            <p:nvPr/>
          </p:nvSpPr>
          <p:spPr bwMode="auto">
            <a:xfrm flipH="1">
              <a:off x="9035029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8" name="Rectangle 109"/>
            <p:cNvSpPr>
              <a:spLocks noChangeArrowheads="1"/>
            </p:cNvSpPr>
            <p:nvPr/>
          </p:nvSpPr>
          <p:spPr bwMode="auto">
            <a:xfrm flipH="1">
              <a:off x="8996770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9" name="Rectangle 110"/>
            <p:cNvSpPr>
              <a:spLocks noChangeArrowheads="1"/>
            </p:cNvSpPr>
            <p:nvPr/>
          </p:nvSpPr>
          <p:spPr bwMode="auto">
            <a:xfrm flipH="1">
              <a:off x="8958221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0" name="Rectangle 111"/>
            <p:cNvSpPr>
              <a:spLocks noChangeArrowheads="1"/>
            </p:cNvSpPr>
            <p:nvPr/>
          </p:nvSpPr>
          <p:spPr bwMode="auto">
            <a:xfrm flipH="1">
              <a:off x="8919962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1" name="Rectangle 112"/>
            <p:cNvSpPr>
              <a:spLocks noChangeArrowheads="1"/>
            </p:cNvSpPr>
            <p:nvPr/>
          </p:nvSpPr>
          <p:spPr bwMode="auto">
            <a:xfrm flipH="1">
              <a:off x="9141690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2" name="Rectangle 113"/>
            <p:cNvSpPr>
              <a:spLocks noChangeArrowheads="1"/>
            </p:cNvSpPr>
            <p:nvPr/>
          </p:nvSpPr>
          <p:spPr bwMode="auto">
            <a:xfrm flipH="1">
              <a:off x="9109228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3" name="Rectangle 114"/>
            <p:cNvSpPr>
              <a:spLocks noChangeArrowheads="1"/>
            </p:cNvSpPr>
            <p:nvPr/>
          </p:nvSpPr>
          <p:spPr bwMode="auto">
            <a:xfrm flipH="1">
              <a:off x="9076766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4" name="Rectangle 115"/>
            <p:cNvSpPr>
              <a:spLocks noChangeArrowheads="1"/>
            </p:cNvSpPr>
            <p:nvPr/>
          </p:nvSpPr>
          <p:spPr bwMode="auto">
            <a:xfrm flipH="1">
              <a:off x="9044593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5" name="Rectangle 116"/>
            <p:cNvSpPr>
              <a:spLocks noChangeArrowheads="1"/>
            </p:cNvSpPr>
            <p:nvPr/>
          </p:nvSpPr>
          <p:spPr bwMode="auto">
            <a:xfrm flipH="1">
              <a:off x="9012131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6" name="Rectangle 117"/>
            <p:cNvSpPr>
              <a:spLocks noChangeArrowheads="1"/>
            </p:cNvSpPr>
            <p:nvPr/>
          </p:nvSpPr>
          <p:spPr bwMode="auto">
            <a:xfrm flipH="1">
              <a:off x="8979669" y="-841526"/>
              <a:ext cx="1420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7" name="Rectangle 118"/>
            <p:cNvSpPr>
              <a:spLocks noChangeArrowheads="1"/>
            </p:cNvSpPr>
            <p:nvPr/>
          </p:nvSpPr>
          <p:spPr bwMode="auto">
            <a:xfrm flipH="1">
              <a:off x="8947207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8" name="Rectangle 119"/>
            <p:cNvSpPr>
              <a:spLocks noChangeArrowheads="1"/>
            </p:cNvSpPr>
            <p:nvPr/>
          </p:nvSpPr>
          <p:spPr bwMode="auto">
            <a:xfrm flipH="1">
              <a:off x="9128937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9" name="Rectangle 120"/>
            <p:cNvSpPr>
              <a:spLocks noChangeArrowheads="1"/>
            </p:cNvSpPr>
            <p:nvPr/>
          </p:nvSpPr>
          <p:spPr bwMode="auto">
            <a:xfrm flipH="1">
              <a:off x="9105170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0" name="Rectangle 121"/>
            <p:cNvSpPr>
              <a:spLocks noChangeArrowheads="1"/>
            </p:cNvSpPr>
            <p:nvPr/>
          </p:nvSpPr>
          <p:spPr bwMode="auto">
            <a:xfrm flipH="1">
              <a:off x="9081693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1" name="Rectangle 122"/>
            <p:cNvSpPr>
              <a:spLocks noChangeArrowheads="1"/>
            </p:cNvSpPr>
            <p:nvPr/>
          </p:nvSpPr>
          <p:spPr bwMode="auto">
            <a:xfrm flipH="1">
              <a:off x="9057926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2" name="Rectangle 123"/>
            <p:cNvSpPr>
              <a:spLocks noChangeArrowheads="1"/>
            </p:cNvSpPr>
            <p:nvPr/>
          </p:nvSpPr>
          <p:spPr bwMode="auto">
            <a:xfrm flipH="1">
              <a:off x="9034159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3" name="Rectangle 124"/>
            <p:cNvSpPr>
              <a:spLocks noChangeArrowheads="1"/>
            </p:cNvSpPr>
            <p:nvPr/>
          </p:nvSpPr>
          <p:spPr bwMode="auto">
            <a:xfrm flipH="1">
              <a:off x="9010682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4" name="Rectangle 125"/>
            <p:cNvSpPr>
              <a:spLocks noChangeArrowheads="1"/>
            </p:cNvSpPr>
            <p:nvPr/>
          </p:nvSpPr>
          <p:spPr bwMode="auto">
            <a:xfrm flipH="1">
              <a:off x="8986915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5" name="Rectangle 126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44056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6" name="Rectangle 127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11884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7" name="Rectangle 128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37100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8" name="Rectangle 129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9855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9" name="Freeform 130"/>
            <p:cNvSpPr>
              <a:spLocks/>
            </p:cNvSpPr>
            <p:nvPr/>
          </p:nvSpPr>
          <p:spPr bwMode="auto">
            <a:xfrm flipH="1">
              <a:off x="9762821" y="-780369"/>
              <a:ext cx="100285" cy="4058"/>
            </a:xfrm>
            <a:custGeom>
              <a:avLst/>
              <a:gdLst>
                <a:gd name="T0" fmla="*/ 1034 w 1039"/>
                <a:gd name="T1" fmla="*/ 42 h 42"/>
                <a:gd name="T2" fmla="*/ 5 w 1039"/>
                <a:gd name="T3" fmla="*/ 42 h 42"/>
                <a:gd name="T4" fmla="*/ 2 w 1039"/>
                <a:gd name="T5" fmla="*/ 41 h 42"/>
                <a:gd name="T6" fmla="*/ 0 w 1039"/>
                <a:gd name="T7" fmla="*/ 36 h 42"/>
                <a:gd name="T8" fmla="*/ 0 w 1039"/>
                <a:gd name="T9" fmla="*/ 6 h 42"/>
                <a:gd name="T10" fmla="*/ 2 w 1039"/>
                <a:gd name="T11" fmla="*/ 2 h 42"/>
                <a:gd name="T12" fmla="*/ 5 w 1039"/>
                <a:gd name="T13" fmla="*/ 0 h 42"/>
                <a:gd name="T14" fmla="*/ 1033 w 1039"/>
                <a:gd name="T15" fmla="*/ 0 h 42"/>
                <a:gd name="T16" fmla="*/ 1036 w 1039"/>
                <a:gd name="T17" fmla="*/ 2 h 42"/>
                <a:gd name="T18" fmla="*/ 1037 w 1039"/>
                <a:gd name="T19" fmla="*/ 6 h 42"/>
                <a:gd name="T20" fmla="*/ 1037 w 1039"/>
                <a:gd name="T21" fmla="*/ 36 h 42"/>
                <a:gd name="T22" fmla="*/ 1039 w 1039"/>
                <a:gd name="T23" fmla="*/ 41 h 42"/>
                <a:gd name="T24" fmla="*/ 1034 w 1039"/>
                <a:gd name="T25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39" h="42">
                  <a:moveTo>
                    <a:pt x="1034" y="42"/>
                  </a:moveTo>
                  <a:lnTo>
                    <a:pt x="5" y="42"/>
                  </a:lnTo>
                  <a:lnTo>
                    <a:pt x="2" y="41"/>
                  </a:lnTo>
                  <a:lnTo>
                    <a:pt x="0" y="36"/>
                  </a:lnTo>
                  <a:lnTo>
                    <a:pt x="0" y="6"/>
                  </a:lnTo>
                  <a:lnTo>
                    <a:pt x="2" y="2"/>
                  </a:lnTo>
                  <a:lnTo>
                    <a:pt x="5" y="0"/>
                  </a:lnTo>
                  <a:lnTo>
                    <a:pt x="1033" y="0"/>
                  </a:lnTo>
                  <a:lnTo>
                    <a:pt x="1036" y="2"/>
                  </a:lnTo>
                  <a:lnTo>
                    <a:pt x="1037" y="6"/>
                  </a:lnTo>
                  <a:lnTo>
                    <a:pt x="1037" y="36"/>
                  </a:lnTo>
                  <a:lnTo>
                    <a:pt x="1039" y="41"/>
                  </a:lnTo>
                  <a:lnTo>
                    <a:pt x="1034" y="42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0" y="711591"/>
            <a:ext cx="12200772" cy="6146409"/>
            <a:chOff x="1" y="711592"/>
            <a:chExt cx="12200772" cy="6146409"/>
          </a:xfrm>
        </p:grpSpPr>
        <p:sp>
          <p:nvSpPr>
            <p:cNvPr id="164" name="자유형 163"/>
            <p:cNvSpPr/>
            <p:nvPr/>
          </p:nvSpPr>
          <p:spPr>
            <a:xfrm rot="16200000">
              <a:off x="3027182" y="-2315589"/>
              <a:ext cx="6146409" cy="12200772"/>
            </a:xfrm>
            <a:custGeom>
              <a:avLst/>
              <a:gdLst>
                <a:gd name="connsiteX0" fmla="*/ 6146409 w 6146409"/>
                <a:gd name="connsiteY0" fmla="*/ 2222 h 12200772"/>
                <a:gd name="connsiteX1" fmla="*/ 6065629 w 6146409"/>
                <a:gd name="connsiteY1" fmla="*/ 164558 h 12200772"/>
                <a:gd name="connsiteX2" fmla="*/ 6114959 w 6146409"/>
                <a:gd name="connsiteY2" fmla="*/ 314135 h 12200772"/>
                <a:gd name="connsiteX3" fmla="*/ 6138200 w 6146409"/>
                <a:gd name="connsiteY3" fmla="*/ 323564 h 12200772"/>
                <a:gd name="connsiteX4" fmla="*/ 6146409 w 6146409"/>
                <a:gd name="connsiteY4" fmla="*/ 323564 h 12200772"/>
                <a:gd name="connsiteX5" fmla="*/ 6142304 w 6146409"/>
                <a:gd name="connsiteY5" fmla="*/ 325229 h 12200772"/>
                <a:gd name="connsiteX6" fmla="*/ 6146409 w 6146409"/>
                <a:gd name="connsiteY6" fmla="*/ 326894 h 12200772"/>
                <a:gd name="connsiteX7" fmla="*/ 6138200 w 6146409"/>
                <a:gd name="connsiteY7" fmla="*/ 326894 h 12200772"/>
                <a:gd name="connsiteX8" fmla="*/ 6114958 w 6146409"/>
                <a:gd name="connsiteY8" fmla="*/ 336323 h 12200772"/>
                <a:gd name="connsiteX9" fmla="*/ 6065628 w 6146409"/>
                <a:gd name="connsiteY9" fmla="*/ 485900 h 12200772"/>
                <a:gd name="connsiteX10" fmla="*/ 6114958 w 6146409"/>
                <a:gd name="connsiteY10" fmla="*/ 635477 h 12200772"/>
                <a:gd name="connsiteX11" fmla="*/ 6138200 w 6146409"/>
                <a:gd name="connsiteY11" fmla="*/ 644906 h 12200772"/>
                <a:gd name="connsiteX12" fmla="*/ 6146408 w 6146409"/>
                <a:gd name="connsiteY12" fmla="*/ 644906 h 12200772"/>
                <a:gd name="connsiteX13" fmla="*/ 6142304 w 6146409"/>
                <a:gd name="connsiteY13" fmla="*/ 646571 h 12200772"/>
                <a:gd name="connsiteX14" fmla="*/ 6146409 w 6146409"/>
                <a:gd name="connsiteY14" fmla="*/ 648235 h 12200772"/>
                <a:gd name="connsiteX15" fmla="*/ 6138200 w 6146409"/>
                <a:gd name="connsiteY15" fmla="*/ 648235 h 12200772"/>
                <a:gd name="connsiteX16" fmla="*/ 6114958 w 6146409"/>
                <a:gd name="connsiteY16" fmla="*/ 657664 h 12200772"/>
                <a:gd name="connsiteX17" fmla="*/ 6065628 w 6146409"/>
                <a:gd name="connsiteY17" fmla="*/ 807242 h 12200772"/>
                <a:gd name="connsiteX18" fmla="*/ 6114958 w 6146409"/>
                <a:gd name="connsiteY18" fmla="*/ 956818 h 12200772"/>
                <a:gd name="connsiteX19" fmla="*/ 6138200 w 6146409"/>
                <a:gd name="connsiteY19" fmla="*/ 966247 h 12200772"/>
                <a:gd name="connsiteX20" fmla="*/ 6146408 w 6146409"/>
                <a:gd name="connsiteY20" fmla="*/ 966247 h 12200772"/>
                <a:gd name="connsiteX21" fmla="*/ 6142304 w 6146409"/>
                <a:gd name="connsiteY21" fmla="*/ 967912 h 12200772"/>
                <a:gd name="connsiteX22" fmla="*/ 6146408 w 6146409"/>
                <a:gd name="connsiteY22" fmla="*/ 969577 h 12200772"/>
                <a:gd name="connsiteX23" fmla="*/ 6138200 w 6146409"/>
                <a:gd name="connsiteY23" fmla="*/ 969577 h 12200772"/>
                <a:gd name="connsiteX24" fmla="*/ 6114958 w 6146409"/>
                <a:gd name="connsiteY24" fmla="*/ 979006 h 12200772"/>
                <a:gd name="connsiteX25" fmla="*/ 6065628 w 6146409"/>
                <a:gd name="connsiteY25" fmla="*/ 1128583 h 12200772"/>
                <a:gd name="connsiteX26" fmla="*/ 6114958 w 6146409"/>
                <a:gd name="connsiteY26" fmla="*/ 1278160 h 12200772"/>
                <a:gd name="connsiteX27" fmla="*/ 6138200 w 6146409"/>
                <a:gd name="connsiteY27" fmla="*/ 1287589 h 12200772"/>
                <a:gd name="connsiteX28" fmla="*/ 6146408 w 6146409"/>
                <a:gd name="connsiteY28" fmla="*/ 1287589 h 12200772"/>
                <a:gd name="connsiteX29" fmla="*/ 6142304 w 6146409"/>
                <a:gd name="connsiteY29" fmla="*/ 1289254 h 12200772"/>
                <a:gd name="connsiteX30" fmla="*/ 6146408 w 6146409"/>
                <a:gd name="connsiteY30" fmla="*/ 1290919 h 12200772"/>
                <a:gd name="connsiteX31" fmla="*/ 6138199 w 6146409"/>
                <a:gd name="connsiteY31" fmla="*/ 1290919 h 12200772"/>
                <a:gd name="connsiteX32" fmla="*/ 6114958 w 6146409"/>
                <a:gd name="connsiteY32" fmla="*/ 1300348 h 12200772"/>
                <a:gd name="connsiteX33" fmla="*/ 6065628 w 6146409"/>
                <a:gd name="connsiteY33" fmla="*/ 1449925 h 12200772"/>
                <a:gd name="connsiteX34" fmla="*/ 6114958 w 6146409"/>
                <a:gd name="connsiteY34" fmla="*/ 1599502 h 12200772"/>
                <a:gd name="connsiteX35" fmla="*/ 6138199 w 6146409"/>
                <a:gd name="connsiteY35" fmla="*/ 1608931 h 12200772"/>
                <a:gd name="connsiteX36" fmla="*/ 6146408 w 6146409"/>
                <a:gd name="connsiteY36" fmla="*/ 1608931 h 12200772"/>
                <a:gd name="connsiteX37" fmla="*/ 6142304 w 6146409"/>
                <a:gd name="connsiteY37" fmla="*/ 1610596 h 12200772"/>
                <a:gd name="connsiteX38" fmla="*/ 6146408 w 6146409"/>
                <a:gd name="connsiteY38" fmla="*/ 1612261 h 12200772"/>
                <a:gd name="connsiteX39" fmla="*/ 6138199 w 6146409"/>
                <a:gd name="connsiteY39" fmla="*/ 1612261 h 12200772"/>
                <a:gd name="connsiteX40" fmla="*/ 6114958 w 6146409"/>
                <a:gd name="connsiteY40" fmla="*/ 1621690 h 12200772"/>
                <a:gd name="connsiteX41" fmla="*/ 6065628 w 6146409"/>
                <a:gd name="connsiteY41" fmla="*/ 1771267 h 12200772"/>
                <a:gd name="connsiteX42" fmla="*/ 6114958 w 6146409"/>
                <a:gd name="connsiteY42" fmla="*/ 1920843 h 12200772"/>
                <a:gd name="connsiteX43" fmla="*/ 6138199 w 6146409"/>
                <a:gd name="connsiteY43" fmla="*/ 1930273 h 12200772"/>
                <a:gd name="connsiteX44" fmla="*/ 6146408 w 6146409"/>
                <a:gd name="connsiteY44" fmla="*/ 1930273 h 12200772"/>
                <a:gd name="connsiteX45" fmla="*/ 6142303 w 6146409"/>
                <a:gd name="connsiteY45" fmla="*/ 1931938 h 12200772"/>
                <a:gd name="connsiteX46" fmla="*/ 6146408 w 6146409"/>
                <a:gd name="connsiteY46" fmla="*/ 1933603 h 12200772"/>
                <a:gd name="connsiteX47" fmla="*/ 6138199 w 6146409"/>
                <a:gd name="connsiteY47" fmla="*/ 1933603 h 12200772"/>
                <a:gd name="connsiteX48" fmla="*/ 6114957 w 6146409"/>
                <a:gd name="connsiteY48" fmla="*/ 1943032 h 12200772"/>
                <a:gd name="connsiteX49" fmla="*/ 6065627 w 6146409"/>
                <a:gd name="connsiteY49" fmla="*/ 2092608 h 12200772"/>
                <a:gd name="connsiteX50" fmla="*/ 6114957 w 6146409"/>
                <a:gd name="connsiteY50" fmla="*/ 2242185 h 12200772"/>
                <a:gd name="connsiteX51" fmla="*/ 6138199 w 6146409"/>
                <a:gd name="connsiteY51" fmla="*/ 2251614 h 12200772"/>
                <a:gd name="connsiteX52" fmla="*/ 6146407 w 6146409"/>
                <a:gd name="connsiteY52" fmla="*/ 2251614 h 12200772"/>
                <a:gd name="connsiteX53" fmla="*/ 6142303 w 6146409"/>
                <a:gd name="connsiteY53" fmla="*/ 2253279 h 12200772"/>
                <a:gd name="connsiteX54" fmla="*/ 6146408 w 6146409"/>
                <a:gd name="connsiteY54" fmla="*/ 2254944 h 12200772"/>
                <a:gd name="connsiteX55" fmla="*/ 6138199 w 6146409"/>
                <a:gd name="connsiteY55" fmla="*/ 2254944 h 12200772"/>
                <a:gd name="connsiteX56" fmla="*/ 6114957 w 6146409"/>
                <a:gd name="connsiteY56" fmla="*/ 2264374 h 12200772"/>
                <a:gd name="connsiteX57" fmla="*/ 6065627 w 6146409"/>
                <a:gd name="connsiteY57" fmla="*/ 2413950 h 12200772"/>
                <a:gd name="connsiteX58" fmla="*/ 6114957 w 6146409"/>
                <a:gd name="connsiteY58" fmla="*/ 2563526 h 12200772"/>
                <a:gd name="connsiteX59" fmla="*/ 6138199 w 6146409"/>
                <a:gd name="connsiteY59" fmla="*/ 2572956 h 12200772"/>
                <a:gd name="connsiteX60" fmla="*/ 6146407 w 6146409"/>
                <a:gd name="connsiteY60" fmla="*/ 2572956 h 12200772"/>
                <a:gd name="connsiteX61" fmla="*/ 6142303 w 6146409"/>
                <a:gd name="connsiteY61" fmla="*/ 2574620 h 12200772"/>
                <a:gd name="connsiteX62" fmla="*/ 6146407 w 6146409"/>
                <a:gd name="connsiteY62" fmla="*/ 2576286 h 12200772"/>
                <a:gd name="connsiteX63" fmla="*/ 6138199 w 6146409"/>
                <a:gd name="connsiteY63" fmla="*/ 2576286 h 12200772"/>
                <a:gd name="connsiteX64" fmla="*/ 6114957 w 6146409"/>
                <a:gd name="connsiteY64" fmla="*/ 2585714 h 12200772"/>
                <a:gd name="connsiteX65" fmla="*/ 6065627 w 6146409"/>
                <a:gd name="connsiteY65" fmla="*/ 2735292 h 12200772"/>
                <a:gd name="connsiteX66" fmla="*/ 6114957 w 6146409"/>
                <a:gd name="connsiteY66" fmla="*/ 2884868 h 12200772"/>
                <a:gd name="connsiteX67" fmla="*/ 6138199 w 6146409"/>
                <a:gd name="connsiteY67" fmla="*/ 2894298 h 12200772"/>
                <a:gd name="connsiteX68" fmla="*/ 6146407 w 6146409"/>
                <a:gd name="connsiteY68" fmla="*/ 2894298 h 12200772"/>
                <a:gd name="connsiteX69" fmla="*/ 6142303 w 6146409"/>
                <a:gd name="connsiteY69" fmla="*/ 2895963 h 12200772"/>
                <a:gd name="connsiteX70" fmla="*/ 6146407 w 6146409"/>
                <a:gd name="connsiteY70" fmla="*/ 2897627 h 12200772"/>
                <a:gd name="connsiteX71" fmla="*/ 6138199 w 6146409"/>
                <a:gd name="connsiteY71" fmla="*/ 2897627 h 12200772"/>
                <a:gd name="connsiteX72" fmla="*/ 6114957 w 6146409"/>
                <a:gd name="connsiteY72" fmla="*/ 2907056 h 12200772"/>
                <a:gd name="connsiteX73" fmla="*/ 6065627 w 6146409"/>
                <a:gd name="connsiteY73" fmla="*/ 3056633 h 12200772"/>
                <a:gd name="connsiteX74" fmla="*/ 6114957 w 6146409"/>
                <a:gd name="connsiteY74" fmla="*/ 3206209 h 12200772"/>
                <a:gd name="connsiteX75" fmla="*/ 6138199 w 6146409"/>
                <a:gd name="connsiteY75" fmla="*/ 3215638 h 12200772"/>
                <a:gd name="connsiteX76" fmla="*/ 6146407 w 6146409"/>
                <a:gd name="connsiteY76" fmla="*/ 3215638 h 12200772"/>
                <a:gd name="connsiteX77" fmla="*/ 6142303 w 6146409"/>
                <a:gd name="connsiteY77" fmla="*/ 3217303 h 12200772"/>
                <a:gd name="connsiteX78" fmla="*/ 6146407 w 6146409"/>
                <a:gd name="connsiteY78" fmla="*/ 3218969 h 12200772"/>
                <a:gd name="connsiteX79" fmla="*/ 6138198 w 6146409"/>
                <a:gd name="connsiteY79" fmla="*/ 3218969 h 12200772"/>
                <a:gd name="connsiteX80" fmla="*/ 6114956 w 6146409"/>
                <a:gd name="connsiteY80" fmla="*/ 3228397 h 12200772"/>
                <a:gd name="connsiteX81" fmla="*/ 6065626 w 6146409"/>
                <a:gd name="connsiteY81" fmla="*/ 3377975 h 12200772"/>
                <a:gd name="connsiteX82" fmla="*/ 6114956 w 6146409"/>
                <a:gd name="connsiteY82" fmla="*/ 3527551 h 12200772"/>
                <a:gd name="connsiteX83" fmla="*/ 6138198 w 6146409"/>
                <a:gd name="connsiteY83" fmla="*/ 3536980 h 12200772"/>
                <a:gd name="connsiteX84" fmla="*/ 6146407 w 6146409"/>
                <a:gd name="connsiteY84" fmla="*/ 3536980 h 12200772"/>
                <a:gd name="connsiteX85" fmla="*/ 6142303 w 6146409"/>
                <a:gd name="connsiteY85" fmla="*/ 3538645 h 12200772"/>
                <a:gd name="connsiteX86" fmla="*/ 6146407 w 6146409"/>
                <a:gd name="connsiteY86" fmla="*/ 3540310 h 12200772"/>
                <a:gd name="connsiteX87" fmla="*/ 6138198 w 6146409"/>
                <a:gd name="connsiteY87" fmla="*/ 3540310 h 12200772"/>
                <a:gd name="connsiteX88" fmla="*/ 6114956 w 6146409"/>
                <a:gd name="connsiteY88" fmla="*/ 3549739 h 12200772"/>
                <a:gd name="connsiteX89" fmla="*/ 6065626 w 6146409"/>
                <a:gd name="connsiteY89" fmla="*/ 3699316 h 12200772"/>
                <a:gd name="connsiteX90" fmla="*/ 6114956 w 6146409"/>
                <a:gd name="connsiteY90" fmla="*/ 3848893 h 12200772"/>
                <a:gd name="connsiteX91" fmla="*/ 6138198 w 6146409"/>
                <a:gd name="connsiteY91" fmla="*/ 3858322 h 12200772"/>
                <a:gd name="connsiteX92" fmla="*/ 6146406 w 6146409"/>
                <a:gd name="connsiteY92" fmla="*/ 3858322 h 12200772"/>
                <a:gd name="connsiteX93" fmla="*/ 6142302 w 6146409"/>
                <a:gd name="connsiteY93" fmla="*/ 3859987 h 12200772"/>
                <a:gd name="connsiteX94" fmla="*/ 6146407 w 6146409"/>
                <a:gd name="connsiteY94" fmla="*/ 3861652 h 12200772"/>
                <a:gd name="connsiteX95" fmla="*/ 6138198 w 6146409"/>
                <a:gd name="connsiteY95" fmla="*/ 3861652 h 12200772"/>
                <a:gd name="connsiteX96" fmla="*/ 6114956 w 6146409"/>
                <a:gd name="connsiteY96" fmla="*/ 3871081 h 12200772"/>
                <a:gd name="connsiteX97" fmla="*/ 6065626 w 6146409"/>
                <a:gd name="connsiteY97" fmla="*/ 4020658 h 12200772"/>
                <a:gd name="connsiteX98" fmla="*/ 6114956 w 6146409"/>
                <a:gd name="connsiteY98" fmla="*/ 4170234 h 12200772"/>
                <a:gd name="connsiteX99" fmla="*/ 6138198 w 6146409"/>
                <a:gd name="connsiteY99" fmla="*/ 4179664 h 12200772"/>
                <a:gd name="connsiteX100" fmla="*/ 6146406 w 6146409"/>
                <a:gd name="connsiteY100" fmla="*/ 4179664 h 12200772"/>
                <a:gd name="connsiteX101" fmla="*/ 6142302 w 6146409"/>
                <a:gd name="connsiteY101" fmla="*/ 4181329 h 12200772"/>
                <a:gd name="connsiteX102" fmla="*/ 6146406 w 6146409"/>
                <a:gd name="connsiteY102" fmla="*/ 4182993 h 12200772"/>
                <a:gd name="connsiteX103" fmla="*/ 6138198 w 6146409"/>
                <a:gd name="connsiteY103" fmla="*/ 4182993 h 12200772"/>
                <a:gd name="connsiteX104" fmla="*/ 6114956 w 6146409"/>
                <a:gd name="connsiteY104" fmla="*/ 4192423 h 12200772"/>
                <a:gd name="connsiteX105" fmla="*/ 6065626 w 6146409"/>
                <a:gd name="connsiteY105" fmla="*/ 4342000 h 12200772"/>
                <a:gd name="connsiteX106" fmla="*/ 6114956 w 6146409"/>
                <a:gd name="connsiteY106" fmla="*/ 4491576 h 12200772"/>
                <a:gd name="connsiteX107" fmla="*/ 6138198 w 6146409"/>
                <a:gd name="connsiteY107" fmla="*/ 4501005 h 12200772"/>
                <a:gd name="connsiteX108" fmla="*/ 6146406 w 6146409"/>
                <a:gd name="connsiteY108" fmla="*/ 4501005 h 12200772"/>
                <a:gd name="connsiteX109" fmla="*/ 6142302 w 6146409"/>
                <a:gd name="connsiteY109" fmla="*/ 4502670 h 12200772"/>
                <a:gd name="connsiteX110" fmla="*/ 6146406 w 6146409"/>
                <a:gd name="connsiteY110" fmla="*/ 4504335 h 12200772"/>
                <a:gd name="connsiteX111" fmla="*/ 6138198 w 6146409"/>
                <a:gd name="connsiteY111" fmla="*/ 4504335 h 12200772"/>
                <a:gd name="connsiteX112" fmla="*/ 6114956 w 6146409"/>
                <a:gd name="connsiteY112" fmla="*/ 4513765 h 12200772"/>
                <a:gd name="connsiteX113" fmla="*/ 6065626 w 6146409"/>
                <a:gd name="connsiteY113" fmla="*/ 4663342 h 12200772"/>
                <a:gd name="connsiteX114" fmla="*/ 6114956 w 6146409"/>
                <a:gd name="connsiteY114" fmla="*/ 4812918 h 12200772"/>
                <a:gd name="connsiteX115" fmla="*/ 6138197 w 6146409"/>
                <a:gd name="connsiteY115" fmla="*/ 4822348 h 12200772"/>
                <a:gd name="connsiteX116" fmla="*/ 6146406 w 6146409"/>
                <a:gd name="connsiteY116" fmla="*/ 4822348 h 12200772"/>
                <a:gd name="connsiteX117" fmla="*/ 6142302 w 6146409"/>
                <a:gd name="connsiteY117" fmla="*/ 4824012 h 12200772"/>
                <a:gd name="connsiteX118" fmla="*/ 6146406 w 6146409"/>
                <a:gd name="connsiteY118" fmla="*/ 4825677 h 12200772"/>
                <a:gd name="connsiteX119" fmla="*/ 6138197 w 6146409"/>
                <a:gd name="connsiteY119" fmla="*/ 4825677 h 12200772"/>
                <a:gd name="connsiteX120" fmla="*/ 6114955 w 6146409"/>
                <a:gd name="connsiteY120" fmla="*/ 4835106 h 12200772"/>
                <a:gd name="connsiteX121" fmla="*/ 6065625 w 6146409"/>
                <a:gd name="connsiteY121" fmla="*/ 4984683 h 12200772"/>
                <a:gd name="connsiteX122" fmla="*/ 6114955 w 6146409"/>
                <a:gd name="connsiteY122" fmla="*/ 5134260 h 12200772"/>
                <a:gd name="connsiteX123" fmla="*/ 6138197 w 6146409"/>
                <a:gd name="connsiteY123" fmla="*/ 5143689 h 12200772"/>
                <a:gd name="connsiteX124" fmla="*/ 6146405 w 6146409"/>
                <a:gd name="connsiteY124" fmla="*/ 5143689 h 12200772"/>
                <a:gd name="connsiteX125" fmla="*/ 6142301 w 6146409"/>
                <a:gd name="connsiteY125" fmla="*/ 5145354 h 12200772"/>
                <a:gd name="connsiteX126" fmla="*/ 6146406 w 6146409"/>
                <a:gd name="connsiteY126" fmla="*/ 5147018 h 12200772"/>
                <a:gd name="connsiteX127" fmla="*/ 6138197 w 6146409"/>
                <a:gd name="connsiteY127" fmla="*/ 5147018 h 12200772"/>
                <a:gd name="connsiteX128" fmla="*/ 6114955 w 6146409"/>
                <a:gd name="connsiteY128" fmla="*/ 5156448 h 12200772"/>
                <a:gd name="connsiteX129" fmla="*/ 6065625 w 6146409"/>
                <a:gd name="connsiteY129" fmla="*/ 5306025 h 12200772"/>
                <a:gd name="connsiteX130" fmla="*/ 6114955 w 6146409"/>
                <a:gd name="connsiteY130" fmla="*/ 5455601 h 12200772"/>
                <a:gd name="connsiteX131" fmla="*/ 6138197 w 6146409"/>
                <a:gd name="connsiteY131" fmla="*/ 5465031 h 12200772"/>
                <a:gd name="connsiteX132" fmla="*/ 6146405 w 6146409"/>
                <a:gd name="connsiteY132" fmla="*/ 5465031 h 12200772"/>
                <a:gd name="connsiteX133" fmla="*/ 6142301 w 6146409"/>
                <a:gd name="connsiteY133" fmla="*/ 5466695 h 12200772"/>
                <a:gd name="connsiteX134" fmla="*/ 6146405 w 6146409"/>
                <a:gd name="connsiteY134" fmla="*/ 5468361 h 12200772"/>
                <a:gd name="connsiteX135" fmla="*/ 6138197 w 6146409"/>
                <a:gd name="connsiteY135" fmla="*/ 5468361 h 12200772"/>
                <a:gd name="connsiteX136" fmla="*/ 6114955 w 6146409"/>
                <a:gd name="connsiteY136" fmla="*/ 5477790 h 12200772"/>
                <a:gd name="connsiteX137" fmla="*/ 6065625 w 6146409"/>
                <a:gd name="connsiteY137" fmla="*/ 5627367 h 12200772"/>
                <a:gd name="connsiteX138" fmla="*/ 6114955 w 6146409"/>
                <a:gd name="connsiteY138" fmla="*/ 5776943 h 12200772"/>
                <a:gd name="connsiteX139" fmla="*/ 6138197 w 6146409"/>
                <a:gd name="connsiteY139" fmla="*/ 5786373 h 12200772"/>
                <a:gd name="connsiteX140" fmla="*/ 6146405 w 6146409"/>
                <a:gd name="connsiteY140" fmla="*/ 5786373 h 12200772"/>
                <a:gd name="connsiteX141" fmla="*/ 6142301 w 6146409"/>
                <a:gd name="connsiteY141" fmla="*/ 5788037 h 12200772"/>
                <a:gd name="connsiteX142" fmla="*/ 6146405 w 6146409"/>
                <a:gd name="connsiteY142" fmla="*/ 5789702 h 12200772"/>
                <a:gd name="connsiteX143" fmla="*/ 6138197 w 6146409"/>
                <a:gd name="connsiteY143" fmla="*/ 5789702 h 12200772"/>
                <a:gd name="connsiteX144" fmla="*/ 6114955 w 6146409"/>
                <a:gd name="connsiteY144" fmla="*/ 5799131 h 12200772"/>
                <a:gd name="connsiteX145" fmla="*/ 6065625 w 6146409"/>
                <a:gd name="connsiteY145" fmla="*/ 5948709 h 12200772"/>
                <a:gd name="connsiteX146" fmla="*/ 6089279 w 6146409"/>
                <a:gd name="connsiteY146" fmla="*/ 6063492 h 12200772"/>
                <a:gd name="connsiteX147" fmla="*/ 6110280 w 6146409"/>
                <a:gd name="connsiteY147" fmla="*/ 6091951 h 12200772"/>
                <a:gd name="connsiteX148" fmla="*/ 6146409 w 6146409"/>
                <a:gd name="connsiteY148" fmla="*/ 6091951 h 12200772"/>
                <a:gd name="connsiteX149" fmla="*/ 6122875 w 6146409"/>
                <a:gd name="connsiteY149" fmla="*/ 6101498 h 12200772"/>
                <a:gd name="connsiteX150" fmla="*/ 6146405 w 6146409"/>
                <a:gd name="connsiteY150" fmla="*/ 6111044 h 12200772"/>
                <a:gd name="connsiteX151" fmla="*/ 6110284 w 6146409"/>
                <a:gd name="connsiteY151" fmla="*/ 6111044 h 12200772"/>
                <a:gd name="connsiteX152" fmla="*/ 6089282 w 6146409"/>
                <a:gd name="connsiteY152" fmla="*/ 6139503 h 12200772"/>
                <a:gd name="connsiteX153" fmla="*/ 6065629 w 6146409"/>
                <a:gd name="connsiteY153" fmla="*/ 6254286 h 12200772"/>
                <a:gd name="connsiteX154" fmla="*/ 6114959 w 6146409"/>
                <a:gd name="connsiteY154" fmla="*/ 6403863 h 12200772"/>
                <a:gd name="connsiteX155" fmla="*/ 6138200 w 6146409"/>
                <a:gd name="connsiteY155" fmla="*/ 6413292 h 12200772"/>
                <a:gd name="connsiteX156" fmla="*/ 6146409 w 6146409"/>
                <a:gd name="connsiteY156" fmla="*/ 6413292 h 12200772"/>
                <a:gd name="connsiteX157" fmla="*/ 6142304 w 6146409"/>
                <a:gd name="connsiteY157" fmla="*/ 6414957 h 12200772"/>
                <a:gd name="connsiteX158" fmla="*/ 6146409 w 6146409"/>
                <a:gd name="connsiteY158" fmla="*/ 6416622 h 12200772"/>
                <a:gd name="connsiteX159" fmla="*/ 6138200 w 6146409"/>
                <a:gd name="connsiteY159" fmla="*/ 6416622 h 12200772"/>
                <a:gd name="connsiteX160" fmla="*/ 6114958 w 6146409"/>
                <a:gd name="connsiteY160" fmla="*/ 6426051 h 12200772"/>
                <a:gd name="connsiteX161" fmla="*/ 6065628 w 6146409"/>
                <a:gd name="connsiteY161" fmla="*/ 6575628 h 12200772"/>
                <a:gd name="connsiteX162" fmla="*/ 6114958 w 6146409"/>
                <a:gd name="connsiteY162" fmla="*/ 6725204 h 12200772"/>
                <a:gd name="connsiteX163" fmla="*/ 6138200 w 6146409"/>
                <a:gd name="connsiteY163" fmla="*/ 6734633 h 12200772"/>
                <a:gd name="connsiteX164" fmla="*/ 6146408 w 6146409"/>
                <a:gd name="connsiteY164" fmla="*/ 6734633 h 12200772"/>
                <a:gd name="connsiteX165" fmla="*/ 6142304 w 6146409"/>
                <a:gd name="connsiteY165" fmla="*/ 6736299 h 12200772"/>
                <a:gd name="connsiteX166" fmla="*/ 6146409 w 6146409"/>
                <a:gd name="connsiteY166" fmla="*/ 6737963 h 12200772"/>
                <a:gd name="connsiteX167" fmla="*/ 6138200 w 6146409"/>
                <a:gd name="connsiteY167" fmla="*/ 6737963 h 12200772"/>
                <a:gd name="connsiteX168" fmla="*/ 6114958 w 6146409"/>
                <a:gd name="connsiteY168" fmla="*/ 6747392 h 12200772"/>
                <a:gd name="connsiteX169" fmla="*/ 6065628 w 6146409"/>
                <a:gd name="connsiteY169" fmla="*/ 6896970 h 12200772"/>
                <a:gd name="connsiteX170" fmla="*/ 6114958 w 6146409"/>
                <a:gd name="connsiteY170" fmla="*/ 7046546 h 12200772"/>
                <a:gd name="connsiteX171" fmla="*/ 6138200 w 6146409"/>
                <a:gd name="connsiteY171" fmla="*/ 7055975 h 12200772"/>
                <a:gd name="connsiteX172" fmla="*/ 6146408 w 6146409"/>
                <a:gd name="connsiteY172" fmla="*/ 7055975 h 12200772"/>
                <a:gd name="connsiteX173" fmla="*/ 6142304 w 6146409"/>
                <a:gd name="connsiteY173" fmla="*/ 7057640 h 12200772"/>
                <a:gd name="connsiteX174" fmla="*/ 6146408 w 6146409"/>
                <a:gd name="connsiteY174" fmla="*/ 7059305 h 12200772"/>
                <a:gd name="connsiteX175" fmla="*/ 6138200 w 6146409"/>
                <a:gd name="connsiteY175" fmla="*/ 7059305 h 12200772"/>
                <a:gd name="connsiteX176" fmla="*/ 6114958 w 6146409"/>
                <a:gd name="connsiteY176" fmla="*/ 7068734 h 12200772"/>
                <a:gd name="connsiteX177" fmla="*/ 6065628 w 6146409"/>
                <a:gd name="connsiteY177" fmla="*/ 7218311 h 12200772"/>
                <a:gd name="connsiteX178" fmla="*/ 6114958 w 6146409"/>
                <a:gd name="connsiteY178" fmla="*/ 7367888 h 12200772"/>
                <a:gd name="connsiteX179" fmla="*/ 6138200 w 6146409"/>
                <a:gd name="connsiteY179" fmla="*/ 7377317 h 12200772"/>
                <a:gd name="connsiteX180" fmla="*/ 6146408 w 6146409"/>
                <a:gd name="connsiteY180" fmla="*/ 7377317 h 12200772"/>
                <a:gd name="connsiteX181" fmla="*/ 6142304 w 6146409"/>
                <a:gd name="connsiteY181" fmla="*/ 7378982 h 12200772"/>
                <a:gd name="connsiteX182" fmla="*/ 6146408 w 6146409"/>
                <a:gd name="connsiteY182" fmla="*/ 7380647 h 12200772"/>
                <a:gd name="connsiteX183" fmla="*/ 6138199 w 6146409"/>
                <a:gd name="connsiteY183" fmla="*/ 7380647 h 12200772"/>
                <a:gd name="connsiteX184" fmla="*/ 6114958 w 6146409"/>
                <a:gd name="connsiteY184" fmla="*/ 7390076 h 12200772"/>
                <a:gd name="connsiteX185" fmla="*/ 6065628 w 6146409"/>
                <a:gd name="connsiteY185" fmla="*/ 7539653 h 12200772"/>
                <a:gd name="connsiteX186" fmla="*/ 6114958 w 6146409"/>
                <a:gd name="connsiteY186" fmla="*/ 7689230 h 12200772"/>
                <a:gd name="connsiteX187" fmla="*/ 6138199 w 6146409"/>
                <a:gd name="connsiteY187" fmla="*/ 7698659 h 12200772"/>
                <a:gd name="connsiteX188" fmla="*/ 6146408 w 6146409"/>
                <a:gd name="connsiteY188" fmla="*/ 7698659 h 12200772"/>
                <a:gd name="connsiteX189" fmla="*/ 6142304 w 6146409"/>
                <a:gd name="connsiteY189" fmla="*/ 7700324 h 12200772"/>
                <a:gd name="connsiteX190" fmla="*/ 6146408 w 6146409"/>
                <a:gd name="connsiteY190" fmla="*/ 7701989 h 12200772"/>
                <a:gd name="connsiteX191" fmla="*/ 6138199 w 6146409"/>
                <a:gd name="connsiteY191" fmla="*/ 7701989 h 12200772"/>
                <a:gd name="connsiteX192" fmla="*/ 6114958 w 6146409"/>
                <a:gd name="connsiteY192" fmla="*/ 7711418 h 12200772"/>
                <a:gd name="connsiteX193" fmla="*/ 6065628 w 6146409"/>
                <a:gd name="connsiteY193" fmla="*/ 7860994 h 12200772"/>
                <a:gd name="connsiteX194" fmla="*/ 6114958 w 6146409"/>
                <a:gd name="connsiteY194" fmla="*/ 8010571 h 12200772"/>
                <a:gd name="connsiteX195" fmla="*/ 6138199 w 6146409"/>
                <a:gd name="connsiteY195" fmla="*/ 8020001 h 12200772"/>
                <a:gd name="connsiteX196" fmla="*/ 6146408 w 6146409"/>
                <a:gd name="connsiteY196" fmla="*/ 8020001 h 12200772"/>
                <a:gd name="connsiteX197" fmla="*/ 6142303 w 6146409"/>
                <a:gd name="connsiteY197" fmla="*/ 8021666 h 12200772"/>
                <a:gd name="connsiteX198" fmla="*/ 6146408 w 6146409"/>
                <a:gd name="connsiteY198" fmla="*/ 8023331 h 12200772"/>
                <a:gd name="connsiteX199" fmla="*/ 6138199 w 6146409"/>
                <a:gd name="connsiteY199" fmla="*/ 8023331 h 12200772"/>
                <a:gd name="connsiteX200" fmla="*/ 6114957 w 6146409"/>
                <a:gd name="connsiteY200" fmla="*/ 8032759 h 12200772"/>
                <a:gd name="connsiteX201" fmla="*/ 6065627 w 6146409"/>
                <a:gd name="connsiteY201" fmla="*/ 8182336 h 12200772"/>
                <a:gd name="connsiteX202" fmla="*/ 6114957 w 6146409"/>
                <a:gd name="connsiteY202" fmla="*/ 8331913 h 12200772"/>
                <a:gd name="connsiteX203" fmla="*/ 6138199 w 6146409"/>
                <a:gd name="connsiteY203" fmla="*/ 8341342 h 12200772"/>
                <a:gd name="connsiteX204" fmla="*/ 6146407 w 6146409"/>
                <a:gd name="connsiteY204" fmla="*/ 8341342 h 12200772"/>
                <a:gd name="connsiteX205" fmla="*/ 6142303 w 6146409"/>
                <a:gd name="connsiteY205" fmla="*/ 8343007 h 12200772"/>
                <a:gd name="connsiteX206" fmla="*/ 6146408 w 6146409"/>
                <a:gd name="connsiteY206" fmla="*/ 8344672 h 12200772"/>
                <a:gd name="connsiteX207" fmla="*/ 6138199 w 6146409"/>
                <a:gd name="connsiteY207" fmla="*/ 8344672 h 12200772"/>
                <a:gd name="connsiteX208" fmla="*/ 6114957 w 6146409"/>
                <a:gd name="connsiteY208" fmla="*/ 8354101 h 12200772"/>
                <a:gd name="connsiteX209" fmla="*/ 6065627 w 6146409"/>
                <a:gd name="connsiteY209" fmla="*/ 8503678 h 12200772"/>
                <a:gd name="connsiteX210" fmla="*/ 6114957 w 6146409"/>
                <a:gd name="connsiteY210" fmla="*/ 8653254 h 12200772"/>
                <a:gd name="connsiteX211" fmla="*/ 6138199 w 6146409"/>
                <a:gd name="connsiteY211" fmla="*/ 8662684 h 12200772"/>
                <a:gd name="connsiteX212" fmla="*/ 6146407 w 6146409"/>
                <a:gd name="connsiteY212" fmla="*/ 8662684 h 12200772"/>
                <a:gd name="connsiteX213" fmla="*/ 6142303 w 6146409"/>
                <a:gd name="connsiteY213" fmla="*/ 8664348 h 12200772"/>
                <a:gd name="connsiteX214" fmla="*/ 6146407 w 6146409"/>
                <a:gd name="connsiteY214" fmla="*/ 8666014 h 12200772"/>
                <a:gd name="connsiteX215" fmla="*/ 6138199 w 6146409"/>
                <a:gd name="connsiteY215" fmla="*/ 8666014 h 12200772"/>
                <a:gd name="connsiteX216" fmla="*/ 6114957 w 6146409"/>
                <a:gd name="connsiteY216" fmla="*/ 8675442 h 12200772"/>
                <a:gd name="connsiteX217" fmla="*/ 6065627 w 6146409"/>
                <a:gd name="connsiteY217" fmla="*/ 8825020 h 12200772"/>
                <a:gd name="connsiteX218" fmla="*/ 6114957 w 6146409"/>
                <a:gd name="connsiteY218" fmla="*/ 8974596 h 12200772"/>
                <a:gd name="connsiteX219" fmla="*/ 6138199 w 6146409"/>
                <a:gd name="connsiteY219" fmla="*/ 8984026 h 12200772"/>
                <a:gd name="connsiteX220" fmla="*/ 6146407 w 6146409"/>
                <a:gd name="connsiteY220" fmla="*/ 8984026 h 12200772"/>
                <a:gd name="connsiteX221" fmla="*/ 6142303 w 6146409"/>
                <a:gd name="connsiteY221" fmla="*/ 8985690 h 12200772"/>
                <a:gd name="connsiteX222" fmla="*/ 6146407 w 6146409"/>
                <a:gd name="connsiteY222" fmla="*/ 8987354 h 12200772"/>
                <a:gd name="connsiteX223" fmla="*/ 6138199 w 6146409"/>
                <a:gd name="connsiteY223" fmla="*/ 8987354 h 12200772"/>
                <a:gd name="connsiteX224" fmla="*/ 6114957 w 6146409"/>
                <a:gd name="connsiteY224" fmla="*/ 8996784 h 12200772"/>
                <a:gd name="connsiteX225" fmla="*/ 6065627 w 6146409"/>
                <a:gd name="connsiteY225" fmla="*/ 9146360 h 12200772"/>
                <a:gd name="connsiteX226" fmla="*/ 6114957 w 6146409"/>
                <a:gd name="connsiteY226" fmla="*/ 9295936 h 12200772"/>
                <a:gd name="connsiteX227" fmla="*/ 6138199 w 6146409"/>
                <a:gd name="connsiteY227" fmla="*/ 9305366 h 12200772"/>
                <a:gd name="connsiteX228" fmla="*/ 6146407 w 6146409"/>
                <a:gd name="connsiteY228" fmla="*/ 9305366 h 12200772"/>
                <a:gd name="connsiteX229" fmla="*/ 6142303 w 6146409"/>
                <a:gd name="connsiteY229" fmla="*/ 9307030 h 12200772"/>
                <a:gd name="connsiteX230" fmla="*/ 6146407 w 6146409"/>
                <a:gd name="connsiteY230" fmla="*/ 9308696 h 12200772"/>
                <a:gd name="connsiteX231" fmla="*/ 6138198 w 6146409"/>
                <a:gd name="connsiteY231" fmla="*/ 9308696 h 12200772"/>
                <a:gd name="connsiteX232" fmla="*/ 6114956 w 6146409"/>
                <a:gd name="connsiteY232" fmla="*/ 9318126 h 12200772"/>
                <a:gd name="connsiteX233" fmla="*/ 6065626 w 6146409"/>
                <a:gd name="connsiteY233" fmla="*/ 9467702 h 12200772"/>
                <a:gd name="connsiteX234" fmla="*/ 6114956 w 6146409"/>
                <a:gd name="connsiteY234" fmla="*/ 9617278 h 12200772"/>
                <a:gd name="connsiteX235" fmla="*/ 6138198 w 6146409"/>
                <a:gd name="connsiteY235" fmla="*/ 9626708 h 12200772"/>
                <a:gd name="connsiteX236" fmla="*/ 6146407 w 6146409"/>
                <a:gd name="connsiteY236" fmla="*/ 9626708 h 12200772"/>
                <a:gd name="connsiteX237" fmla="*/ 6142303 w 6146409"/>
                <a:gd name="connsiteY237" fmla="*/ 9628372 h 12200772"/>
                <a:gd name="connsiteX238" fmla="*/ 6146407 w 6146409"/>
                <a:gd name="connsiteY238" fmla="*/ 9630038 h 12200772"/>
                <a:gd name="connsiteX239" fmla="*/ 6138198 w 6146409"/>
                <a:gd name="connsiteY239" fmla="*/ 9630038 h 12200772"/>
                <a:gd name="connsiteX240" fmla="*/ 6114956 w 6146409"/>
                <a:gd name="connsiteY240" fmla="*/ 9639466 h 12200772"/>
                <a:gd name="connsiteX241" fmla="*/ 6065626 w 6146409"/>
                <a:gd name="connsiteY241" fmla="*/ 9789044 h 12200772"/>
                <a:gd name="connsiteX242" fmla="*/ 6114956 w 6146409"/>
                <a:gd name="connsiteY242" fmla="*/ 9938620 h 12200772"/>
                <a:gd name="connsiteX243" fmla="*/ 6138198 w 6146409"/>
                <a:gd name="connsiteY243" fmla="*/ 9948050 h 12200772"/>
                <a:gd name="connsiteX244" fmla="*/ 6146406 w 6146409"/>
                <a:gd name="connsiteY244" fmla="*/ 9948050 h 12200772"/>
                <a:gd name="connsiteX245" fmla="*/ 6142302 w 6146409"/>
                <a:gd name="connsiteY245" fmla="*/ 9949714 h 12200772"/>
                <a:gd name="connsiteX246" fmla="*/ 6146407 w 6146409"/>
                <a:gd name="connsiteY246" fmla="*/ 9951380 h 12200772"/>
                <a:gd name="connsiteX247" fmla="*/ 6138198 w 6146409"/>
                <a:gd name="connsiteY247" fmla="*/ 9951380 h 12200772"/>
                <a:gd name="connsiteX248" fmla="*/ 6114956 w 6146409"/>
                <a:gd name="connsiteY248" fmla="*/ 9960808 h 12200772"/>
                <a:gd name="connsiteX249" fmla="*/ 6065626 w 6146409"/>
                <a:gd name="connsiteY249" fmla="*/ 10110386 h 12200772"/>
                <a:gd name="connsiteX250" fmla="*/ 6114956 w 6146409"/>
                <a:gd name="connsiteY250" fmla="*/ 10259962 h 12200772"/>
                <a:gd name="connsiteX251" fmla="*/ 6138198 w 6146409"/>
                <a:gd name="connsiteY251" fmla="*/ 10269392 h 12200772"/>
                <a:gd name="connsiteX252" fmla="*/ 6146406 w 6146409"/>
                <a:gd name="connsiteY252" fmla="*/ 10269392 h 12200772"/>
                <a:gd name="connsiteX253" fmla="*/ 6142302 w 6146409"/>
                <a:gd name="connsiteY253" fmla="*/ 10271056 h 12200772"/>
                <a:gd name="connsiteX254" fmla="*/ 6146406 w 6146409"/>
                <a:gd name="connsiteY254" fmla="*/ 10272722 h 12200772"/>
                <a:gd name="connsiteX255" fmla="*/ 6138198 w 6146409"/>
                <a:gd name="connsiteY255" fmla="*/ 10272722 h 12200772"/>
                <a:gd name="connsiteX256" fmla="*/ 6114956 w 6146409"/>
                <a:gd name="connsiteY256" fmla="*/ 10282150 h 12200772"/>
                <a:gd name="connsiteX257" fmla="*/ 6065626 w 6146409"/>
                <a:gd name="connsiteY257" fmla="*/ 10431728 h 12200772"/>
                <a:gd name="connsiteX258" fmla="*/ 6114956 w 6146409"/>
                <a:gd name="connsiteY258" fmla="*/ 10581304 h 12200772"/>
                <a:gd name="connsiteX259" fmla="*/ 6138198 w 6146409"/>
                <a:gd name="connsiteY259" fmla="*/ 10590734 h 12200772"/>
                <a:gd name="connsiteX260" fmla="*/ 6146406 w 6146409"/>
                <a:gd name="connsiteY260" fmla="*/ 10590734 h 12200772"/>
                <a:gd name="connsiteX261" fmla="*/ 6142302 w 6146409"/>
                <a:gd name="connsiteY261" fmla="*/ 10592398 h 12200772"/>
                <a:gd name="connsiteX262" fmla="*/ 6146406 w 6146409"/>
                <a:gd name="connsiteY262" fmla="*/ 10594062 h 12200772"/>
                <a:gd name="connsiteX263" fmla="*/ 6138198 w 6146409"/>
                <a:gd name="connsiteY263" fmla="*/ 10594062 h 12200772"/>
                <a:gd name="connsiteX264" fmla="*/ 6114956 w 6146409"/>
                <a:gd name="connsiteY264" fmla="*/ 10603492 h 12200772"/>
                <a:gd name="connsiteX265" fmla="*/ 6065626 w 6146409"/>
                <a:gd name="connsiteY265" fmla="*/ 10753070 h 12200772"/>
                <a:gd name="connsiteX266" fmla="*/ 6114956 w 6146409"/>
                <a:gd name="connsiteY266" fmla="*/ 10902646 h 12200772"/>
                <a:gd name="connsiteX267" fmla="*/ 6138197 w 6146409"/>
                <a:gd name="connsiteY267" fmla="*/ 10912076 h 12200772"/>
                <a:gd name="connsiteX268" fmla="*/ 6146406 w 6146409"/>
                <a:gd name="connsiteY268" fmla="*/ 10912076 h 12200772"/>
                <a:gd name="connsiteX269" fmla="*/ 6142302 w 6146409"/>
                <a:gd name="connsiteY269" fmla="*/ 10913740 h 12200772"/>
                <a:gd name="connsiteX270" fmla="*/ 6146406 w 6146409"/>
                <a:gd name="connsiteY270" fmla="*/ 10915404 h 12200772"/>
                <a:gd name="connsiteX271" fmla="*/ 6138197 w 6146409"/>
                <a:gd name="connsiteY271" fmla="*/ 10915404 h 12200772"/>
                <a:gd name="connsiteX272" fmla="*/ 6114955 w 6146409"/>
                <a:gd name="connsiteY272" fmla="*/ 10924834 h 12200772"/>
                <a:gd name="connsiteX273" fmla="*/ 6065625 w 6146409"/>
                <a:gd name="connsiteY273" fmla="*/ 11074412 h 12200772"/>
                <a:gd name="connsiteX274" fmla="*/ 6114955 w 6146409"/>
                <a:gd name="connsiteY274" fmla="*/ 11223988 h 12200772"/>
                <a:gd name="connsiteX275" fmla="*/ 6138197 w 6146409"/>
                <a:gd name="connsiteY275" fmla="*/ 11233416 h 12200772"/>
                <a:gd name="connsiteX276" fmla="*/ 6146405 w 6146409"/>
                <a:gd name="connsiteY276" fmla="*/ 11233416 h 12200772"/>
                <a:gd name="connsiteX277" fmla="*/ 6142301 w 6146409"/>
                <a:gd name="connsiteY277" fmla="*/ 11235082 h 12200772"/>
                <a:gd name="connsiteX278" fmla="*/ 6146406 w 6146409"/>
                <a:gd name="connsiteY278" fmla="*/ 11236746 h 12200772"/>
                <a:gd name="connsiteX279" fmla="*/ 6138197 w 6146409"/>
                <a:gd name="connsiteY279" fmla="*/ 11236746 h 12200772"/>
                <a:gd name="connsiteX280" fmla="*/ 6114955 w 6146409"/>
                <a:gd name="connsiteY280" fmla="*/ 11246176 h 12200772"/>
                <a:gd name="connsiteX281" fmla="*/ 6065625 w 6146409"/>
                <a:gd name="connsiteY281" fmla="*/ 11395752 h 12200772"/>
                <a:gd name="connsiteX282" fmla="*/ 6114955 w 6146409"/>
                <a:gd name="connsiteY282" fmla="*/ 11545330 h 12200772"/>
                <a:gd name="connsiteX283" fmla="*/ 6138197 w 6146409"/>
                <a:gd name="connsiteY283" fmla="*/ 11554758 h 12200772"/>
                <a:gd name="connsiteX284" fmla="*/ 6146405 w 6146409"/>
                <a:gd name="connsiteY284" fmla="*/ 11554758 h 12200772"/>
                <a:gd name="connsiteX285" fmla="*/ 6142301 w 6146409"/>
                <a:gd name="connsiteY285" fmla="*/ 11556424 h 12200772"/>
                <a:gd name="connsiteX286" fmla="*/ 6146405 w 6146409"/>
                <a:gd name="connsiteY286" fmla="*/ 11558088 h 12200772"/>
                <a:gd name="connsiteX287" fmla="*/ 6138197 w 6146409"/>
                <a:gd name="connsiteY287" fmla="*/ 11558088 h 12200772"/>
                <a:gd name="connsiteX288" fmla="*/ 6114955 w 6146409"/>
                <a:gd name="connsiteY288" fmla="*/ 11567518 h 12200772"/>
                <a:gd name="connsiteX289" fmla="*/ 6065625 w 6146409"/>
                <a:gd name="connsiteY289" fmla="*/ 11717094 h 12200772"/>
                <a:gd name="connsiteX290" fmla="*/ 6114955 w 6146409"/>
                <a:gd name="connsiteY290" fmla="*/ 11866672 h 12200772"/>
                <a:gd name="connsiteX291" fmla="*/ 6138197 w 6146409"/>
                <a:gd name="connsiteY291" fmla="*/ 11876100 h 12200772"/>
                <a:gd name="connsiteX292" fmla="*/ 6146405 w 6146409"/>
                <a:gd name="connsiteY292" fmla="*/ 11876100 h 12200772"/>
                <a:gd name="connsiteX293" fmla="*/ 6142301 w 6146409"/>
                <a:gd name="connsiteY293" fmla="*/ 11877766 h 12200772"/>
                <a:gd name="connsiteX294" fmla="*/ 6146405 w 6146409"/>
                <a:gd name="connsiteY294" fmla="*/ 11879430 h 12200772"/>
                <a:gd name="connsiteX295" fmla="*/ 6138197 w 6146409"/>
                <a:gd name="connsiteY295" fmla="*/ 11879430 h 12200772"/>
                <a:gd name="connsiteX296" fmla="*/ 6114955 w 6146409"/>
                <a:gd name="connsiteY296" fmla="*/ 11888860 h 12200772"/>
                <a:gd name="connsiteX297" fmla="*/ 6065625 w 6146409"/>
                <a:gd name="connsiteY297" fmla="*/ 12038436 h 12200772"/>
                <a:gd name="connsiteX298" fmla="*/ 6146405 w 6146409"/>
                <a:gd name="connsiteY298" fmla="*/ 12200772 h 12200772"/>
                <a:gd name="connsiteX299" fmla="*/ 5742600 w 6146409"/>
                <a:gd name="connsiteY299" fmla="*/ 12200772 h 12200772"/>
                <a:gd name="connsiteX300" fmla="*/ 5720978 w 6146409"/>
                <a:gd name="connsiteY300" fmla="*/ 12192000 h 12200772"/>
                <a:gd name="connsiteX301" fmla="*/ 0 w 6146409"/>
                <a:gd name="connsiteY301" fmla="*/ 12191999 h 12200772"/>
                <a:gd name="connsiteX302" fmla="*/ 0 w 6146409"/>
                <a:gd name="connsiteY302" fmla="*/ 0 h 12200772"/>
                <a:gd name="connsiteX303" fmla="*/ 6001104 w 6146409"/>
                <a:gd name="connsiteY303" fmla="*/ 0 h 12200772"/>
                <a:gd name="connsiteX304" fmla="*/ 6001104 w 6146409"/>
                <a:gd name="connsiteY304" fmla="*/ 2222 h 12200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</a:cxnLst>
              <a:rect l="l" t="t" r="r" b="b"/>
              <a:pathLst>
                <a:path w="6146409" h="12200772">
                  <a:moveTo>
                    <a:pt x="6146409" y="2222"/>
                  </a:moveTo>
                  <a:cubicBezTo>
                    <a:pt x="6101779" y="2222"/>
                    <a:pt x="6065629" y="74917"/>
                    <a:pt x="6065629" y="164558"/>
                  </a:cubicBezTo>
                  <a:cubicBezTo>
                    <a:pt x="6065629" y="231790"/>
                    <a:pt x="6085963" y="289488"/>
                    <a:pt x="6114959" y="314135"/>
                  </a:cubicBezTo>
                  <a:lnTo>
                    <a:pt x="6138200" y="323564"/>
                  </a:lnTo>
                  <a:lnTo>
                    <a:pt x="6146409" y="323564"/>
                  </a:lnTo>
                  <a:lnTo>
                    <a:pt x="6142304" y="325229"/>
                  </a:lnTo>
                  <a:lnTo>
                    <a:pt x="6146409" y="326894"/>
                  </a:lnTo>
                  <a:lnTo>
                    <a:pt x="6138200" y="326894"/>
                  </a:lnTo>
                  <a:lnTo>
                    <a:pt x="6114958" y="336323"/>
                  </a:lnTo>
                  <a:cubicBezTo>
                    <a:pt x="6085963" y="360970"/>
                    <a:pt x="6065628" y="418668"/>
                    <a:pt x="6065628" y="485900"/>
                  </a:cubicBezTo>
                  <a:cubicBezTo>
                    <a:pt x="6065628" y="553131"/>
                    <a:pt x="6085963" y="610829"/>
                    <a:pt x="6114958" y="635477"/>
                  </a:cubicBezTo>
                  <a:lnTo>
                    <a:pt x="6138200" y="644906"/>
                  </a:lnTo>
                  <a:lnTo>
                    <a:pt x="6146408" y="644906"/>
                  </a:lnTo>
                  <a:lnTo>
                    <a:pt x="6142304" y="646571"/>
                  </a:lnTo>
                  <a:lnTo>
                    <a:pt x="6146409" y="648235"/>
                  </a:lnTo>
                  <a:lnTo>
                    <a:pt x="6138200" y="648235"/>
                  </a:lnTo>
                  <a:lnTo>
                    <a:pt x="6114958" y="657664"/>
                  </a:lnTo>
                  <a:cubicBezTo>
                    <a:pt x="6085963" y="682312"/>
                    <a:pt x="6065628" y="740010"/>
                    <a:pt x="6065628" y="807242"/>
                  </a:cubicBezTo>
                  <a:cubicBezTo>
                    <a:pt x="6065628" y="874473"/>
                    <a:pt x="6085963" y="932171"/>
                    <a:pt x="6114958" y="956818"/>
                  </a:cubicBezTo>
                  <a:lnTo>
                    <a:pt x="6138200" y="966247"/>
                  </a:lnTo>
                  <a:lnTo>
                    <a:pt x="6146408" y="966247"/>
                  </a:lnTo>
                  <a:lnTo>
                    <a:pt x="6142304" y="967912"/>
                  </a:lnTo>
                  <a:lnTo>
                    <a:pt x="6146408" y="969577"/>
                  </a:lnTo>
                  <a:lnTo>
                    <a:pt x="6138200" y="969577"/>
                  </a:lnTo>
                  <a:lnTo>
                    <a:pt x="6114958" y="979006"/>
                  </a:lnTo>
                  <a:cubicBezTo>
                    <a:pt x="6085962" y="1003653"/>
                    <a:pt x="6065628" y="1061352"/>
                    <a:pt x="6065628" y="1128583"/>
                  </a:cubicBezTo>
                  <a:cubicBezTo>
                    <a:pt x="6065628" y="1195815"/>
                    <a:pt x="6085962" y="1253513"/>
                    <a:pt x="6114958" y="1278160"/>
                  </a:cubicBezTo>
                  <a:lnTo>
                    <a:pt x="6138200" y="1287589"/>
                  </a:lnTo>
                  <a:lnTo>
                    <a:pt x="6146408" y="1287589"/>
                  </a:lnTo>
                  <a:lnTo>
                    <a:pt x="6142304" y="1289254"/>
                  </a:lnTo>
                  <a:lnTo>
                    <a:pt x="6146408" y="1290919"/>
                  </a:lnTo>
                  <a:lnTo>
                    <a:pt x="6138199" y="1290919"/>
                  </a:lnTo>
                  <a:lnTo>
                    <a:pt x="6114958" y="1300348"/>
                  </a:lnTo>
                  <a:cubicBezTo>
                    <a:pt x="6085962" y="1324995"/>
                    <a:pt x="6065628" y="1382693"/>
                    <a:pt x="6065628" y="1449925"/>
                  </a:cubicBezTo>
                  <a:cubicBezTo>
                    <a:pt x="6065628" y="1517157"/>
                    <a:pt x="6085962" y="1574854"/>
                    <a:pt x="6114958" y="1599502"/>
                  </a:cubicBezTo>
                  <a:lnTo>
                    <a:pt x="6138199" y="1608931"/>
                  </a:lnTo>
                  <a:lnTo>
                    <a:pt x="6146408" y="1608931"/>
                  </a:lnTo>
                  <a:lnTo>
                    <a:pt x="6142304" y="1610596"/>
                  </a:lnTo>
                  <a:lnTo>
                    <a:pt x="6146408" y="1612261"/>
                  </a:lnTo>
                  <a:lnTo>
                    <a:pt x="6138199" y="1612261"/>
                  </a:lnTo>
                  <a:lnTo>
                    <a:pt x="6114958" y="1621690"/>
                  </a:lnTo>
                  <a:cubicBezTo>
                    <a:pt x="6085962" y="1646337"/>
                    <a:pt x="6065628" y="1704036"/>
                    <a:pt x="6065628" y="1771267"/>
                  </a:cubicBezTo>
                  <a:cubicBezTo>
                    <a:pt x="6065628" y="1838498"/>
                    <a:pt x="6085962" y="1896196"/>
                    <a:pt x="6114958" y="1920843"/>
                  </a:cubicBezTo>
                  <a:lnTo>
                    <a:pt x="6138199" y="1930273"/>
                  </a:lnTo>
                  <a:lnTo>
                    <a:pt x="6146408" y="1930273"/>
                  </a:lnTo>
                  <a:lnTo>
                    <a:pt x="6142303" y="1931938"/>
                  </a:lnTo>
                  <a:lnTo>
                    <a:pt x="6146408" y="1933603"/>
                  </a:lnTo>
                  <a:lnTo>
                    <a:pt x="6138199" y="1933603"/>
                  </a:lnTo>
                  <a:lnTo>
                    <a:pt x="6114957" y="1943032"/>
                  </a:lnTo>
                  <a:cubicBezTo>
                    <a:pt x="6085962" y="1967679"/>
                    <a:pt x="6065627" y="2025377"/>
                    <a:pt x="6065627" y="2092608"/>
                  </a:cubicBezTo>
                  <a:cubicBezTo>
                    <a:pt x="6065627" y="2159840"/>
                    <a:pt x="6085962" y="2217538"/>
                    <a:pt x="6114957" y="2242185"/>
                  </a:cubicBezTo>
                  <a:lnTo>
                    <a:pt x="6138199" y="2251614"/>
                  </a:lnTo>
                  <a:lnTo>
                    <a:pt x="6146407" y="2251614"/>
                  </a:lnTo>
                  <a:lnTo>
                    <a:pt x="6142303" y="2253279"/>
                  </a:lnTo>
                  <a:lnTo>
                    <a:pt x="6146408" y="2254944"/>
                  </a:lnTo>
                  <a:lnTo>
                    <a:pt x="6138199" y="2254944"/>
                  </a:lnTo>
                  <a:lnTo>
                    <a:pt x="6114957" y="2264374"/>
                  </a:lnTo>
                  <a:cubicBezTo>
                    <a:pt x="6085962" y="2289020"/>
                    <a:pt x="6065627" y="2346718"/>
                    <a:pt x="6065627" y="2413950"/>
                  </a:cubicBezTo>
                  <a:cubicBezTo>
                    <a:pt x="6065627" y="2481182"/>
                    <a:pt x="6085962" y="2538879"/>
                    <a:pt x="6114957" y="2563526"/>
                  </a:cubicBezTo>
                  <a:lnTo>
                    <a:pt x="6138199" y="2572956"/>
                  </a:lnTo>
                  <a:lnTo>
                    <a:pt x="6146407" y="2572956"/>
                  </a:lnTo>
                  <a:lnTo>
                    <a:pt x="6142303" y="2574620"/>
                  </a:lnTo>
                  <a:lnTo>
                    <a:pt x="6146407" y="2576286"/>
                  </a:lnTo>
                  <a:lnTo>
                    <a:pt x="6138199" y="2576286"/>
                  </a:lnTo>
                  <a:lnTo>
                    <a:pt x="6114957" y="2585714"/>
                  </a:lnTo>
                  <a:cubicBezTo>
                    <a:pt x="6085961" y="2610362"/>
                    <a:pt x="6065627" y="2668060"/>
                    <a:pt x="6065627" y="2735292"/>
                  </a:cubicBezTo>
                  <a:cubicBezTo>
                    <a:pt x="6065627" y="2802523"/>
                    <a:pt x="6085961" y="2860222"/>
                    <a:pt x="6114957" y="2884868"/>
                  </a:cubicBezTo>
                  <a:lnTo>
                    <a:pt x="6138199" y="2894298"/>
                  </a:lnTo>
                  <a:lnTo>
                    <a:pt x="6146407" y="2894298"/>
                  </a:lnTo>
                  <a:lnTo>
                    <a:pt x="6142303" y="2895963"/>
                  </a:lnTo>
                  <a:lnTo>
                    <a:pt x="6146407" y="2897627"/>
                  </a:lnTo>
                  <a:lnTo>
                    <a:pt x="6138199" y="2897627"/>
                  </a:lnTo>
                  <a:lnTo>
                    <a:pt x="6114957" y="2907056"/>
                  </a:lnTo>
                  <a:cubicBezTo>
                    <a:pt x="6085961" y="2931704"/>
                    <a:pt x="6065627" y="2989402"/>
                    <a:pt x="6065627" y="3056633"/>
                  </a:cubicBezTo>
                  <a:cubicBezTo>
                    <a:pt x="6065627" y="3123864"/>
                    <a:pt x="6085961" y="3181562"/>
                    <a:pt x="6114957" y="3206209"/>
                  </a:cubicBezTo>
                  <a:lnTo>
                    <a:pt x="6138199" y="3215638"/>
                  </a:lnTo>
                  <a:lnTo>
                    <a:pt x="6146407" y="3215638"/>
                  </a:lnTo>
                  <a:lnTo>
                    <a:pt x="6142303" y="3217303"/>
                  </a:lnTo>
                  <a:lnTo>
                    <a:pt x="6146407" y="3218969"/>
                  </a:lnTo>
                  <a:lnTo>
                    <a:pt x="6138198" y="3218969"/>
                  </a:lnTo>
                  <a:lnTo>
                    <a:pt x="6114956" y="3228397"/>
                  </a:lnTo>
                  <a:cubicBezTo>
                    <a:pt x="6085961" y="3253044"/>
                    <a:pt x="6065626" y="3310743"/>
                    <a:pt x="6065626" y="3377975"/>
                  </a:cubicBezTo>
                  <a:cubicBezTo>
                    <a:pt x="6065626" y="3445206"/>
                    <a:pt x="6085961" y="3502904"/>
                    <a:pt x="6114956" y="3527551"/>
                  </a:cubicBezTo>
                  <a:lnTo>
                    <a:pt x="6138198" y="3536980"/>
                  </a:lnTo>
                  <a:lnTo>
                    <a:pt x="6146407" y="3536980"/>
                  </a:lnTo>
                  <a:lnTo>
                    <a:pt x="6142303" y="3538645"/>
                  </a:lnTo>
                  <a:lnTo>
                    <a:pt x="6146407" y="3540310"/>
                  </a:lnTo>
                  <a:lnTo>
                    <a:pt x="6138198" y="3540310"/>
                  </a:lnTo>
                  <a:lnTo>
                    <a:pt x="6114956" y="3549739"/>
                  </a:lnTo>
                  <a:cubicBezTo>
                    <a:pt x="6085961" y="3574386"/>
                    <a:pt x="6065626" y="3632084"/>
                    <a:pt x="6065626" y="3699316"/>
                  </a:cubicBezTo>
                  <a:cubicBezTo>
                    <a:pt x="6065626" y="3766548"/>
                    <a:pt x="6085961" y="3824246"/>
                    <a:pt x="6114956" y="3848893"/>
                  </a:cubicBezTo>
                  <a:lnTo>
                    <a:pt x="6138198" y="3858322"/>
                  </a:lnTo>
                  <a:lnTo>
                    <a:pt x="6146406" y="3858322"/>
                  </a:lnTo>
                  <a:lnTo>
                    <a:pt x="6142302" y="3859987"/>
                  </a:lnTo>
                  <a:lnTo>
                    <a:pt x="6146407" y="3861652"/>
                  </a:lnTo>
                  <a:lnTo>
                    <a:pt x="6138198" y="3861652"/>
                  </a:lnTo>
                  <a:lnTo>
                    <a:pt x="6114956" y="3871081"/>
                  </a:lnTo>
                  <a:cubicBezTo>
                    <a:pt x="6085961" y="3895728"/>
                    <a:pt x="6065626" y="3953426"/>
                    <a:pt x="6065626" y="4020658"/>
                  </a:cubicBezTo>
                  <a:cubicBezTo>
                    <a:pt x="6065626" y="4087889"/>
                    <a:pt x="6085961" y="4145588"/>
                    <a:pt x="6114956" y="4170234"/>
                  </a:cubicBezTo>
                  <a:lnTo>
                    <a:pt x="6138198" y="4179664"/>
                  </a:lnTo>
                  <a:lnTo>
                    <a:pt x="6146406" y="4179664"/>
                  </a:lnTo>
                  <a:lnTo>
                    <a:pt x="6142302" y="4181329"/>
                  </a:lnTo>
                  <a:lnTo>
                    <a:pt x="6146406" y="4182993"/>
                  </a:lnTo>
                  <a:lnTo>
                    <a:pt x="6138198" y="4182993"/>
                  </a:lnTo>
                  <a:lnTo>
                    <a:pt x="6114956" y="4192423"/>
                  </a:lnTo>
                  <a:cubicBezTo>
                    <a:pt x="6085960" y="4217070"/>
                    <a:pt x="6065626" y="4274768"/>
                    <a:pt x="6065626" y="4342000"/>
                  </a:cubicBezTo>
                  <a:cubicBezTo>
                    <a:pt x="6065626" y="4409231"/>
                    <a:pt x="6085960" y="4466929"/>
                    <a:pt x="6114956" y="4491576"/>
                  </a:cubicBezTo>
                  <a:lnTo>
                    <a:pt x="6138198" y="4501005"/>
                  </a:lnTo>
                  <a:lnTo>
                    <a:pt x="6146406" y="4501005"/>
                  </a:lnTo>
                  <a:lnTo>
                    <a:pt x="6142302" y="4502670"/>
                  </a:lnTo>
                  <a:lnTo>
                    <a:pt x="6146406" y="4504335"/>
                  </a:lnTo>
                  <a:lnTo>
                    <a:pt x="6138198" y="4504335"/>
                  </a:lnTo>
                  <a:lnTo>
                    <a:pt x="6114956" y="4513765"/>
                  </a:lnTo>
                  <a:cubicBezTo>
                    <a:pt x="6085960" y="4538412"/>
                    <a:pt x="6065626" y="4596110"/>
                    <a:pt x="6065626" y="4663342"/>
                  </a:cubicBezTo>
                  <a:cubicBezTo>
                    <a:pt x="6065626" y="4730572"/>
                    <a:pt x="6085960" y="4788272"/>
                    <a:pt x="6114956" y="4812918"/>
                  </a:cubicBezTo>
                  <a:lnTo>
                    <a:pt x="6138197" y="4822348"/>
                  </a:lnTo>
                  <a:lnTo>
                    <a:pt x="6146406" y="4822348"/>
                  </a:lnTo>
                  <a:lnTo>
                    <a:pt x="6142302" y="4824012"/>
                  </a:lnTo>
                  <a:lnTo>
                    <a:pt x="6146406" y="4825677"/>
                  </a:lnTo>
                  <a:lnTo>
                    <a:pt x="6138197" y="4825677"/>
                  </a:lnTo>
                  <a:lnTo>
                    <a:pt x="6114955" y="4835106"/>
                  </a:lnTo>
                  <a:cubicBezTo>
                    <a:pt x="6085960" y="4859754"/>
                    <a:pt x="6065625" y="4917452"/>
                    <a:pt x="6065625" y="4984683"/>
                  </a:cubicBezTo>
                  <a:cubicBezTo>
                    <a:pt x="6065625" y="5051915"/>
                    <a:pt x="6085960" y="5109613"/>
                    <a:pt x="6114955" y="5134260"/>
                  </a:cubicBezTo>
                  <a:lnTo>
                    <a:pt x="6138197" y="5143689"/>
                  </a:lnTo>
                  <a:lnTo>
                    <a:pt x="6146405" y="5143689"/>
                  </a:lnTo>
                  <a:lnTo>
                    <a:pt x="6142301" y="5145354"/>
                  </a:lnTo>
                  <a:lnTo>
                    <a:pt x="6146406" y="5147018"/>
                  </a:lnTo>
                  <a:lnTo>
                    <a:pt x="6138197" y="5147018"/>
                  </a:lnTo>
                  <a:lnTo>
                    <a:pt x="6114955" y="5156448"/>
                  </a:lnTo>
                  <a:cubicBezTo>
                    <a:pt x="6085960" y="5181095"/>
                    <a:pt x="6065625" y="5238793"/>
                    <a:pt x="6065625" y="5306025"/>
                  </a:cubicBezTo>
                  <a:cubicBezTo>
                    <a:pt x="6065625" y="5373257"/>
                    <a:pt x="6085960" y="5430955"/>
                    <a:pt x="6114955" y="5455601"/>
                  </a:cubicBezTo>
                  <a:lnTo>
                    <a:pt x="6138197" y="5465031"/>
                  </a:lnTo>
                  <a:lnTo>
                    <a:pt x="6146405" y="5465031"/>
                  </a:lnTo>
                  <a:lnTo>
                    <a:pt x="6142301" y="5466695"/>
                  </a:lnTo>
                  <a:lnTo>
                    <a:pt x="6146405" y="5468361"/>
                  </a:lnTo>
                  <a:lnTo>
                    <a:pt x="6138197" y="5468361"/>
                  </a:lnTo>
                  <a:lnTo>
                    <a:pt x="6114955" y="5477790"/>
                  </a:lnTo>
                  <a:cubicBezTo>
                    <a:pt x="6085959" y="5502437"/>
                    <a:pt x="6065625" y="5560135"/>
                    <a:pt x="6065625" y="5627367"/>
                  </a:cubicBezTo>
                  <a:cubicBezTo>
                    <a:pt x="6065625" y="5694598"/>
                    <a:pt x="6085959" y="5752297"/>
                    <a:pt x="6114955" y="5776943"/>
                  </a:cubicBezTo>
                  <a:lnTo>
                    <a:pt x="6138197" y="5786373"/>
                  </a:lnTo>
                  <a:lnTo>
                    <a:pt x="6146405" y="5786373"/>
                  </a:lnTo>
                  <a:lnTo>
                    <a:pt x="6142301" y="5788037"/>
                  </a:lnTo>
                  <a:lnTo>
                    <a:pt x="6146405" y="5789702"/>
                  </a:lnTo>
                  <a:lnTo>
                    <a:pt x="6138197" y="5789702"/>
                  </a:lnTo>
                  <a:lnTo>
                    <a:pt x="6114955" y="5799131"/>
                  </a:lnTo>
                  <a:cubicBezTo>
                    <a:pt x="6085959" y="5823779"/>
                    <a:pt x="6065625" y="5881477"/>
                    <a:pt x="6065625" y="5948709"/>
                  </a:cubicBezTo>
                  <a:cubicBezTo>
                    <a:pt x="6065625" y="5993530"/>
                    <a:pt x="6074662" y="6034114"/>
                    <a:pt x="6089279" y="6063492"/>
                  </a:cubicBezTo>
                  <a:lnTo>
                    <a:pt x="6110280" y="6091951"/>
                  </a:lnTo>
                  <a:lnTo>
                    <a:pt x="6146409" y="6091951"/>
                  </a:lnTo>
                  <a:lnTo>
                    <a:pt x="6122875" y="6101498"/>
                  </a:lnTo>
                  <a:lnTo>
                    <a:pt x="6146405" y="6111044"/>
                  </a:lnTo>
                  <a:lnTo>
                    <a:pt x="6110284" y="6111044"/>
                  </a:lnTo>
                  <a:lnTo>
                    <a:pt x="6089282" y="6139503"/>
                  </a:lnTo>
                  <a:cubicBezTo>
                    <a:pt x="6074666" y="6168881"/>
                    <a:pt x="6065629" y="6209465"/>
                    <a:pt x="6065629" y="6254286"/>
                  </a:cubicBezTo>
                  <a:cubicBezTo>
                    <a:pt x="6065629" y="6321517"/>
                    <a:pt x="6085963" y="6379216"/>
                    <a:pt x="6114959" y="6403863"/>
                  </a:cubicBezTo>
                  <a:lnTo>
                    <a:pt x="6138200" y="6413292"/>
                  </a:lnTo>
                  <a:lnTo>
                    <a:pt x="6146409" y="6413292"/>
                  </a:lnTo>
                  <a:lnTo>
                    <a:pt x="6142304" y="6414957"/>
                  </a:lnTo>
                  <a:lnTo>
                    <a:pt x="6146409" y="6416622"/>
                  </a:lnTo>
                  <a:lnTo>
                    <a:pt x="6138200" y="6416622"/>
                  </a:lnTo>
                  <a:lnTo>
                    <a:pt x="6114958" y="6426051"/>
                  </a:lnTo>
                  <a:cubicBezTo>
                    <a:pt x="6085963" y="6450698"/>
                    <a:pt x="6065628" y="6508396"/>
                    <a:pt x="6065628" y="6575628"/>
                  </a:cubicBezTo>
                  <a:cubicBezTo>
                    <a:pt x="6065628" y="6642859"/>
                    <a:pt x="6085963" y="6700557"/>
                    <a:pt x="6114958" y="6725204"/>
                  </a:cubicBezTo>
                  <a:lnTo>
                    <a:pt x="6138200" y="6734633"/>
                  </a:lnTo>
                  <a:lnTo>
                    <a:pt x="6146408" y="6734633"/>
                  </a:lnTo>
                  <a:lnTo>
                    <a:pt x="6142304" y="6736299"/>
                  </a:lnTo>
                  <a:lnTo>
                    <a:pt x="6146409" y="6737963"/>
                  </a:lnTo>
                  <a:lnTo>
                    <a:pt x="6138200" y="6737963"/>
                  </a:lnTo>
                  <a:lnTo>
                    <a:pt x="6114958" y="6747392"/>
                  </a:lnTo>
                  <a:cubicBezTo>
                    <a:pt x="6085963" y="6772040"/>
                    <a:pt x="6065628" y="6829738"/>
                    <a:pt x="6065628" y="6896970"/>
                  </a:cubicBezTo>
                  <a:cubicBezTo>
                    <a:pt x="6065628" y="6964201"/>
                    <a:pt x="6085963" y="7021899"/>
                    <a:pt x="6114958" y="7046546"/>
                  </a:cubicBezTo>
                  <a:lnTo>
                    <a:pt x="6138200" y="7055975"/>
                  </a:lnTo>
                  <a:lnTo>
                    <a:pt x="6146408" y="7055975"/>
                  </a:lnTo>
                  <a:lnTo>
                    <a:pt x="6142304" y="7057640"/>
                  </a:lnTo>
                  <a:lnTo>
                    <a:pt x="6146408" y="7059305"/>
                  </a:lnTo>
                  <a:lnTo>
                    <a:pt x="6138200" y="7059305"/>
                  </a:lnTo>
                  <a:lnTo>
                    <a:pt x="6114958" y="7068734"/>
                  </a:lnTo>
                  <a:cubicBezTo>
                    <a:pt x="6085962" y="7093381"/>
                    <a:pt x="6065628" y="7151080"/>
                    <a:pt x="6065628" y="7218311"/>
                  </a:cubicBezTo>
                  <a:cubicBezTo>
                    <a:pt x="6065628" y="7285542"/>
                    <a:pt x="6085962" y="7343241"/>
                    <a:pt x="6114958" y="7367888"/>
                  </a:cubicBezTo>
                  <a:lnTo>
                    <a:pt x="6138200" y="7377317"/>
                  </a:lnTo>
                  <a:lnTo>
                    <a:pt x="6146408" y="7377317"/>
                  </a:lnTo>
                  <a:lnTo>
                    <a:pt x="6142304" y="7378982"/>
                  </a:lnTo>
                  <a:lnTo>
                    <a:pt x="6146408" y="7380647"/>
                  </a:lnTo>
                  <a:lnTo>
                    <a:pt x="6138199" y="7380647"/>
                  </a:lnTo>
                  <a:lnTo>
                    <a:pt x="6114958" y="7390076"/>
                  </a:lnTo>
                  <a:cubicBezTo>
                    <a:pt x="6085962" y="7414723"/>
                    <a:pt x="6065628" y="7472421"/>
                    <a:pt x="6065628" y="7539653"/>
                  </a:cubicBezTo>
                  <a:cubicBezTo>
                    <a:pt x="6065628" y="7606885"/>
                    <a:pt x="6085962" y="7664582"/>
                    <a:pt x="6114958" y="7689230"/>
                  </a:cubicBezTo>
                  <a:lnTo>
                    <a:pt x="6138199" y="7698659"/>
                  </a:lnTo>
                  <a:lnTo>
                    <a:pt x="6146408" y="7698659"/>
                  </a:lnTo>
                  <a:lnTo>
                    <a:pt x="6142304" y="7700324"/>
                  </a:lnTo>
                  <a:lnTo>
                    <a:pt x="6146408" y="7701989"/>
                  </a:lnTo>
                  <a:lnTo>
                    <a:pt x="6138199" y="7701989"/>
                  </a:lnTo>
                  <a:lnTo>
                    <a:pt x="6114958" y="7711418"/>
                  </a:lnTo>
                  <a:cubicBezTo>
                    <a:pt x="6085962" y="7736065"/>
                    <a:pt x="6065628" y="7793763"/>
                    <a:pt x="6065628" y="7860994"/>
                  </a:cubicBezTo>
                  <a:cubicBezTo>
                    <a:pt x="6065628" y="7928226"/>
                    <a:pt x="6085962" y="7985924"/>
                    <a:pt x="6114958" y="8010571"/>
                  </a:cubicBezTo>
                  <a:lnTo>
                    <a:pt x="6138199" y="8020001"/>
                  </a:lnTo>
                  <a:lnTo>
                    <a:pt x="6146408" y="8020001"/>
                  </a:lnTo>
                  <a:lnTo>
                    <a:pt x="6142303" y="8021666"/>
                  </a:lnTo>
                  <a:lnTo>
                    <a:pt x="6146408" y="8023331"/>
                  </a:lnTo>
                  <a:lnTo>
                    <a:pt x="6138199" y="8023331"/>
                  </a:lnTo>
                  <a:lnTo>
                    <a:pt x="6114957" y="8032759"/>
                  </a:lnTo>
                  <a:cubicBezTo>
                    <a:pt x="6085962" y="8057407"/>
                    <a:pt x="6065627" y="8115105"/>
                    <a:pt x="6065627" y="8182336"/>
                  </a:cubicBezTo>
                  <a:cubicBezTo>
                    <a:pt x="6065627" y="8249568"/>
                    <a:pt x="6085962" y="8307266"/>
                    <a:pt x="6114957" y="8331913"/>
                  </a:cubicBezTo>
                  <a:lnTo>
                    <a:pt x="6138199" y="8341342"/>
                  </a:lnTo>
                  <a:lnTo>
                    <a:pt x="6146407" y="8341342"/>
                  </a:lnTo>
                  <a:lnTo>
                    <a:pt x="6142303" y="8343007"/>
                  </a:lnTo>
                  <a:lnTo>
                    <a:pt x="6146408" y="8344672"/>
                  </a:lnTo>
                  <a:lnTo>
                    <a:pt x="6138199" y="8344672"/>
                  </a:lnTo>
                  <a:lnTo>
                    <a:pt x="6114957" y="8354101"/>
                  </a:lnTo>
                  <a:cubicBezTo>
                    <a:pt x="6085962" y="8378748"/>
                    <a:pt x="6065627" y="8436446"/>
                    <a:pt x="6065627" y="8503678"/>
                  </a:cubicBezTo>
                  <a:cubicBezTo>
                    <a:pt x="6065627" y="8570910"/>
                    <a:pt x="6085962" y="8628606"/>
                    <a:pt x="6114957" y="8653254"/>
                  </a:cubicBezTo>
                  <a:lnTo>
                    <a:pt x="6138199" y="8662684"/>
                  </a:lnTo>
                  <a:lnTo>
                    <a:pt x="6146407" y="8662684"/>
                  </a:lnTo>
                  <a:lnTo>
                    <a:pt x="6142303" y="8664348"/>
                  </a:lnTo>
                  <a:lnTo>
                    <a:pt x="6146407" y="8666014"/>
                  </a:lnTo>
                  <a:lnTo>
                    <a:pt x="6138199" y="8666014"/>
                  </a:lnTo>
                  <a:lnTo>
                    <a:pt x="6114957" y="8675442"/>
                  </a:lnTo>
                  <a:cubicBezTo>
                    <a:pt x="6085961" y="8700090"/>
                    <a:pt x="6065627" y="8757788"/>
                    <a:pt x="6065627" y="8825020"/>
                  </a:cubicBezTo>
                  <a:cubicBezTo>
                    <a:pt x="6065627" y="8892250"/>
                    <a:pt x="6085961" y="8949950"/>
                    <a:pt x="6114957" y="8974596"/>
                  </a:cubicBezTo>
                  <a:lnTo>
                    <a:pt x="6138199" y="8984026"/>
                  </a:lnTo>
                  <a:lnTo>
                    <a:pt x="6146407" y="8984026"/>
                  </a:lnTo>
                  <a:lnTo>
                    <a:pt x="6142303" y="8985690"/>
                  </a:lnTo>
                  <a:lnTo>
                    <a:pt x="6146407" y="8987354"/>
                  </a:lnTo>
                  <a:lnTo>
                    <a:pt x="6138199" y="8987354"/>
                  </a:lnTo>
                  <a:lnTo>
                    <a:pt x="6114957" y="8996784"/>
                  </a:lnTo>
                  <a:cubicBezTo>
                    <a:pt x="6085961" y="9021432"/>
                    <a:pt x="6065627" y="9079130"/>
                    <a:pt x="6065627" y="9146360"/>
                  </a:cubicBezTo>
                  <a:cubicBezTo>
                    <a:pt x="6065627" y="9213592"/>
                    <a:pt x="6085961" y="9271290"/>
                    <a:pt x="6114957" y="9295936"/>
                  </a:cubicBezTo>
                  <a:lnTo>
                    <a:pt x="6138199" y="9305366"/>
                  </a:lnTo>
                  <a:lnTo>
                    <a:pt x="6146407" y="9305366"/>
                  </a:lnTo>
                  <a:lnTo>
                    <a:pt x="6142303" y="9307030"/>
                  </a:lnTo>
                  <a:lnTo>
                    <a:pt x="6146407" y="9308696"/>
                  </a:lnTo>
                  <a:lnTo>
                    <a:pt x="6138198" y="9308696"/>
                  </a:lnTo>
                  <a:lnTo>
                    <a:pt x="6114956" y="9318126"/>
                  </a:lnTo>
                  <a:cubicBezTo>
                    <a:pt x="6085961" y="9342772"/>
                    <a:pt x="6065626" y="9400470"/>
                    <a:pt x="6065626" y="9467702"/>
                  </a:cubicBezTo>
                  <a:cubicBezTo>
                    <a:pt x="6065626" y="9534934"/>
                    <a:pt x="6085961" y="9592632"/>
                    <a:pt x="6114956" y="9617278"/>
                  </a:cubicBezTo>
                  <a:lnTo>
                    <a:pt x="6138198" y="9626708"/>
                  </a:lnTo>
                  <a:lnTo>
                    <a:pt x="6146407" y="9626708"/>
                  </a:lnTo>
                  <a:lnTo>
                    <a:pt x="6142303" y="9628372"/>
                  </a:lnTo>
                  <a:lnTo>
                    <a:pt x="6146407" y="9630038"/>
                  </a:lnTo>
                  <a:lnTo>
                    <a:pt x="6138198" y="9630038"/>
                  </a:lnTo>
                  <a:lnTo>
                    <a:pt x="6114956" y="9639466"/>
                  </a:lnTo>
                  <a:cubicBezTo>
                    <a:pt x="6085961" y="9664114"/>
                    <a:pt x="6065626" y="9721812"/>
                    <a:pt x="6065626" y="9789044"/>
                  </a:cubicBezTo>
                  <a:cubicBezTo>
                    <a:pt x="6065626" y="9856276"/>
                    <a:pt x="6085961" y="9913974"/>
                    <a:pt x="6114956" y="9938620"/>
                  </a:cubicBezTo>
                  <a:lnTo>
                    <a:pt x="6138198" y="9948050"/>
                  </a:lnTo>
                  <a:lnTo>
                    <a:pt x="6146406" y="9948050"/>
                  </a:lnTo>
                  <a:lnTo>
                    <a:pt x="6142302" y="9949714"/>
                  </a:lnTo>
                  <a:lnTo>
                    <a:pt x="6146407" y="9951380"/>
                  </a:lnTo>
                  <a:lnTo>
                    <a:pt x="6138198" y="9951380"/>
                  </a:lnTo>
                  <a:lnTo>
                    <a:pt x="6114956" y="9960808"/>
                  </a:lnTo>
                  <a:cubicBezTo>
                    <a:pt x="6085961" y="9985456"/>
                    <a:pt x="6065626" y="10043154"/>
                    <a:pt x="6065626" y="10110386"/>
                  </a:cubicBezTo>
                  <a:cubicBezTo>
                    <a:pt x="6065626" y="10177616"/>
                    <a:pt x="6085961" y="10235316"/>
                    <a:pt x="6114956" y="10259962"/>
                  </a:cubicBezTo>
                  <a:lnTo>
                    <a:pt x="6138198" y="10269392"/>
                  </a:lnTo>
                  <a:lnTo>
                    <a:pt x="6146406" y="10269392"/>
                  </a:lnTo>
                  <a:lnTo>
                    <a:pt x="6142302" y="10271056"/>
                  </a:lnTo>
                  <a:lnTo>
                    <a:pt x="6146406" y="10272722"/>
                  </a:lnTo>
                  <a:lnTo>
                    <a:pt x="6138198" y="10272722"/>
                  </a:lnTo>
                  <a:lnTo>
                    <a:pt x="6114956" y="10282150"/>
                  </a:lnTo>
                  <a:cubicBezTo>
                    <a:pt x="6085960" y="10306798"/>
                    <a:pt x="6065626" y="10364496"/>
                    <a:pt x="6065626" y="10431728"/>
                  </a:cubicBezTo>
                  <a:cubicBezTo>
                    <a:pt x="6065626" y="10498958"/>
                    <a:pt x="6085960" y="10556658"/>
                    <a:pt x="6114956" y="10581304"/>
                  </a:cubicBezTo>
                  <a:lnTo>
                    <a:pt x="6138198" y="10590734"/>
                  </a:lnTo>
                  <a:lnTo>
                    <a:pt x="6146406" y="10590734"/>
                  </a:lnTo>
                  <a:lnTo>
                    <a:pt x="6142302" y="10592398"/>
                  </a:lnTo>
                  <a:lnTo>
                    <a:pt x="6146406" y="10594062"/>
                  </a:lnTo>
                  <a:lnTo>
                    <a:pt x="6138198" y="10594062"/>
                  </a:lnTo>
                  <a:lnTo>
                    <a:pt x="6114956" y="10603492"/>
                  </a:lnTo>
                  <a:cubicBezTo>
                    <a:pt x="6085960" y="10628140"/>
                    <a:pt x="6065626" y="10685838"/>
                    <a:pt x="6065626" y="10753070"/>
                  </a:cubicBezTo>
                  <a:cubicBezTo>
                    <a:pt x="6065626" y="10820300"/>
                    <a:pt x="6085960" y="10878000"/>
                    <a:pt x="6114956" y="10902646"/>
                  </a:cubicBezTo>
                  <a:lnTo>
                    <a:pt x="6138197" y="10912076"/>
                  </a:lnTo>
                  <a:lnTo>
                    <a:pt x="6146406" y="10912076"/>
                  </a:lnTo>
                  <a:lnTo>
                    <a:pt x="6142302" y="10913740"/>
                  </a:lnTo>
                  <a:lnTo>
                    <a:pt x="6146406" y="10915404"/>
                  </a:lnTo>
                  <a:lnTo>
                    <a:pt x="6138197" y="10915404"/>
                  </a:lnTo>
                  <a:lnTo>
                    <a:pt x="6114955" y="10924834"/>
                  </a:lnTo>
                  <a:cubicBezTo>
                    <a:pt x="6085960" y="10949482"/>
                    <a:pt x="6065625" y="11007180"/>
                    <a:pt x="6065625" y="11074412"/>
                  </a:cubicBezTo>
                  <a:cubicBezTo>
                    <a:pt x="6065625" y="11141642"/>
                    <a:pt x="6085960" y="11199340"/>
                    <a:pt x="6114955" y="11223988"/>
                  </a:cubicBezTo>
                  <a:lnTo>
                    <a:pt x="6138197" y="11233416"/>
                  </a:lnTo>
                  <a:lnTo>
                    <a:pt x="6146405" y="11233416"/>
                  </a:lnTo>
                  <a:lnTo>
                    <a:pt x="6142301" y="11235082"/>
                  </a:lnTo>
                  <a:lnTo>
                    <a:pt x="6146406" y="11236746"/>
                  </a:lnTo>
                  <a:lnTo>
                    <a:pt x="6138197" y="11236746"/>
                  </a:lnTo>
                  <a:lnTo>
                    <a:pt x="6114955" y="11246176"/>
                  </a:lnTo>
                  <a:cubicBezTo>
                    <a:pt x="6085960" y="11270824"/>
                    <a:pt x="6065625" y="11328522"/>
                    <a:pt x="6065625" y="11395752"/>
                  </a:cubicBezTo>
                  <a:cubicBezTo>
                    <a:pt x="6065625" y="11462984"/>
                    <a:pt x="6085960" y="11520682"/>
                    <a:pt x="6114955" y="11545330"/>
                  </a:cubicBezTo>
                  <a:lnTo>
                    <a:pt x="6138197" y="11554758"/>
                  </a:lnTo>
                  <a:lnTo>
                    <a:pt x="6146405" y="11554758"/>
                  </a:lnTo>
                  <a:lnTo>
                    <a:pt x="6142301" y="11556424"/>
                  </a:lnTo>
                  <a:lnTo>
                    <a:pt x="6146405" y="11558088"/>
                  </a:lnTo>
                  <a:lnTo>
                    <a:pt x="6138197" y="11558088"/>
                  </a:lnTo>
                  <a:lnTo>
                    <a:pt x="6114955" y="11567518"/>
                  </a:lnTo>
                  <a:cubicBezTo>
                    <a:pt x="6085959" y="11592166"/>
                    <a:pt x="6065625" y="11649862"/>
                    <a:pt x="6065625" y="11717094"/>
                  </a:cubicBezTo>
                  <a:cubicBezTo>
                    <a:pt x="6065625" y="11784326"/>
                    <a:pt x="6085959" y="11842024"/>
                    <a:pt x="6114955" y="11866672"/>
                  </a:cubicBezTo>
                  <a:lnTo>
                    <a:pt x="6138197" y="11876100"/>
                  </a:lnTo>
                  <a:lnTo>
                    <a:pt x="6146405" y="11876100"/>
                  </a:lnTo>
                  <a:lnTo>
                    <a:pt x="6142301" y="11877766"/>
                  </a:lnTo>
                  <a:lnTo>
                    <a:pt x="6146405" y="11879430"/>
                  </a:lnTo>
                  <a:lnTo>
                    <a:pt x="6138197" y="11879430"/>
                  </a:lnTo>
                  <a:lnTo>
                    <a:pt x="6114955" y="11888860"/>
                  </a:lnTo>
                  <a:cubicBezTo>
                    <a:pt x="6085959" y="11913506"/>
                    <a:pt x="6065625" y="11971206"/>
                    <a:pt x="6065625" y="12038436"/>
                  </a:cubicBezTo>
                  <a:cubicBezTo>
                    <a:pt x="6065625" y="12128078"/>
                    <a:pt x="6101775" y="12200772"/>
                    <a:pt x="6146405" y="12200772"/>
                  </a:cubicBezTo>
                  <a:lnTo>
                    <a:pt x="5742600" y="12200772"/>
                  </a:lnTo>
                  <a:lnTo>
                    <a:pt x="5720978" y="12192000"/>
                  </a:lnTo>
                  <a:lnTo>
                    <a:pt x="0" y="12191999"/>
                  </a:lnTo>
                  <a:lnTo>
                    <a:pt x="0" y="0"/>
                  </a:lnTo>
                  <a:lnTo>
                    <a:pt x="6001104" y="0"/>
                  </a:lnTo>
                  <a:lnTo>
                    <a:pt x="6001104" y="2222"/>
                  </a:lnTo>
                  <a:close/>
                </a:path>
              </a:pathLst>
            </a:custGeom>
            <a:solidFill>
              <a:srgbClr val="8FDAE1"/>
            </a:solidFill>
            <a:ln>
              <a:noFill/>
            </a:ln>
            <a:effectLst>
              <a:outerShdw dist="25400" dir="16200000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65" name="자유형 164"/>
            <p:cNvSpPr/>
            <p:nvPr/>
          </p:nvSpPr>
          <p:spPr>
            <a:xfrm>
              <a:off x="220080" y="850900"/>
              <a:ext cx="11971920" cy="6007101"/>
            </a:xfrm>
            <a:custGeom>
              <a:avLst/>
              <a:gdLst>
                <a:gd name="connsiteX0" fmla="*/ 11959246 w 11971920"/>
                <a:gd name="connsiteY0" fmla="*/ 3886200 h 6007101"/>
                <a:gd name="connsiteX1" fmla="*/ 11971920 w 11971920"/>
                <a:gd name="connsiteY1" fmla="*/ 6007100 h 6007101"/>
                <a:gd name="connsiteX2" fmla="*/ 11959246 w 11971920"/>
                <a:gd name="connsiteY2" fmla="*/ 5998962 h 6007101"/>
                <a:gd name="connsiteX3" fmla="*/ 6826440 w 11971920"/>
                <a:gd name="connsiteY3" fmla="*/ 0 h 6007101"/>
                <a:gd name="connsiteX4" fmla="*/ 9031646 w 11971920"/>
                <a:gd name="connsiteY4" fmla="*/ 393700 h 6007101"/>
                <a:gd name="connsiteX5" fmla="*/ 10527130 w 11971920"/>
                <a:gd name="connsiteY5" fmla="*/ 495300 h 6007101"/>
                <a:gd name="connsiteX6" fmla="*/ 11502997 w 11971920"/>
                <a:gd name="connsiteY6" fmla="*/ 1498600 h 6007101"/>
                <a:gd name="connsiteX7" fmla="*/ 11528344 w 11971920"/>
                <a:gd name="connsiteY7" fmla="*/ 2654300 h 6007101"/>
                <a:gd name="connsiteX8" fmla="*/ 11794490 w 11971920"/>
                <a:gd name="connsiteY8" fmla="*/ 3022600 h 6007101"/>
                <a:gd name="connsiteX9" fmla="*/ 11944756 w 11971920"/>
                <a:gd name="connsiteY9" fmla="*/ 3810247 h 6007101"/>
                <a:gd name="connsiteX10" fmla="*/ 11528344 w 11971920"/>
                <a:gd name="connsiteY10" fmla="*/ 6007100 h 6007101"/>
                <a:gd name="connsiteX11" fmla="*/ 11946572 w 11971920"/>
                <a:gd name="connsiteY11" fmla="*/ 6007100 h 6007101"/>
                <a:gd name="connsiteX12" fmla="*/ 11946573 w 11971920"/>
                <a:gd name="connsiteY12" fmla="*/ 6007101 h 6007101"/>
                <a:gd name="connsiteX13" fmla="*/ 707963 w 11971920"/>
                <a:gd name="connsiteY13" fmla="*/ 6007101 h 6007101"/>
                <a:gd name="connsiteX14" fmla="*/ 64959 w 11971920"/>
                <a:gd name="connsiteY14" fmla="*/ 5114460 h 6007101"/>
                <a:gd name="connsiteX15" fmla="*/ 0 w 11971920"/>
                <a:gd name="connsiteY15" fmla="*/ 5012032 h 6007101"/>
                <a:gd name="connsiteX16" fmla="*/ 161520 w 11971920"/>
                <a:gd name="connsiteY16" fmla="*/ 4241816 h 6007101"/>
                <a:gd name="connsiteX17" fmla="*/ 85479 w 11971920"/>
                <a:gd name="connsiteY17" fmla="*/ 2120916 h 6007101"/>
                <a:gd name="connsiteX18" fmla="*/ 516381 w 11971920"/>
                <a:gd name="connsiteY18" fmla="*/ 1130316 h 6007101"/>
                <a:gd name="connsiteX19" fmla="*/ 2227317 w 11971920"/>
                <a:gd name="connsiteY19" fmla="*/ 431816 h 6007101"/>
                <a:gd name="connsiteX20" fmla="*/ 4900006 w 11971920"/>
                <a:gd name="connsiteY20" fmla="*/ 27551 h 6007101"/>
                <a:gd name="connsiteX21" fmla="*/ 4912695 w 11971920"/>
                <a:gd name="connsiteY21" fmla="*/ 12732 h 6007101"/>
                <a:gd name="connsiteX22" fmla="*/ 6813798 w 11971920"/>
                <a:gd name="connsiteY22" fmla="*/ 12732 h 6007101"/>
                <a:gd name="connsiteX23" fmla="*/ 6822424 w 11971920"/>
                <a:gd name="connsiteY23" fmla="*/ 22806 h 600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971920" h="6007101">
                  <a:moveTo>
                    <a:pt x="11959246" y="3886200"/>
                  </a:moveTo>
                  <a:cubicBezTo>
                    <a:pt x="11963471" y="4593167"/>
                    <a:pt x="11967696" y="5300133"/>
                    <a:pt x="11971920" y="6007100"/>
                  </a:cubicBezTo>
                  <a:lnTo>
                    <a:pt x="11959246" y="5998962"/>
                  </a:lnTo>
                  <a:close/>
                  <a:moveTo>
                    <a:pt x="6826440" y="0"/>
                  </a:moveTo>
                  <a:cubicBezTo>
                    <a:pt x="7561509" y="131233"/>
                    <a:pt x="8414864" y="311150"/>
                    <a:pt x="9031646" y="393700"/>
                  </a:cubicBezTo>
                  <a:cubicBezTo>
                    <a:pt x="9648428" y="476250"/>
                    <a:pt x="10028636" y="461433"/>
                    <a:pt x="10527130" y="495300"/>
                  </a:cubicBezTo>
                  <a:lnTo>
                    <a:pt x="11502997" y="1498600"/>
                  </a:lnTo>
                  <a:lnTo>
                    <a:pt x="11528344" y="2654300"/>
                  </a:lnTo>
                  <a:lnTo>
                    <a:pt x="11794490" y="3022600"/>
                  </a:lnTo>
                  <a:lnTo>
                    <a:pt x="11944756" y="3810247"/>
                  </a:lnTo>
                  <a:lnTo>
                    <a:pt x="11528344" y="6007100"/>
                  </a:lnTo>
                  <a:lnTo>
                    <a:pt x="11946572" y="6007100"/>
                  </a:lnTo>
                  <a:lnTo>
                    <a:pt x="11946573" y="6007101"/>
                  </a:lnTo>
                  <a:lnTo>
                    <a:pt x="707963" y="6007101"/>
                  </a:lnTo>
                  <a:lnTo>
                    <a:pt x="64959" y="5114460"/>
                  </a:lnTo>
                  <a:lnTo>
                    <a:pt x="0" y="5012032"/>
                  </a:lnTo>
                  <a:lnTo>
                    <a:pt x="161520" y="4241816"/>
                  </a:lnTo>
                  <a:lnTo>
                    <a:pt x="85479" y="2120916"/>
                  </a:lnTo>
                  <a:lnTo>
                    <a:pt x="516381" y="1130316"/>
                  </a:lnTo>
                  <a:lnTo>
                    <a:pt x="2227317" y="431816"/>
                  </a:lnTo>
                  <a:lnTo>
                    <a:pt x="4900006" y="27551"/>
                  </a:lnTo>
                  <a:lnTo>
                    <a:pt x="4912695" y="12732"/>
                  </a:lnTo>
                  <a:lnTo>
                    <a:pt x="6813798" y="12732"/>
                  </a:lnTo>
                  <a:lnTo>
                    <a:pt x="6822424" y="228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dist="63500" dir="16200000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5165786" y="150816"/>
            <a:ext cx="1860427" cy="715878"/>
            <a:chOff x="3684588" y="1674813"/>
            <a:chExt cx="4822825" cy="1855787"/>
          </a:xfrm>
        </p:grpSpPr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3684588" y="2152650"/>
              <a:ext cx="4822825" cy="1370013"/>
            </a:xfrm>
            <a:custGeom>
              <a:avLst/>
              <a:gdLst>
                <a:gd name="T0" fmla="*/ 1495 w 9115"/>
                <a:gd name="T1" fmla="*/ 0 h 2589"/>
                <a:gd name="T2" fmla="*/ 0 w 9115"/>
                <a:gd name="T3" fmla="*/ 2589 h 2589"/>
                <a:gd name="T4" fmla="*/ 9115 w 9115"/>
                <a:gd name="T5" fmla="*/ 2589 h 2589"/>
                <a:gd name="T6" fmla="*/ 7527 w 9115"/>
                <a:gd name="T7" fmla="*/ 27 h 2589"/>
                <a:gd name="T8" fmla="*/ 5881 w 9115"/>
                <a:gd name="T9" fmla="*/ 1824 h 2589"/>
                <a:gd name="T10" fmla="*/ 2706 w 9115"/>
                <a:gd name="T11" fmla="*/ 1794 h 2589"/>
                <a:gd name="T12" fmla="*/ 1495 w 9115"/>
                <a:gd name="T13" fmla="*/ 0 h 2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115" h="2589">
                  <a:moveTo>
                    <a:pt x="1495" y="0"/>
                  </a:moveTo>
                  <a:lnTo>
                    <a:pt x="0" y="2589"/>
                  </a:lnTo>
                  <a:lnTo>
                    <a:pt x="9115" y="2589"/>
                  </a:lnTo>
                  <a:lnTo>
                    <a:pt x="7527" y="27"/>
                  </a:lnTo>
                  <a:lnTo>
                    <a:pt x="5881" y="1824"/>
                  </a:lnTo>
                  <a:lnTo>
                    <a:pt x="2706" y="1794"/>
                  </a:lnTo>
                  <a:lnTo>
                    <a:pt x="1495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15"/>
            <p:cNvSpPr>
              <a:spLocks/>
            </p:cNvSpPr>
            <p:nvPr/>
          </p:nvSpPr>
          <p:spPr bwMode="auto">
            <a:xfrm>
              <a:off x="4878388" y="1803400"/>
              <a:ext cx="2557463" cy="1719263"/>
            </a:xfrm>
            <a:custGeom>
              <a:avLst/>
              <a:gdLst>
                <a:gd name="T0" fmla="*/ 0 w 4833"/>
                <a:gd name="T1" fmla="*/ 3250 h 3250"/>
                <a:gd name="T2" fmla="*/ 976 w 4833"/>
                <a:gd name="T3" fmla="*/ 1536 h 3250"/>
                <a:gd name="T4" fmla="*/ 1211 w 4833"/>
                <a:gd name="T5" fmla="*/ 1997 h 3250"/>
                <a:gd name="T6" fmla="*/ 2359 w 4833"/>
                <a:gd name="T7" fmla="*/ 0 h 3250"/>
                <a:gd name="T8" fmla="*/ 3441 w 4833"/>
                <a:gd name="T9" fmla="*/ 2125 h 3250"/>
                <a:gd name="T10" fmla="*/ 4090 w 4833"/>
                <a:gd name="T11" fmla="*/ 992 h 3250"/>
                <a:gd name="T12" fmla="*/ 4833 w 4833"/>
                <a:gd name="T13" fmla="*/ 2451 h 3250"/>
                <a:gd name="T14" fmla="*/ 4761 w 4833"/>
                <a:gd name="T15" fmla="*/ 2565 h 3250"/>
                <a:gd name="T16" fmla="*/ 4603 w 4833"/>
                <a:gd name="T17" fmla="*/ 2781 h 3250"/>
                <a:gd name="T18" fmla="*/ 4426 w 4833"/>
                <a:gd name="T19" fmla="*/ 2981 h 3250"/>
                <a:gd name="T20" fmla="*/ 4231 w 4833"/>
                <a:gd name="T21" fmla="*/ 3165 h 3250"/>
                <a:gd name="T22" fmla="*/ 4128 w 4833"/>
                <a:gd name="T23" fmla="*/ 3250 h 3250"/>
                <a:gd name="T24" fmla="*/ 377 w 4833"/>
                <a:gd name="T25" fmla="*/ 3250 h 3250"/>
                <a:gd name="T26" fmla="*/ 0 w 4833"/>
                <a:gd name="T27" fmla="*/ 325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33" h="3250">
                  <a:moveTo>
                    <a:pt x="0" y="3250"/>
                  </a:moveTo>
                  <a:lnTo>
                    <a:pt x="976" y="1536"/>
                  </a:lnTo>
                  <a:lnTo>
                    <a:pt x="1211" y="1997"/>
                  </a:lnTo>
                  <a:lnTo>
                    <a:pt x="2359" y="0"/>
                  </a:lnTo>
                  <a:lnTo>
                    <a:pt x="3441" y="2125"/>
                  </a:lnTo>
                  <a:lnTo>
                    <a:pt x="4090" y="992"/>
                  </a:lnTo>
                  <a:lnTo>
                    <a:pt x="4833" y="2451"/>
                  </a:lnTo>
                  <a:lnTo>
                    <a:pt x="4761" y="2565"/>
                  </a:lnTo>
                  <a:lnTo>
                    <a:pt x="4603" y="2781"/>
                  </a:lnTo>
                  <a:lnTo>
                    <a:pt x="4426" y="2981"/>
                  </a:lnTo>
                  <a:lnTo>
                    <a:pt x="4231" y="3165"/>
                  </a:lnTo>
                  <a:lnTo>
                    <a:pt x="4128" y="3250"/>
                  </a:lnTo>
                  <a:lnTo>
                    <a:pt x="377" y="3250"/>
                  </a:lnTo>
                  <a:lnTo>
                    <a:pt x="0" y="32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16"/>
            <p:cNvSpPr>
              <a:spLocks/>
            </p:cNvSpPr>
            <p:nvPr/>
          </p:nvSpPr>
          <p:spPr bwMode="auto">
            <a:xfrm>
              <a:off x="5911850" y="1803400"/>
              <a:ext cx="1746250" cy="1719263"/>
            </a:xfrm>
            <a:custGeom>
              <a:avLst/>
              <a:gdLst>
                <a:gd name="T0" fmla="*/ 406 w 3299"/>
                <a:gd name="T1" fmla="*/ 0 h 3250"/>
                <a:gd name="T2" fmla="*/ 1671 w 3299"/>
                <a:gd name="T3" fmla="*/ 2485 h 3250"/>
                <a:gd name="T4" fmla="*/ 2137 w 3299"/>
                <a:gd name="T5" fmla="*/ 992 h 3250"/>
                <a:gd name="T6" fmla="*/ 3299 w 3299"/>
                <a:gd name="T7" fmla="*/ 3250 h 3250"/>
                <a:gd name="T8" fmla="*/ 374 w 3299"/>
                <a:gd name="T9" fmla="*/ 3250 h 3250"/>
                <a:gd name="T10" fmla="*/ 644 w 3299"/>
                <a:gd name="T11" fmla="*/ 3008 h 3250"/>
                <a:gd name="T12" fmla="*/ 0 w 3299"/>
                <a:gd name="T13" fmla="*/ 2681 h 3250"/>
                <a:gd name="T14" fmla="*/ 811 w 3299"/>
                <a:gd name="T15" fmla="*/ 2232 h 3250"/>
                <a:gd name="T16" fmla="*/ 406 w 3299"/>
                <a:gd name="T17" fmla="*/ 2007 h 3250"/>
                <a:gd name="T18" fmla="*/ 406 w 3299"/>
                <a:gd name="T19" fmla="*/ 1774 h 3250"/>
                <a:gd name="T20" fmla="*/ 406 w 3299"/>
                <a:gd name="T21" fmla="*/ 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99" h="3250">
                  <a:moveTo>
                    <a:pt x="406" y="0"/>
                  </a:moveTo>
                  <a:lnTo>
                    <a:pt x="1671" y="2485"/>
                  </a:lnTo>
                  <a:lnTo>
                    <a:pt x="2137" y="992"/>
                  </a:lnTo>
                  <a:lnTo>
                    <a:pt x="3299" y="3250"/>
                  </a:lnTo>
                  <a:lnTo>
                    <a:pt x="374" y="3250"/>
                  </a:lnTo>
                  <a:lnTo>
                    <a:pt x="644" y="3008"/>
                  </a:lnTo>
                  <a:lnTo>
                    <a:pt x="0" y="2681"/>
                  </a:lnTo>
                  <a:lnTo>
                    <a:pt x="811" y="2232"/>
                  </a:lnTo>
                  <a:lnTo>
                    <a:pt x="406" y="2007"/>
                  </a:lnTo>
                  <a:lnTo>
                    <a:pt x="406" y="1774"/>
                  </a:lnTo>
                  <a:lnTo>
                    <a:pt x="406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17"/>
            <p:cNvSpPr>
              <a:spLocks/>
            </p:cNvSpPr>
            <p:nvPr/>
          </p:nvSpPr>
          <p:spPr bwMode="auto">
            <a:xfrm>
              <a:off x="3694113" y="1674813"/>
              <a:ext cx="1595438" cy="1847850"/>
            </a:xfrm>
            <a:custGeom>
              <a:avLst/>
              <a:gdLst>
                <a:gd name="T0" fmla="*/ 1476 w 3014"/>
                <a:gd name="T1" fmla="*/ 902 h 3491"/>
                <a:gd name="T2" fmla="*/ 1974 w 3014"/>
                <a:gd name="T3" fmla="*/ 0 h 3491"/>
                <a:gd name="T4" fmla="*/ 3014 w 3014"/>
                <a:gd name="T5" fmla="*/ 2127 h 3491"/>
                <a:gd name="T6" fmla="*/ 2238 w 3014"/>
                <a:gd name="T7" fmla="*/ 3491 h 3491"/>
                <a:gd name="T8" fmla="*/ 0 w 3014"/>
                <a:gd name="T9" fmla="*/ 3459 h 3491"/>
                <a:gd name="T10" fmla="*/ 1476 w 3014"/>
                <a:gd name="T11" fmla="*/ 902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14" h="3491">
                  <a:moveTo>
                    <a:pt x="1476" y="902"/>
                  </a:moveTo>
                  <a:lnTo>
                    <a:pt x="1974" y="0"/>
                  </a:lnTo>
                  <a:lnTo>
                    <a:pt x="3014" y="2127"/>
                  </a:lnTo>
                  <a:lnTo>
                    <a:pt x="2238" y="3491"/>
                  </a:lnTo>
                  <a:lnTo>
                    <a:pt x="0" y="3459"/>
                  </a:lnTo>
                  <a:lnTo>
                    <a:pt x="1476" y="9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18"/>
            <p:cNvSpPr>
              <a:spLocks/>
            </p:cNvSpPr>
            <p:nvPr/>
          </p:nvSpPr>
          <p:spPr bwMode="auto">
            <a:xfrm>
              <a:off x="4572000" y="1674813"/>
              <a:ext cx="717550" cy="1847850"/>
            </a:xfrm>
            <a:custGeom>
              <a:avLst/>
              <a:gdLst>
                <a:gd name="T0" fmla="*/ 315 w 1355"/>
                <a:gd name="T1" fmla="*/ 0 h 3491"/>
                <a:gd name="T2" fmla="*/ 1355 w 1355"/>
                <a:gd name="T3" fmla="*/ 2127 h 3491"/>
                <a:gd name="T4" fmla="*/ 579 w 1355"/>
                <a:gd name="T5" fmla="*/ 3491 h 3491"/>
                <a:gd name="T6" fmla="*/ 547 w 1355"/>
                <a:gd name="T7" fmla="*/ 3457 h 3491"/>
                <a:gd name="T8" fmla="*/ 493 w 1355"/>
                <a:gd name="T9" fmla="*/ 3370 h 3491"/>
                <a:gd name="T10" fmla="*/ 448 w 1355"/>
                <a:gd name="T11" fmla="*/ 3268 h 3491"/>
                <a:gd name="T12" fmla="*/ 409 w 1355"/>
                <a:gd name="T13" fmla="*/ 3157 h 3491"/>
                <a:gd name="T14" fmla="*/ 359 w 1355"/>
                <a:gd name="T15" fmla="*/ 2983 h 3491"/>
                <a:gd name="T16" fmla="*/ 305 w 1355"/>
                <a:gd name="T17" fmla="*/ 2817 h 3491"/>
                <a:gd name="T18" fmla="*/ 265 w 1355"/>
                <a:gd name="T19" fmla="*/ 2719 h 3491"/>
                <a:gd name="T20" fmla="*/ 241 w 1355"/>
                <a:gd name="T21" fmla="*/ 2677 h 3491"/>
                <a:gd name="T22" fmla="*/ 500 w 1355"/>
                <a:gd name="T23" fmla="*/ 2435 h 3491"/>
                <a:gd name="T24" fmla="*/ 0 w 1355"/>
                <a:gd name="T25" fmla="*/ 2169 h 3491"/>
                <a:gd name="T26" fmla="*/ 631 w 1355"/>
                <a:gd name="T27" fmla="*/ 1806 h 3491"/>
                <a:gd name="T28" fmla="*/ 315 w 1355"/>
                <a:gd name="T29" fmla="*/ 1625 h 3491"/>
                <a:gd name="T30" fmla="*/ 315 w 1355"/>
                <a:gd name="T31" fmla="*/ 1436 h 3491"/>
                <a:gd name="T32" fmla="*/ 315 w 1355"/>
                <a:gd name="T33" fmla="*/ 0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55" h="3491">
                  <a:moveTo>
                    <a:pt x="315" y="0"/>
                  </a:moveTo>
                  <a:lnTo>
                    <a:pt x="1355" y="2127"/>
                  </a:lnTo>
                  <a:lnTo>
                    <a:pt x="579" y="3491"/>
                  </a:lnTo>
                  <a:lnTo>
                    <a:pt x="547" y="3457"/>
                  </a:lnTo>
                  <a:lnTo>
                    <a:pt x="493" y="3370"/>
                  </a:lnTo>
                  <a:lnTo>
                    <a:pt x="448" y="3268"/>
                  </a:lnTo>
                  <a:lnTo>
                    <a:pt x="409" y="3157"/>
                  </a:lnTo>
                  <a:lnTo>
                    <a:pt x="359" y="2983"/>
                  </a:lnTo>
                  <a:lnTo>
                    <a:pt x="305" y="2817"/>
                  </a:lnTo>
                  <a:lnTo>
                    <a:pt x="265" y="2719"/>
                  </a:lnTo>
                  <a:lnTo>
                    <a:pt x="241" y="2677"/>
                  </a:lnTo>
                  <a:lnTo>
                    <a:pt x="500" y="2435"/>
                  </a:lnTo>
                  <a:lnTo>
                    <a:pt x="0" y="2169"/>
                  </a:lnTo>
                  <a:lnTo>
                    <a:pt x="631" y="1806"/>
                  </a:lnTo>
                  <a:lnTo>
                    <a:pt x="315" y="1625"/>
                  </a:lnTo>
                  <a:lnTo>
                    <a:pt x="315" y="1436"/>
                  </a:lnTo>
                  <a:lnTo>
                    <a:pt x="315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19"/>
            <p:cNvSpPr>
              <a:spLocks/>
            </p:cNvSpPr>
            <p:nvPr/>
          </p:nvSpPr>
          <p:spPr bwMode="auto">
            <a:xfrm>
              <a:off x="7059613" y="1679575"/>
              <a:ext cx="1447800" cy="1843088"/>
            </a:xfrm>
            <a:custGeom>
              <a:avLst/>
              <a:gdLst>
                <a:gd name="T0" fmla="*/ 1148 w 2736"/>
                <a:gd name="T1" fmla="*/ 922 h 3484"/>
                <a:gd name="T2" fmla="*/ 628 w 2736"/>
                <a:gd name="T3" fmla="*/ 0 h 3484"/>
                <a:gd name="T4" fmla="*/ 0 w 2736"/>
                <a:gd name="T5" fmla="*/ 1286 h 3484"/>
                <a:gd name="T6" fmla="*/ 711 w 2736"/>
                <a:gd name="T7" fmla="*/ 2685 h 3484"/>
                <a:gd name="T8" fmla="*/ 1130 w 2736"/>
                <a:gd name="T9" fmla="*/ 3484 h 3484"/>
                <a:gd name="T10" fmla="*/ 2736 w 2736"/>
                <a:gd name="T11" fmla="*/ 3484 h 3484"/>
                <a:gd name="T12" fmla="*/ 1148 w 2736"/>
                <a:gd name="T13" fmla="*/ 922 h 3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36" h="3484">
                  <a:moveTo>
                    <a:pt x="1148" y="922"/>
                  </a:moveTo>
                  <a:lnTo>
                    <a:pt x="628" y="0"/>
                  </a:lnTo>
                  <a:lnTo>
                    <a:pt x="0" y="1286"/>
                  </a:lnTo>
                  <a:lnTo>
                    <a:pt x="711" y="2685"/>
                  </a:lnTo>
                  <a:lnTo>
                    <a:pt x="1130" y="3484"/>
                  </a:lnTo>
                  <a:lnTo>
                    <a:pt x="2736" y="3484"/>
                  </a:lnTo>
                  <a:lnTo>
                    <a:pt x="1148" y="922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20"/>
            <p:cNvSpPr>
              <a:spLocks/>
            </p:cNvSpPr>
            <p:nvPr/>
          </p:nvSpPr>
          <p:spPr bwMode="auto">
            <a:xfrm>
              <a:off x="7059613" y="1679575"/>
              <a:ext cx="393700" cy="1257300"/>
            </a:xfrm>
            <a:custGeom>
              <a:avLst/>
              <a:gdLst>
                <a:gd name="T0" fmla="*/ 628 w 743"/>
                <a:gd name="T1" fmla="*/ 0 h 2377"/>
                <a:gd name="T2" fmla="*/ 0 w 743"/>
                <a:gd name="T3" fmla="*/ 1286 h 2377"/>
                <a:gd name="T4" fmla="*/ 554 w 743"/>
                <a:gd name="T5" fmla="*/ 2377 h 2377"/>
                <a:gd name="T6" fmla="*/ 743 w 743"/>
                <a:gd name="T7" fmla="*/ 2078 h 2377"/>
                <a:gd name="T8" fmla="*/ 517 w 743"/>
                <a:gd name="T9" fmla="*/ 1707 h 2377"/>
                <a:gd name="T10" fmla="*/ 716 w 743"/>
                <a:gd name="T11" fmla="*/ 1497 h 2377"/>
                <a:gd name="T12" fmla="*/ 482 w 743"/>
                <a:gd name="T13" fmla="*/ 1331 h 2377"/>
                <a:gd name="T14" fmla="*/ 628 w 743"/>
                <a:gd name="T15" fmla="*/ 0 h 2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43" h="2377">
                  <a:moveTo>
                    <a:pt x="628" y="0"/>
                  </a:moveTo>
                  <a:lnTo>
                    <a:pt x="0" y="1286"/>
                  </a:lnTo>
                  <a:lnTo>
                    <a:pt x="554" y="2377"/>
                  </a:lnTo>
                  <a:lnTo>
                    <a:pt x="743" y="2078"/>
                  </a:lnTo>
                  <a:lnTo>
                    <a:pt x="517" y="1707"/>
                  </a:lnTo>
                  <a:lnTo>
                    <a:pt x="716" y="1497"/>
                  </a:lnTo>
                  <a:lnTo>
                    <a:pt x="482" y="1331"/>
                  </a:lnTo>
                  <a:lnTo>
                    <a:pt x="6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" name="Rectangle 33"/>
            <p:cNvSpPr>
              <a:spLocks noChangeArrowheads="1"/>
            </p:cNvSpPr>
            <p:nvPr/>
          </p:nvSpPr>
          <p:spPr bwMode="auto">
            <a:xfrm>
              <a:off x="3694113" y="3505200"/>
              <a:ext cx="4813300" cy="25400"/>
            </a:xfrm>
            <a:prstGeom prst="rect">
              <a:avLst/>
            </a:prstGeom>
            <a:solidFill>
              <a:srgbClr val="B1B1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86" name="Freeform 10"/>
          <p:cNvSpPr>
            <a:spLocks/>
          </p:cNvSpPr>
          <p:nvPr/>
        </p:nvSpPr>
        <p:spPr bwMode="auto">
          <a:xfrm>
            <a:off x="6987944" y="259097"/>
            <a:ext cx="376918" cy="145971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7" name="Freeform 10"/>
          <p:cNvSpPr>
            <a:spLocks/>
          </p:cNvSpPr>
          <p:nvPr/>
        </p:nvSpPr>
        <p:spPr bwMode="auto">
          <a:xfrm>
            <a:off x="7520563" y="460158"/>
            <a:ext cx="280412" cy="108597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841" y="-127402"/>
            <a:ext cx="1565671" cy="917807"/>
          </a:xfrm>
          <a:prstGeom prst="rect">
            <a:avLst/>
          </a:prstGeom>
        </p:spPr>
      </p:pic>
      <p:sp>
        <p:nvSpPr>
          <p:cNvPr id="161" name="TextBox 2">
            <a:extLst>
              <a:ext uri="{FF2B5EF4-FFF2-40B4-BE49-F238E27FC236}">
                <a16:creationId xmlns:a16="http://schemas.microsoft.com/office/drawing/2014/main" id="{D558D35D-8B43-8042-83FC-0EB170D4FBD2}"/>
              </a:ext>
            </a:extLst>
          </p:cNvPr>
          <p:cNvSpPr txBox="1"/>
          <p:nvPr/>
        </p:nvSpPr>
        <p:spPr>
          <a:xfrm>
            <a:off x="1596194" y="2403821"/>
            <a:ext cx="8611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>
                <a:latin typeface="+mj-lt"/>
              </a:rPr>
              <a:t>크래시되게</a:t>
            </a:r>
            <a:r>
              <a:rPr lang="ko-KR" altLang="en-US" b="1" dirty="0">
                <a:latin typeface="+mj-lt"/>
              </a:rPr>
              <a:t> 내버려두라</a:t>
            </a:r>
            <a:r>
              <a:rPr lang="en-US" altLang="ko-KR" b="1" dirty="0">
                <a:latin typeface="+mj-lt"/>
              </a:rPr>
              <a:t>.</a:t>
            </a:r>
            <a:r>
              <a:rPr lang="ko-KR" altLang="en-US" b="1" dirty="0">
                <a:latin typeface="+mj-lt"/>
              </a:rPr>
              <a:t> 하지만 재시도하라</a:t>
            </a:r>
            <a:endParaRPr lang="en-US" altLang="ko-KR" b="1" dirty="0">
              <a:latin typeface="+mj-lt"/>
            </a:endParaRPr>
          </a:p>
        </p:txBody>
      </p:sp>
      <p:sp>
        <p:nvSpPr>
          <p:cNvPr id="162" name="TextBox 2">
            <a:extLst>
              <a:ext uri="{FF2B5EF4-FFF2-40B4-BE49-F238E27FC236}">
                <a16:creationId xmlns:a16="http://schemas.microsoft.com/office/drawing/2014/main" id="{810EC9C1-1EC6-B74A-9223-F2451F49E723}"/>
              </a:ext>
            </a:extLst>
          </p:cNvPr>
          <p:cNvSpPr txBox="1"/>
          <p:nvPr/>
        </p:nvSpPr>
        <p:spPr>
          <a:xfrm>
            <a:off x="1470118" y="3361724"/>
            <a:ext cx="8619813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ko-KR" altLang="en-US" sz="1200" b="1" dirty="0" err="1">
                <a:latin typeface="+mj-lt"/>
              </a:rPr>
              <a:t>크래시된</a:t>
            </a:r>
            <a:r>
              <a:rPr lang="ko-KR" altLang="en-US" sz="1200" b="1" dirty="0">
                <a:latin typeface="+mj-lt"/>
              </a:rPr>
              <a:t> 상황에서 복구할 수 없다면 시스템은 다운 될 것이고</a:t>
            </a:r>
            <a:r>
              <a:rPr lang="en-US" altLang="ko-KR" sz="1200" b="1" dirty="0">
                <a:latin typeface="+mj-lt"/>
              </a:rPr>
              <a:t>,</a:t>
            </a:r>
            <a:r>
              <a:rPr lang="ko-KR" altLang="en-US" sz="1200" b="1" dirty="0">
                <a:latin typeface="+mj-lt"/>
              </a:rPr>
              <a:t> 이는 우리가 바라는 바가 아니다</a:t>
            </a:r>
            <a:r>
              <a:rPr lang="en-US" altLang="ko-KR" sz="1200" b="1" dirty="0">
                <a:latin typeface="+mj-lt"/>
              </a:rPr>
              <a:t>.</a:t>
            </a:r>
          </a:p>
          <a:p>
            <a:pPr marL="171450" indent="-171450" algn="ctr">
              <a:buFont typeface="Arial" panose="020B0604020202020204" pitchFamily="34" charset="0"/>
              <a:buChar char="•"/>
            </a:pPr>
            <a:endParaRPr lang="en-US" altLang="ko-KR" sz="1200" b="1" dirty="0">
              <a:latin typeface="+mj-lt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ko-KR" altLang="en-US" sz="1200" b="1" dirty="0">
                <a:latin typeface="+mj-lt"/>
              </a:rPr>
              <a:t>동기 </a:t>
            </a:r>
            <a:r>
              <a:rPr lang="ko-KR" altLang="en-US" sz="1200" b="1" dirty="0" err="1">
                <a:latin typeface="+mj-lt"/>
              </a:rPr>
              <a:t>디커플링</a:t>
            </a:r>
            <a:r>
              <a:rPr lang="ko-KR" altLang="en-US" sz="1200" b="1" dirty="0">
                <a:latin typeface="+mj-lt"/>
              </a:rPr>
              <a:t> 시나리오에서 요청을 전송하는 자는 반드시 재시도 </a:t>
            </a:r>
            <a:r>
              <a:rPr lang="ko-KR" altLang="en-US" sz="1200" b="1" dirty="0" err="1">
                <a:latin typeface="+mj-lt"/>
              </a:rPr>
              <a:t>로직을</a:t>
            </a:r>
            <a:r>
              <a:rPr lang="ko-KR" altLang="en-US" sz="1200" b="1" dirty="0">
                <a:latin typeface="+mj-lt"/>
              </a:rPr>
              <a:t> 구현해야 한다</a:t>
            </a:r>
            <a:r>
              <a:rPr lang="en-US" altLang="ko-KR" sz="1200" b="1" dirty="0">
                <a:latin typeface="+mj-lt"/>
              </a:rPr>
              <a:t>.</a:t>
            </a:r>
            <a:r>
              <a:rPr lang="ko-KR" altLang="en-US" sz="1200" b="1" dirty="0">
                <a:latin typeface="+mj-lt"/>
              </a:rPr>
              <a:t> </a:t>
            </a:r>
            <a:endParaRPr lang="en-US" altLang="ko-KR" sz="1200" b="1" dirty="0">
              <a:latin typeface="+mj-lt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endParaRPr lang="en-US" altLang="ko-KR" sz="1200" b="1" dirty="0">
              <a:latin typeface="+mj-lt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ko-KR" altLang="en-US" sz="1200" b="1" dirty="0">
                <a:latin typeface="+mj-lt"/>
              </a:rPr>
              <a:t>일정 시간 동안 </a:t>
            </a:r>
            <a:r>
              <a:rPr lang="en-US" altLang="ko-KR" sz="1200" b="1" dirty="0">
                <a:latin typeface="+mj-lt"/>
              </a:rPr>
              <a:t>ack</a:t>
            </a:r>
            <a:r>
              <a:rPr lang="ko-KR" altLang="en-US" sz="1200" b="1" dirty="0">
                <a:latin typeface="+mj-lt"/>
              </a:rPr>
              <a:t>가 오지 않으면</a:t>
            </a:r>
            <a:r>
              <a:rPr lang="en-US" altLang="ko-KR" sz="1200" b="1" dirty="0">
                <a:latin typeface="+mj-lt"/>
              </a:rPr>
              <a:t>,</a:t>
            </a:r>
            <a:r>
              <a:rPr lang="ko-KR" altLang="en-US" sz="1200" b="1" dirty="0">
                <a:latin typeface="+mj-lt"/>
              </a:rPr>
              <a:t> 혹은 에러가 반환되면 </a:t>
            </a:r>
            <a:r>
              <a:rPr lang="ko-KR" altLang="en-US" sz="1200" b="1" dirty="0" err="1">
                <a:latin typeface="+mj-lt"/>
              </a:rPr>
              <a:t>전송자는</a:t>
            </a:r>
            <a:r>
              <a:rPr lang="ko-KR" altLang="en-US" sz="1200" b="1" dirty="0">
                <a:latin typeface="+mj-lt"/>
              </a:rPr>
              <a:t> 같은 요청을 다시 보냄으로 재시도 한다</a:t>
            </a:r>
            <a:r>
              <a:rPr lang="en-US" altLang="ko-KR" sz="1200" b="1" dirty="0">
                <a:latin typeface="+mj-lt"/>
              </a:rPr>
              <a:t>.</a:t>
            </a:r>
            <a:r>
              <a:rPr lang="ko-KR" altLang="en-US" sz="1200" b="1" dirty="0">
                <a:latin typeface="+mj-lt"/>
              </a:rPr>
              <a:t> </a:t>
            </a:r>
            <a:endParaRPr lang="en-US" altLang="ko-KR" sz="1200" b="1" dirty="0">
              <a:latin typeface="+mj-lt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endParaRPr lang="en-US" altLang="ko-KR" sz="1200" b="1" dirty="0">
              <a:latin typeface="+mj-lt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ko-KR" altLang="en-US" sz="1200" b="1" dirty="0">
                <a:latin typeface="+mj-lt"/>
              </a:rPr>
              <a:t>재시도는 비동기 시스템에 기본적으로 구현된다</a:t>
            </a:r>
            <a:r>
              <a:rPr lang="en-US" altLang="ko-KR" sz="1200" b="1" dirty="0">
                <a:latin typeface="+mj-lt"/>
              </a:rPr>
              <a:t>.</a:t>
            </a:r>
            <a:r>
              <a:rPr lang="ko-KR" altLang="en-US" sz="1200" b="1" dirty="0">
                <a:latin typeface="+mj-lt"/>
              </a:rPr>
              <a:t> </a:t>
            </a:r>
            <a:endParaRPr lang="en-US" altLang="ko-KR" sz="1200" b="1" dirty="0">
              <a:latin typeface="+mj-lt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endParaRPr lang="en-US" altLang="ko-KR" sz="1200" b="1" dirty="0">
              <a:latin typeface="+mj-lt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ko-KR" altLang="en-US" sz="1200" b="1" dirty="0">
                <a:latin typeface="+mj-lt"/>
              </a:rPr>
              <a:t>이러한 개념은 모든 곳에서 유용한 것은 아니다</a:t>
            </a:r>
            <a:r>
              <a:rPr lang="en-US" altLang="ko-KR" sz="1200" b="1" dirty="0">
                <a:latin typeface="+mj-lt"/>
              </a:rPr>
              <a:t>.</a:t>
            </a:r>
            <a:r>
              <a:rPr lang="ko-KR" altLang="en-US" sz="1200" b="1" dirty="0">
                <a:latin typeface="+mj-lt"/>
              </a:rPr>
              <a:t> </a:t>
            </a:r>
            <a:endParaRPr lang="en-US" altLang="ko-KR" sz="1200" b="1" dirty="0">
              <a:latin typeface="+mj-lt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endParaRPr lang="en-US" altLang="ko-KR" sz="1200" b="1" dirty="0">
              <a:latin typeface="+mj-lt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ko-KR" altLang="en-US" sz="1200" b="1" dirty="0">
                <a:latin typeface="+mj-lt"/>
              </a:rPr>
              <a:t>프로그램이 </a:t>
            </a:r>
            <a:r>
              <a:rPr lang="en-US" altLang="ko-KR" sz="1200" b="1" dirty="0">
                <a:latin typeface="+mj-lt"/>
              </a:rPr>
              <a:t>‘</a:t>
            </a:r>
            <a:r>
              <a:rPr lang="ko-KR" altLang="en-US" sz="1200" b="1" dirty="0">
                <a:latin typeface="+mj-lt"/>
              </a:rPr>
              <a:t>해당 요청은 유효하지 않습니다</a:t>
            </a:r>
            <a:r>
              <a:rPr lang="en-US" altLang="ko-KR" sz="1200" b="1" dirty="0">
                <a:latin typeface="+mj-lt"/>
              </a:rPr>
              <a:t>.’</a:t>
            </a:r>
            <a:r>
              <a:rPr lang="ko-KR" altLang="en-US" sz="1200" b="1" dirty="0">
                <a:latin typeface="+mj-lt"/>
              </a:rPr>
              <a:t> 라는 메시지를 보낸 쪽에 응답하기를 원한다면 재시도하는 이유가 없다</a:t>
            </a:r>
            <a:r>
              <a:rPr lang="en-US" altLang="ko-KR" sz="1200" b="1" dirty="0">
                <a:latin typeface="+mj-lt"/>
              </a:rPr>
              <a:t>.</a:t>
            </a:r>
            <a:r>
              <a:rPr lang="ko-KR" altLang="en-US" sz="1200" b="1" dirty="0">
                <a:latin typeface="+mj-lt"/>
              </a:rPr>
              <a:t> </a:t>
            </a:r>
            <a:endParaRPr lang="en-US" altLang="ko-KR" sz="1200" b="1" dirty="0">
              <a:latin typeface="+mj-lt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endParaRPr lang="en-US" altLang="ko-KR" sz="1200" b="1" dirty="0">
              <a:latin typeface="+mj-lt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ko-KR" altLang="en-US" sz="1200" b="1" dirty="0">
                <a:latin typeface="+mj-lt"/>
              </a:rPr>
              <a:t>하지만 서버가 데이터베이스테 도달할 수 없는 경우에는 재시도할 의미가 충분하다</a:t>
            </a:r>
            <a:r>
              <a:rPr lang="en-US" altLang="ko-KR" sz="1200" b="1" dirty="0">
                <a:latin typeface="+mj-lt"/>
              </a:rPr>
              <a:t>.</a:t>
            </a:r>
            <a:r>
              <a:rPr lang="ko-KR" altLang="en-US" sz="1200" b="1" dirty="0">
                <a:latin typeface="+mj-lt"/>
              </a:rPr>
              <a:t>  하지만 </a:t>
            </a:r>
            <a:r>
              <a:rPr lang="ko-KR" altLang="en-US" sz="1200" b="1" dirty="0" err="1">
                <a:latin typeface="+mj-lt"/>
              </a:rPr>
              <a:t>멱등한</a:t>
            </a:r>
            <a:r>
              <a:rPr lang="ko-KR" altLang="en-US" sz="1200" b="1" dirty="0">
                <a:latin typeface="+mj-lt"/>
              </a:rPr>
              <a:t> 재시도가 필요하다</a:t>
            </a:r>
            <a:r>
              <a:rPr lang="en-US" altLang="ko-KR" sz="1200" b="1" dirty="0">
                <a:latin typeface="+mj-lt"/>
              </a:rPr>
              <a:t>.</a:t>
            </a:r>
            <a:r>
              <a:rPr lang="ko-KR" altLang="en-US" sz="1200" b="1" dirty="0">
                <a:latin typeface="+mj-lt"/>
              </a:rPr>
              <a:t> </a:t>
            </a:r>
            <a:endParaRPr lang="en-US" altLang="ko-KR" sz="12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144055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" name="그룹 159"/>
          <p:cNvGrpSpPr/>
          <p:nvPr/>
        </p:nvGrpSpPr>
        <p:grpSpPr>
          <a:xfrm>
            <a:off x="10045331" y="465336"/>
            <a:ext cx="1015315" cy="268103"/>
            <a:chOff x="8847791" y="-932246"/>
            <a:chExt cx="1015315" cy="268103"/>
          </a:xfrm>
        </p:grpSpPr>
        <p:sp>
          <p:nvSpPr>
            <p:cNvPr id="42" name="Rectangle 13"/>
            <p:cNvSpPr>
              <a:spLocks noChangeArrowheads="1"/>
            </p:cNvSpPr>
            <p:nvPr/>
          </p:nvSpPr>
          <p:spPr bwMode="auto">
            <a:xfrm flipH="1">
              <a:off x="9765140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Rectangle 14"/>
            <p:cNvSpPr>
              <a:spLocks noChangeArrowheads="1"/>
            </p:cNvSpPr>
            <p:nvPr/>
          </p:nvSpPr>
          <p:spPr bwMode="auto">
            <a:xfrm flipH="1">
              <a:off x="977151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Rectangle 15"/>
            <p:cNvSpPr>
              <a:spLocks noChangeArrowheads="1"/>
            </p:cNvSpPr>
            <p:nvPr/>
          </p:nvSpPr>
          <p:spPr bwMode="auto">
            <a:xfrm flipH="1">
              <a:off x="9777893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Rectangle 16"/>
            <p:cNvSpPr>
              <a:spLocks noChangeArrowheads="1"/>
            </p:cNvSpPr>
            <p:nvPr/>
          </p:nvSpPr>
          <p:spPr bwMode="auto">
            <a:xfrm flipH="1">
              <a:off x="9784269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Rectangle 17"/>
            <p:cNvSpPr>
              <a:spLocks noChangeArrowheads="1"/>
            </p:cNvSpPr>
            <p:nvPr/>
          </p:nvSpPr>
          <p:spPr bwMode="auto">
            <a:xfrm flipH="1">
              <a:off x="979035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Rectangle 18"/>
            <p:cNvSpPr>
              <a:spLocks noChangeArrowheads="1"/>
            </p:cNvSpPr>
            <p:nvPr/>
          </p:nvSpPr>
          <p:spPr bwMode="auto">
            <a:xfrm flipH="1">
              <a:off x="979673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Rectangle 19"/>
            <p:cNvSpPr>
              <a:spLocks noChangeArrowheads="1"/>
            </p:cNvSpPr>
            <p:nvPr/>
          </p:nvSpPr>
          <p:spPr bwMode="auto">
            <a:xfrm flipH="1">
              <a:off x="980281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" name="Rectangle 20"/>
            <p:cNvSpPr>
              <a:spLocks noChangeArrowheads="1"/>
            </p:cNvSpPr>
            <p:nvPr/>
          </p:nvSpPr>
          <p:spPr bwMode="auto">
            <a:xfrm flipH="1">
              <a:off x="980919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" name="Rectangle 21"/>
            <p:cNvSpPr>
              <a:spLocks noChangeArrowheads="1"/>
            </p:cNvSpPr>
            <p:nvPr/>
          </p:nvSpPr>
          <p:spPr bwMode="auto">
            <a:xfrm flipH="1">
              <a:off x="9815572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" name="Rectangle 22"/>
            <p:cNvSpPr>
              <a:spLocks noChangeArrowheads="1"/>
            </p:cNvSpPr>
            <p:nvPr/>
          </p:nvSpPr>
          <p:spPr bwMode="auto">
            <a:xfrm flipH="1">
              <a:off x="982165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" name="Rectangle 23"/>
            <p:cNvSpPr>
              <a:spLocks noChangeArrowheads="1"/>
            </p:cNvSpPr>
            <p:nvPr/>
          </p:nvSpPr>
          <p:spPr bwMode="auto">
            <a:xfrm flipH="1">
              <a:off x="982803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" name="Rectangle 24"/>
            <p:cNvSpPr>
              <a:spLocks noChangeArrowheads="1"/>
            </p:cNvSpPr>
            <p:nvPr/>
          </p:nvSpPr>
          <p:spPr bwMode="auto">
            <a:xfrm flipH="1">
              <a:off x="983441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" name="Rectangle 25"/>
            <p:cNvSpPr>
              <a:spLocks noChangeArrowheads="1"/>
            </p:cNvSpPr>
            <p:nvPr/>
          </p:nvSpPr>
          <p:spPr bwMode="auto">
            <a:xfrm flipH="1">
              <a:off x="984049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" name="Rectangle 26"/>
            <p:cNvSpPr>
              <a:spLocks noChangeArrowheads="1"/>
            </p:cNvSpPr>
            <p:nvPr/>
          </p:nvSpPr>
          <p:spPr bwMode="auto">
            <a:xfrm flipH="1">
              <a:off x="984687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6" name="Rectangle 27"/>
            <p:cNvSpPr>
              <a:spLocks noChangeArrowheads="1"/>
            </p:cNvSpPr>
            <p:nvPr/>
          </p:nvSpPr>
          <p:spPr bwMode="auto">
            <a:xfrm flipH="1">
              <a:off x="9853251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7" name="Rectangle 28"/>
            <p:cNvSpPr>
              <a:spLocks noChangeArrowheads="1"/>
            </p:cNvSpPr>
            <p:nvPr/>
          </p:nvSpPr>
          <p:spPr bwMode="auto">
            <a:xfrm flipH="1">
              <a:off x="985933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8" name="Freeform 29"/>
            <p:cNvSpPr>
              <a:spLocks/>
            </p:cNvSpPr>
            <p:nvPr/>
          </p:nvSpPr>
          <p:spPr bwMode="auto">
            <a:xfrm flipH="1">
              <a:off x="8865181" y="-804716"/>
              <a:ext cx="320855" cy="53911"/>
            </a:xfrm>
            <a:custGeom>
              <a:avLst/>
              <a:gdLst>
                <a:gd name="T0" fmla="*/ 0 w 3320"/>
                <a:gd name="T1" fmla="*/ 559 h 559"/>
                <a:gd name="T2" fmla="*/ 3320 w 3320"/>
                <a:gd name="T3" fmla="*/ 559 h 559"/>
                <a:gd name="T4" fmla="*/ 3314 w 3320"/>
                <a:gd name="T5" fmla="*/ 521 h 559"/>
                <a:gd name="T6" fmla="*/ 3297 w 3320"/>
                <a:gd name="T7" fmla="*/ 446 h 559"/>
                <a:gd name="T8" fmla="*/ 3268 w 3320"/>
                <a:gd name="T9" fmla="*/ 373 h 559"/>
                <a:gd name="T10" fmla="*/ 3231 w 3320"/>
                <a:gd name="T11" fmla="*/ 302 h 559"/>
                <a:gd name="T12" fmla="*/ 3185 w 3320"/>
                <a:gd name="T13" fmla="*/ 232 h 559"/>
                <a:gd name="T14" fmla="*/ 3130 w 3320"/>
                <a:gd name="T15" fmla="*/ 162 h 559"/>
                <a:gd name="T16" fmla="*/ 3065 w 3320"/>
                <a:gd name="T17" fmla="*/ 96 h 559"/>
                <a:gd name="T18" fmla="*/ 2992 w 3320"/>
                <a:gd name="T19" fmla="*/ 31 h 559"/>
                <a:gd name="T20" fmla="*/ 2953 w 3320"/>
                <a:gd name="T21" fmla="*/ 0 h 559"/>
                <a:gd name="T22" fmla="*/ 0 w 3320"/>
                <a:gd name="T23" fmla="*/ 0 h 559"/>
                <a:gd name="T24" fmla="*/ 0 w 3320"/>
                <a:gd name="T25" fmla="*/ 559 h 559"/>
                <a:gd name="T26" fmla="*/ 0 w 3320"/>
                <a:gd name="T27" fmla="*/ 559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20" h="559">
                  <a:moveTo>
                    <a:pt x="0" y="559"/>
                  </a:moveTo>
                  <a:lnTo>
                    <a:pt x="3320" y="559"/>
                  </a:lnTo>
                  <a:lnTo>
                    <a:pt x="3314" y="521"/>
                  </a:lnTo>
                  <a:lnTo>
                    <a:pt x="3297" y="446"/>
                  </a:lnTo>
                  <a:lnTo>
                    <a:pt x="3268" y="373"/>
                  </a:lnTo>
                  <a:lnTo>
                    <a:pt x="3231" y="302"/>
                  </a:lnTo>
                  <a:lnTo>
                    <a:pt x="3185" y="232"/>
                  </a:lnTo>
                  <a:lnTo>
                    <a:pt x="3130" y="162"/>
                  </a:lnTo>
                  <a:lnTo>
                    <a:pt x="3065" y="96"/>
                  </a:lnTo>
                  <a:lnTo>
                    <a:pt x="2992" y="31"/>
                  </a:lnTo>
                  <a:lnTo>
                    <a:pt x="2953" y="0"/>
                  </a:lnTo>
                  <a:lnTo>
                    <a:pt x="0" y="0"/>
                  </a:lnTo>
                  <a:lnTo>
                    <a:pt x="0" y="559"/>
                  </a:lnTo>
                  <a:lnTo>
                    <a:pt x="0" y="559"/>
                  </a:lnTo>
                  <a:close/>
                </a:path>
              </a:pathLst>
            </a:custGeom>
            <a:solidFill>
              <a:srgbClr val="ABB1B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9" name="Freeform 30"/>
            <p:cNvSpPr>
              <a:spLocks/>
            </p:cNvSpPr>
            <p:nvPr/>
          </p:nvSpPr>
          <p:spPr bwMode="auto">
            <a:xfrm flipH="1">
              <a:off x="8914744" y="-850511"/>
              <a:ext cx="250423" cy="45795"/>
            </a:xfrm>
            <a:custGeom>
              <a:avLst/>
              <a:gdLst>
                <a:gd name="T0" fmla="*/ 0 w 2592"/>
                <a:gd name="T1" fmla="*/ 474 h 474"/>
                <a:gd name="T2" fmla="*/ 2592 w 2592"/>
                <a:gd name="T3" fmla="*/ 474 h 474"/>
                <a:gd name="T4" fmla="*/ 2587 w 2592"/>
                <a:gd name="T5" fmla="*/ 442 h 474"/>
                <a:gd name="T6" fmla="*/ 2573 w 2592"/>
                <a:gd name="T7" fmla="*/ 379 h 474"/>
                <a:gd name="T8" fmla="*/ 2551 w 2592"/>
                <a:gd name="T9" fmla="*/ 317 h 474"/>
                <a:gd name="T10" fmla="*/ 2523 w 2592"/>
                <a:gd name="T11" fmla="*/ 256 h 474"/>
                <a:gd name="T12" fmla="*/ 2466 w 2592"/>
                <a:gd name="T13" fmla="*/ 167 h 474"/>
                <a:gd name="T14" fmla="*/ 2367 w 2592"/>
                <a:gd name="T15" fmla="*/ 55 h 474"/>
                <a:gd name="T16" fmla="*/ 2305 w 2592"/>
                <a:gd name="T17" fmla="*/ 0 h 474"/>
                <a:gd name="T18" fmla="*/ 0 w 2592"/>
                <a:gd name="T19" fmla="*/ 0 h 474"/>
                <a:gd name="T20" fmla="*/ 0 w 2592"/>
                <a:gd name="T21" fmla="*/ 474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92" h="474">
                  <a:moveTo>
                    <a:pt x="0" y="474"/>
                  </a:moveTo>
                  <a:lnTo>
                    <a:pt x="2592" y="474"/>
                  </a:lnTo>
                  <a:lnTo>
                    <a:pt x="2587" y="442"/>
                  </a:lnTo>
                  <a:lnTo>
                    <a:pt x="2573" y="379"/>
                  </a:lnTo>
                  <a:lnTo>
                    <a:pt x="2551" y="317"/>
                  </a:lnTo>
                  <a:lnTo>
                    <a:pt x="2523" y="256"/>
                  </a:lnTo>
                  <a:lnTo>
                    <a:pt x="2466" y="167"/>
                  </a:lnTo>
                  <a:lnTo>
                    <a:pt x="2367" y="55"/>
                  </a:lnTo>
                  <a:lnTo>
                    <a:pt x="2305" y="0"/>
                  </a:lnTo>
                  <a:lnTo>
                    <a:pt x="0" y="0"/>
                  </a:lnTo>
                  <a:lnTo>
                    <a:pt x="0" y="474"/>
                  </a:lnTo>
                  <a:close/>
                </a:path>
              </a:pathLst>
            </a:custGeom>
            <a:solidFill>
              <a:srgbClr val="D1D7E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Freeform 31"/>
            <p:cNvSpPr>
              <a:spLocks/>
            </p:cNvSpPr>
            <p:nvPr/>
          </p:nvSpPr>
          <p:spPr bwMode="auto">
            <a:xfrm flipH="1">
              <a:off x="8958221" y="-888190"/>
              <a:ext cx="189846" cy="37679"/>
            </a:xfrm>
            <a:custGeom>
              <a:avLst/>
              <a:gdLst>
                <a:gd name="T0" fmla="*/ 0 w 1963"/>
                <a:gd name="T1" fmla="*/ 389 h 389"/>
                <a:gd name="T2" fmla="*/ 1963 w 1963"/>
                <a:gd name="T3" fmla="*/ 389 h 389"/>
                <a:gd name="T4" fmla="*/ 1957 w 1963"/>
                <a:gd name="T5" fmla="*/ 337 h 389"/>
                <a:gd name="T6" fmla="*/ 1924 w 1963"/>
                <a:gd name="T7" fmla="*/ 235 h 389"/>
                <a:gd name="T8" fmla="*/ 1869 w 1963"/>
                <a:gd name="T9" fmla="*/ 137 h 389"/>
                <a:gd name="T10" fmla="*/ 1793 w 1963"/>
                <a:gd name="T11" fmla="*/ 45 h 389"/>
                <a:gd name="T12" fmla="*/ 1747 w 1963"/>
                <a:gd name="T13" fmla="*/ 0 h 389"/>
                <a:gd name="T14" fmla="*/ 0 w 1963"/>
                <a:gd name="T15" fmla="*/ 0 h 389"/>
                <a:gd name="T16" fmla="*/ 0 w 1963"/>
                <a:gd name="T17" fmla="*/ 389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3" h="389">
                  <a:moveTo>
                    <a:pt x="0" y="389"/>
                  </a:moveTo>
                  <a:lnTo>
                    <a:pt x="1963" y="389"/>
                  </a:lnTo>
                  <a:lnTo>
                    <a:pt x="1957" y="337"/>
                  </a:lnTo>
                  <a:lnTo>
                    <a:pt x="1924" y="235"/>
                  </a:lnTo>
                  <a:lnTo>
                    <a:pt x="1869" y="137"/>
                  </a:lnTo>
                  <a:lnTo>
                    <a:pt x="1793" y="45"/>
                  </a:lnTo>
                  <a:lnTo>
                    <a:pt x="1747" y="0"/>
                  </a:lnTo>
                  <a:lnTo>
                    <a:pt x="0" y="0"/>
                  </a:lnTo>
                  <a:lnTo>
                    <a:pt x="0" y="389"/>
                  </a:lnTo>
                  <a:close/>
                </a:path>
              </a:pathLst>
            </a:custGeom>
            <a:solidFill>
              <a:srgbClr val="E9ECF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Rectangle 32"/>
            <p:cNvSpPr>
              <a:spLocks noChangeArrowheads="1"/>
            </p:cNvSpPr>
            <p:nvPr/>
          </p:nvSpPr>
          <p:spPr bwMode="auto">
            <a:xfrm flipH="1">
              <a:off x="9602828" y="-783847"/>
              <a:ext cx="125501" cy="62896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" name="Rectangle 33"/>
            <p:cNvSpPr>
              <a:spLocks noChangeArrowheads="1"/>
            </p:cNvSpPr>
            <p:nvPr/>
          </p:nvSpPr>
          <p:spPr bwMode="auto">
            <a:xfrm flipH="1">
              <a:off x="9226034" y="-783847"/>
              <a:ext cx="125501" cy="62896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" name="Rectangle 34"/>
            <p:cNvSpPr>
              <a:spLocks noChangeArrowheads="1"/>
            </p:cNvSpPr>
            <p:nvPr/>
          </p:nvSpPr>
          <p:spPr bwMode="auto">
            <a:xfrm flipH="1">
              <a:off x="9711229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4" name="Rectangle 35"/>
            <p:cNvSpPr>
              <a:spLocks noChangeArrowheads="1"/>
            </p:cNvSpPr>
            <p:nvPr/>
          </p:nvSpPr>
          <p:spPr bwMode="auto">
            <a:xfrm flipH="1">
              <a:off x="9694998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" name="Rectangle 36"/>
            <p:cNvSpPr>
              <a:spLocks noChangeArrowheads="1"/>
            </p:cNvSpPr>
            <p:nvPr/>
          </p:nvSpPr>
          <p:spPr bwMode="auto">
            <a:xfrm flipH="1">
              <a:off x="9678477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" name="Rectangle 37"/>
            <p:cNvSpPr>
              <a:spLocks noChangeArrowheads="1"/>
            </p:cNvSpPr>
            <p:nvPr/>
          </p:nvSpPr>
          <p:spPr bwMode="auto">
            <a:xfrm flipH="1">
              <a:off x="9662246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7" name="Rectangle 38"/>
            <p:cNvSpPr>
              <a:spLocks noChangeArrowheads="1"/>
            </p:cNvSpPr>
            <p:nvPr/>
          </p:nvSpPr>
          <p:spPr bwMode="auto">
            <a:xfrm flipH="1">
              <a:off x="9645725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8" name="Rectangle 39"/>
            <p:cNvSpPr>
              <a:spLocks noChangeArrowheads="1"/>
            </p:cNvSpPr>
            <p:nvPr/>
          </p:nvSpPr>
          <p:spPr bwMode="auto">
            <a:xfrm flipH="1">
              <a:off x="9629204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9" name="Rectangle 40"/>
            <p:cNvSpPr>
              <a:spLocks noChangeArrowheads="1"/>
            </p:cNvSpPr>
            <p:nvPr/>
          </p:nvSpPr>
          <p:spPr bwMode="auto">
            <a:xfrm flipH="1">
              <a:off x="9612973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0" name="Rectangle 41"/>
            <p:cNvSpPr>
              <a:spLocks noChangeArrowheads="1"/>
            </p:cNvSpPr>
            <p:nvPr/>
          </p:nvSpPr>
          <p:spPr bwMode="auto">
            <a:xfrm flipH="1">
              <a:off x="9414141" y="-847033"/>
              <a:ext cx="125501" cy="63185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1" name="Rectangle 42"/>
            <p:cNvSpPr>
              <a:spLocks noChangeArrowheads="1"/>
            </p:cNvSpPr>
            <p:nvPr/>
          </p:nvSpPr>
          <p:spPr bwMode="auto">
            <a:xfrm flipH="1">
              <a:off x="9522832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2" name="Rectangle 43"/>
            <p:cNvSpPr>
              <a:spLocks noChangeArrowheads="1"/>
            </p:cNvSpPr>
            <p:nvPr/>
          </p:nvSpPr>
          <p:spPr bwMode="auto">
            <a:xfrm flipH="1">
              <a:off x="9506601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3" name="Rectangle 44"/>
            <p:cNvSpPr>
              <a:spLocks noChangeArrowheads="1"/>
            </p:cNvSpPr>
            <p:nvPr/>
          </p:nvSpPr>
          <p:spPr bwMode="auto">
            <a:xfrm flipH="1">
              <a:off x="9490370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4" name="Rectangle 45"/>
            <p:cNvSpPr>
              <a:spLocks noChangeArrowheads="1"/>
            </p:cNvSpPr>
            <p:nvPr/>
          </p:nvSpPr>
          <p:spPr bwMode="auto">
            <a:xfrm flipH="1">
              <a:off x="9473849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5" name="Rectangle 46"/>
            <p:cNvSpPr>
              <a:spLocks noChangeArrowheads="1"/>
            </p:cNvSpPr>
            <p:nvPr/>
          </p:nvSpPr>
          <p:spPr bwMode="auto">
            <a:xfrm flipH="1">
              <a:off x="9457328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6" name="Rectangle 47"/>
            <p:cNvSpPr>
              <a:spLocks noChangeArrowheads="1"/>
            </p:cNvSpPr>
            <p:nvPr/>
          </p:nvSpPr>
          <p:spPr bwMode="auto">
            <a:xfrm flipH="1">
              <a:off x="9440807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7" name="Rectangle 48"/>
            <p:cNvSpPr>
              <a:spLocks noChangeArrowheads="1"/>
            </p:cNvSpPr>
            <p:nvPr/>
          </p:nvSpPr>
          <p:spPr bwMode="auto">
            <a:xfrm flipH="1">
              <a:off x="9424576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8" name="Rectangle 49"/>
            <p:cNvSpPr>
              <a:spLocks noChangeArrowheads="1"/>
            </p:cNvSpPr>
            <p:nvPr/>
          </p:nvSpPr>
          <p:spPr bwMode="auto">
            <a:xfrm flipH="1">
              <a:off x="9477037" y="-783847"/>
              <a:ext cx="125501" cy="62896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9" name="Rectangle 50"/>
            <p:cNvSpPr>
              <a:spLocks noChangeArrowheads="1"/>
            </p:cNvSpPr>
            <p:nvPr/>
          </p:nvSpPr>
          <p:spPr bwMode="auto">
            <a:xfrm flipH="1">
              <a:off x="9585728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0" name="Rectangle 51"/>
            <p:cNvSpPr>
              <a:spLocks noChangeArrowheads="1"/>
            </p:cNvSpPr>
            <p:nvPr/>
          </p:nvSpPr>
          <p:spPr bwMode="auto">
            <a:xfrm flipH="1">
              <a:off x="9569207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1" name="Rectangle 52"/>
            <p:cNvSpPr>
              <a:spLocks noChangeArrowheads="1"/>
            </p:cNvSpPr>
            <p:nvPr/>
          </p:nvSpPr>
          <p:spPr bwMode="auto">
            <a:xfrm flipH="1">
              <a:off x="9552976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2" name="Rectangle 53"/>
            <p:cNvSpPr>
              <a:spLocks noChangeArrowheads="1"/>
            </p:cNvSpPr>
            <p:nvPr/>
          </p:nvSpPr>
          <p:spPr bwMode="auto">
            <a:xfrm flipH="1">
              <a:off x="9536744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3" name="Rectangle 54"/>
            <p:cNvSpPr>
              <a:spLocks noChangeArrowheads="1"/>
            </p:cNvSpPr>
            <p:nvPr/>
          </p:nvSpPr>
          <p:spPr bwMode="auto">
            <a:xfrm flipH="1">
              <a:off x="9520223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4" name="Rectangle 55"/>
            <p:cNvSpPr>
              <a:spLocks noChangeArrowheads="1"/>
            </p:cNvSpPr>
            <p:nvPr/>
          </p:nvSpPr>
          <p:spPr bwMode="auto">
            <a:xfrm flipH="1">
              <a:off x="9503702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5" name="Rectangle 56"/>
            <p:cNvSpPr>
              <a:spLocks noChangeArrowheads="1"/>
            </p:cNvSpPr>
            <p:nvPr/>
          </p:nvSpPr>
          <p:spPr bwMode="auto">
            <a:xfrm flipH="1">
              <a:off x="9487181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6" name="Rectangle 57"/>
            <p:cNvSpPr>
              <a:spLocks noChangeArrowheads="1"/>
            </p:cNvSpPr>
            <p:nvPr/>
          </p:nvSpPr>
          <p:spPr bwMode="auto">
            <a:xfrm flipH="1">
              <a:off x="9288930" y="-847033"/>
              <a:ext cx="125212" cy="63185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7" name="Rectangle 58"/>
            <p:cNvSpPr>
              <a:spLocks noChangeArrowheads="1"/>
            </p:cNvSpPr>
            <p:nvPr/>
          </p:nvSpPr>
          <p:spPr bwMode="auto">
            <a:xfrm flipH="1">
              <a:off x="9397331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8" name="Rectangle 59"/>
            <p:cNvSpPr>
              <a:spLocks noChangeArrowheads="1"/>
            </p:cNvSpPr>
            <p:nvPr/>
          </p:nvSpPr>
          <p:spPr bwMode="auto">
            <a:xfrm flipH="1">
              <a:off x="938109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9" name="Rectangle 60"/>
            <p:cNvSpPr>
              <a:spLocks noChangeArrowheads="1"/>
            </p:cNvSpPr>
            <p:nvPr/>
          </p:nvSpPr>
          <p:spPr bwMode="auto">
            <a:xfrm flipH="1">
              <a:off x="936457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0" name="Rectangle 61"/>
            <p:cNvSpPr>
              <a:spLocks noChangeArrowheads="1"/>
            </p:cNvSpPr>
            <p:nvPr/>
          </p:nvSpPr>
          <p:spPr bwMode="auto">
            <a:xfrm flipH="1">
              <a:off x="9348058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1" name="Rectangle 62"/>
            <p:cNvSpPr>
              <a:spLocks noChangeArrowheads="1"/>
            </p:cNvSpPr>
            <p:nvPr/>
          </p:nvSpPr>
          <p:spPr bwMode="auto">
            <a:xfrm flipH="1">
              <a:off x="9331826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" name="Rectangle 63"/>
            <p:cNvSpPr>
              <a:spLocks noChangeArrowheads="1"/>
            </p:cNvSpPr>
            <p:nvPr/>
          </p:nvSpPr>
          <p:spPr bwMode="auto">
            <a:xfrm flipH="1">
              <a:off x="9315305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3" name="Rectangle 64"/>
            <p:cNvSpPr>
              <a:spLocks noChangeArrowheads="1"/>
            </p:cNvSpPr>
            <p:nvPr/>
          </p:nvSpPr>
          <p:spPr bwMode="auto">
            <a:xfrm flipH="1">
              <a:off x="9299074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4" name="Rectangle 65"/>
            <p:cNvSpPr>
              <a:spLocks noChangeArrowheads="1"/>
            </p:cNvSpPr>
            <p:nvPr/>
          </p:nvSpPr>
          <p:spPr bwMode="auto">
            <a:xfrm flipH="1">
              <a:off x="9351536" y="-783847"/>
              <a:ext cx="125501" cy="62896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5" name="Rectangle 66"/>
            <p:cNvSpPr>
              <a:spLocks noChangeArrowheads="1"/>
            </p:cNvSpPr>
            <p:nvPr/>
          </p:nvSpPr>
          <p:spPr bwMode="auto">
            <a:xfrm flipH="1">
              <a:off x="9460226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6" name="Rectangle 67"/>
            <p:cNvSpPr>
              <a:spLocks noChangeArrowheads="1"/>
            </p:cNvSpPr>
            <p:nvPr/>
          </p:nvSpPr>
          <p:spPr bwMode="auto">
            <a:xfrm flipH="1">
              <a:off x="9443995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7" name="Rectangle 68"/>
            <p:cNvSpPr>
              <a:spLocks noChangeArrowheads="1"/>
            </p:cNvSpPr>
            <p:nvPr/>
          </p:nvSpPr>
          <p:spPr bwMode="auto">
            <a:xfrm flipH="1">
              <a:off x="9427474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8" name="Rectangle 69"/>
            <p:cNvSpPr>
              <a:spLocks noChangeArrowheads="1"/>
            </p:cNvSpPr>
            <p:nvPr/>
          </p:nvSpPr>
          <p:spPr bwMode="auto">
            <a:xfrm flipH="1">
              <a:off x="9410953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9" name="Rectangle 70"/>
            <p:cNvSpPr>
              <a:spLocks noChangeArrowheads="1"/>
            </p:cNvSpPr>
            <p:nvPr/>
          </p:nvSpPr>
          <p:spPr bwMode="auto">
            <a:xfrm flipH="1">
              <a:off x="9394432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0" name="Rectangle 71"/>
            <p:cNvSpPr>
              <a:spLocks noChangeArrowheads="1"/>
            </p:cNvSpPr>
            <p:nvPr/>
          </p:nvSpPr>
          <p:spPr bwMode="auto">
            <a:xfrm flipH="1">
              <a:off x="9377911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1" name="Rectangle 72"/>
            <p:cNvSpPr>
              <a:spLocks noChangeArrowheads="1"/>
            </p:cNvSpPr>
            <p:nvPr/>
          </p:nvSpPr>
          <p:spPr bwMode="auto">
            <a:xfrm flipH="1">
              <a:off x="9361970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2" name="Rectangle 73"/>
            <p:cNvSpPr>
              <a:spLocks noChangeArrowheads="1"/>
            </p:cNvSpPr>
            <p:nvPr/>
          </p:nvSpPr>
          <p:spPr bwMode="auto">
            <a:xfrm flipH="1">
              <a:off x="9477037" y="-910218"/>
              <a:ext cx="125501" cy="63185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3" name="Rectangle 74"/>
            <p:cNvSpPr>
              <a:spLocks noChangeArrowheads="1"/>
            </p:cNvSpPr>
            <p:nvPr/>
          </p:nvSpPr>
          <p:spPr bwMode="auto">
            <a:xfrm flipH="1">
              <a:off x="9585728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4" name="Rectangle 75"/>
            <p:cNvSpPr>
              <a:spLocks noChangeArrowheads="1"/>
            </p:cNvSpPr>
            <p:nvPr/>
          </p:nvSpPr>
          <p:spPr bwMode="auto">
            <a:xfrm flipH="1">
              <a:off x="9569207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5" name="Rectangle 76"/>
            <p:cNvSpPr>
              <a:spLocks noChangeArrowheads="1"/>
            </p:cNvSpPr>
            <p:nvPr/>
          </p:nvSpPr>
          <p:spPr bwMode="auto">
            <a:xfrm flipH="1">
              <a:off x="9552976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6" name="Rectangle 77"/>
            <p:cNvSpPr>
              <a:spLocks noChangeArrowheads="1"/>
            </p:cNvSpPr>
            <p:nvPr/>
          </p:nvSpPr>
          <p:spPr bwMode="auto">
            <a:xfrm flipH="1">
              <a:off x="9536744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7" name="Rectangle 78"/>
            <p:cNvSpPr>
              <a:spLocks noChangeArrowheads="1"/>
            </p:cNvSpPr>
            <p:nvPr/>
          </p:nvSpPr>
          <p:spPr bwMode="auto">
            <a:xfrm flipH="1">
              <a:off x="9520223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8" name="Rectangle 79"/>
            <p:cNvSpPr>
              <a:spLocks noChangeArrowheads="1"/>
            </p:cNvSpPr>
            <p:nvPr/>
          </p:nvSpPr>
          <p:spPr bwMode="auto">
            <a:xfrm flipH="1">
              <a:off x="9503702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9" name="Rectangle 80"/>
            <p:cNvSpPr>
              <a:spLocks noChangeArrowheads="1"/>
            </p:cNvSpPr>
            <p:nvPr/>
          </p:nvSpPr>
          <p:spPr bwMode="auto">
            <a:xfrm flipH="1">
              <a:off x="9487181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0" name="Rectangle 81"/>
            <p:cNvSpPr>
              <a:spLocks noChangeArrowheads="1"/>
            </p:cNvSpPr>
            <p:nvPr/>
          </p:nvSpPr>
          <p:spPr bwMode="auto">
            <a:xfrm flipH="1">
              <a:off x="9334725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1" name="Rectangle 82"/>
            <p:cNvSpPr>
              <a:spLocks noChangeArrowheads="1"/>
            </p:cNvSpPr>
            <p:nvPr/>
          </p:nvSpPr>
          <p:spPr bwMode="auto">
            <a:xfrm flipH="1">
              <a:off x="9318204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2" name="Rectangle 83"/>
            <p:cNvSpPr>
              <a:spLocks noChangeArrowheads="1"/>
            </p:cNvSpPr>
            <p:nvPr/>
          </p:nvSpPr>
          <p:spPr bwMode="auto">
            <a:xfrm flipH="1">
              <a:off x="9301683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3" name="Rectangle 84"/>
            <p:cNvSpPr>
              <a:spLocks noChangeArrowheads="1"/>
            </p:cNvSpPr>
            <p:nvPr/>
          </p:nvSpPr>
          <p:spPr bwMode="auto">
            <a:xfrm flipH="1">
              <a:off x="9285452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4" name="Rectangle 85"/>
            <p:cNvSpPr>
              <a:spLocks noChangeArrowheads="1"/>
            </p:cNvSpPr>
            <p:nvPr/>
          </p:nvSpPr>
          <p:spPr bwMode="auto">
            <a:xfrm flipH="1">
              <a:off x="9268931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5" name="Rectangle 86"/>
            <p:cNvSpPr>
              <a:spLocks noChangeArrowheads="1"/>
            </p:cNvSpPr>
            <p:nvPr/>
          </p:nvSpPr>
          <p:spPr bwMode="auto">
            <a:xfrm flipH="1">
              <a:off x="9252700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6" name="Rectangle 87"/>
            <p:cNvSpPr>
              <a:spLocks noChangeArrowheads="1"/>
            </p:cNvSpPr>
            <p:nvPr/>
          </p:nvSpPr>
          <p:spPr bwMode="auto">
            <a:xfrm flipH="1">
              <a:off x="9236179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7" name="Rectangle 88"/>
            <p:cNvSpPr>
              <a:spLocks noChangeArrowheads="1"/>
            </p:cNvSpPr>
            <p:nvPr/>
          </p:nvSpPr>
          <p:spPr bwMode="auto">
            <a:xfrm flipH="1">
              <a:off x="9539933" y="-847033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8" name="Rectangle 89"/>
            <p:cNvSpPr>
              <a:spLocks noChangeArrowheads="1"/>
            </p:cNvSpPr>
            <p:nvPr/>
          </p:nvSpPr>
          <p:spPr bwMode="auto">
            <a:xfrm flipH="1">
              <a:off x="9648623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9" name="Rectangle 90"/>
            <p:cNvSpPr>
              <a:spLocks noChangeArrowheads="1"/>
            </p:cNvSpPr>
            <p:nvPr/>
          </p:nvSpPr>
          <p:spPr bwMode="auto">
            <a:xfrm flipH="1">
              <a:off x="9632102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0" name="Rectangle 91"/>
            <p:cNvSpPr>
              <a:spLocks noChangeArrowheads="1"/>
            </p:cNvSpPr>
            <p:nvPr/>
          </p:nvSpPr>
          <p:spPr bwMode="auto">
            <a:xfrm flipH="1">
              <a:off x="9615871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1" name="Rectangle 92"/>
            <p:cNvSpPr>
              <a:spLocks noChangeArrowheads="1"/>
            </p:cNvSpPr>
            <p:nvPr/>
          </p:nvSpPr>
          <p:spPr bwMode="auto">
            <a:xfrm flipH="1">
              <a:off x="9599350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2" name="Rectangle 93"/>
            <p:cNvSpPr>
              <a:spLocks noChangeArrowheads="1"/>
            </p:cNvSpPr>
            <p:nvPr/>
          </p:nvSpPr>
          <p:spPr bwMode="auto">
            <a:xfrm flipH="1">
              <a:off x="9582829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3" name="Rectangle 94"/>
            <p:cNvSpPr>
              <a:spLocks noChangeArrowheads="1"/>
            </p:cNvSpPr>
            <p:nvPr/>
          </p:nvSpPr>
          <p:spPr bwMode="auto">
            <a:xfrm flipH="1">
              <a:off x="9566598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4" name="Rectangle 95"/>
            <p:cNvSpPr>
              <a:spLocks noChangeArrowheads="1"/>
            </p:cNvSpPr>
            <p:nvPr/>
          </p:nvSpPr>
          <p:spPr bwMode="auto">
            <a:xfrm flipH="1">
              <a:off x="9550077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5" name="Rectangle 96"/>
            <p:cNvSpPr>
              <a:spLocks noChangeArrowheads="1"/>
            </p:cNvSpPr>
            <p:nvPr/>
          </p:nvSpPr>
          <p:spPr bwMode="auto">
            <a:xfrm flipH="1">
              <a:off x="9351536" y="-910218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6" name="Rectangle 97"/>
            <p:cNvSpPr>
              <a:spLocks noChangeArrowheads="1"/>
            </p:cNvSpPr>
            <p:nvPr/>
          </p:nvSpPr>
          <p:spPr bwMode="auto">
            <a:xfrm flipH="1">
              <a:off x="9460226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7" name="Rectangle 98"/>
            <p:cNvSpPr>
              <a:spLocks noChangeArrowheads="1"/>
            </p:cNvSpPr>
            <p:nvPr/>
          </p:nvSpPr>
          <p:spPr bwMode="auto">
            <a:xfrm flipH="1">
              <a:off x="9443995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8" name="Rectangle 99"/>
            <p:cNvSpPr>
              <a:spLocks noChangeArrowheads="1"/>
            </p:cNvSpPr>
            <p:nvPr/>
          </p:nvSpPr>
          <p:spPr bwMode="auto">
            <a:xfrm flipH="1">
              <a:off x="9427474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9" name="Rectangle 100"/>
            <p:cNvSpPr>
              <a:spLocks noChangeArrowheads="1"/>
            </p:cNvSpPr>
            <p:nvPr/>
          </p:nvSpPr>
          <p:spPr bwMode="auto">
            <a:xfrm flipH="1">
              <a:off x="9410953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0" name="Rectangle 101"/>
            <p:cNvSpPr>
              <a:spLocks noChangeArrowheads="1"/>
            </p:cNvSpPr>
            <p:nvPr/>
          </p:nvSpPr>
          <p:spPr bwMode="auto">
            <a:xfrm flipH="1">
              <a:off x="9394432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1" name="Rectangle 102"/>
            <p:cNvSpPr>
              <a:spLocks noChangeArrowheads="1"/>
            </p:cNvSpPr>
            <p:nvPr/>
          </p:nvSpPr>
          <p:spPr bwMode="auto">
            <a:xfrm flipH="1">
              <a:off x="9377911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2" name="Rectangle 103"/>
            <p:cNvSpPr>
              <a:spLocks noChangeArrowheads="1"/>
            </p:cNvSpPr>
            <p:nvPr/>
          </p:nvSpPr>
          <p:spPr bwMode="auto">
            <a:xfrm flipH="1">
              <a:off x="9361970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3" name="Freeform 104"/>
            <p:cNvSpPr>
              <a:spLocks/>
            </p:cNvSpPr>
            <p:nvPr/>
          </p:nvSpPr>
          <p:spPr bwMode="auto">
            <a:xfrm flipH="1">
              <a:off x="8847791" y="-771674"/>
              <a:ext cx="1015315" cy="107531"/>
            </a:xfrm>
            <a:custGeom>
              <a:avLst/>
              <a:gdLst>
                <a:gd name="T0" fmla="*/ 6766 w 10509"/>
                <a:gd name="T1" fmla="*/ 168 h 1111"/>
                <a:gd name="T2" fmla="*/ 6546 w 10509"/>
                <a:gd name="T3" fmla="*/ 542 h 1111"/>
                <a:gd name="T4" fmla="*/ 6135 w 10509"/>
                <a:gd name="T5" fmla="*/ 537 h 1111"/>
                <a:gd name="T6" fmla="*/ 3988 w 10509"/>
                <a:gd name="T7" fmla="*/ 509 h 1111"/>
                <a:gd name="T8" fmla="*/ 2528 w 10509"/>
                <a:gd name="T9" fmla="*/ 495 h 1111"/>
                <a:gd name="T10" fmla="*/ 1988 w 10509"/>
                <a:gd name="T11" fmla="*/ 493 h 1111"/>
                <a:gd name="T12" fmla="*/ 1906 w 10509"/>
                <a:gd name="T13" fmla="*/ 493 h 1111"/>
                <a:gd name="T14" fmla="*/ 1757 w 10509"/>
                <a:gd name="T15" fmla="*/ 483 h 1111"/>
                <a:gd name="T16" fmla="*/ 1628 w 10509"/>
                <a:gd name="T17" fmla="*/ 466 h 1111"/>
                <a:gd name="T18" fmla="*/ 1514 w 10509"/>
                <a:gd name="T19" fmla="*/ 440 h 1111"/>
                <a:gd name="T20" fmla="*/ 1416 w 10509"/>
                <a:gd name="T21" fmla="*/ 408 h 1111"/>
                <a:gd name="T22" fmla="*/ 1334 w 10509"/>
                <a:gd name="T23" fmla="*/ 372 h 1111"/>
                <a:gd name="T24" fmla="*/ 1263 w 10509"/>
                <a:gd name="T25" fmla="*/ 334 h 1111"/>
                <a:gd name="T26" fmla="*/ 1206 w 10509"/>
                <a:gd name="T27" fmla="*/ 290 h 1111"/>
                <a:gd name="T28" fmla="*/ 1160 w 10509"/>
                <a:gd name="T29" fmla="*/ 247 h 1111"/>
                <a:gd name="T30" fmla="*/ 1124 w 10509"/>
                <a:gd name="T31" fmla="*/ 204 h 1111"/>
                <a:gd name="T32" fmla="*/ 1083 w 10509"/>
                <a:gd name="T33" fmla="*/ 141 h 1111"/>
                <a:gd name="T34" fmla="*/ 1055 w 10509"/>
                <a:gd name="T35" fmla="*/ 67 h 1111"/>
                <a:gd name="T36" fmla="*/ 1046 w 10509"/>
                <a:gd name="T37" fmla="*/ 14 h 1111"/>
                <a:gd name="T38" fmla="*/ 1045 w 10509"/>
                <a:gd name="T39" fmla="*/ 0 h 1111"/>
                <a:gd name="T40" fmla="*/ 0 w 10509"/>
                <a:gd name="T41" fmla="*/ 0 h 1111"/>
                <a:gd name="T42" fmla="*/ 16 w 10509"/>
                <a:gd name="T43" fmla="*/ 40 h 1111"/>
                <a:gd name="T44" fmla="*/ 64 w 10509"/>
                <a:gd name="T45" fmla="*/ 136 h 1111"/>
                <a:gd name="T46" fmla="*/ 162 w 10509"/>
                <a:gd name="T47" fmla="*/ 295 h 1111"/>
                <a:gd name="T48" fmla="*/ 372 w 10509"/>
                <a:gd name="T49" fmla="*/ 589 h 1111"/>
                <a:gd name="T50" fmla="*/ 415 w 10509"/>
                <a:gd name="T51" fmla="*/ 643 h 1111"/>
                <a:gd name="T52" fmla="*/ 350 w 10509"/>
                <a:gd name="T53" fmla="*/ 697 h 1111"/>
                <a:gd name="T54" fmla="*/ 252 w 10509"/>
                <a:gd name="T55" fmla="*/ 793 h 1111"/>
                <a:gd name="T56" fmla="*/ 192 w 10509"/>
                <a:gd name="T57" fmla="*/ 879 h 1111"/>
                <a:gd name="T58" fmla="*/ 159 w 10509"/>
                <a:gd name="T59" fmla="*/ 953 h 1111"/>
                <a:gd name="T60" fmla="*/ 147 w 10509"/>
                <a:gd name="T61" fmla="*/ 1013 h 1111"/>
                <a:gd name="T62" fmla="*/ 149 w 10509"/>
                <a:gd name="T63" fmla="*/ 1061 h 1111"/>
                <a:gd name="T64" fmla="*/ 162 w 10509"/>
                <a:gd name="T65" fmla="*/ 1106 h 1111"/>
                <a:gd name="T66" fmla="*/ 166 w 10509"/>
                <a:gd name="T67" fmla="*/ 1111 h 1111"/>
                <a:gd name="T68" fmla="*/ 9805 w 10509"/>
                <a:gd name="T69" fmla="*/ 1111 h 1111"/>
                <a:gd name="T70" fmla="*/ 9861 w 10509"/>
                <a:gd name="T71" fmla="*/ 1107 h 1111"/>
                <a:gd name="T72" fmla="*/ 9963 w 10509"/>
                <a:gd name="T73" fmla="*/ 1088 h 1111"/>
                <a:gd name="T74" fmla="*/ 10054 w 10509"/>
                <a:gd name="T75" fmla="*/ 1057 h 1111"/>
                <a:gd name="T76" fmla="*/ 10135 w 10509"/>
                <a:gd name="T77" fmla="*/ 1012 h 1111"/>
                <a:gd name="T78" fmla="*/ 10204 w 10509"/>
                <a:gd name="T79" fmla="*/ 959 h 1111"/>
                <a:gd name="T80" fmla="*/ 10266 w 10509"/>
                <a:gd name="T81" fmla="*/ 895 h 1111"/>
                <a:gd name="T82" fmla="*/ 10317 w 10509"/>
                <a:gd name="T83" fmla="*/ 826 h 1111"/>
                <a:gd name="T84" fmla="*/ 10362 w 10509"/>
                <a:gd name="T85" fmla="*/ 753 h 1111"/>
                <a:gd name="T86" fmla="*/ 10415 w 10509"/>
                <a:gd name="T87" fmla="*/ 637 h 1111"/>
                <a:gd name="T88" fmla="*/ 10464 w 10509"/>
                <a:gd name="T89" fmla="*/ 480 h 1111"/>
                <a:gd name="T90" fmla="*/ 10493 w 10509"/>
                <a:gd name="T91" fmla="*/ 335 h 1111"/>
                <a:gd name="T92" fmla="*/ 10506 w 10509"/>
                <a:gd name="T93" fmla="*/ 213 h 1111"/>
                <a:gd name="T94" fmla="*/ 10509 w 10509"/>
                <a:gd name="T95" fmla="*/ 168 h 1111"/>
                <a:gd name="T96" fmla="*/ 6766 w 10509"/>
                <a:gd name="T97" fmla="*/ 168 h 1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0509" h="1111">
                  <a:moveTo>
                    <a:pt x="6766" y="168"/>
                  </a:moveTo>
                  <a:lnTo>
                    <a:pt x="6546" y="542"/>
                  </a:lnTo>
                  <a:lnTo>
                    <a:pt x="6135" y="537"/>
                  </a:lnTo>
                  <a:lnTo>
                    <a:pt x="3988" y="509"/>
                  </a:lnTo>
                  <a:lnTo>
                    <a:pt x="2528" y="495"/>
                  </a:lnTo>
                  <a:lnTo>
                    <a:pt x="1988" y="493"/>
                  </a:lnTo>
                  <a:lnTo>
                    <a:pt x="1906" y="493"/>
                  </a:lnTo>
                  <a:lnTo>
                    <a:pt x="1757" y="483"/>
                  </a:lnTo>
                  <a:lnTo>
                    <a:pt x="1628" y="466"/>
                  </a:lnTo>
                  <a:lnTo>
                    <a:pt x="1514" y="440"/>
                  </a:lnTo>
                  <a:lnTo>
                    <a:pt x="1416" y="408"/>
                  </a:lnTo>
                  <a:lnTo>
                    <a:pt x="1334" y="372"/>
                  </a:lnTo>
                  <a:lnTo>
                    <a:pt x="1263" y="334"/>
                  </a:lnTo>
                  <a:lnTo>
                    <a:pt x="1206" y="290"/>
                  </a:lnTo>
                  <a:lnTo>
                    <a:pt x="1160" y="247"/>
                  </a:lnTo>
                  <a:lnTo>
                    <a:pt x="1124" y="204"/>
                  </a:lnTo>
                  <a:lnTo>
                    <a:pt x="1083" y="141"/>
                  </a:lnTo>
                  <a:lnTo>
                    <a:pt x="1055" y="67"/>
                  </a:lnTo>
                  <a:lnTo>
                    <a:pt x="1046" y="14"/>
                  </a:lnTo>
                  <a:lnTo>
                    <a:pt x="1045" y="0"/>
                  </a:lnTo>
                  <a:lnTo>
                    <a:pt x="0" y="0"/>
                  </a:lnTo>
                  <a:lnTo>
                    <a:pt x="16" y="40"/>
                  </a:lnTo>
                  <a:lnTo>
                    <a:pt x="64" y="136"/>
                  </a:lnTo>
                  <a:lnTo>
                    <a:pt x="162" y="295"/>
                  </a:lnTo>
                  <a:lnTo>
                    <a:pt x="372" y="589"/>
                  </a:lnTo>
                  <a:lnTo>
                    <a:pt x="415" y="643"/>
                  </a:lnTo>
                  <a:lnTo>
                    <a:pt x="350" y="697"/>
                  </a:lnTo>
                  <a:lnTo>
                    <a:pt x="252" y="793"/>
                  </a:lnTo>
                  <a:lnTo>
                    <a:pt x="192" y="879"/>
                  </a:lnTo>
                  <a:lnTo>
                    <a:pt x="159" y="953"/>
                  </a:lnTo>
                  <a:lnTo>
                    <a:pt x="147" y="1013"/>
                  </a:lnTo>
                  <a:lnTo>
                    <a:pt x="149" y="1061"/>
                  </a:lnTo>
                  <a:lnTo>
                    <a:pt x="162" y="1106"/>
                  </a:lnTo>
                  <a:lnTo>
                    <a:pt x="166" y="1111"/>
                  </a:lnTo>
                  <a:lnTo>
                    <a:pt x="9805" y="1111"/>
                  </a:lnTo>
                  <a:lnTo>
                    <a:pt x="9861" y="1107"/>
                  </a:lnTo>
                  <a:lnTo>
                    <a:pt x="9963" y="1088"/>
                  </a:lnTo>
                  <a:lnTo>
                    <a:pt x="10054" y="1057"/>
                  </a:lnTo>
                  <a:lnTo>
                    <a:pt x="10135" y="1012"/>
                  </a:lnTo>
                  <a:lnTo>
                    <a:pt x="10204" y="959"/>
                  </a:lnTo>
                  <a:lnTo>
                    <a:pt x="10266" y="895"/>
                  </a:lnTo>
                  <a:lnTo>
                    <a:pt x="10317" y="826"/>
                  </a:lnTo>
                  <a:lnTo>
                    <a:pt x="10362" y="753"/>
                  </a:lnTo>
                  <a:lnTo>
                    <a:pt x="10415" y="637"/>
                  </a:lnTo>
                  <a:lnTo>
                    <a:pt x="10464" y="480"/>
                  </a:lnTo>
                  <a:lnTo>
                    <a:pt x="10493" y="335"/>
                  </a:lnTo>
                  <a:lnTo>
                    <a:pt x="10506" y="213"/>
                  </a:lnTo>
                  <a:lnTo>
                    <a:pt x="10509" y="168"/>
                  </a:lnTo>
                  <a:lnTo>
                    <a:pt x="6766" y="168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4" name="Rectangle 105"/>
            <p:cNvSpPr>
              <a:spLocks noChangeArrowheads="1"/>
            </p:cNvSpPr>
            <p:nvPr/>
          </p:nvSpPr>
          <p:spPr bwMode="auto">
            <a:xfrm flipH="1">
              <a:off x="9150096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5" name="Rectangle 106"/>
            <p:cNvSpPr>
              <a:spLocks noChangeArrowheads="1"/>
            </p:cNvSpPr>
            <p:nvPr/>
          </p:nvSpPr>
          <p:spPr bwMode="auto">
            <a:xfrm flipH="1">
              <a:off x="9111837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6" name="Rectangle 107"/>
            <p:cNvSpPr>
              <a:spLocks noChangeArrowheads="1"/>
            </p:cNvSpPr>
            <p:nvPr/>
          </p:nvSpPr>
          <p:spPr bwMode="auto">
            <a:xfrm flipH="1">
              <a:off x="9073578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7" name="Rectangle 108"/>
            <p:cNvSpPr>
              <a:spLocks noChangeArrowheads="1"/>
            </p:cNvSpPr>
            <p:nvPr/>
          </p:nvSpPr>
          <p:spPr bwMode="auto">
            <a:xfrm flipH="1">
              <a:off x="9035029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8" name="Rectangle 109"/>
            <p:cNvSpPr>
              <a:spLocks noChangeArrowheads="1"/>
            </p:cNvSpPr>
            <p:nvPr/>
          </p:nvSpPr>
          <p:spPr bwMode="auto">
            <a:xfrm flipH="1">
              <a:off x="8996770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9" name="Rectangle 110"/>
            <p:cNvSpPr>
              <a:spLocks noChangeArrowheads="1"/>
            </p:cNvSpPr>
            <p:nvPr/>
          </p:nvSpPr>
          <p:spPr bwMode="auto">
            <a:xfrm flipH="1">
              <a:off x="8958221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0" name="Rectangle 111"/>
            <p:cNvSpPr>
              <a:spLocks noChangeArrowheads="1"/>
            </p:cNvSpPr>
            <p:nvPr/>
          </p:nvSpPr>
          <p:spPr bwMode="auto">
            <a:xfrm flipH="1">
              <a:off x="8919962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1" name="Rectangle 112"/>
            <p:cNvSpPr>
              <a:spLocks noChangeArrowheads="1"/>
            </p:cNvSpPr>
            <p:nvPr/>
          </p:nvSpPr>
          <p:spPr bwMode="auto">
            <a:xfrm flipH="1">
              <a:off x="9141690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2" name="Rectangle 113"/>
            <p:cNvSpPr>
              <a:spLocks noChangeArrowheads="1"/>
            </p:cNvSpPr>
            <p:nvPr/>
          </p:nvSpPr>
          <p:spPr bwMode="auto">
            <a:xfrm flipH="1">
              <a:off x="9109228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3" name="Rectangle 114"/>
            <p:cNvSpPr>
              <a:spLocks noChangeArrowheads="1"/>
            </p:cNvSpPr>
            <p:nvPr/>
          </p:nvSpPr>
          <p:spPr bwMode="auto">
            <a:xfrm flipH="1">
              <a:off x="9076766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4" name="Rectangle 115"/>
            <p:cNvSpPr>
              <a:spLocks noChangeArrowheads="1"/>
            </p:cNvSpPr>
            <p:nvPr/>
          </p:nvSpPr>
          <p:spPr bwMode="auto">
            <a:xfrm flipH="1">
              <a:off x="9044593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5" name="Rectangle 116"/>
            <p:cNvSpPr>
              <a:spLocks noChangeArrowheads="1"/>
            </p:cNvSpPr>
            <p:nvPr/>
          </p:nvSpPr>
          <p:spPr bwMode="auto">
            <a:xfrm flipH="1">
              <a:off x="9012131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6" name="Rectangle 117"/>
            <p:cNvSpPr>
              <a:spLocks noChangeArrowheads="1"/>
            </p:cNvSpPr>
            <p:nvPr/>
          </p:nvSpPr>
          <p:spPr bwMode="auto">
            <a:xfrm flipH="1">
              <a:off x="8979669" y="-841526"/>
              <a:ext cx="1420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7" name="Rectangle 118"/>
            <p:cNvSpPr>
              <a:spLocks noChangeArrowheads="1"/>
            </p:cNvSpPr>
            <p:nvPr/>
          </p:nvSpPr>
          <p:spPr bwMode="auto">
            <a:xfrm flipH="1">
              <a:off x="8947207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8" name="Rectangle 119"/>
            <p:cNvSpPr>
              <a:spLocks noChangeArrowheads="1"/>
            </p:cNvSpPr>
            <p:nvPr/>
          </p:nvSpPr>
          <p:spPr bwMode="auto">
            <a:xfrm flipH="1">
              <a:off x="9128937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9" name="Rectangle 120"/>
            <p:cNvSpPr>
              <a:spLocks noChangeArrowheads="1"/>
            </p:cNvSpPr>
            <p:nvPr/>
          </p:nvSpPr>
          <p:spPr bwMode="auto">
            <a:xfrm flipH="1">
              <a:off x="9105170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0" name="Rectangle 121"/>
            <p:cNvSpPr>
              <a:spLocks noChangeArrowheads="1"/>
            </p:cNvSpPr>
            <p:nvPr/>
          </p:nvSpPr>
          <p:spPr bwMode="auto">
            <a:xfrm flipH="1">
              <a:off x="9081693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1" name="Rectangle 122"/>
            <p:cNvSpPr>
              <a:spLocks noChangeArrowheads="1"/>
            </p:cNvSpPr>
            <p:nvPr/>
          </p:nvSpPr>
          <p:spPr bwMode="auto">
            <a:xfrm flipH="1">
              <a:off x="9057926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2" name="Rectangle 123"/>
            <p:cNvSpPr>
              <a:spLocks noChangeArrowheads="1"/>
            </p:cNvSpPr>
            <p:nvPr/>
          </p:nvSpPr>
          <p:spPr bwMode="auto">
            <a:xfrm flipH="1">
              <a:off x="9034159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3" name="Rectangle 124"/>
            <p:cNvSpPr>
              <a:spLocks noChangeArrowheads="1"/>
            </p:cNvSpPr>
            <p:nvPr/>
          </p:nvSpPr>
          <p:spPr bwMode="auto">
            <a:xfrm flipH="1">
              <a:off x="9010682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4" name="Rectangle 125"/>
            <p:cNvSpPr>
              <a:spLocks noChangeArrowheads="1"/>
            </p:cNvSpPr>
            <p:nvPr/>
          </p:nvSpPr>
          <p:spPr bwMode="auto">
            <a:xfrm flipH="1">
              <a:off x="8986915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5" name="Rectangle 126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44056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6" name="Rectangle 127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11884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7" name="Rectangle 128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37100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8" name="Rectangle 129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9855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9" name="Freeform 130"/>
            <p:cNvSpPr>
              <a:spLocks/>
            </p:cNvSpPr>
            <p:nvPr/>
          </p:nvSpPr>
          <p:spPr bwMode="auto">
            <a:xfrm flipH="1">
              <a:off x="9762821" y="-780369"/>
              <a:ext cx="100285" cy="4058"/>
            </a:xfrm>
            <a:custGeom>
              <a:avLst/>
              <a:gdLst>
                <a:gd name="T0" fmla="*/ 1034 w 1039"/>
                <a:gd name="T1" fmla="*/ 42 h 42"/>
                <a:gd name="T2" fmla="*/ 5 w 1039"/>
                <a:gd name="T3" fmla="*/ 42 h 42"/>
                <a:gd name="T4" fmla="*/ 2 w 1039"/>
                <a:gd name="T5" fmla="*/ 41 h 42"/>
                <a:gd name="T6" fmla="*/ 0 w 1039"/>
                <a:gd name="T7" fmla="*/ 36 h 42"/>
                <a:gd name="T8" fmla="*/ 0 w 1039"/>
                <a:gd name="T9" fmla="*/ 6 h 42"/>
                <a:gd name="T10" fmla="*/ 2 w 1039"/>
                <a:gd name="T11" fmla="*/ 2 h 42"/>
                <a:gd name="T12" fmla="*/ 5 w 1039"/>
                <a:gd name="T13" fmla="*/ 0 h 42"/>
                <a:gd name="T14" fmla="*/ 1033 w 1039"/>
                <a:gd name="T15" fmla="*/ 0 h 42"/>
                <a:gd name="T16" fmla="*/ 1036 w 1039"/>
                <a:gd name="T17" fmla="*/ 2 h 42"/>
                <a:gd name="T18" fmla="*/ 1037 w 1039"/>
                <a:gd name="T19" fmla="*/ 6 h 42"/>
                <a:gd name="T20" fmla="*/ 1037 w 1039"/>
                <a:gd name="T21" fmla="*/ 36 h 42"/>
                <a:gd name="T22" fmla="*/ 1039 w 1039"/>
                <a:gd name="T23" fmla="*/ 41 h 42"/>
                <a:gd name="T24" fmla="*/ 1034 w 1039"/>
                <a:gd name="T25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39" h="42">
                  <a:moveTo>
                    <a:pt x="1034" y="42"/>
                  </a:moveTo>
                  <a:lnTo>
                    <a:pt x="5" y="42"/>
                  </a:lnTo>
                  <a:lnTo>
                    <a:pt x="2" y="41"/>
                  </a:lnTo>
                  <a:lnTo>
                    <a:pt x="0" y="36"/>
                  </a:lnTo>
                  <a:lnTo>
                    <a:pt x="0" y="6"/>
                  </a:lnTo>
                  <a:lnTo>
                    <a:pt x="2" y="2"/>
                  </a:lnTo>
                  <a:lnTo>
                    <a:pt x="5" y="0"/>
                  </a:lnTo>
                  <a:lnTo>
                    <a:pt x="1033" y="0"/>
                  </a:lnTo>
                  <a:lnTo>
                    <a:pt x="1036" y="2"/>
                  </a:lnTo>
                  <a:lnTo>
                    <a:pt x="1037" y="6"/>
                  </a:lnTo>
                  <a:lnTo>
                    <a:pt x="1037" y="36"/>
                  </a:lnTo>
                  <a:lnTo>
                    <a:pt x="1039" y="41"/>
                  </a:lnTo>
                  <a:lnTo>
                    <a:pt x="1034" y="42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0" y="730176"/>
            <a:ext cx="12200772" cy="6146409"/>
            <a:chOff x="1" y="711592"/>
            <a:chExt cx="12200772" cy="6146409"/>
          </a:xfrm>
        </p:grpSpPr>
        <p:sp>
          <p:nvSpPr>
            <p:cNvPr id="164" name="자유형 163"/>
            <p:cNvSpPr/>
            <p:nvPr/>
          </p:nvSpPr>
          <p:spPr>
            <a:xfrm rot="16200000">
              <a:off x="3027182" y="-2315589"/>
              <a:ext cx="6146409" cy="12200772"/>
            </a:xfrm>
            <a:custGeom>
              <a:avLst/>
              <a:gdLst>
                <a:gd name="connsiteX0" fmla="*/ 6146409 w 6146409"/>
                <a:gd name="connsiteY0" fmla="*/ 2222 h 12200772"/>
                <a:gd name="connsiteX1" fmla="*/ 6065629 w 6146409"/>
                <a:gd name="connsiteY1" fmla="*/ 164558 h 12200772"/>
                <a:gd name="connsiteX2" fmla="*/ 6114959 w 6146409"/>
                <a:gd name="connsiteY2" fmla="*/ 314135 h 12200772"/>
                <a:gd name="connsiteX3" fmla="*/ 6138200 w 6146409"/>
                <a:gd name="connsiteY3" fmla="*/ 323564 h 12200772"/>
                <a:gd name="connsiteX4" fmla="*/ 6146409 w 6146409"/>
                <a:gd name="connsiteY4" fmla="*/ 323564 h 12200772"/>
                <a:gd name="connsiteX5" fmla="*/ 6142304 w 6146409"/>
                <a:gd name="connsiteY5" fmla="*/ 325229 h 12200772"/>
                <a:gd name="connsiteX6" fmla="*/ 6146409 w 6146409"/>
                <a:gd name="connsiteY6" fmla="*/ 326894 h 12200772"/>
                <a:gd name="connsiteX7" fmla="*/ 6138200 w 6146409"/>
                <a:gd name="connsiteY7" fmla="*/ 326894 h 12200772"/>
                <a:gd name="connsiteX8" fmla="*/ 6114958 w 6146409"/>
                <a:gd name="connsiteY8" fmla="*/ 336323 h 12200772"/>
                <a:gd name="connsiteX9" fmla="*/ 6065628 w 6146409"/>
                <a:gd name="connsiteY9" fmla="*/ 485900 h 12200772"/>
                <a:gd name="connsiteX10" fmla="*/ 6114958 w 6146409"/>
                <a:gd name="connsiteY10" fmla="*/ 635477 h 12200772"/>
                <a:gd name="connsiteX11" fmla="*/ 6138200 w 6146409"/>
                <a:gd name="connsiteY11" fmla="*/ 644906 h 12200772"/>
                <a:gd name="connsiteX12" fmla="*/ 6146408 w 6146409"/>
                <a:gd name="connsiteY12" fmla="*/ 644906 h 12200772"/>
                <a:gd name="connsiteX13" fmla="*/ 6142304 w 6146409"/>
                <a:gd name="connsiteY13" fmla="*/ 646571 h 12200772"/>
                <a:gd name="connsiteX14" fmla="*/ 6146409 w 6146409"/>
                <a:gd name="connsiteY14" fmla="*/ 648235 h 12200772"/>
                <a:gd name="connsiteX15" fmla="*/ 6138200 w 6146409"/>
                <a:gd name="connsiteY15" fmla="*/ 648235 h 12200772"/>
                <a:gd name="connsiteX16" fmla="*/ 6114958 w 6146409"/>
                <a:gd name="connsiteY16" fmla="*/ 657664 h 12200772"/>
                <a:gd name="connsiteX17" fmla="*/ 6065628 w 6146409"/>
                <a:gd name="connsiteY17" fmla="*/ 807242 h 12200772"/>
                <a:gd name="connsiteX18" fmla="*/ 6114958 w 6146409"/>
                <a:gd name="connsiteY18" fmla="*/ 956818 h 12200772"/>
                <a:gd name="connsiteX19" fmla="*/ 6138200 w 6146409"/>
                <a:gd name="connsiteY19" fmla="*/ 966247 h 12200772"/>
                <a:gd name="connsiteX20" fmla="*/ 6146408 w 6146409"/>
                <a:gd name="connsiteY20" fmla="*/ 966247 h 12200772"/>
                <a:gd name="connsiteX21" fmla="*/ 6142304 w 6146409"/>
                <a:gd name="connsiteY21" fmla="*/ 967912 h 12200772"/>
                <a:gd name="connsiteX22" fmla="*/ 6146408 w 6146409"/>
                <a:gd name="connsiteY22" fmla="*/ 969577 h 12200772"/>
                <a:gd name="connsiteX23" fmla="*/ 6138200 w 6146409"/>
                <a:gd name="connsiteY23" fmla="*/ 969577 h 12200772"/>
                <a:gd name="connsiteX24" fmla="*/ 6114958 w 6146409"/>
                <a:gd name="connsiteY24" fmla="*/ 979006 h 12200772"/>
                <a:gd name="connsiteX25" fmla="*/ 6065628 w 6146409"/>
                <a:gd name="connsiteY25" fmla="*/ 1128583 h 12200772"/>
                <a:gd name="connsiteX26" fmla="*/ 6114958 w 6146409"/>
                <a:gd name="connsiteY26" fmla="*/ 1278160 h 12200772"/>
                <a:gd name="connsiteX27" fmla="*/ 6138200 w 6146409"/>
                <a:gd name="connsiteY27" fmla="*/ 1287589 h 12200772"/>
                <a:gd name="connsiteX28" fmla="*/ 6146408 w 6146409"/>
                <a:gd name="connsiteY28" fmla="*/ 1287589 h 12200772"/>
                <a:gd name="connsiteX29" fmla="*/ 6142304 w 6146409"/>
                <a:gd name="connsiteY29" fmla="*/ 1289254 h 12200772"/>
                <a:gd name="connsiteX30" fmla="*/ 6146408 w 6146409"/>
                <a:gd name="connsiteY30" fmla="*/ 1290919 h 12200772"/>
                <a:gd name="connsiteX31" fmla="*/ 6138199 w 6146409"/>
                <a:gd name="connsiteY31" fmla="*/ 1290919 h 12200772"/>
                <a:gd name="connsiteX32" fmla="*/ 6114958 w 6146409"/>
                <a:gd name="connsiteY32" fmla="*/ 1300348 h 12200772"/>
                <a:gd name="connsiteX33" fmla="*/ 6065628 w 6146409"/>
                <a:gd name="connsiteY33" fmla="*/ 1449925 h 12200772"/>
                <a:gd name="connsiteX34" fmla="*/ 6114958 w 6146409"/>
                <a:gd name="connsiteY34" fmla="*/ 1599502 h 12200772"/>
                <a:gd name="connsiteX35" fmla="*/ 6138199 w 6146409"/>
                <a:gd name="connsiteY35" fmla="*/ 1608931 h 12200772"/>
                <a:gd name="connsiteX36" fmla="*/ 6146408 w 6146409"/>
                <a:gd name="connsiteY36" fmla="*/ 1608931 h 12200772"/>
                <a:gd name="connsiteX37" fmla="*/ 6142304 w 6146409"/>
                <a:gd name="connsiteY37" fmla="*/ 1610596 h 12200772"/>
                <a:gd name="connsiteX38" fmla="*/ 6146408 w 6146409"/>
                <a:gd name="connsiteY38" fmla="*/ 1612261 h 12200772"/>
                <a:gd name="connsiteX39" fmla="*/ 6138199 w 6146409"/>
                <a:gd name="connsiteY39" fmla="*/ 1612261 h 12200772"/>
                <a:gd name="connsiteX40" fmla="*/ 6114958 w 6146409"/>
                <a:gd name="connsiteY40" fmla="*/ 1621690 h 12200772"/>
                <a:gd name="connsiteX41" fmla="*/ 6065628 w 6146409"/>
                <a:gd name="connsiteY41" fmla="*/ 1771267 h 12200772"/>
                <a:gd name="connsiteX42" fmla="*/ 6114958 w 6146409"/>
                <a:gd name="connsiteY42" fmla="*/ 1920843 h 12200772"/>
                <a:gd name="connsiteX43" fmla="*/ 6138199 w 6146409"/>
                <a:gd name="connsiteY43" fmla="*/ 1930273 h 12200772"/>
                <a:gd name="connsiteX44" fmla="*/ 6146408 w 6146409"/>
                <a:gd name="connsiteY44" fmla="*/ 1930273 h 12200772"/>
                <a:gd name="connsiteX45" fmla="*/ 6142303 w 6146409"/>
                <a:gd name="connsiteY45" fmla="*/ 1931938 h 12200772"/>
                <a:gd name="connsiteX46" fmla="*/ 6146408 w 6146409"/>
                <a:gd name="connsiteY46" fmla="*/ 1933603 h 12200772"/>
                <a:gd name="connsiteX47" fmla="*/ 6138199 w 6146409"/>
                <a:gd name="connsiteY47" fmla="*/ 1933603 h 12200772"/>
                <a:gd name="connsiteX48" fmla="*/ 6114957 w 6146409"/>
                <a:gd name="connsiteY48" fmla="*/ 1943032 h 12200772"/>
                <a:gd name="connsiteX49" fmla="*/ 6065627 w 6146409"/>
                <a:gd name="connsiteY49" fmla="*/ 2092608 h 12200772"/>
                <a:gd name="connsiteX50" fmla="*/ 6114957 w 6146409"/>
                <a:gd name="connsiteY50" fmla="*/ 2242185 h 12200772"/>
                <a:gd name="connsiteX51" fmla="*/ 6138199 w 6146409"/>
                <a:gd name="connsiteY51" fmla="*/ 2251614 h 12200772"/>
                <a:gd name="connsiteX52" fmla="*/ 6146407 w 6146409"/>
                <a:gd name="connsiteY52" fmla="*/ 2251614 h 12200772"/>
                <a:gd name="connsiteX53" fmla="*/ 6142303 w 6146409"/>
                <a:gd name="connsiteY53" fmla="*/ 2253279 h 12200772"/>
                <a:gd name="connsiteX54" fmla="*/ 6146408 w 6146409"/>
                <a:gd name="connsiteY54" fmla="*/ 2254944 h 12200772"/>
                <a:gd name="connsiteX55" fmla="*/ 6138199 w 6146409"/>
                <a:gd name="connsiteY55" fmla="*/ 2254944 h 12200772"/>
                <a:gd name="connsiteX56" fmla="*/ 6114957 w 6146409"/>
                <a:gd name="connsiteY56" fmla="*/ 2264374 h 12200772"/>
                <a:gd name="connsiteX57" fmla="*/ 6065627 w 6146409"/>
                <a:gd name="connsiteY57" fmla="*/ 2413950 h 12200772"/>
                <a:gd name="connsiteX58" fmla="*/ 6114957 w 6146409"/>
                <a:gd name="connsiteY58" fmla="*/ 2563526 h 12200772"/>
                <a:gd name="connsiteX59" fmla="*/ 6138199 w 6146409"/>
                <a:gd name="connsiteY59" fmla="*/ 2572956 h 12200772"/>
                <a:gd name="connsiteX60" fmla="*/ 6146407 w 6146409"/>
                <a:gd name="connsiteY60" fmla="*/ 2572956 h 12200772"/>
                <a:gd name="connsiteX61" fmla="*/ 6142303 w 6146409"/>
                <a:gd name="connsiteY61" fmla="*/ 2574620 h 12200772"/>
                <a:gd name="connsiteX62" fmla="*/ 6146407 w 6146409"/>
                <a:gd name="connsiteY62" fmla="*/ 2576286 h 12200772"/>
                <a:gd name="connsiteX63" fmla="*/ 6138199 w 6146409"/>
                <a:gd name="connsiteY63" fmla="*/ 2576286 h 12200772"/>
                <a:gd name="connsiteX64" fmla="*/ 6114957 w 6146409"/>
                <a:gd name="connsiteY64" fmla="*/ 2585714 h 12200772"/>
                <a:gd name="connsiteX65" fmla="*/ 6065627 w 6146409"/>
                <a:gd name="connsiteY65" fmla="*/ 2735292 h 12200772"/>
                <a:gd name="connsiteX66" fmla="*/ 6114957 w 6146409"/>
                <a:gd name="connsiteY66" fmla="*/ 2884868 h 12200772"/>
                <a:gd name="connsiteX67" fmla="*/ 6138199 w 6146409"/>
                <a:gd name="connsiteY67" fmla="*/ 2894298 h 12200772"/>
                <a:gd name="connsiteX68" fmla="*/ 6146407 w 6146409"/>
                <a:gd name="connsiteY68" fmla="*/ 2894298 h 12200772"/>
                <a:gd name="connsiteX69" fmla="*/ 6142303 w 6146409"/>
                <a:gd name="connsiteY69" fmla="*/ 2895963 h 12200772"/>
                <a:gd name="connsiteX70" fmla="*/ 6146407 w 6146409"/>
                <a:gd name="connsiteY70" fmla="*/ 2897627 h 12200772"/>
                <a:gd name="connsiteX71" fmla="*/ 6138199 w 6146409"/>
                <a:gd name="connsiteY71" fmla="*/ 2897627 h 12200772"/>
                <a:gd name="connsiteX72" fmla="*/ 6114957 w 6146409"/>
                <a:gd name="connsiteY72" fmla="*/ 2907056 h 12200772"/>
                <a:gd name="connsiteX73" fmla="*/ 6065627 w 6146409"/>
                <a:gd name="connsiteY73" fmla="*/ 3056633 h 12200772"/>
                <a:gd name="connsiteX74" fmla="*/ 6114957 w 6146409"/>
                <a:gd name="connsiteY74" fmla="*/ 3206209 h 12200772"/>
                <a:gd name="connsiteX75" fmla="*/ 6138199 w 6146409"/>
                <a:gd name="connsiteY75" fmla="*/ 3215638 h 12200772"/>
                <a:gd name="connsiteX76" fmla="*/ 6146407 w 6146409"/>
                <a:gd name="connsiteY76" fmla="*/ 3215638 h 12200772"/>
                <a:gd name="connsiteX77" fmla="*/ 6142303 w 6146409"/>
                <a:gd name="connsiteY77" fmla="*/ 3217303 h 12200772"/>
                <a:gd name="connsiteX78" fmla="*/ 6146407 w 6146409"/>
                <a:gd name="connsiteY78" fmla="*/ 3218969 h 12200772"/>
                <a:gd name="connsiteX79" fmla="*/ 6138198 w 6146409"/>
                <a:gd name="connsiteY79" fmla="*/ 3218969 h 12200772"/>
                <a:gd name="connsiteX80" fmla="*/ 6114956 w 6146409"/>
                <a:gd name="connsiteY80" fmla="*/ 3228397 h 12200772"/>
                <a:gd name="connsiteX81" fmla="*/ 6065626 w 6146409"/>
                <a:gd name="connsiteY81" fmla="*/ 3377975 h 12200772"/>
                <a:gd name="connsiteX82" fmla="*/ 6114956 w 6146409"/>
                <a:gd name="connsiteY82" fmla="*/ 3527551 h 12200772"/>
                <a:gd name="connsiteX83" fmla="*/ 6138198 w 6146409"/>
                <a:gd name="connsiteY83" fmla="*/ 3536980 h 12200772"/>
                <a:gd name="connsiteX84" fmla="*/ 6146407 w 6146409"/>
                <a:gd name="connsiteY84" fmla="*/ 3536980 h 12200772"/>
                <a:gd name="connsiteX85" fmla="*/ 6142303 w 6146409"/>
                <a:gd name="connsiteY85" fmla="*/ 3538645 h 12200772"/>
                <a:gd name="connsiteX86" fmla="*/ 6146407 w 6146409"/>
                <a:gd name="connsiteY86" fmla="*/ 3540310 h 12200772"/>
                <a:gd name="connsiteX87" fmla="*/ 6138198 w 6146409"/>
                <a:gd name="connsiteY87" fmla="*/ 3540310 h 12200772"/>
                <a:gd name="connsiteX88" fmla="*/ 6114956 w 6146409"/>
                <a:gd name="connsiteY88" fmla="*/ 3549739 h 12200772"/>
                <a:gd name="connsiteX89" fmla="*/ 6065626 w 6146409"/>
                <a:gd name="connsiteY89" fmla="*/ 3699316 h 12200772"/>
                <a:gd name="connsiteX90" fmla="*/ 6114956 w 6146409"/>
                <a:gd name="connsiteY90" fmla="*/ 3848893 h 12200772"/>
                <a:gd name="connsiteX91" fmla="*/ 6138198 w 6146409"/>
                <a:gd name="connsiteY91" fmla="*/ 3858322 h 12200772"/>
                <a:gd name="connsiteX92" fmla="*/ 6146406 w 6146409"/>
                <a:gd name="connsiteY92" fmla="*/ 3858322 h 12200772"/>
                <a:gd name="connsiteX93" fmla="*/ 6142302 w 6146409"/>
                <a:gd name="connsiteY93" fmla="*/ 3859987 h 12200772"/>
                <a:gd name="connsiteX94" fmla="*/ 6146407 w 6146409"/>
                <a:gd name="connsiteY94" fmla="*/ 3861652 h 12200772"/>
                <a:gd name="connsiteX95" fmla="*/ 6138198 w 6146409"/>
                <a:gd name="connsiteY95" fmla="*/ 3861652 h 12200772"/>
                <a:gd name="connsiteX96" fmla="*/ 6114956 w 6146409"/>
                <a:gd name="connsiteY96" fmla="*/ 3871081 h 12200772"/>
                <a:gd name="connsiteX97" fmla="*/ 6065626 w 6146409"/>
                <a:gd name="connsiteY97" fmla="*/ 4020658 h 12200772"/>
                <a:gd name="connsiteX98" fmla="*/ 6114956 w 6146409"/>
                <a:gd name="connsiteY98" fmla="*/ 4170234 h 12200772"/>
                <a:gd name="connsiteX99" fmla="*/ 6138198 w 6146409"/>
                <a:gd name="connsiteY99" fmla="*/ 4179664 h 12200772"/>
                <a:gd name="connsiteX100" fmla="*/ 6146406 w 6146409"/>
                <a:gd name="connsiteY100" fmla="*/ 4179664 h 12200772"/>
                <a:gd name="connsiteX101" fmla="*/ 6142302 w 6146409"/>
                <a:gd name="connsiteY101" fmla="*/ 4181329 h 12200772"/>
                <a:gd name="connsiteX102" fmla="*/ 6146406 w 6146409"/>
                <a:gd name="connsiteY102" fmla="*/ 4182993 h 12200772"/>
                <a:gd name="connsiteX103" fmla="*/ 6138198 w 6146409"/>
                <a:gd name="connsiteY103" fmla="*/ 4182993 h 12200772"/>
                <a:gd name="connsiteX104" fmla="*/ 6114956 w 6146409"/>
                <a:gd name="connsiteY104" fmla="*/ 4192423 h 12200772"/>
                <a:gd name="connsiteX105" fmla="*/ 6065626 w 6146409"/>
                <a:gd name="connsiteY105" fmla="*/ 4342000 h 12200772"/>
                <a:gd name="connsiteX106" fmla="*/ 6114956 w 6146409"/>
                <a:gd name="connsiteY106" fmla="*/ 4491576 h 12200772"/>
                <a:gd name="connsiteX107" fmla="*/ 6138198 w 6146409"/>
                <a:gd name="connsiteY107" fmla="*/ 4501005 h 12200772"/>
                <a:gd name="connsiteX108" fmla="*/ 6146406 w 6146409"/>
                <a:gd name="connsiteY108" fmla="*/ 4501005 h 12200772"/>
                <a:gd name="connsiteX109" fmla="*/ 6142302 w 6146409"/>
                <a:gd name="connsiteY109" fmla="*/ 4502670 h 12200772"/>
                <a:gd name="connsiteX110" fmla="*/ 6146406 w 6146409"/>
                <a:gd name="connsiteY110" fmla="*/ 4504335 h 12200772"/>
                <a:gd name="connsiteX111" fmla="*/ 6138198 w 6146409"/>
                <a:gd name="connsiteY111" fmla="*/ 4504335 h 12200772"/>
                <a:gd name="connsiteX112" fmla="*/ 6114956 w 6146409"/>
                <a:gd name="connsiteY112" fmla="*/ 4513765 h 12200772"/>
                <a:gd name="connsiteX113" fmla="*/ 6065626 w 6146409"/>
                <a:gd name="connsiteY113" fmla="*/ 4663342 h 12200772"/>
                <a:gd name="connsiteX114" fmla="*/ 6114956 w 6146409"/>
                <a:gd name="connsiteY114" fmla="*/ 4812918 h 12200772"/>
                <a:gd name="connsiteX115" fmla="*/ 6138197 w 6146409"/>
                <a:gd name="connsiteY115" fmla="*/ 4822348 h 12200772"/>
                <a:gd name="connsiteX116" fmla="*/ 6146406 w 6146409"/>
                <a:gd name="connsiteY116" fmla="*/ 4822348 h 12200772"/>
                <a:gd name="connsiteX117" fmla="*/ 6142302 w 6146409"/>
                <a:gd name="connsiteY117" fmla="*/ 4824012 h 12200772"/>
                <a:gd name="connsiteX118" fmla="*/ 6146406 w 6146409"/>
                <a:gd name="connsiteY118" fmla="*/ 4825677 h 12200772"/>
                <a:gd name="connsiteX119" fmla="*/ 6138197 w 6146409"/>
                <a:gd name="connsiteY119" fmla="*/ 4825677 h 12200772"/>
                <a:gd name="connsiteX120" fmla="*/ 6114955 w 6146409"/>
                <a:gd name="connsiteY120" fmla="*/ 4835106 h 12200772"/>
                <a:gd name="connsiteX121" fmla="*/ 6065625 w 6146409"/>
                <a:gd name="connsiteY121" fmla="*/ 4984683 h 12200772"/>
                <a:gd name="connsiteX122" fmla="*/ 6114955 w 6146409"/>
                <a:gd name="connsiteY122" fmla="*/ 5134260 h 12200772"/>
                <a:gd name="connsiteX123" fmla="*/ 6138197 w 6146409"/>
                <a:gd name="connsiteY123" fmla="*/ 5143689 h 12200772"/>
                <a:gd name="connsiteX124" fmla="*/ 6146405 w 6146409"/>
                <a:gd name="connsiteY124" fmla="*/ 5143689 h 12200772"/>
                <a:gd name="connsiteX125" fmla="*/ 6142301 w 6146409"/>
                <a:gd name="connsiteY125" fmla="*/ 5145354 h 12200772"/>
                <a:gd name="connsiteX126" fmla="*/ 6146406 w 6146409"/>
                <a:gd name="connsiteY126" fmla="*/ 5147018 h 12200772"/>
                <a:gd name="connsiteX127" fmla="*/ 6138197 w 6146409"/>
                <a:gd name="connsiteY127" fmla="*/ 5147018 h 12200772"/>
                <a:gd name="connsiteX128" fmla="*/ 6114955 w 6146409"/>
                <a:gd name="connsiteY128" fmla="*/ 5156448 h 12200772"/>
                <a:gd name="connsiteX129" fmla="*/ 6065625 w 6146409"/>
                <a:gd name="connsiteY129" fmla="*/ 5306025 h 12200772"/>
                <a:gd name="connsiteX130" fmla="*/ 6114955 w 6146409"/>
                <a:gd name="connsiteY130" fmla="*/ 5455601 h 12200772"/>
                <a:gd name="connsiteX131" fmla="*/ 6138197 w 6146409"/>
                <a:gd name="connsiteY131" fmla="*/ 5465031 h 12200772"/>
                <a:gd name="connsiteX132" fmla="*/ 6146405 w 6146409"/>
                <a:gd name="connsiteY132" fmla="*/ 5465031 h 12200772"/>
                <a:gd name="connsiteX133" fmla="*/ 6142301 w 6146409"/>
                <a:gd name="connsiteY133" fmla="*/ 5466695 h 12200772"/>
                <a:gd name="connsiteX134" fmla="*/ 6146405 w 6146409"/>
                <a:gd name="connsiteY134" fmla="*/ 5468361 h 12200772"/>
                <a:gd name="connsiteX135" fmla="*/ 6138197 w 6146409"/>
                <a:gd name="connsiteY135" fmla="*/ 5468361 h 12200772"/>
                <a:gd name="connsiteX136" fmla="*/ 6114955 w 6146409"/>
                <a:gd name="connsiteY136" fmla="*/ 5477790 h 12200772"/>
                <a:gd name="connsiteX137" fmla="*/ 6065625 w 6146409"/>
                <a:gd name="connsiteY137" fmla="*/ 5627367 h 12200772"/>
                <a:gd name="connsiteX138" fmla="*/ 6114955 w 6146409"/>
                <a:gd name="connsiteY138" fmla="*/ 5776943 h 12200772"/>
                <a:gd name="connsiteX139" fmla="*/ 6138197 w 6146409"/>
                <a:gd name="connsiteY139" fmla="*/ 5786373 h 12200772"/>
                <a:gd name="connsiteX140" fmla="*/ 6146405 w 6146409"/>
                <a:gd name="connsiteY140" fmla="*/ 5786373 h 12200772"/>
                <a:gd name="connsiteX141" fmla="*/ 6142301 w 6146409"/>
                <a:gd name="connsiteY141" fmla="*/ 5788037 h 12200772"/>
                <a:gd name="connsiteX142" fmla="*/ 6146405 w 6146409"/>
                <a:gd name="connsiteY142" fmla="*/ 5789702 h 12200772"/>
                <a:gd name="connsiteX143" fmla="*/ 6138197 w 6146409"/>
                <a:gd name="connsiteY143" fmla="*/ 5789702 h 12200772"/>
                <a:gd name="connsiteX144" fmla="*/ 6114955 w 6146409"/>
                <a:gd name="connsiteY144" fmla="*/ 5799131 h 12200772"/>
                <a:gd name="connsiteX145" fmla="*/ 6065625 w 6146409"/>
                <a:gd name="connsiteY145" fmla="*/ 5948709 h 12200772"/>
                <a:gd name="connsiteX146" fmla="*/ 6089279 w 6146409"/>
                <a:gd name="connsiteY146" fmla="*/ 6063492 h 12200772"/>
                <a:gd name="connsiteX147" fmla="*/ 6110280 w 6146409"/>
                <a:gd name="connsiteY147" fmla="*/ 6091951 h 12200772"/>
                <a:gd name="connsiteX148" fmla="*/ 6146409 w 6146409"/>
                <a:gd name="connsiteY148" fmla="*/ 6091951 h 12200772"/>
                <a:gd name="connsiteX149" fmla="*/ 6122875 w 6146409"/>
                <a:gd name="connsiteY149" fmla="*/ 6101498 h 12200772"/>
                <a:gd name="connsiteX150" fmla="*/ 6146405 w 6146409"/>
                <a:gd name="connsiteY150" fmla="*/ 6111044 h 12200772"/>
                <a:gd name="connsiteX151" fmla="*/ 6110284 w 6146409"/>
                <a:gd name="connsiteY151" fmla="*/ 6111044 h 12200772"/>
                <a:gd name="connsiteX152" fmla="*/ 6089282 w 6146409"/>
                <a:gd name="connsiteY152" fmla="*/ 6139503 h 12200772"/>
                <a:gd name="connsiteX153" fmla="*/ 6065629 w 6146409"/>
                <a:gd name="connsiteY153" fmla="*/ 6254286 h 12200772"/>
                <a:gd name="connsiteX154" fmla="*/ 6114959 w 6146409"/>
                <a:gd name="connsiteY154" fmla="*/ 6403863 h 12200772"/>
                <a:gd name="connsiteX155" fmla="*/ 6138200 w 6146409"/>
                <a:gd name="connsiteY155" fmla="*/ 6413292 h 12200772"/>
                <a:gd name="connsiteX156" fmla="*/ 6146409 w 6146409"/>
                <a:gd name="connsiteY156" fmla="*/ 6413292 h 12200772"/>
                <a:gd name="connsiteX157" fmla="*/ 6142304 w 6146409"/>
                <a:gd name="connsiteY157" fmla="*/ 6414957 h 12200772"/>
                <a:gd name="connsiteX158" fmla="*/ 6146409 w 6146409"/>
                <a:gd name="connsiteY158" fmla="*/ 6416622 h 12200772"/>
                <a:gd name="connsiteX159" fmla="*/ 6138200 w 6146409"/>
                <a:gd name="connsiteY159" fmla="*/ 6416622 h 12200772"/>
                <a:gd name="connsiteX160" fmla="*/ 6114958 w 6146409"/>
                <a:gd name="connsiteY160" fmla="*/ 6426051 h 12200772"/>
                <a:gd name="connsiteX161" fmla="*/ 6065628 w 6146409"/>
                <a:gd name="connsiteY161" fmla="*/ 6575628 h 12200772"/>
                <a:gd name="connsiteX162" fmla="*/ 6114958 w 6146409"/>
                <a:gd name="connsiteY162" fmla="*/ 6725204 h 12200772"/>
                <a:gd name="connsiteX163" fmla="*/ 6138200 w 6146409"/>
                <a:gd name="connsiteY163" fmla="*/ 6734633 h 12200772"/>
                <a:gd name="connsiteX164" fmla="*/ 6146408 w 6146409"/>
                <a:gd name="connsiteY164" fmla="*/ 6734633 h 12200772"/>
                <a:gd name="connsiteX165" fmla="*/ 6142304 w 6146409"/>
                <a:gd name="connsiteY165" fmla="*/ 6736299 h 12200772"/>
                <a:gd name="connsiteX166" fmla="*/ 6146409 w 6146409"/>
                <a:gd name="connsiteY166" fmla="*/ 6737963 h 12200772"/>
                <a:gd name="connsiteX167" fmla="*/ 6138200 w 6146409"/>
                <a:gd name="connsiteY167" fmla="*/ 6737963 h 12200772"/>
                <a:gd name="connsiteX168" fmla="*/ 6114958 w 6146409"/>
                <a:gd name="connsiteY168" fmla="*/ 6747392 h 12200772"/>
                <a:gd name="connsiteX169" fmla="*/ 6065628 w 6146409"/>
                <a:gd name="connsiteY169" fmla="*/ 6896970 h 12200772"/>
                <a:gd name="connsiteX170" fmla="*/ 6114958 w 6146409"/>
                <a:gd name="connsiteY170" fmla="*/ 7046546 h 12200772"/>
                <a:gd name="connsiteX171" fmla="*/ 6138200 w 6146409"/>
                <a:gd name="connsiteY171" fmla="*/ 7055975 h 12200772"/>
                <a:gd name="connsiteX172" fmla="*/ 6146408 w 6146409"/>
                <a:gd name="connsiteY172" fmla="*/ 7055975 h 12200772"/>
                <a:gd name="connsiteX173" fmla="*/ 6142304 w 6146409"/>
                <a:gd name="connsiteY173" fmla="*/ 7057640 h 12200772"/>
                <a:gd name="connsiteX174" fmla="*/ 6146408 w 6146409"/>
                <a:gd name="connsiteY174" fmla="*/ 7059305 h 12200772"/>
                <a:gd name="connsiteX175" fmla="*/ 6138200 w 6146409"/>
                <a:gd name="connsiteY175" fmla="*/ 7059305 h 12200772"/>
                <a:gd name="connsiteX176" fmla="*/ 6114958 w 6146409"/>
                <a:gd name="connsiteY176" fmla="*/ 7068734 h 12200772"/>
                <a:gd name="connsiteX177" fmla="*/ 6065628 w 6146409"/>
                <a:gd name="connsiteY177" fmla="*/ 7218311 h 12200772"/>
                <a:gd name="connsiteX178" fmla="*/ 6114958 w 6146409"/>
                <a:gd name="connsiteY178" fmla="*/ 7367888 h 12200772"/>
                <a:gd name="connsiteX179" fmla="*/ 6138200 w 6146409"/>
                <a:gd name="connsiteY179" fmla="*/ 7377317 h 12200772"/>
                <a:gd name="connsiteX180" fmla="*/ 6146408 w 6146409"/>
                <a:gd name="connsiteY180" fmla="*/ 7377317 h 12200772"/>
                <a:gd name="connsiteX181" fmla="*/ 6142304 w 6146409"/>
                <a:gd name="connsiteY181" fmla="*/ 7378982 h 12200772"/>
                <a:gd name="connsiteX182" fmla="*/ 6146408 w 6146409"/>
                <a:gd name="connsiteY182" fmla="*/ 7380647 h 12200772"/>
                <a:gd name="connsiteX183" fmla="*/ 6138199 w 6146409"/>
                <a:gd name="connsiteY183" fmla="*/ 7380647 h 12200772"/>
                <a:gd name="connsiteX184" fmla="*/ 6114958 w 6146409"/>
                <a:gd name="connsiteY184" fmla="*/ 7390076 h 12200772"/>
                <a:gd name="connsiteX185" fmla="*/ 6065628 w 6146409"/>
                <a:gd name="connsiteY185" fmla="*/ 7539653 h 12200772"/>
                <a:gd name="connsiteX186" fmla="*/ 6114958 w 6146409"/>
                <a:gd name="connsiteY186" fmla="*/ 7689230 h 12200772"/>
                <a:gd name="connsiteX187" fmla="*/ 6138199 w 6146409"/>
                <a:gd name="connsiteY187" fmla="*/ 7698659 h 12200772"/>
                <a:gd name="connsiteX188" fmla="*/ 6146408 w 6146409"/>
                <a:gd name="connsiteY188" fmla="*/ 7698659 h 12200772"/>
                <a:gd name="connsiteX189" fmla="*/ 6142304 w 6146409"/>
                <a:gd name="connsiteY189" fmla="*/ 7700324 h 12200772"/>
                <a:gd name="connsiteX190" fmla="*/ 6146408 w 6146409"/>
                <a:gd name="connsiteY190" fmla="*/ 7701989 h 12200772"/>
                <a:gd name="connsiteX191" fmla="*/ 6138199 w 6146409"/>
                <a:gd name="connsiteY191" fmla="*/ 7701989 h 12200772"/>
                <a:gd name="connsiteX192" fmla="*/ 6114958 w 6146409"/>
                <a:gd name="connsiteY192" fmla="*/ 7711418 h 12200772"/>
                <a:gd name="connsiteX193" fmla="*/ 6065628 w 6146409"/>
                <a:gd name="connsiteY193" fmla="*/ 7860994 h 12200772"/>
                <a:gd name="connsiteX194" fmla="*/ 6114958 w 6146409"/>
                <a:gd name="connsiteY194" fmla="*/ 8010571 h 12200772"/>
                <a:gd name="connsiteX195" fmla="*/ 6138199 w 6146409"/>
                <a:gd name="connsiteY195" fmla="*/ 8020001 h 12200772"/>
                <a:gd name="connsiteX196" fmla="*/ 6146408 w 6146409"/>
                <a:gd name="connsiteY196" fmla="*/ 8020001 h 12200772"/>
                <a:gd name="connsiteX197" fmla="*/ 6142303 w 6146409"/>
                <a:gd name="connsiteY197" fmla="*/ 8021666 h 12200772"/>
                <a:gd name="connsiteX198" fmla="*/ 6146408 w 6146409"/>
                <a:gd name="connsiteY198" fmla="*/ 8023331 h 12200772"/>
                <a:gd name="connsiteX199" fmla="*/ 6138199 w 6146409"/>
                <a:gd name="connsiteY199" fmla="*/ 8023331 h 12200772"/>
                <a:gd name="connsiteX200" fmla="*/ 6114957 w 6146409"/>
                <a:gd name="connsiteY200" fmla="*/ 8032759 h 12200772"/>
                <a:gd name="connsiteX201" fmla="*/ 6065627 w 6146409"/>
                <a:gd name="connsiteY201" fmla="*/ 8182336 h 12200772"/>
                <a:gd name="connsiteX202" fmla="*/ 6114957 w 6146409"/>
                <a:gd name="connsiteY202" fmla="*/ 8331913 h 12200772"/>
                <a:gd name="connsiteX203" fmla="*/ 6138199 w 6146409"/>
                <a:gd name="connsiteY203" fmla="*/ 8341342 h 12200772"/>
                <a:gd name="connsiteX204" fmla="*/ 6146407 w 6146409"/>
                <a:gd name="connsiteY204" fmla="*/ 8341342 h 12200772"/>
                <a:gd name="connsiteX205" fmla="*/ 6142303 w 6146409"/>
                <a:gd name="connsiteY205" fmla="*/ 8343007 h 12200772"/>
                <a:gd name="connsiteX206" fmla="*/ 6146408 w 6146409"/>
                <a:gd name="connsiteY206" fmla="*/ 8344672 h 12200772"/>
                <a:gd name="connsiteX207" fmla="*/ 6138199 w 6146409"/>
                <a:gd name="connsiteY207" fmla="*/ 8344672 h 12200772"/>
                <a:gd name="connsiteX208" fmla="*/ 6114957 w 6146409"/>
                <a:gd name="connsiteY208" fmla="*/ 8354101 h 12200772"/>
                <a:gd name="connsiteX209" fmla="*/ 6065627 w 6146409"/>
                <a:gd name="connsiteY209" fmla="*/ 8503678 h 12200772"/>
                <a:gd name="connsiteX210" fmla="*/ 6114957 w 6146409"/>
                <a:gd name="connsiteY210" fmla="*/ 8653254 h 12200772"/>
                <a:gd name="connsiteX211" fmla="*/ 6138199 w 6146409"/>
                <a:gd name="connsiteY211" fmla="*/ 8662684 h 12200772"/>
                <a:gd name="connsiteX212" fmla="*/ 6146407 w 6146409"/>
                <a:gd name="connsiteY212" fmla="*/ 8662684 h 12200772"/>
                <a:gd name="connsiteX213" fmla="*/ 6142303 w 6146409"/>
                <a:gd name="connsiteY213" fmla="*/ 8664348 h 12200772"/>
                <a:gd name="connsiteX214" fmla="*/ 6146407 w 6146409"/>
                <a:gd name="connsiteY214" fmla="*/ 8666014 h 12200772"/>
                <a:gd name="connsiteX215" fmla="*/ 6138199 w 6146409"/>
                <a:gd name="connsiteY215" fmla="*/ 8666014 h 12200772"/>
                <a:gd name="connsiteX216" fmla="*/ 6114957 w 6146409"/>
                <a:gd name="connsiteY216" fmla="*/ 8675442 h 12200772"/>
                <a:gd name="connsiteX217" fmla="*/ 6065627 w 6146409"/>
                <a:gd name="connsiteY217" fmla="*/ 8825020 h 12200772"/>
                <a:gd name="connsiteX218" fmla="*/ 6114957 w 6146409"/>
                <a:gd name="connsiteY218" fmla="*/ 8974596 h 12200772"/>
                <a:gd name="connsiteX219" fmla="*/ 6138199 w 6146409"/>
                <a:gd name="connsiteY219" fmla="*/ 8984026 h 12200772"/>
                <a:gd name="connsiteX220" fmla="*/ 6146407 w 6146409"/>
                <a:gd name="connsiteY220" fmla="*/ 8984026 h 12200772"/>
                <a:gd name="connsiteX221" fmla="*/ 6142303 w 6146409"/>
                <a:gd name="connsiteY221" fmla="*/ 8985690 h 12200772"/>
                <a:gd name="connsiteX222" fmla="*/ 6146407 w 6146409"/>
                <a:gd name="connsiteY222" fmla="*/ 8987354 h 12200772"/>
                <a:gd name="connsiteX223" fmla="*/ 6138199 w 6146409"/>
                <a:gd name="connsiteY223" fmla="*/ 8987354 h 12200772"/>
                <a:gd name="connsiteX224" fmla="*/ 6114957 w 6146409"/>
                <a:gd name="connsiteY224" fmla="*/ 8996784 h 12200772"/>
                <a:gd name="connsiteX225" fmla="*/ 6065627 w 6146409"/>
                <a:gd name="connsiteY225" fmla="*/ 9146360 h 12200772"/>
                <a:gd name="connsiteX226" fmla="*/ 6114957 w 6146409"/>
                <a:gd name="connsiteY226" fmla="*/ 9295936 h 12200772"/>
                <a:gd name="connsiteX227" fmla="*/ 6138199 w 6146409"/>
                <a:gd name="connsiteY227" fmla="*/ 9305366 h 12200772"/>
                <a:gd name="connsiteX228" fmla="*/ 6146407 w 6146409"/>
                <a:gd name="connsiteY228" fmla="*/ 9305366 h 12200772"/>
                <a:gd name="connsiteX229" fmla="*/ 6142303 w 6146409"/>
                <a:gd name="connsiteY229" fmla="*/ 9307030 h 12200772"/>
                <a:gd name="connsiteX230" fmla="*/ 6146407 w 6146409"/>
                <a:gd name="connsiteY230" fmla="*/ 9308696 h 12200772"/>
                <a:gd name="connsiteX231" fmla="*/ 6138198 w 6146409"/>
                <a:gd name="connsiteY231" fmla="*/ 9308696 h 12200772"/>
                <a:gd name="connsiteX232" fmla="*/ 6114956 w 6146409"/>
                <a:gd name="connsiteY232" fmla="*/ 9318126 h 12200772"/>
                <a:gd name="connsiteX233" fmla="*/ 6065626 w 6146409"/>
                <a:gd name="connsiteY233" fmla="*/ 9467702 h 12200772"/>
                <a:gd name="connsiteX234" fmla="*/ 6114956 w 6146409"/>
                <a:gd name="connsiteY234" fmla="*/ 9617278 h 12200772"/>
                <a:gd name="connsiteX235" fmla="*/ 6138198 w 6146409"/>
                <a:gd name="connsiteY235" fmla="*/ 9626708 h 12200772"/>
                <a:gd name="connsiteX236" fmla="*/ 6146407 w 6146409"/>
                <a:gd name="connsiteY236" fmla="*/ 9626708 h 12200772"/>
                <a:gd name="connsiteX237" fmla="*/ 6142303 w 6146409"/>
                <a:gd name="connsiteY237" fmla="*/ 9628372 h 12200772"/>
                <a:gd name="connsiteX238" fmla="*/ 6146407 w 6146409"/>
                <a:gd name="connsiteY238" fmla="*/ 9630038 h 12200772"/>
                <a:gd name="connsiteX239" fmla="*/ 6138198 w 6146409"/>
                <a:gd name="connsiteY239" fmla="*/ 9630038 h 12200772"/>
                <a:gd name="connsiteX240" fmla="*/ 6114956 w 6146409"/>
                <a:gd name="connsiteY240" fmla="*/ 9639466 h 12200772"/>
                <a:gd name="connsiteX241" fmla="*/ 6065626 w 6146409"/>
                <a:gd name="connsiteY241" fmla="*/ 9789044 h 12200772"/>
                <a:gd name="connsiteX242" fmla="*/ 6114956 w 6146409"/>
                <a:gd name="connsiteY242" fmla="*/ 9938620 h 12200772"/>
                <a:gd name="connsiteX243" fmla="*/ 6138198 w 6146409"/>
                <a:gd name="connsiteY243" fmla="*/ 9948050 h 12200772"/>
                <a:gd name="connsiteX244" fmla="*/ 6146406 w 6146409"/>
                <a:gd name="connsiteY244" fmla="*/ 9948050 h 12200772"/>
                <a:gd name="connsiteX245" fmla="*/ 6142302 w 6146409"/>
                <a:gd name="connsiteY245" fmla="*/ 9949714 h 12200772"/>
                <a:gd name="connsiteX246" fmla="*/ 6146407 w 6146409"/>
                <a:gd name="connsiteY246" fmla="*/ 9951380 h 12200772"/>
                <a:gd name="connsiteX247" fmla="*/ 6138198 w 6146409"/>
                <a:gd name="connsiteY247" fmla="*/ 9951380 h 12200772"/>
                <a:gd name="connsiteX248" fmla="*/ 6114956 w 6146409"/>
                <a:gd name="connsiteY248" fmla="*/ 9960808 h 12200772"/>
                <a:gd name="connsiteX249" fmla="*/ 6065626 w 6146409"/>
                <a:gd name="connsiteY249" fmla="*/ 10110386 h 12200772"/>
                <a:gd name="connsiteX250" fmla="*/ 6114956 w 6146409"/>
                <a:gd name="connsiteY250" fmla="*/ 10259962 h 12200772"/>
                <a:gd name="connsiteX251" fmla="*/ 6138198 w 6146409"/>
                <a:gd name="connsiteY251" fmla="*/ 10269392 h 12200772"/>
                <a:gd name="connsiteX252" fmla="*/ 6146406 w 6146409"/>
                <a:gd name="connsiteY252" fmla="*/ 10269392 h 12200772"/>
                <a:gd name="connsiteX253" fmla="*/ 6142302 w 6146409"/>
                <a:gd name="connsiteY253" fmla="*/ 10271056 h 12200772"/>
                <a:gd name="connsiteX254" fmla="*/ 6146406 w 6146409"/>
                <a:gd name="connsiteY254" fmla="*/ 10272722 h 12200772"/>
                <a:gd name="connsiteX255" fmla="*/ 6138198 w 6146409"/>
                <a:gd name="connsiteY255" fmla="*/ 10272722 h 12200772"/>
                <a:gd name="connsiteX256" fmla="*/ 6114956 w 6146409"/>
                <a:gd name="connsiteY256" fmla="*/ 10282150 h 12200772"/>
                <a:gd name="connsiteX257" fmla="*/ 6065626 w 6146409"/>
                <a:gd name="connsiteY257" fmla="*/ 10431728 h 12200772"/>
                <a:gd name="connsiteX258" fmla="*/ 6114956 w 6146409"/>
                <a:gd name="connsiteY258" fmla="*/ 10581304 h 12200772"/>
                <a:gd name="connsiteX259" fmla="*/ 6138198 w 6146409"/>
                <a:gd name="connsiteY259" fmla="*/ 10590734 h 12200772"/>
                <a:gd name="connsiteX260" fmla="*/ 6146406 w 6146409"/>
                <a:gd name="connsiteY260" fmla="*/ 10590734 h 12200772"/>
                <a:gd name="connsiteX261" fmla="*/ 6142302 w 6146409"/>
                <a:gd name="connsiteY261" fmla="*/ 10592398 h 12200772"/>
                <a:gd name="connsiteX262" fmla="*/ 6146406 w 6146409"/>
                <a:gd name="connsiteY262" fmla="*/ 10594062 h 12200772"/>
                <a:gd name="connsiteX263" fmla="*/ 6138198 w 6146409"/>
                <a:gd name="connsiteY263" fmla="*/ 10594062 h 12200772"/>
                <a:gd name="connsiteX264" fmla="*/ 6114956 w 6146409"/>
                <a:gd name="connsiteY264" fmla="*/ 10603492 h 12200772"/>
                <a:gd name="connsiteX265" fmla="*/ 6065626 w 6146409"/>
                <a:gd name="connsiteY265" fmla="*/ 10753070 h 12200772"/>
                <a:gd name="connsiteX266" fmla="*/ 6114956 w 6146409"/>
                <a:gd name="connsiteY266" fmla="*/ 10902646 h 12200772"/>
                <a:gd name="connsiteX267" fmla="*/ 6138197 w 6146409"/>
                <a:gd name="connsiteY267" fmla="*/ 10912076 h 12200772"/>
                <a:gd name="connsiteX268" fmla="*/ 6146406 w 6146409"/>
                <a:gd name="connsiteY268" fmla="*/ 10912076 h 12200772"/>
                <a:gd name="connsiteX269" fmla="*/ 6142302 w 6146409"/>
                <a:gd name="connsiteY269" fmla="*/ 10913740 h 12200772"/>
                <a:gd name="connsiteX270" fmla="*/ 6146406 w 6146409"/>
                <a:gd name="connsiteY270" fmla="*/ 10915404 h 12200772"/>
                <a:gd name="connsiteX271" fmla="*/ 6138197 w 6146409"/>
                <a:gd name="connsiteY271" fmla="*/ 10915404 h 12200772"/>
                <a:gd name="connsiteX272" fmla="*/ 6114955 w 6146409"/>
                <a:gd name="connsiteY272" fmla="*/ 10924834 h 12200772"/>
                <a:gd name="connsiteX273" fmla="*/ 6065625 w 6146409"/>
                <a:gd name="connsiteY273" fmla="*/ 11074412 h 12200772"/>
                <a:gd name="connsiteX274" fmla="*/ 6114955 w 6146409"/>
                <a:gd name="connsiteY274" fmla="*/ 11223988 h 12200772"/>
                <a:gd name="connsiteX275" fmla="*/ 6138197 w 6146409"/>
                <a:gd name="connsiteY275" fmla="*/ 11233416 h 12200772"/>
                <a:gd name="connsiteX276" fmla="*/ 6146405 w 6146409"/>
                <a:gd name="connsiteY276" fmla="*/ 11233416 h 12200772"/>
                <a:gd name="connsiteX277" fmla="*/ 6142301 w 6146409"/>
                <a:gd name="connsiteY277" fmla="*/ 11235082 h 12200772"/>
                <a:gd name="connsiteX278" fmla="*/ 6146406 w 6146409"/>
                <a:gd name="connsiteY278" fmla="*/ 11236746 h 12200772"/>
                <a:gd name="connsiteX279" fmla="*/ 6138197 w 6146409"/>
                <a:gd name="connsiteY279" fmla="*/ 11236746 h 12200772"/>
                <a:gd name="connsiteX280" fmla="*/ 6114955 w 6146409"/>
                <a:gd name="connsiteY280" fmla="*/ 11246176 h 12200772"/>
                <a:gd name="connsiteX281" fmla="*/ 6065625 w 6146409"/>
                <a:gd name="connsiteY281" fmla="*/ 11395752 h 12200772"/>
                <a:gd name="connsiteX282" fmla="*/ 6114955 w 6146409"/>
                <a:gd name="connsiteY282" fmla="*/ 11545330 h 12200772"/>
                <a:gd name="connsiteX283" fmla="*/ 6138197 w 6146409"/>
                <a:gd name="connsiteY283" fmla="*/ 11554758 h 12200772"/>
                <a:gd name="connsiteX284" fmla="*/ 6146405 w 6146409"/>
                <a:gd name="connsiteY284" fmla="*/ 11554758 h 12200772"/>
                <a:gd name="connsiteX285" fmla="*/ 6142301 w 6146409"/>
                <a:gd name="connsiteY285" fmla="*/ 11556424 h 12200772"/>
                <a:gd name="connsiteX286" fmla="*/ 6146405 w 6146409"/>
                <a:gd name="connsiteY286" fmla="*/ 11558088 h 12200772"/>
                <a:gd name="connsiteX287" fmla="*/ 6138197 w 6146409"/>
                <a:gd name="connsiteY287" fmla="*/ 11558088 h 12200772"/>
                <a:gd name="connsiteX288" fmla="*/ 6114955 w 6146409"/>
                <a:gd name="connsiteY288" fmla="*/ 11567518 h 12200772"/>
                <a:gd name="connsiteX289" fmla="*/ 6065625 w 6146409"/>
                <a:gd name="connsiteY289" fmla="*/ 11717094 h 12200772"/>
                <a:gd name="connsiteX290" fmla="*/ 6114955 w 6146409"/>
                <a:gd name="connsiteY290" fmla="*/ 11866672 h 12200772"/>
                <a:gd name="connsiteX291" fmla="*/ 6138197 w 6146409"/>
                <a:gd name="connsiteY291" fmla="*/ 11876100 h 12200772"/>
                <a:gd name="connsiteX292" fmla="*/ 6146405 w 6146409"/>
                <a:gd name="connsiteY292" fmla="*/ 11876100 h 12200772"/>
                <a:gd name="connsiteX293" fmla="*/ 6142301 w 6146409"/>
                <a:gd name="connsiteY293" fmla="*/ 11877766 h 12200772"/>
                <a:gd name="connsiteX294" fmla="*/ 6146405 w 6146409"/>
                <a:gd name="connsiteY294" fmla="*/ 11879430 h 12200772"/>
                <a:gd name="connsiteX295" fmla="*/ 6138197 w 6146409"/>
                <a:gd name="connsiteY295" fmla="*/ 11879430 h 12200772"/>
                <a:gd name="connsiteX296" fmla="*/ 6114955 w 6146409"/>
                <a:gd name="connsiteY296" fmla="*/ 11888860 h 12200772"/>
                <a:gd name="connsiteX297" fmla="*/ 6065625 w 6146409"/>
                <a:gd name="connsiteY297" fmla="*/ 12038436 h 12200772"/>
                <a:gd name="connsiteX298" fmla="*/ 6146405 w 6146409"/>
                <a:gd name="connsiteY298" fmla="*/ 12200772 h 12200772"/>
                <a:gd name="connsiteX299" fmla="*/ 5742600 w 6146409"/>
                <a:gd name="connsiteY299" fmla="*/ 12200772 h 12200772"/>
                <a:gd name="connsiteX300" fmla="*/ 5720978 w 6146409"/>
                <a:gd name="connsiteY300" fmla="*/ 12192000 h 12200772"/>
                <a:gd name="connsiteX301" fmla="*/ 0 w 6146409"/>
                <a:gd name="connsiteY301" fmla="*/ 12191999 h 12200772"/>
                <a:gd name="connsiteX302" fmla="*/ 0 w 6146409"/>
                <a:gd name="connsiteY302" fmla="*/ 0 h 12200772"/>
                <a:gd name="connsiteX303" fmla="*/ 6001104 w 6146409"/>
                <a:gd name="connsiteY303" fmla="*/ 0 h 12200772"/>
                <a:gd name="connsiteX304" fmla="*/ 6001104 w 6146409"/>
                <a:gd name="connsiteY304" fmla="*/ 2222 h 12200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</a:cxnLst>
              <a:rect l="l" t="t" r="r" b="b"/>
              <a:pathLst>
                <a:path w="6146409" h="12200772">
                  <a:moveTo>
                    <a:pt x="6146409" y="2222"/>
                  </a:moveTo>
                  <a:cubicBezTo>
                    <a:pt x="6101779" y="2222"/>
                    <a:pt x="6065629" y="74917"/>
                    <a:pt x="6065629" y="164558"/>
                  </a:cubicBezTo>
                  <a:cubicBezTo>
                    <a:pt x="6065629" y="231790"/>
                    <a:pt x="6085963" y="289488"/>
                    <a:pt x="6114959" y="314135"/>
                  </a:cubicBezTo>
                  <a:lnTo>
                    <a:pt x="6138200" y="323564"/>
                  </a:lnTo>
                  <a:lnTo>
                    <a:pt x="6146409" y="323564"/>
                  </a:lnTo>
                  <a:lnTo>
                    <a:pt x="6142304" y="325229"/>
                  </a:lnTo>
                  <a:lnTo>
                    <a:pt x="6146409" y="326894"/>
                  </a:lnTo>
                  <a:lnTo>
                    <a:pt x="6138200" y="326894"/>
                  </a:lnTo>
                  <a:lnTo>
                    <a:pt x="6114958" y="336323"/>
                  </a:lnTo>
                  <a:cubicBezTo>
                    <a:pt x="6085963" y="360970"/>
                    <a:pt x="6065628" y="418668"/>
                    <a:pt x="6065628" y="485900"/>
                  </a:cubicBezTo>
                  <a:cubicBezTo>
                    <a:pt x="6065628" y="553131"/>
                    <a:pt x="6085963" y="610829"/>
                    <a:pt x="6114958" y="635477"/>
                  </a:cubicBezTo>
                  <a:lnTo>
                    <a:pt x="6138200" y="644906"/>
                  </a:lnTo>
                  <a:lnTo>
                    <a:pt x="6146408" y="644906"/>
                  </a:lnTo>
                  <a:lnTo>
                    <a:pt x="6142304" y="646571"/>
                  </a:lnTo>
                  <a:lnTo>
                    <a:pt x="6146409" y="648235"/>
                  </a:lnTo>
                  <a:lnTo>
                    <a:pt x="6138200" y="648235"/>
                  </a:lnTo>
                  <a:lnTo>
                    <a:pt x="6114958" y="657664"/>
                  </a:lnTo>
                  <a:cubicBezTo>
                    <a:pt x="6085963" y="682312"/>
                    <a:pt x="6065628" y="740010"/>
                    <a:pt x="6065628" y="807242"/>
                  </a:cubicBezTo>
                  <a:cubicBezTo>
                    <a:pt x="6065628" y="874473"/>
                    <a:pt x="6085963" y="932171"/>
                    <a:pt x="6114958" y="956818"/>
                  </a:cubicBezTo>
                  <a:lnTo>
                    <a:pt x="6138200" y="966247"/>
                  </a:lnTo>
                  <a:lnTo>
                    <a:pt x="6146408" y="966247"/>
                  </a:lnTo>
                  <a:lnTo>
                    <a:pt x="6142304" y="967912"/>
                  </a:lnTo>
                  <a:lnTo>
                    <a:pt x="6146408" y="969577"/>
                  </a:lnTo>
                  <a:lnTo>
                    <a:pt x="6138200" y="969577"/>
                  </a:lnTo>
                  <a:lnTo>
                    <a:pt x="6114958" y="979006"/>
                  </a:lnTo>
                  <a:cubicBezTo>
                    <a:pt x="6085962" y="1003653"/>
                    <a:pt x="6065628" y="1061352"/>
                    <a:pt x="6065628" y="1128583"/>
                  </a:cubicBezTo>
                  <a:cubicBezTo>
                    <a:pt x="6065628" y="1195815"/>
                    <a:pt x="6085962" y="1253513"/>
                    <a:pt x="6114958" y="1278160"/>
                  </a:cubicBezTo>
                  <a:lnTo>
                    <a:pt x="6138200" y="1287589"/>
                  </a:lnTo>
                  <a:lnTo>
                    <a:pt x="6146408" y="1287589"/>
                  </a:lnTo>
                  <a:lnTo>
                    <a:pt x="6142304" y="1289254"/>
                  </a:lnTo>
                  <a:lnTo>
                    <a:pt x="6146408" y="1290919"/>
                  </a:lnTo>
                  <a:lnTo>
                    <a:pt x="6138199" y="1290919"/>
                  </a:lnTo>
                  <a:lnTo>
                    <a:pt x="6114958" y="1300348"/>
                  </a:lnTo>
                  <a:cubicBezTo>
                    <a:pt x="6085962" y="1324995"/>
                    <a:pt x="6065628" y="1382693"/>
                    <a:pt x="6065628" y="1449925"/>
                  </a:cubicBezTo>
                  <a:cubicBezTo>
                    <a:pt x="6065628" y="1517157"/>
                    <a:pt x="6085962" y="1574854"/>
                    <a:pt x="6114958" y="1599502"/>
                  </a:cubicBezTo>
                  <a:lnTo>
                    <a:pt x="6138199" y="1608931"/>
                  </a:lnTo>
                  <a:lnTo>
                    <a:pt x="6146408" y="1608931"/>
                  </a:lnTo>
                  <a:lnTo>
                    <a:pt x="6142304" y="1610596"/>
                  </a:lnTo>
                  <a:lnTo>
                    <a:pt x="6146408" y="1612261"/>
                  </a:lnTo>
                  <a:lnTo>
                    <a:pt x="6138199" y="1612261"/>
                  </a:lnTo>
                  <a:lnTo>
                    <a:pt x="6114958" y="1621690"/>
                  </a:lnTo>
                  <a:cubicBezTo>
                    <a:pt x="6085962" y="1646337"/>
                    <a:pt x="6065628" y="1704036"/>
                    <a:pt x="6065628" y="1771267"/>
                  </a:cubicBezTo>
                  <a:cubicBezTo>
                    <a:pt x="6065628" y="1838498"/>
                    <a:pt x="6085962" y="1896196"/>
                    <a:pt x="6114958" y="1920843"/>
                  </a:cubicBezTo>
                  <a:lnTo>
                    <a:pt x="6138199" y="1930273"/>
                  </a:lnTo>
                  <a:lnTo>
                    <a:pt x="6146408" y="1930273"/>
                  </a:lnTo>
                  <a:lnTo>
                    <a:pt x="6142303" y="1931938"/>
                  </a:lnTo>
                  <a:lnTo>
                    <a:pt x="6146408" y="1933603"/>
                  </a:lnTo>
                  <a:lnTo>
                    <a:pt x="6138199" y="1933603"/>
                  </a:lnTo>
                  <a:lnTo>
                    <a:pt x="6114957" y="1943032"/>
                  </a:lnTo>
                  <a:cubicBezTo>
                    <a:pt x="6085962" y="1967679"/>
                    <a:pt x="6065627" y="2025377"/>
                    <a:pt x="6065627" y="2092608"/>
                  </a:cubicBezTo>
                  <a:cubicBezTo>
                    <a:pt x="6065627" y="2159840"/>
                    <a:pt x="6085962" y="2217538"/>
                    <a:pt x="6114957" y="2242185"/>
                  </a:cubicBezTo>
                  <a:lnTo>
                    <a:pt x="6138199" y="2251614"/>
                  </a:lnTo>
                  <a:lnTo>
                    <a:pt x="6146407" y="2251614"/>
                  </a:lnTo>
                  <a:lnTo>
                    <a:pt x="6142303" y="2253279"/>
                  </a:lnTo>
                  <a:lnTo>
                    <a:pt x="6146408" y="2254944"/>
                  </a:lnTo>
                  <a:lnTo>
                    <a:pt x="6138199" y="2254944"/>
                  </a:lnTo>
                  <a:lnTo>
                    <a:pt x="6114957" y="2264374"/>
                  </a:lnTo>
                  <a:cubicBezTo>
                    <a:pt x="6085962" y="2289020"/>
                    <a:pt x="6065627" y="2346718"/>
                    <a:pt x="6065627" y="2413950"/>
                  </a:cubicBezTo>
                  <a:cubicBezTo>
                    <a:pt x="6065627" y="2481182"/>
                    <a:pt x="6085962" y="2538879"/>
                    <a:pt x="6114957" y="2563526"/>
                  </a:cubicBezTo>
                  <a:lnTo>
                    <a:pt x="6138199" y="2572956"/>
                  </a:lnTo>
                  <a:lnTo>
                    <a:pt x="6146407" y="2572956"/>
                  </a:lnTo>
                  <a:lnTo>
                    <a:pt x="6142303" y="2574620"/>
                  </a:lnTo>
                  <a:lnTo>
                    <a:pt x="6146407" y="2576286"/>
                  </a:lnTo>
                  <a:lnTo>
                    <a:pt x="6138199" y="2576286"/>
                  </a:lnTo>
                  <a:lnTo>
                    <a:pt x="6114957" y="2585714"/>
                  </a:lnTo>
                  <a:cubicBezTo>
                    <a:pt x="6085961" y="2610362"/>
                    <a:pt x="6065627" y="2668060"/>
                    <a:pt x="6065627" y="2735292"/>
                  </a:cubicBezTo>
                  <a:cubicBezTo>
                    <a:pt x="6065627" y="2802523"/>
                    <a:pt x="6085961" y="2860222"/>
                    <a:pt x="6114957" y="2884868"/>
                  </a:cubicBezTo>
                  <a:lnTo>
                    <a:pt x="6138199" y="2894298"/>
                  </a:lnTo>
                  <a:lnTo>
                    <a:pt x="6146407" y="2894298"/>
                  </a:lnTo>
                  <a:lnTo>
                    <a:pt x="6142303" y="2895963"/>
                  </a:lnTo>
                  <a:lnTo>
                    <a:pt x="6146407" y="2897627"/>
                  </a:lnTo>
                  <a:lnTo>
                    <a:pt x="6138199" y="2897627"/>
                  </a:lnTo>
                  <a:lnTo>
                    <a:pt x="6114957" y="2907056"/>
                  </a:lnTo>
                  <a:cubicBezTo>
                    <a:pt x="6085961" y="2931704"/>
                    <a:pt x="6065627" y="2989402"/>
                    <a:pt x="6065627" y="3056633"/>
                  </a:cubicBezTo>
                  <a:cubicBezTo>
                    <a:pt x="6065627" y="3123864"/>
                    <a:pt x="6085961" y="3181562"/>
                    <a:pt x="6114957" y="3206209"/>
                  </a:cubicBezTo>
                  <a:lnTo>
                    <a:pt x="6138199" y="3215638"/>
                  </a:lnTo>
                  <a:lnTo>
                    <a:pt x="6146407" y="3215638"/>
                  </a:lnTo>
                  <a:lnTo>
                    <a:pt x="6142303" y="3217303"/>
                  </a:lnTo>
                  <a:lnTo>
                    <a:pt x="6146407" y="3218969"/>
                  </a:lnTo>
                  <a:lnTo>
                    <a:pt x="6138198" y="3218969"/>
                  </a:lnTo>
                  <a:lnTo>
                    <a:pt x="6114956" y="3228397"/>
                  </a:lnTo>
                  <a:cubicBezTo>
                    <a:pt x="6085961" y="3253044"/>
                    <a:pt x="6065626" y="3310743"/>
                    <a:pt x="6065626" y="3377975"/>
                  </a:cubicBezTo>
                  <a:cubicBezTo>
                    <a:pt x="6065626" y="3445206"/>
                    <a:pt x="6085961" y="3502904"/>
                    <a:pt x="6114956" y="3527551"/>
                  </a:cubicBezTo>
                  <a:lnTo>
                    <a:pt x="6138198" y="3536980"/>
                  </a:lnTo>
                  <a:lnTo>
                    <a:pt x="6146407" y="3536980"/>
                  </a:lnTo>
                  <a:lnTo>
                    <a:pt x="6142303" y="3538645"/>
                  </a:lnTo>
                  <a:lnTo>
                    <a:pt x="6146407" y="3540310"/>
                  </a:lnTo>
                  <a:lnTo>
                    <a:pt x="6138198" y="3540310"/>
                  </a:lnTo>
                  <a:lnTo>
                    <a:pt x="6114956" y="3549739"/>
                  </a:lnTo>
                  <a:cubicBezTo>
                    <a:pt x="6085961" y="3574386"/>
                    <a:pt x="6065626" y="3632084"/>
                    <a:pt x="6065626" y="3699316"/>
                  </a:cubicBezTo>
                  <a:cubicBezTo>
                    <a:pt x="6065626" y="3766548"/>
                    <a:pt x="6085961" y="3824246"/>
                    <a:pt x="6114956" y="3848893"/>
                  </a:cubicBezTo>
                  <a:lnTo>
                    <a:pt x="6138198" y="3858322"/>
                  </a:lnTo>
                  <a:lnTo>
                    <a:pt x="6146406" y="3858322"/>
                  </a:lnTo>
                  <a:lnTo>
                    <a:pt x="6142302" y="3859987"/>
                  </a:lnTo>
                  <a:lnTo>
                    <a:pt x="6146407" y="3861652"/>
                  </a:lnTo>
                  <a:lnTo>
                    <a:pt x="6138198" y="3861652"/>
                  </a:lnTo>
                  <a:lnTo>
                    <a:pt x="6114956" y="3871081"/>
                  </a:lnTo>
                  <a:cubicBezTo>
                    <a:pt x="6085961" y="3895728"/>
                    <a:pt x="6065626" y="3953426"/>
                    <a:pt x="6065626" y="4020658"/>
                  </a:cubicBezTo>
                  <a:cubicBezTo>
                    <a:pt x="6065626" y="4087889"/>
                    <a:pt x="6085961" y="4145588"/>
                    <a:pt x="6114956" y="4170234"/>
                  </a:cubicBezTo>
                  <a:lnTo>
                    <a:pt x="6138198" y="4179664"/>
                  </a:lnTo>
                  <a:lnTo>
                    <a:pt x="6146406" y="4179664"/>
                  </a:lnTo>
                  <a:lnTo>
                    <a:pt x="6142302" y="4181329"/>
                  </a:lnTo>
                  <a:lnTo>
                    <a:pt x="6146406" y="4182993"/>
                  </a:lnTo>
                  <a:lnTo>
                    <a:pt x="6138198" y="4182993"/>
                  </a:lnTo>
                  <a:lnTo>
                    <a:pt x="6114956" y="4192423"/>
                  </a:lnTo>
                  <a:cubicBezTo>
                    <a:pt x="6085960" y="4217070"/>
                    <a:pt x="6065626" y="4274768"/>
                    <a:pt x="6065626" y="4342000"/>
                  </a:cubicBezTo>
                  <a:cubicBezTo>
                    <a:pt x="6065626" y="4409231"/>
                    <a:pt x="6085960" y="4466929"/>
                    <a:pt x="6114956" y="4491576"/>
                  </a:cubicBezTo>
                  <a:lnTo>
                    <a:pt x="6138198" y="4501005"/>
                  </a:lnTo>
                  <a:lnTo>
                    <a:pt x="6146406" y="4501005"/>
                  </a:lnTo>
                  <a:lnTo>
                    <a:pt x="6142302" y="4502670"/>
                  </a:lnTo>
                  <a:lnTo>
                    <a:pt x="6146406" y="4504335"/>
                  </a:lnTo>
                  <a:lnTo>
                    <a:pt x="6138198" y="4504335"/>
                  </a:lnTo>
                  <a:lnTo>
                    <a:pt x="6114956" y="4513765"/>
                  </a:lnTo>
                  <a:cubicBezTo>
                    <a:pt x="6085960" y="4538412"/>
                    <a:pt x="6065626" y="4596110"/>
                    <a:pt x="6065626" y="4663342"/>
                  </a:cubicBezTo>
                  <a:cubicBezTo>
                    <a:pt x="6065626" y="4730572"/>
                    <a:pt x="6085960" y="4788272"/>
                    <a:pt x="6114956" y="4812918"/>
                  </a:cubicBezTo>
                  <a:lnTo>
                    <a:pt x="6138197" y="4822348"/>
                  </a:lnTo>
                  <a:lnTo>
                    <a:pt x="6146406" y="4822348"/>
                  </a:lnTo>
                  <a:lnTo>
                    <a:pt x="6142302" y="4824012"/>
                  </a:lnTo>
                  <a:lnTo>
                    <a:pt x="6146406" y="4825677"/>
                  </a:lnTo>
                  <a:lnTo>
                    <a:pt x="6138197" y="4825677"/>
                  </a:lnTo>
                  <a:lnTo>
                    <a:pt x="6114955" y="4835106"/>
                  </a:lnTo>
                  <a:cubicBezTo>
                    <a:pt x="6085960" y="4859754"/>
                    <a:pt x="6065625" y="4917452"/>
                    <a:pt x="6065625" y="4984683"/>
                  </a:cubicBezTo>
                  <a:cubicBezTo>
                    <a:pt x="6065625" y="5051915"/>
                    <a:pt x="6085960" y="5109613"/>
                    <a:pt x="6114955" y="5134260"/>
                  </a:cubicBezTo>
                  <a:lnTo>
                    <a:pt x="6138197" y="5143689"/>
                  </a:lnTo>
                  <a:lnTo>
                    <a:pt x="6146405" y="5143689"/>
                  </a:lnTo>
                  <a:lnTo>
                    <a:pt x="6142301" y="5145354"/>
                  </a:lnTo>
                  <a:lnTo>
                    <a:pt x="6146406" y="5147018"/>
                  </a:lnTo>
                  <a:lnTo>
                    <a:pt x="6138197" y="5147018"/>
                  </a:lnTo>
                  <a:lnTo>
                    <a:pt x="6114955" y="5156448"/>
                  </a:lnTo>
                  <a:cubicBezTo>
                    <a:pt x="6085960" y="5181095"/>
                    <a:pt x="6065625" y="5238793"/>
                    <a:pt x="6065625" y="5306025"/>
                  </a:cubicBezTo>
                  <a:cubicBezTo>
                    <a:pt x="6065625" y="5373257"/>
                    <a:pt x="6085960" y="5430955"/>
                    <a:pt x="6114955" y="5455601"/>
                  </a:cubicBezTo>
                  <a:lnTo>
                    <a:pt x="6138197" y="5465031"/>
                  </a:lnTo>
                  <a:lnTo>
                    <a:pt x="6146405" y="5465031"/>
                  </a:lnTo>
                  <a:lnTo>
                    <a:pt x="6142301" y="5466695"/>
                  </a:lnTo>
                  <a:lnTo>
                    <a:pt x="6146405" y="5468361"/>
                  </a:lnTo>
                  <a:lnTo>
                    <a:pt x="6138197" y="5468361"/>
                  </a:lnTo>
                  <a:lnTo>
                    <a:pt x="6114955" y="5477790"/>
                  </a:lnTo>
                  <a:cubicBezTo>
                    <a:pt x="6085959" y="5502437"/>
                    <a:pt x="6065625" y="5560135"/>
                    <a:pt x="6065625" y="5627367"/>
                  </a:cubicBezTo>
                  <a:cubicBezTo>
                    <a:pt x="6065625" y="5694598"/>
                    <a:pt x="6085959" y="5752297"/>
                    <a:pt x="6114955" y="5776943"/>
                  </a:cubicBezTo>
                  <a:lnTo>
                    <a:pt x="6138197" y="5786373"/>
                  </a:lnTo>
                  <a:lnTo>
                    <a:pt x="6146405" y="5786373"/>
                  </a:lnTo>
                  <a:lnTo>
                    <a:pt x="6142301" y="5788037"/>
                  </a:lnTo>
                  <a:lnTo>
                    <a:pt x="6146405" y="5789702"/>
                  </a:lnTo>
                  <a:lnTo>
                    <a:pt x="6138197" y="5789702"/>
                  </a:lnTo>
                  <a:lnTo>
                    <a:pt x="6114955" y="5799131"/>
                  </a:lnTo>
                  <a:cubicBezTo>
                    <a:pt x="6085959" y="5823779"/>
                    <a:pt x="6065625" y="5881477"/>
                    <a:pt x="6065625" y="5948709"/>
                  </a:cubicBezTo>
                  <a:cubicBezTo>
                    <a:pt x="6065625" y="5993530"/>
                    <a:pt x="6074662" y="6034114"/>
                    <a:pt x="6089279" y="6063492"/>
                  </a:cubicBezTo>
                  <a:lnTo>
                    <a:pt x="6110280" y="6091951"/>
                  </a:lnTo>
                  <a:lnTo>
                    <a:pt x="6146409" y="6091951"/>
                  </a:lnTo>
                  <a:lnTo>
                    <a:pt x="6122875" y="6101498"/>
                  </a:lnTo>
                  <a:lnTo>
                    <a:pt x="6146405" y="6111044"/>
                  </a:lnTo>
                  <a:lnTo>
                    <a:pt x="6110284" y="6111044"/>
                  </a:lnTo>
                  <a:lnTo>
                    <a:pt x="6089282" y="6139503"/>
                  </a:lnTo>
                  <a:cubicBezTo>
                    <a:pt x="6074666" y="6168881"/>
                    <a:pt x="6065629" y="6209465"/>
                    <a:pt x="6065629" y="6254286"/>
                  </a:cubicBezTo>
                  <a:cubicBezTo>
                    <a:pt x="6065629" y="6321517"/>
                    <a:pt x="6085963" y="6379216"/>
                    <a:pt x="6114959" y="6403863"/>
                  </a:cubicBezTo>
                  <a:lnTo>
                    <a:pt x="6138200" y="6413292"/>
                  </a:lnTo>
                  <a:lnTo>
                    <a:pt x="6146409" y="6413292"/>
                  </a:lnTo>
                  <a:lnTo>
                    <a:pt x="6142304" y="6414957"/>
                  </a:lnTo>
                  <a:lnTo>
                    <a:pt x="6146409" y="6416622"/>
                  </a:lnTo>
                  <a:lnTo>
                    <a:pt x="6138200" y="6416622"/>
                  </a:lnTo>
                  <a:lnTo>
                    <a:pt x="6114958" y="6426051"/>
                  </a:lnTo>
                  <a:cubicBezTo>
                    <a:pt x="6085963" y="6450698"/>
                    <a:pt x="6065628" y="6508396"/>
                    <a:pt x="6065628" y="6575628"/>
                  </a:cubicBezTo>
                  <a:cubicBezTo>
                    <a:pt x="6065628" y="6642859"/>
                    <a:pt x="6085963" y="6700557"/>
                    <a:pt x="6114958" y="6725204"/>
                  </a:cubicBezTo>
                  <a:lnTo>
                    <a:pt x="6138200" y="6734633"/>
                  </a:lnTo>
                  <a:lnTo>
                    <a:pt x="6146408" y="6734633"/>
                  </a:lnTo>
                  <a:lnTo>
                    <a:pt x="6142304" y="6736299"/>
                  </a:lnTo>
                  <a:lnTo>
                    <a:pt x="6146409" y="6737963"/>
                  </a:lnTo>
                  <a:lnTo>
                    <a:pt x="6138200" y="6737963"/>
                  </a:lnTo>
                  <a:lnTo>
                    <a:pt x="6114958" y="6747392"/>
                  </a:lnTo>
                  <a:cubicBezTo>
                    <a:pt x="6085963" y="6772040"/>
                    <a:pt x="6065628" y="6829738"/>
                    <a:pt x="6065628" y="6896970"/>
                  </a:cubicBezTo>
                  <a:cubicBezTo>
                    <a:pt x="6065628" y="6964201"/>
                    <a:pt x="6085963" y="7021899"/>
                    <a:pt x="6114958" y="7046546"/>
                  </a:cubicBezTo>
                  <a:lnTo>
                    <a:pt x="6138200" y="7055975"/>
                  </a:lnTo>
                  <a:lnTo>
                    <a:pt x="6146408" y="7055975"/>
                  </a:lnTo>
                  <a:lnTo>
                    <a:pt x="6142304" y="7057640"/>
                  </a:lnTo>
                  <a:lnTo>
                    <a:pt x="6146408" y="7059305"/>
                  </a:lnTo>
                  <a:lnTo>
                    <a:pt x="6138200" y="7059305"/>
                  </a:lnTo>
                  <a:lnTo>
                    <a:pt x="6114958" y="7068734"/>
                  </a:lnTo>
                  <a:cubicBezTo>
                    <a:pt x="6085962" y="7093381"/>
                    <a:pt x="6065628" y="7151080"/>
                    <a:pt x="6065628" y="7218311"/>
                  </a:cubicBezTo>
                  <a:cubicBezTo>
                    <a:pt x="6065628" y="7285542"/>
                    <a:pt x="6085962" y="7343241"/>
                    <a:pt x="6114958" y="7367888"/>
                  </a:cubicBezTo>
                  <a:lnTo>
                    <a:pt x="6138200" y="7377317"/>
                  </a:lnTo>
                  <a:lnTo>
                    <a:pt x="6146408" y="7377317"/>
                  </a:lnTo>
                  <a:lnTo>
                    <a:pt x="6142304" y="7378982"/>
                  </a:lnTo>
                  <a:lnTo>
                    <a:pt x="6146408" y="7380647"/>
                  </a:lnTo>
                  <a:lnTo>
                    <a:pt x="6138199" y="7380647"/>
                  </a:lnTo>
                  <a:lnTo>
                    <a:pt x="6114958" y="7390076"/>
                  </a:lnTo>
                  <a:cubicBezTo>
                    <a:pt x="6085962" y="7414723"/>
                    <a:pt x="6065628" y="7472421"/>
                    <a:pt x="6065628" y="7539653"/>
                  </a:cubicBezTo>
                  <a:cubicBezTo>
                    <a:pt x="6065628" y="7606885"/>
                    <a:pt x="6085962" y="7664582"/>
                    <a:pt x="6114958" y="7689230"/>
                  </a:cubicBezTo>
                  <a:lnTo>
                    <a:pt x="6138199" y="7698659"/>
                  </a:lnTo>
                  <a:lnTo>
                    <a:pt x="6146408" y="7698659"/>
                  </a:lnTo>
                  <a:lnTo>
                    <a:pt x="6142304" y="7700324"/>
                  </a:lnTo>
                  <a:lnTo>
                    <a:pt x="6146408" y="7701989"/>
                  </a:lnTo>
                  <a:lnTo>
                    <a:pt x="6138199" y="7701989"/>
                  </a:lnTo>
                  <a:lnTo>
                    <a:pt x="6114958" y="7711418"/>
                  </a:lnTo>
                  <a:cubicBezTo>
                    <a:pt x="6085962" y="7736065"/>
                    <a:pt x="6065628" y="7793763"/>
                    <a:pt x="6065628" y="7860994"/>
                  </a:cubicBezTo>
                  <a:cubicBezTo>
                    <a:pt x="6065628" y="7928226"/>
                    <a:pt x="6085962" y="7985924"/>
                    <a:pt x="6114958" y="8010571"/>
                  </a:cubicBezTo>
                  <a:lnTo>
                    <a:pt x="6138199" y="8020001"/>
                  </a:lnTo>
                  <a:lnTo>
                    <a:pt x="6146408" y="8020001"/>
                  </a:lnTo>
                  <a:lnTo>
                    <a:pt x="6142303" y="8021666"/>
                  </a:lnTo>
                  <a:lnTo>
                    <a:pt x="6146408" y="8023331"/>
                  </a:lnTo>
                  <a:lnTo>
                    <a:pt x="6138199" y="8023331"/>
                  </a:lnTo>
                  <a:lnTo>
                    <a:pt x="6114957" y="8032759"/>
                  </a:lnTo>
                  <a:cubicBezTo>
                    <a:pt x="6085962" y="8057407"/>
                    <a:pt x="6065627" y="8115105"/>
                    <a:pt x="6065627" y="8182336"/>
                  </a:cubicBezTo>
                  <a:cubicBezTo>
                    <a:pt x="6065627" y="8249568"/>
                    <a:pt x="6085962" y="8307266"/>
                    <a:pt x="6114957" y="8331913"/>
                  </a:cubicBezTo>
                  <a:lnTo>
                    <a:pt x="6138199" y="8341342"/>
                  </a:lnTo>
                  <a:lnTo>
                    <a:pt x="6146407" y="8341342"/>
                  </a:lnTo>
                  <a:lnTo>
                    <a:pt x="6142303" y="8343007"/>
                  </a:lnTo>
                  <a:lnTo>
                    <a:pt x="6146408" y="8344672"/>
                  </a:lnTo>
                  <a:lnTo>
                    <a:pt x="6138199" y="8344672"/>
                  </a:lnTo>
                  <a:lnTo>
                    <a:pt x="6114957" y="8354101"/>
                  </a:lnTo>
                  <a:cubicBezTo>
                    <a:pt x="6085962" y="8378748"/>
                    <a:pt x="6065627" y="8436446"/>
                    <a:pt x="6065627" y="8503678"/>
                  </a:cubicBezTo>
                  <a:cubicBezTo>
                    <a:pt x="6065627" y="8570910"/>
                    <a:pt x="6085962" y="8628606"/>
                    <a:pt x="6114957" y="8653254"/>
                  </a:cubicBezTo>
                  <a:lnTo>
                    <a:pt x="6138199" y="8662684"/>
                  </a:lnTo>
                  <a:lnTo>
                    <a:pt x="6146407" y="8662684"/>
                  </a:lnTo>
                  <a:lnTo>
                    <a:pt x="6142303" y="8664348"/>
                  </a:lnTo>
                  <a:lnTo>
                    <a:pt x="6146407" y="8666014"/>
                  </a:lnTo>
                  <a:lnTo>
                    <a:pt x="6138199" y="8666014"/>
                  </a:lnTo>
                  <a:lnTo>
                    <a:pt x="6114957" y="8675442"/>
                  </a:lnTo>
                  <a:cubicBezTo>
                    <a:pt x="6085961" y="8700090"/>
                    <a:pt x="6065627" y="8757788"/>
                    <a:pt x="6065627" y="8825020"/>
                  </a:cubicBezTo>
                  <a:cubicBezTo>
                    <a:pt x="6065627" y="8892250"/>
                    <a:pt x="6085961" y="8949950"/>
                    <a:pt x="6114957" y="8974596"/>
                  </a:cubicBezTo>
                  <a:lnTo>
                    <a:pt x="6138199" y="8984026"/>
                  </a:lnTo>
                  <a:lnTo>
                    <a:pt x="6146407" y="8984026"/>
                  </a:lnTo>
                  <a:lnTo>
                    <a:pt x="6142303" y="8985690"/>
                  </a:lnTo>
                  <a:lnTo>
                    <a:pt x="6146407" y="8987354"/>
                  </a:lnTo>
                  <a:lnTo>
                    <a:pt x="6138199" y="8987354"/>
                  </a:lnTo>
                  <a:lnTo>
                    <a:pt x="6114957" y="8996784"/>
                  </a:lnTo>
                  <a:cubicBezTo>
                    <a:pt x="6085961" y="9021432"/>
                    <a:pt x="6065627" y="9079130"/>
                    <a:pt x="6065627" y="9146360"/>
                  </a:cubicBezTo>
                  <a:cubicBezTo>
                    <a:pt x="6065627" y="9213592"/>
                    <a:pt x="6085961" y="9271290"/>
                    <a:pt x="6114957" y="9295936"/>
                  </a:cubicBezTo>
                  <a:lnTo>
                    <a:pt x="6138199" y="9305366"/>
                  </a:lnTo>
                  <a:lnTo>
                    <a:pt x="6146407" y="9305366"/>
                  </a:lnTo>
                  <a:lnTo>
                    <a:pt x="6142303" y="9307030"/>
                  </a:lnTo>
                  <a:lnTo>
                    <a:pt x="6146407" y="9308696"/>
                  </a:lnTo>
                  <a:lnTo>
                    <a:pt x="6138198" y="9308696"/>
                  </a:lnTo>
                  <a:lnTo>
                    <a:pt x="6114956" y="9318126"/>
                  </a:lnTo>
                  <a:cubicBezTo>
                    <a:pt x="6085961" y="9342772"/>
                    <a:pt x="6065626" y="9400470"/>
                    <a:pt x="6065626" y="9467702"/>
                  </a:cubicBezTo>
                  <a:cubicBezTo>
                    <a:pt x="6065626" y="9534934"/>
                    <a:pt x="6085961" y="9592632"/>
                    <a:pt x="6114956" y="9617278"/>
                  </a:cubicBezTo>
                  <a:lnTo>
                    <a:pt x="6138198" y="9626708"/>
                  </a:lnTo>
                  <a:lnTo>
                    <a:pt x="6146407" y="9626708"/>
                  </a:lnTo>
                  <a:lnTo>
                    <a:pt x="6142303" y="9628372"/>
                  </a:lnTo>
                  <a:lnTo>
                    <a:pt x="6146407" y="9630038"/>
                  </a:lnTo>
                  <a:lnTo>
                    <a:pt x="6138198" y="9630038"/>
                  </a:lnTo>
                  <a:lnTo>
                    <a:pt x="6114956" y="9639466"/>
                  </a:lnTo>
                  <a:cubicBezTo>
                    <a:pt x="6085961" y="9664114"/>
                    <a:pt x="6065626" y="9721812"/>
                    <a:pt x="6065626" y="9789044"/>
                  </a:cubicBezTo>
                  <a:cubicBezTo>
                    <a:pt x="6065626" y="9856276"/>
                    <a:pt x="6085961" y="9913974"/>
                    <a:pt x="6114956" y="9938620"/>
                  </a:cubicBezTo>
                  <a:lnTo>
                    <a:pt x="6138198" y="9948050"/>
                  </a:lnTo>
                  <a:lnTo>
                    <a:pt x="6146406" y="9948050"/>
                  </a:lnTo>
                  <a:lnTo>
                    <a:pt x="6142302" y="9949714"/>
                  </a:lnTo>
                  <a:lnTo>
                    <a:pt x="6146407" y="9951380"/>
                  </a:lnTo>
                  <a:lnTo>
                    <a:pt x="6138198" y="9951380"/>
                  </a:lnTo>
                  <a:lnTo>
                    <a:pt x="6114956" y="9960808"/>
                  </a:lnTo>
                  <a:cubicBezTo>
                    <a:pt x="6085961" y="9985456"/>
                    <a:pt x="6065626" y="10043154"/>
                    <a:pt x="6065626" y="10110386"/>
                  </a:cubicBezTo>
                  <a:cubicBezTo>
                    <a:pt x="6065626" y="10177616"/>
                    <a:pt x="6085961" y="10235316"/>
                    <a:pt x="6114956" y="10259962"/>
                  </a:cubicBezTo>
                  <a:lnTo>
                    <a:pt x="6138198" y="10269392"/>
                  </a:lnTo>
                  <a:lnTo>
                    <a:pt x="6146406" y="10269392"/>
                  </a:lnTo>
                  <a:lnTo>
                    <a:pt x="6142302" y="10271056"/>
                  </a:lnTo>
                  <a:lnTo>
                    <a:pt x="6146406" y="10272722"/>
                  </a:lnTo>
                  <a:lnTo>
                    <a:pt x="6138198" y="10272722"/>
                  </a:lnTo>
                  <a:lnTo>
                    <a:pt x="6114956" y="10282150"/>
                  </a:lnTo>
                  <a:cubicBezTo>
                    <a:pt x="6085960" y="10306798"/>
                    <a:pt x="6065626" y="10364496"/>
                    <a:pt x="6065626" y="10431728"/>
                  </a:cubicBezTo>
                  <a:cubicBezTo>
                    <a:pt x="6065626" y="10498958"/>
                    <a:pt x="6085960" y="10556658"/>
                    <a:pt x="6114956" y="10581304"/>
                  </a:cubicBezTo>
                  <a:lnTo>
                    <a:pt x="6138198" y="10590734"/>
                  </a:lnTo>
                  <a:lnTo>
                    <a:pt x="6146406" y="10590734"/>
                  </a:lnTo>
                  <a:lnTo>
                    <a:pt x="6142302" y="10592398"/>
                  </a:lnTo>
                  <a:lnTo>
                    <a:pt x="6146406" y="10594062"/>
                  </a:lnTo>
                  <a:lnTo>
                    <a:pt x="6138198" y="10594062"/>
                  </a:lnTo>
                  <a:lnTo>
                    <a:pt x="6114956" y="10603492"/>
                  </a:lnTo>
                  <a:cubicBezTo>
                    <a:pt x="6085960" y="10628140"/>
                    <a:pt x="6065626" y="10685838"/>
                    <a:pt x="6065626" y="10753070"/>
                  </a:cubicBezTo>
                  <a:cubicBezTo>
                    <a:pt x="6065626" y="10820300"/>
                    <a:pt x="6085960" y="10878000"/>
                    <a:pt x="6114956" y="10902646"/>
                  </a:cubicBezTo>
                  <a:lnTo>
                    <a:pt x="6138197" y="10912076"/>
                  </a:lnTo>
                  <a:lnTo>
                    <a:pt x="6146406" y="10912076"/>
                  </a:lnTo>
                  <a:lnTo>
                    <a:pt x="6142302" y="10913740"/>
                  </a:lnTo>
                  <a:lnTo>
                    <a:pt x="6146406" y="10915404"/>
                  </a:lnTo>
                  <a:lnTo>
                    <a:pt x="6138197" y="10915404"/>
                  </a:lnTo>
                  <a:lnTo>
                    <a:pt x="6114955" y="10924834"/>
                  </a:lnTo>
                  <a:cubicBezTo>
                    <a:pt x="6085960" y="10949482"/>
                    <a:pt x="6065625" y="11007180"/>
                    <a:pt x="6065625" y="11074412"/>
                  </a:cubicBezTo>
                  <a:cubicBezTo>
                    <a:pt x="6065625" y="11141642"/>
                    <a:pt x="6085960" y="11199340"/>
                    <a:pt x="6114955" y="11223988"/>
                  </a:cubicBezTo>
                  <a:lnTo>
                    <a:pt x="6138197" y="11233416"/>
                  </a:lnTo>
                  <a:lnTo>
                    <a:pt x="6146405" y="11233416"/>
                  </a:lnTo>
                  <a:lnTo>
                    <a:pt x="6142301" y="11235082"/>
                  </a:lnTo>
                  <a:lnTo>
                    <a:pt x="6146406" y="11236746"/>
                  </a:lnTo>
                  <a:lnTo>
                    <a:pt x="6138197" y="11236746"/>
                  </a:lnTo>
                  <a:lnTo>
                    <a:pt x="6114955" y="11246176"/>
                  </a:lnTo>
                  <a:cubicBezTo>
                    <a:pt x="6085960" y="11270824"/>
                    <a:pt x="6065625" y="11328522"/>
                    <a:pt x="6065625" y="11395752"/>
                  </a:cubicBezTo>
                  <a:cubicBezTo>
                    <a:pt x="6065625" y="11462984"/>
                    <a:pt x="6085960" y="11520682"/>
                    <a:pt x="6114955" y="11545330"/>
                  </a:cubicBezTo>
                  <a:lnTo>
                    <a:pt x="6138197" y="11554758"/>
                  </a:lnTo>
                  <a:lnTo>
                    <a:pt x="6146405" y="11554758"/>
                  </a:lnTo>
                  <a:lnTo>
                    <a:pt x="6142301" y="11556424"/>
                  </a:lnTo>
                  <a:lnTo>
                    <a:pt x="6146405" y="11558088"/>
                  </a:lnTo>
                  <a:lnTo>
                    <a:pt x="6138197" y="11558088"/>
                  </a:lnTo>
                  <a:lnTo>
                    <a:pt x="6114955" y="11567518"/>
                  </a:lnTo>
                  <a:cubicBezTo>
                    <a:pt x="6085959" y="11592166"/>
                    <a:pt x="6065625" y="11649862"/>
                    <a:pt x="6065625" y="11717094"/>
                  </a:cubicBezTo>
                  <a:cubicBezTo>
                    <a:pt x="6065625" y="11784326"/>
                    <a:pt x="6085959" y="11842024"/>
                    <a:pt x="6114955" y="11866672"/>
                  </a:cubicBezTo>
                  <a:lnTo>
                    <a:pt x="6138197" y="11876100"/>
                  </a:lnTo>
                  <a:lnTo>
                    <a:pt x="6146405" y="11876100"/>
                  </a:lnTo>
                  <a:lnTo>
                    <a:pt x="6142301" y="11877766"/>
                  </a:lnTo>
                  <a:lnTo>
                    <a:pt x="6146405" y="11879430"/>
                  </a:lnTo>
                  <a:lnTo>
                    <a:pt x="6138197" y="11879430"/>
                  </a:lnTo>
                  <a:lnTo>
                    <a:pt x="6114955" y="11888860"/>
                  </a:lnTo>
                  <a:cubicBezTo>
                    <a:pt x="6085959" y="11913506"/>
                    <a:pt x="6065625" y="11971206"/>
                    <a:pt x="6065625" y="12038436"/>
                  </a:cubicBezTo>
                  <a:cubicBezTo>
                    <a:pt x="6065625" y="12128078"/>
                    <a:pt x="6101775" y="12200772"/>
                    <a:pt x="6146405" y="12200772"/>
                  </a:cubicBezTo>
                  <a:lnTo>
                    <a:pt x="5742600" y="12200772"/>
                  </a:lnTo>
                  <a:lnTo>
                    <a:pt x="5720978" y="12192000"/>
                  </a:lnTo>
                  <a:lnTo>
                    <a:pt x="0" y="12191999"/>
                  </a:lnTo>
                  <a:lnTo>
                    <a:pt x="0" y="0"/>
                  </a:lnTo>
                  <a:lnTo>
                    <a:pt x="6001104" y="0"/>
                  </a:lnTo>
                  <a:lnTo>
                    <a:pt x="6001104" y="2222"/>
                  </a:lnTo>
                  <a:close/>
                </a:path>
              </a:pathLst>
            </a:custGeom>
            <a:solidFill>
              <a:srgbClr val="8FDAE1"/>
            </a:solidFill>
            <a:ln>
              <a:noFill/>
            </a:ln>
            <a:effectLst>
              <a:outerShdw dist="25400" dir="16200000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65" name="자유형 164"/>
            <p:cNvSpPr/>
            <p:nvPr/>
          </p:nvSpPr>
          <p:spPr>
            <a:xfrm>
              <a:off x="220080" y="850900"/>
              <a:ext cx="11971920" cy="6007101"/>
            </a:xfrm>
            <a:custGeom>
              <a:avLst/>
              <a:gdLst>
                <a:gd name="connsiteX0" fmla="*/ 11959246 w 11971920"/>
                <a:gd name="connsiteY0" fmla="*/ 3886200 h 6007101"/>
                <a:gd name="connsiteX1" fmla="*/ 11971920 w 11971920"/>
                <a:gd name="connsiteY1" fmla="*/ 6007100 h 6007101"/>
                <a:gd name="connsiteX2" fmla="*/ 11959246 w 11971920"/>
                <a:gd name="connsiteY2" fmla="*/ 5998962 h 6007101"/>
                <a:gd name="connsiteX3" fmla="*/ 6826440 w 11971920"/>
                <a:gd name="connsiteY3" fmla="*/ 0 h 6007101"/>
                <a:gd name="connsiteX4" fmla="*/ 9031646 w 11971920"/>
                <a:gd name="connsiteY4" fmla="*/ 393700 h 6007101"/>
                <a:gd name="connsiteX5" fmla="*/ 10527130 w 11971920"/>
                <a:gd name="connsiteY5" fmla="*/ 495300 h 6007101"/>
                <a:gd name="connsiteX6" fmla="*/ 11502997 w 11971920"/>
                <a:gd name="connsiteY6" fmla="*/ 1498600 h 6007101"/>
                <a:gd name="connsiteX7" fmla="*/ 11528344 w 11971920"/>
                <a:gd name="connsiteY7" fmla="*/ 2654300 h 6007101"/>
                <a:gd name="connsiteX8" fmla="*/ 11794490 w 11971920"/>
                <a:gd name="connsiteY8" fmla="*/ 3022600 h 6007101"/>
                <a:gd name="connsiteX9" fmla="*/ 11944756 w 11971920"/>
                <a:gd name="connsiteY9" fmla="*/ 3810247 h 6007101"/>
                <a:gd name="connsiteX10" fmla="*/ 11528344 w 11971920"/>
                <a:gd name="connsiteY10" fmla="*/ 6007100 h 6007101"/>
                <a:gd name="connsiteX11" fmla="*/ 11946572 w 11971920"/>
                <a:gd name="connsiteY11" fmla="*/ 6007100 h 6007101"/>
                <a:gd name="connsiteX12" fmla="*/ 11946573 w 11971920"/>
                <a:gd name="connsiteY12" fmla="*/ 6007101 h 6007101"/>
                <a:gd name="connsiteX13" fmla="*/ 707963 w 11971920"/>
                <a:gd name="connsiteY13" fmla="*/ 6007101 h 6007101"/>
                <a:gd name="connsiteX14" fmla="*/ 64959 w 11971920"/>
                <a:gd name="connsiteY14" fmla="*/ 5114460 h 6007101"/>
                <a:gd name="connsiteX15" fmla="*/ 0 w 11971920"/>
                <a:gd name="connsiteY15" fmla="*/ 5012032 h 6007101"/>
                <a:gd name="connsiteX16" fmla="*/ 161520 w 11971920"/>
                <a:gd name="connsiteY16" fmla="*/ 4241816 h 6007101"/>
                <a:gd name="connsiteX17" fmla="*/ 85479 w 11971920"/>
                <a:gd name="connsiteY17" fmla="*/ 2120916 h 6007101"/>
                <a:gd name="connsiteX18" fmla="*/ 516381 w 11971920"/>
                <a:gd name="connsiteY18" fmla="*/ 1130316 h 6007101"/>
                <a:gd name="connsiteX19" fmla="*/ 2227317 w 11971920"/>
                <a:gd name="connsiteY19" fmla="*/ 431816 h 6007101"/>
                <a:gd name="connsiteX20" fmla="*/ 4900006 w 11971920"/>
                <a:gd name="connsiteY20" fmla="*/ 27551 h 6007101"/>
                <a:gd name="connsiteX21" fmla="*/ 4912695 w 11971920"/>
                <a:gd name="connsiteY21" fmla="*/ 12732 h 6007101"/>
                <a:gd name="connsiteX22" fmla="*/ 6813798 w 11971920"/>
                <a:gd name="connsiteY22" fmla="*/ 12732 h 6007101"/>
                <a:gd name="connsiteX23" fmla="*/ 6822424 w 11971920"/>
                <a:gd name="connsiteY23" fmla="*/ 22806 h 600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971920" h="6007101">
                  <a:moveTo>
                    <a:pt x="11959246" y="3886200"/>
                  </a:moveTo>
                  <a:cubicBezTo>
                    <a:pt x="11963471" y="4593167"/>
                    <a:pt x="11967696" y="5300133"/>
                    <a:pt x="11971920" y="6007100"/>
                  </a:cubicBezTo>
                  <a:lnTo>
                    <a:pt x="11959246" y="5998962"/>
                  </a:lnTo>
                  <a:close/>
                  <a:moveTo>
                    <a:pt x="6826440" y="0"/>
                  </a:moveTo>
                  <a:cubicBezTo>
                    <a:pt x="7561509" y="131233"/>
                    <a:pt x="8414864" y="311150"/>
                    <a:pt x="9031646" y="393700"/>
                  </a:cubicBezTo>
                  <a:cubicBezTo>
                    <a:pt x="9648428" y="476250"/>
                    <a:pt x="10028636" y="461433"/>
                    <a:pt x="10527130" y="495300"/>
                  </a:cubicBezTo>
                  <a:lnTo>
                    <a:pt x="11502997" y="1498600"/>
                  </a:lnTo>
                  <a:lnTo>
                    <a:pt x="11528344" y="2654300"/>
                  </a:lnTo>
                  <a:lnTo>
                    <a:pt x="11794490" y="3022600"/>
                  </a:lnTo>
                  <a:lnTo>
                    <a:pt x="11944756" y="3810247"/>
                  </a:lnTo>
                  <a:lnTo>
                    <a:pt x="11528344" y="6007100"/>
                  </a:lnTo>
                  <a:lnTo>
                    <a:pt x="11946572" y="6007100"/>
                  </a:lnTo>
                  <a:lnTo>
                    <a:pt x="11946573" y="6007101"/>
                  </a:lnTo>
                  <a:lnTo>
                    <a:pt x="707963" y="6007101"/>
                  </a:lnTo>
                  <a:lnTo>
                    <a:pt x="64959" y="5114460"/>
                  </a:lnTo>
                  <a:lnTo>
                    <a:pt x="0" y="5012032"/>
                  </a:lnTo>
                  <a:lnTo>
                    <a:pt x="161520" y="4241816"/>
                  </a:lnTo>
                  <a:lnTo>
                    <a:pt x="85479" y="2120916"/>
                  </a:lnTo>
                  <a:lnTo>
                    <a:pt x="516381" y="1130316"/>
                  </a:lnTo>
                  <a:lnTo>
                    <a:pt x="2227317" y="431816"/>
                  </a:lnTo>
                  <a:lnTo>
                    <a:pt x="4900006" y="27551"/>
                  </a:lnTo>
                  <a:lnTo>
                    <a:pt x="4912695" y="12732"/>
                  </a:lnTo>
                  <a:lnTo>
                    <a:pt x="6813798" y="12732"/>
                  </a:lnTo>
                  <a:lnTo>
                    <a:pt x="6822424" y="228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dist="63500" dir="16200000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5165786" y="150816"/>
            <a:ext cx="1860427" cy="715878"/>
            <a:chOff x="3684588" y="1674813"/>
            <a:chExt cx="4822825" cy="1855787"/>
          </a:xfrm>
        </p:grpSpPr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3684588" y="2152650"/>
              <a:ext cx="4822825" cy="1370013"/>
            </a:xfrm>
            <a:custGeom>
              <a:avLst/>
              <a:gdLst>
                <a:gd name="T0" fmla="*/ 1495 w 9115"/>
                <a:gd name="T1" fmla="*/ 0 h 2589"/>
                <a:gd name="T2" fmla="*/ 0 w 9115"/>
                <a:gd name="T3" fmla="*/ 2589 h 2589"/>
                <a:gd name="T4" fmla="*/ 9115 w 9115"/>
                <a:gd name="T5" fmla="*/ 2589 h 2589"/>
                <a:gd name="T6" fmla="*/ 7527 w 9115"/>
                <a:gd name="T7" fmla="*/ 27 h 2589"/>
                <a:gd name="T8" fmla="*/ 5881 w 9115"/>
                <a:gd name="T9" fmla="*/ 1824 h 2589"/>
                <a:gd name="T10" fmla="*/ 2706 w 9115"/>
                <a:gd name="T11" fmla="*/ 1794 h 2589"/>
                <a:gd name="T12" fmla="*/ 1495 w 9115"/>
                <a:gd name="T13" fmla="*/ 0 h 2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115" h="2589">
                  <a:moveTo>
                    <a:pt x="1495" y="0"/>
                  </a:moveTo>
                  <a:lnTo>
                    <a:pt x="0" y="2589"/>
                  </a:lnTo>
                  <a:lnTo>
                    <a:pt x="9115" y="2589"/>
                  </a:lnTo>
                  <a:lnTo>
                    <a:pt x="7527" y="27"/>
                  </a:lnTo>
                  <a:lnTo>
                    <a:pt x="5881" y="1824"/>
                  </a:lnTo>
                  <a:lnTo>
                    <a:pt x="2706" y="1794"/>
                  </a:lnTo>
                  <a:lnTo>
                    <a:pt x="1495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15"/>
            <p:cNvSpPr>
              <a:spLocks/>
            </p:cNvSpPr>
            <p:nvPr/>
          </p:nvSpPr>
          <p:spPr bwMode="auto">
            <a:xfrm>
              <a:off x="4878388" y="1803400"/>
              <a:ext cx="2557463" cy="1719263"/>
            </a:xfrm>
            <a:custGeom>
              <a:avLst/>
              <a:gdLst>
                <a:gd name="T0" fmla="*/ 0 w 4833"/>
                <a:gd name="T1" fmla="*/ 3250 h 3250"/>
                <a:gd name="T2" fmla="*/ 976 w 4833"/>
                <a:gd name="T3" fmla="*/ 1536 h 3250"/>
                <a:gd name="T4" fmla="*/ 1211 w 4833"/>
                <a:gd name="T5" fmla="*/ 1997 h 3250"/>
                <a:gd name="T6" fmla="*/ 2359 w 4833"/>
                <a:gd name="T7" fmla="*/ 0 h 3250"/>
                <a:gd name="T8" fmla="*/ 3441 w 4833"/>
                <a:gd name="T9" fmla="*/ 2125 h 3250"/>
                <a:gd name="T10" fmla="*/ 4090 w 4833"/>
                <a:gd name="T11" fmla="*/ 992 h 3250"/>
                <a:gd name="T12" fmla="*/ 4833 w 4833"/>
                <a:gd name="T13" fmla="*/ 2451 h 3250"/>
                <a:gd name="T14" fmla="*/ 4761 w 4833"/>
                <a:gd name="T15" fmla="*/ 2565 h 3250"/>
                <a:gd name="T16" fmla="*/ 4603 w 4833"/>
                <a:gd name="T17" fmla="*/ 2781 h 3250"/>
                <a:gd name="T18" fmla="*/ 4426 w 4833"/>
                <a:gd name="T19" fmla="*/ 2981 h 3250"/>
                <a:gd name="T20" fmla="*/ 4231 w 4833"/>
                <a:gd name="T21" fmla="*/ 3165 h 3250"/>
                <a:gd name="T22" fmla="*/ 4128 w 4833"/>
                <a:gd name="T23" fmla="*/ 3250 h 3250"/>
                <a:gd name="T24" fmla="*/ 377 w 4833"/>
                <a:gd name="T25" fmla="*/ 3250 h 3250"/>
                <a:gd name="T26" fmla="*/ 0 w 4833"/>
                <a:gd name="T27" fmla="*/ 325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33" h="3250">
                  <a:moveTo>
                    <a:pt x="0" y="3250"/>
                  </a:moveTo>
                  <a:lnTo>
                    <a:pt x="976" y="1536"/>
                  </a:lnTo>
                  <a:lnTo>
                    <a:pt x="1211" y="1997"/>
                  </a:lnTo>
                  <a:lnTo>
                    <a:pt x="2359" y="0"/>
                  </a:lnTo>
                  <a:lnTo>
                    <a:pt x="3441" y="2125"/>
                  </a:lnTo>
                  <a:lnTo>
                    <a:pt x="4090" y="992"/>
                  </a:lnTo>
                  <a:lnTo>
                    <a:pt x="4833" y="2451"/>
                  </a:lnTo>
                  <a:lnTo>
                    <a:pt x="4761" y="2565"/>
                  </a:lnTo>
                  <a:lnTo>
                    <a:pt x="4603" y="2781"/>
                  </a:lnTo>
                  <a:lnTo>
                    <a:pt x="4426" y="2981"/>
                  </a:lnTo>
                  <a:lnTo>
                    <a:pt x="4231" y="3165"/>
                  </a:lnTo>
                  <a:lnTo>
                    <a:pt x="4128" y="3250"/>
                  </a:lnTo>
                  <a:lnTo>
                    <a:pt x="377" y="3250"/>
                  </a:lnTo>
                  <a:lnTo>
                    <a:pt x="0" y="32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16"/>
            <p:cNvSpPr>
              <a:spLocks/>
            </p:cNvSpPr>
            <p:nvPr/>
          </p:nvSpPr>
          <p:spPr bwMode="auto">
            <a:xfrm>
              <a:off x="5911850" y="1803400"/>
              <a:ext cx="1746250" cy="1719263"/>
            </a:xfrm>
            <a:custGeom>
              <a:avLst/>
              <a:gdLst>
                <a:gd name="T0" fmla="*/ 406 w 3299"/>
                <a:gd name="T1" fmla="*/ 0 h 3250"/>
                <a:gd name="T2" fmla="*/ 1671 w 3299"/>
                <a:gd name="T3" fmla="*/ 2485 h 3250"/>
                <a:gd name="T4" fmla="*/ 2137 w 3299"/>
                <a:gd name="T5" fmla="*/ 992 h 3250"/>
                <a:gd name="T6" fmla="*/ 3299 w 3299"/>
                <a:gd name="T7" fmla="*/ 3250 h 3250"/>
                <a:gd name="T8" fmla="*/ 374 w 3299"/>
                <a:gd name="T9" fmla="*/ 3250 h 3250"/>
                <a:gd name="T10" fmla="*/ 644 w 3299"/>
                <a:gd name="T11" fmla="*/ 3008 h 3250"/>
                <a:gd name="T12" fmla="*/ 0 w 3299"/>
                <a:gd name="T13" fmla="*/ 2681 h 3250"/>
                <a:gd name="T14" fmla="*/ 811 w 3299"/>
                <a:gd name="T15" fmla="*/ 2232 h 3250"/>
                <a:gd name="T16" fmla="*/ 406 w 3299"/>
                <a:gd name="T17" fmla="*/ 2007 h 3250"/>
                <a:gd name="T18" fmla="*/ 406 w 3299"/>
                <a:gd name="T19" fmla="*/ 1774 h 3250"/>
                <a:gd name="T20" fmla="*/ 406 w 3299"/>
                <a:gd name="T21" fmla="*/ 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99" h="3250">
                  <a:moveTo>
                    <a:pt x="406" y="0"/>
                  </a:moveTo>
                  <a:lnTo>
                    <a:pt x="1671" y="2485"/>
                  </a:lnTo>
                  <a:lnTo>
                    <a:pt x="2137" y="992"/>
                  </a:lnTo>
                  <a:lnTo>
                    <a:pt x="3299" y="3250"/>
                  </a:lnTo>
                  <a:lnTo>
                    <a:pt x="374" y="3250"/>
                  </a:lnTo>
                  <a:lnTo>
                    <a:pt x="644" y="3008"/>
                  </a:lnTo>
                  <a:lnTo>
                    <a:pt x="0" y="2681"/>
                  </a:lnTo>
                  <a:lnTo>
                    <a:pt x="811" y="2232"/>
                  </a:lnTo>
                  <a:lnTo>
                    <a:pt x="406" y="2007"/>
                  </a:lnTo>
                  <a:lnTo>
                    <a:pt x="406" y="1774"/>
                  </a:lnTo>
                  <a:lnTo>
                    <a:pt x="406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17"/>
            <p:cNvSpPr>
              <a:spLocks/>
            </p:cNvSpPr>
            <p:nvPr/>
          </p:nvSpPr>
          <p:spPr bwMode="auto">
            <a:xfrm>
              <a:off x="3694113" y="1674813"/>
              <a:ext cx="1595438" cy="1847850"/>
            </a:xfrm>
            <a:custGeom>
              <a:avLst/>
              <a:gdLst>
                <a:gd name="T0" fmla="*/ 1476 w 3014"/>
                <a:gd name="T1" fmla="*/ 902 h 3491"/>
                <a:gd name="T2" fmla="*/ 1974 w 3014"/>
                <a:gd name="T3" fmla="*/ 0 h 3491"/>
                <a:gd name="T4" fmla="*/ 3014 w 3014"/>
                <a:gd name="T5" fmla="*/ 2127 h 3491"/>
                <a:gd name="T6" fmla="*/ 2238 w 3014"/>
                <a:gd name="T7" fmla="*/ 3491 h 3491"/>
                <a:gd name="T8" fmla="*/ 0 w 3014"/>
                <a:gd name="T9" fmla="*/ 3459 h 3491"/>
                <a:gd name="T10" fmla="*/ 1476 w 3014"/>
                <a:gd name="T11" fmla="*/ 902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14" h="3491">
                  <a:moveTo>
                    <a:pt x="1476" y="902"/>
                  </a:moveTo>
                  <a:lnTo>
                    <a:pt x="1974" y="0"/>
                  </a:lnTo>
                  <a:lnTo>
                    <a:pt x="3014" y="2127"/>
                  </a:lnTo>
                  <a:lnTo>
                    <a:pt x="2238" y="3491"/>
                  </a:lnTo>
                  <a:lnTo>
                    <a:pt x="0" y="3459"/>
                  </a:lnTo>
                  <a:lnTo>
                    <a:pt x="1476" y="9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18"/>
            <p:cNvSpPr>
              <a:spLocks/>
            </p:cNvSpPr>
            <p:nvPr/>
          </p:nvSpPr>
          <p:spPr bwMode="auto">
            <a:xfrm>
              <a:off x="4572000" y="1674813"/>
              <a:ext cx="717550" cy="1847850"/>
            </a:xfrm>
            <a:custGeom>
              <a:avLst/>
              <a:gdLst>
                <a:gd name="T0" fmla="*/ 315 w 1355"/>
                <a:gd name="T1" fmla="*/ 0 h 3491"/>
                <a:gd name="T2" fmla="*/ 1355 w 1355"/>
                <a:gd name="T3" fmla="*/ 2127 h 3491"/>
                <a:gd name="T4" fmla="*/ 579 w 1355"/>
                <a:gd name="T5" fmla="*/ 3491 h 3491"/>
                <a:gd name="T6" fmla="*/ 547 w 1355"/>
                <a:gd name="T7" fmla="*/ 3457 h 3491"/>
                <a:gd name="T8" fmla="*/ 493 w 1355"/>
                <a:gd name="T9" fmla="*/ 3370 h 3491"/>
                <a:gd name="T10" fmla="*/ 448 w 1355"/>
                <a:gd name="T11" fmla="*/ 3268 h 3491"/>
                <a:gd name="T12" fmla="*/ 409 w 1355"/>
                <a:gd name="T13" fmla="*/ 3157 h 3491"/>
                <a:gd name="T14" fmla="*/ 359 w 1355"/>
                <a:gd name="T15" fmla="*/ 2983 h 3491"/>
                <a:gd name="T16" fmla="*/ 305 w 1355"/>
                <a:gd name="T17" fmla="*/ 2817 h 3491"/>
                <a:gd name="T18" fmla="*/ 265 w 1355"/>
                <a:gd name="T19" fmla="*/ 2719 h 3491"/>
                <a:gd name="T20" fmla="*/ 241 w 1355"/>
                <a:gd name="T21" fmla="*/ 2677 h 3491"/>
                <a:gd name="T22" fmla="*/ 500 w 1355"/>
                <a:gd name="T23" fmla="*/ 2435 h 3491"/>
                <a:gd name="T24" fmla="*/ 0 w 1355"/>
                <a:gd name="T25" fmla="*/ 2169 h 3491"/>
                <a:gd name="T26" fmla="*/ 631 w 1355"/>
                <a:gd name="T27" fmla="*/ 1806 h 3491"/>
                <a:gd name="T28" fmla="*/ 315 w 1355"/>
                <a:gd name="T29" fmla="*/ 1625 h 3491"/>
                <a:gd name="T30" fmla="*/ 315 w 1355"/>
                <a:gd name="T31" fmla="*/ 1436 h 3491"/>
                <a:gd name="T32" fmla="*/ 315 w 1355"/>
                <a:gd name="T33" fmla="*/ 0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55" h="3491">
                  <a:moveTo>
                    <a:pt x="315" y="0"/>
                  </a:moveTo>
                  <a:lnTo>
                    <a:pt x="1355" y="2127"/>
                  </a:lnTo>
                  <a:lnTo>
                    <a:pt x="579" y="3491"/>
                  </a:lnTo>
                  <a:lnTo>
                    <a:pt x="547" y="3457"/>
                  </a:lnTo>
                  <a:lnTo>
                    <a:pt x="493" y="3370"/>
                  </a:lnTo>
                  <a:lnTo>
                    <a:pt x="448" y="3268"/>
                  </a:lnTo>
                  <a:lnTo>
                    <a:pt x="409" y="3157"/>
                  </a:lnTo>
                  <a:lnTo>
                    <a:pt x="359" y="2983"/>
                  </a:lnTo>
                  <a:lnTo>
                    <a:pt x="305" y="2817"/>
                  </a:lnTo>
                  <a:lnTo>
                    <a:pt x="265" y="2719"/>
                  </a:lnTo>
                  <a:lnTo>
                    <a:pt x="241" y="2677"/>
                  </a:lnTo>
                  <a:lnTo>
                    <a:pt x="500" y="2435"/>
                  </a:lnTo>
                  <a:lnTo>
                    <a:pt x="0" y="2169"/>
                  </a:lnTo>
                  <a:lnTo>
                    <a:pt x="631" y="1806"/>
                  </a:lnTo>
                  <a:lnTo>
                    <a:pt x="315" y="1625"/>
                  </a:lnTo>
                  <a:lnTo>
                    <a:pt x="315" y="1436"/>
                  </a:lnTo>
                  <a:lnTo>
                    <a:pt x="315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19"/>
            <p:cNvSpPr>
              <a:spLocks/>
            </p:cNvSpPr>
            <p:nvPr/>
          </p:nvSpPr>
          <p:spPr bwMode="auto">
            <a:xfrm>
              <a:off x="7059613" y="1679575"/>
              <a:ext cx="1447800" cy="1843088"/>
            </a:xfrm>
            <a:custGeom>
              <a:avLst/>
              <a:gdLst>
                <a:gd name="T0" fmla="*/ 1148 w 2736"/>
                <a:gd name="T1" fmla="*/ 922 h 3484"/>
                <a:gd name="T2" fmla="*/ 628 w 2736"/>
                <a:gd name="T3" fmla="*/ 0 h 3484"/>
                <a:gd name="T4" fmla="*/ 0 w 2736"/>
                <a:gd name="T5" fmla="*/ 1286 h 3484"/>
                <a:gd name="T6" fmla="*/ 711 w 2736"/>
                <a:gd name="T7" fmla="*/ 2685 h 3484"/>
                <a:gd name="T8" fmla="*/ 1130 w 2736"/>
                <a:gd name="T9" fmla="*/ 3484 h 3484"/>
                <a:gd name="T10" fmla="*/ 2736 w 2736"/>
                <a:gd name="T11" fmla="*/ 3484 h 3484"/>
                <a:gd name="T12" fmla="*/ 1148 w 2736"/>
                <a:gd name="T13" fmla="*/ 922 h 3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36" h="3484">
                  <a:moveTo>
                    <a:pt x="1148" y="922"/>
                  </a:moveTo>
                  <a:lnTo>
                    <a:pt x="628" y="0"/>
                  </a:lnTo>
                  <a:lnTo>
                    <a:pt x="0" y="1286"/>
                  </a:lnTo>
                  <a:lnTo>
                    <a:pt x="711" y="2685"/>
                  </a:lnTo>
                  <a:lnTo>
                    <a:pt x="1130" y="3484"/>
                  </a:lnTo>
                  <a:lnTo>
                    <a:pt x="2736" y="3484"/>
                  </a:lnTo>
                  <a:lnTo>
                    <a:pt x="1148" y="922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20"/>
            <p:cNvSpPr>
              <a:spLocks/>
            </p:cNvSpPr>
            <p:nvPr/>
          </p:nvSpPr>
          <p:spPr bwMode="auto">
            <a:xfrm>
              <a:off x="7059613" y="1679575"/>
              <a:ext cx="393700" cy="1257300"/>
            </a:xfrm>
            <a:custGeom>
              <a:avLst/>
              <a:gdLst>
                <a:gd name="T0" fmla="*/ 628 w 743"/>
                <a:gd name="T1" fmla="*/ 0 h 2377"/>
                <a:gd name="T2" fmla="*/ 0 w 743"/>
                <a:gd name="T3" fmla="*/ 1286 h 2377"/>
                <a:gd name="T4" fmla="*/ 554 w 743"/>
                <a:gd name="T5" fmla="*/ 2377 h 2377"/>
                <a:gd name="T6" fmla="*/ 743 w 743"/>
                <a:gd name="T7" fmla="*/ 2078 h 2377"/>
                <a:gd name="T8" fmla="*/ 517 w 743"/>
                <a:gd name="T9" fmla="*/ 1707 h 2377"/>
                <a:gd name="T10" fmla="*/ 716 w 743"/>
                <a:gd name="T11" fmla="*/ 1497 h 2377"/>
                <a:gd name="T12" fmla="*/ 482 w 743"/>
                <a:gd name="T13" fmla="*/ 1331 h 2377"/>
                <a:gd name="T14" fmla="*/ 628 w 743"/>
                <a:gd name="T15" fmla="*/ 0 h 2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43" h="2377">
                  <a:moveTo>
                    <a:pt x="628" y="0"/>
                  </a:moveTo>
                  <a:lnTo>
                    <a:pt x="0" y="1286"/>
                  </a:lnTo>
                  <a:lnTo>
                    <a:pt x="554" y="2377"/>
                  </a:lnTo>
                  <a:lnTo>
                    <a:pt x="743" y="2078"/>
                  </a:lnTo>
                  <a:lnTo>
                    <a:pt x="517" y="1707"/>
                  </a:lnTo>
                  <a:lnTo>
                    <a:pt x="716" y="1497"/>
                  </a:lnTo>
                  <a:lnTo>
                    <a:pt x="482" y="1331"/>
                  </a:lnTo>
                  <a:lnTo>
                    <a:pt x="6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" name="Rectangle 33"/>
            <p:cNvSpPr>
              <a:spLocks noChangeArrowheads="1"/>
            </p:cNvSpPr>
            <p:nvPr/>
          </p:nvSpPr>
          <p:spPr bwMode="auto">
            <a:xfrm>
              <a:off x="3694113" y="3505200"/>
              <a:ext cx="4813300" cy="25400"/>
            </a:xfrm>
            <a:prstGeom prst="rect">
              <a:avLst/>
            </a:prstGeom>
            <a:solidFill>
              <a:srgbClr val="B1B1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86" name="Freeform 10"/>
          <p:cNvSpPr>
            <a:spLocks/>
          </p:cNvSpPr>
          <p:nvPr/>
        </p:nvSpPr>
        <p:spPr bwMode="auto">
          <a:xfrm>
            <a:off x="6987944" y="259097"/>
            <a:ext cx="376918" cy="145971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7" name="Freeform 10"/>
          <p:cNvSpPr>
            <a:spLocks/>
          </p:cNvSpPr>
          <p:nvPr/>
        </p:nvSpPr>
        <p:spPr bwMode="auto">
          <a:xfrm>
            <a:off x="7520563" y="460158"/>
            <a:ext cx="280412" cy="108597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841" y="-127402"/>
            <a:ext cx="1565671" cy="91780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D54E8AC-976C-9F49-ACED-FA2C5BBCAE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2289" y="2006441"/>
            <a:ext cx="5481204" cy="3322305"/>
          </a:xfrm>
          <a:prstGeom prst="rect">
            <a:avLst/>
          </a:prstGeom>
        </p:spPr>
      </p:pic>
      <p:sp>
        <p:nvSpPr>
          <p:cNvPr id="161" name="TextBox 2">
            <a:extLst>
              <a:ext uri="{FF2B5EF4-FFF2-40B4-BE49-F238E27FC236}">
                <a16:creationId xmlns:a16="http://schemas.microsoft.com/office/drawing/2014/main" id="{71EE617F-8B3C-F94E-8E1F-E70E296CC181}"/>
              </a:ext>
            </a:extLst>
          </p:cNvPr>
          <p:cNvSpPr txBox="1"/>
          <p:nvPr/>
        </p:nvSpPr>
        <p:spPr>
          <a:xfrm>
            <a:off x="1675021" y="1374886"/>
            <a:ext cx="8611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+mj-lt"/>
              </a:rPr>
              <a:t>데이터베이스에 블로그 게시물 항목 생성</a:t>
            </a:r>
            <a:endParaRPr lang="en-US" altLang="ko-KR" b="1" dirty="0">
              <a:latin typeface="+mj-lt"/>
            </a:endParaRPr>
          </a:p>
        </p:txBody>
      </p:sp>
      <p:sp>
        <p:nvSpPr>
          <p:cNvPr id="167" name="TextBox 2">
            <a:extLst>
              <a:ext uri="{FF2B5EF4-FFF2-40B4-BE49-F238E27FC236}">
                <a16:creationId xmlns:a16="http://schemas.microsoft.com/office/drawing/2014/main" id="{6BC4CBBC-DB01-034A-80BA-F54D13069770}"/>
              </a:ext>
            </a:extLst>
          </p:cNvPr>
          <p:cNvSpPr txBox="1"/>
          <p:nvPr/>
        </p:nvSpPr>
        <p:spPr>
          <a:xfrm>
            <a:off x="1938398" y="5452469"/>
            <a:ext cx="83477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ko-KR" altLang="en-US" sz="1200" b="1" dirty="0">
                <a:latin typeface="+mj-lt"/>
              </a:rPr>
              <a:t>클라이언트에서 생성하는 범용 기본 키</a:t>
            </a:r>
            <a:r>
              <a:rPr lang="en-US" altLang="ko-KR" sz="1200" b="1" dirty="0">
                <a:latin typeface="+mj-lt"/>
              </a:rPr>
              <a:t>(UUID)</a:t>
            </a:r>
            <a:r>
              <a:rPr lang="ko-KR" altLang="en-US" sz="1200" b="1" dirty="0" err="1">
                <a:latin typeface="+mj-lt"/>
              </a:rPr>
              <a:t>를</a:t>
            </a:r>
            <a:r>
              <a:rPr lang="ko-KR" altLang="en-US" sz="1200" b="1" dirty="0">
                <a:latin typeface="+mj-lt"/>
              </a:rPr>
              <a:t> 기본 키로 사용한다</a:t>
            </a:r>
            <a:r>
              <a:rPr lang="en-US" altLang="ko-KR" sz="1200" b="1" dirty="0">
                <a:latin typeface="+mj-lt"/>
              </a:rPr>
              <a:t>.</a:t>
            </a:r>
            <a:r>
              <a:rPr lang="ko-KR" altLang="en-US" sz="1200" b="1" dirty="0">
                <a:latin typeface="+mj-lt"/>
              </a:rPr>
              <a:t> </a:t>
            </a:r>
            <a:endParaRPr lang="en-US" altLang="ko-KR" sz="1200" b="1" dirty="0">
              <a:latin typeface="+mj-lt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endParaRPr lang="en-US" altLang="ko-KR" sz="1200" b="1" dirty="0">
              <a:latin typeface="+mj-lt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ko-KR" altLang="en-US" sz="1200" b="1" dirty="0">
                <a:latin typeface="+mj-lt"/>
              </a:rPr>
              <a:t>블로그 포스트를 작성하는 것은 코드로 보장하는 </a:t>
            </a:r>
            <a:r>
              <a:rPr lang="ko-KR" altLang="en-US" sz="1200" b="1" dirty="0" err="1">
                <a:latin typeface="+mj-lt"/>
              </a:rPr>
              <a:t>멱등</a:t>
            </a:r>
            <a:r>
              <a:rPr lang="ko-KR" altLang="en-US" sz="1200" b="1" dirty="0">
                <a:latin typeface="+mj-lt"/>
              </a:rPr>
              <a:t> 작업의 좋은 예이다</a:t>
            </a:r>
            <a:r>
              <a:rPr lang="en-US" altLang="ko-KR" sz="1200" b="1" dirty="0">
                <a:latin typeface="+mj-lt"/>
              </a:rPr>
              <a:t>.</a:t>
            </a:r>
            <a:r>
              <a:rPr lang="ko-KR" altLang="en-US" sz="1200" b="1" dirty="0">
                <a:latin typeface="+mj-lt"/>
              </a:rPr>
              <a:t> </a:t>
            </a:r>
            <a:endParaRPr lang="en-US" altLang="ko-KR" sz="12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178210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" name="그룹 159"/>
          <p:cNvGrpSpPr/>
          <p:nvPr/>
        </p:nvGrpSpPr>
        <p:grpSpPr>
          <a:xfrm>
            <a:off x="10045331" y="465336"/>
            <a:ext cx="1015315" cy="268103"/>
            <a:chOff x="8847791" y="-932246"/>
            <a:chExt cx="1015315" cy="268103"/>
          </a:xfrm>
        </p:grpSpPr>
        <p:sp>
          <p:nvSpPr>
            <p:cNvPr id="42" name="Rectangle 13"/>
            <p:cNvSpPr>
              <a:spLocks noChangeArrowheads="1"/>
            </p:cNvSpPr>
            <p:nvPr/>
          </p:nvSpPr>
          <p:spPr bwMode="auto">
            <a:xfrm flipH="1">
              <a:off x="9765140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Rectangle 14"/>
            <p:cNvSpPr>
              <a:spLocks noChangeArrowheads="1"/>
            </p:cNvSpPr>
            <p:nvPr/>
          </p:nvSpPr>
          <p:spPr bwMode="auto">
            <a:xfrm flipH="1">
              <a:off x="977151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Rectangle 15"/>
            <p:cNvSpPr>
              <a:spLocks noChangeArrowheads="1"/>
            </p:cNvSpPr>
            <p:nvPr/>
          </p:nvSpPr>
          <p:spPr bwMode="auto">
            <a:xfrm flipH="1">
              <a:off x="9777893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Rectangle 16"/>
            <p:cNvSpPr>
              <a:spLocks noChangeArrowheads="1"/>
            </p:cNvSpPr>
            <p:nvPr/>
          </p:nvSpPr>
          <p:spPr bwMode="auto">
            <a:xfrm flipH="1">
              <a:off x="9784269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Rectangle 17"/>
            <p:cNvSpPr>
              <a:spLocks noChangeArrowheads="1"/>
            </p:cNvSpPr>
            <p:nvPr/>
          </p:nvSpPr>
          <p:spPr bwMode="auto">
            <a:xfrm flipH="1">
              <a:off x="9790356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Rectangle 18"/>
            <p:cNvSpPr>
              <a:spLocks noChangeArrowheads="1"/>
            </p:cNvSpPr>
            <p:nvPr/>
          </p:nvSpPr>
          <p:spPr bwMode="auto">
            <a:xfrm flipH="1">
              <a:off x="979673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Rectangle 19"/>
            <p:cNvSpPr>
              <a:spLocks noChangeArrowheads="1"/>
            </p:cNvSpPr>
            <p:nvPr/>
          </p:nvSpPr>
          <p:spPr bwMode="auto">
            <a:xfrm flipH="1">
              <a:off x="980281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" name="Rectangle 20"/>
            <p:cNvSpPr>
              <a:spLocks noChangeArrowheads="1"/>
            </p:cNvSpPr>
            <p:nvPr/>
          </p:nvSpPr>
          <p:spPr bwMode="auto">
            <a:xfrm flipH="1">
              <a:off x="980919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" name="Rectangle 21"/>
            <p:cNvSpPr>
              <a:spLocks noChangeArrowheads="1"/>
            </p:cNvSpPr>
            <p:nvPr/>
          </p:nvSpPr>
          <p:spPr bwMode="auto">
            <a:xfrm flipH="1">
              <a:off x="9815572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" name="Rectangle 22"/>
            <p:cNvSpPr>
              <a:spLocks noChangeArrowheads="1"/>
            </p:cNvSpPr>
            <p:nvPr/>
          </p:nvSpPr>
          <p:spPr bwMode="auto">
            <a:xfrm flipH="1">
              <a:off x="9821659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" name="Rectangle 23"/>
            <p:cNvSpPr>
              <a:spLocks noChangeArrowheads="1"/>
            </p:cNvSpPr>
            <p:nvPr/>
          </p:nvSpPr>
          <p:spPr bwMode="auto">
            <a:xfrm flipH="1">
              <a:off x="982803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" name="Rectangle 24"/>
            <p:cNvSpPr>
              <a:spLocks noChangeArrowheads="1"/>
            </p:cNvSpPr>
            <p:nvPr/>
          </p:nvSpPr>
          <p:spPr bwMode="auto">
            <a:xfrm flipH="1">
              <a:off x="9834412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" name="Rectangle 25"/>
            <p:cNvSpPr>
              <a:spLocks noChangeArrowheads="1"/>
            </p:cNvSpPr>
            <p:nvPr/>
          </p:nvSpPr>
          <p:spPr bwMode="auto">
            <a:xfrm flipH="1">
              <a:off x="984049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" name="Rectangle 26"/>
            <p:cNvSpPr>
              <a:spLocks noChangeArrowheads="1"/>
            </p:cNvSpPr>
            <p:nvPr/>
          </p:nvSpPr>
          <p:spPr bwMode="auto">
            <a:xfrm flipH="1">
              <a:off x="9846875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6" name="Rectangle 27"/>
            <p:cNvSpPr>
              <a:spLocks noChangeArrowheads="1"/>
            </p:cNvSpPr>
            <p:nvPr/>
          </p:nvSpPr>
          <p:spPr bwMode="auto">
            <a:xfrm flipH="1">
              <a:off x="9853251" y="-777760"/>
              <a:ext cx="115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7" name="Rectangle 28"/>
            <p:cNvSpPr>
              <a:spLocks noChangeArrowheads="1"/>
            </p:cNvSpPr>
            <p:nvPr/>
          </p:nvSpPr>
          <p:spPr bwMode="auto">
            <a:xfrm flipH="1">
              <a:off x="9859338" y="-777760"/>
              <a:ext cx="1449" cy="7246"/>
            </a:xfrm>
            <a:prstGeom prst="rect">
              <a:avLst/>
            </a:prstGeom>
            <a:solidFill>
              <a:srgbClr val="29364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8" name="Freeform 29"/>
            <p:cNvSpPr>
              <a:spLocks/>
            </p:cNvSpPr>
            <p:nvPr/>
          </p:nvSpPr>
          <p:spPr bwMode="auto">
            <a:xfrm flipH="1">
              <a:off x="8865181" y="-804716"/>
              <a:ext cx="320855" cy="53911"/>
            </a:xfrm>
            <a:custGeom>
              <a:avLst/>
              <a:gdLst>
                <a:gd name="T0" fmla="*/ 0 w 3320"/>
                <a:gd name="T1" fmla="*/ 559 h 559"/>
                <a:gd name="T2" fmla="*/ 3320 w 3320"/>
                <a:gd name="T3" fmla="*/ 559 h 559"/>
                <a:gd name="T4" fmla="*/ 3314 w 3320"/>
                <a:gd name="T5" fmla="*/ 521 h 559"/>
                <a:gd name="T6" fmla="*/ 3297 w 3320"/>
                <a:gd name="T7" fmla="*/ 446 h 559"/>
                <a:gd name="T8" fmla="*/ 3268 w 3320"/>
                <a:gd name="T9" fmla="*/ 373 h 559"/>
                <a:gd name="T10" fmla="*/ 3231 w 3320"/>
                <a:gd name="T11" fmla="*/ 302 h 559"/>
                <a:gd name="T12" fmla="*/ 3185 w 3320"/>
                <a:gd name="T13" fmla="*/ 232 h 559"/>
                <a:gd name="T14" fmla="*/ 3130 w 3320"/>
                <a:gd name="T15" fmla="*/ 162 h 559"/>
                <a:gd name="T16" fmla="*/ 3065 w 3320"/>
                <a:gd name="T17" fmla="*/ 96 h 559"/>
                <a:gd name="T18" fmla="*/ 2992 w 3320"/>
                <a:gd name="T19" fmla="*/ 31 h 559"/>
                <a:gd name="T20" fmla="*/ 2953 w 3320"/>
                <a:gd name="T21" fmla="*/ 0 h 559"/>
                <a:gd name="T22" fmla="*/ 0 w 3320"/>
                <a:gd name="T23" fmla="*/ 0 h 559"/>
                <a:gd name="T24" fmla="*/ 0 w 3320"/>
                <a:gd name="T25" fmla="*/ 559 h 559"/>
                <a:gd name="T26" fmla="*/ 0 w 3320"/>
                <a:gd name="T27" fmla="*/ 559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20" h="559">
                  <a:moveTo>
                    <a:pt x="0" y="559"/>
                  </a:moveTo>
                  <a:lnTo>
                    <a:pt x="3320" y="559"/>
                  </a:lnTo>
                  <a:lnTo>
                    <a:pt x="3314" y="521"/>
                  </a:lnTo>
                  <a:lnTo>
                    <a:pt x="3297" y="446"/>
                  </a:lnTo>
                  <a:lnTo>
                    <a:pt x="3268" y="373"/>
                  </a:lnTo>
                  <a:lnTo>
                    <a:pt x="3231" y="302"/>
                  </a:lnTo>
                  <a:lnTo>
                    <a:pt x="3185" y="232"/>
                  </a:lnTo>
                  <a:lnTo>
                    <a:pt x="3130" y="162"/>
                  </a:lnTo>
                  <a:lnTo>
                    <a:pt x="3065" y="96"/>
                  </a:lnTo>
                  <a:lnTo>
                    <a:pt x="2992" y="31"/>
                  </a:lnTo>
                  <a:lnTo>
                    <a:pt x="2953" y="0"/>
                  </a:lnTo>
                  <a:lnTo>
                    <a:pt x="0" y="0"/>
                  </a:lnTo>
                  <a:lnTo>
                    <a:pt x="0" y="559"/>
                  </a:lnTo>
                  <a:lnTo>
                    <a:pt x="0" y="559"/>
                  </a:lnTo>
                  <a:close/>
                </a:path>
              </a:pathLst>
            </a:custGeom>
            <a:solidFill>
              <a:srgbClr val="ABB1B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9" name="Freeform 30"/>
            <p:cNvSpPr>
              <a:spLocks/>
            </p:cNvSpPr>
            <p:nvPr/>
          </p:nvSpPr>
          <p:spPr bwMode="auto">
            <a:xfrm flipH="1">
              <a:off x="8914744" y="-850511"/>
              <a:ext cx="250423" cy="45795"/>
            </a:xfrm>
            <a:custGeom>
              <a:avLst/>
              <a:gdLst>
                <a:gd name="T0" fmla="*/ 0 w 2592"/>
                <a:gd name="T1" fmla="*/ 474 h 474"/>
                <a:gd name="T2" fmla="*/ 2592 w 2592"/>
                <a:gd name="T3" fmla="*/ 474 h 474"/>
                <a:gd name="T4" fmla="*/ 2587 w 2592"/>
                <a:gd name="T5" fmla="*/ 442 h 474"/>
                <a:gd name="T6" fmla="*/ 2573 w 2592"/>
                <a:gd name="T7" fmla="*/ 379 h 474"/>
                <a:gd name="T8" fmla="*/ 2551 w 2592"/>
                <a:gd name="T9" fmla="*/ 317 h 474"/>
                <a:gd name="T10" fmla="*/ 2523 w 2592"/>
                <a:gd name="T11" fmla="*/ 256 h 474"/>
                <a:gd name="T12" fmla="*/ 2466 w 2592"/>
                <a:gd name="T13" fmla="*/ 167 h 474"/>
                <a:gd name="T14" fmla="*/ 2367 w 2592"/>
                <a:gd name="T15" fmla="*/ 55 h 474"/>
                <a:gd name="T16" fmla="*/ 2305 w 2592"/>
                <a:gd name="T17" fmla="*/ 0 h 474"/>
                <a:gd name="T18" fmla="*/ 0 w 2592"/>
                <a:gd name="T19" fmla="*/ 0 h 474"/>
                <a:gd name="T20" fmla="*/ 0 w 2592"/>
                <a:gd name="T21" fmla="*/ 474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92" h="474">
                  <a:moveTo>
                    <a:pt x="0" y="474"/>
                  </a:moveTo>
                  <a:lnTo>
                    <a:pt x="2592" y="474"/>
                  </a:lnTo>
                  <a:lnTo>
                    <a:pt x="2587" y="442"/>
                  </a:lnTo>
                  <a:lnTo>
                    <a:pt x="2573" y="379"/>
                  </a:lnTo>
                  <a:lnTo>
                    <a:pt x="2551" y="317"/>
                  </a:lnTo>
                  <a:lnTo>
                    <a:pt x="2523" y="256"/>
                  </a:lnTo>
                  <a:lnTo>
                    <a:pt x="2466" y="167"/>
                  </a:lnTo>
                  <a:lnTo>
                    <a:pt x="2367" y="55"/>
                  </a:lnTo>
                  <a:lnTo>
                    <a:pt x="2305" y="0"/>
                  </a:lnTo>
                  <a:lnTo>
                    <a:pt x="0" y="0"/>
                  </a:lnTo>
                  <a:lnTo>
                    <a:pt x="0" y="474"/>
                  </a:lnTo>
                  <a:close/>
                </a:path>
              </a:pathLst>
            </a:custGeom>
            <a:solidFill>
              <a:srgbClr val="D1D7E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Freeform 31"/>
            <p:cNvSpPr>
              <a:spLocks/>
            </p:cNvSpPr>
            <p:nvPr/>
          </p:nvSpPr>
          <p:spPr bwMode="auto">
            <a:xfrm flipH="1">
              <a:off x="8958221" y="-888190"/>
              <a:ext cx="189846" cy="37679"/>
            </a:xfrm>
            <a:custGeom>
              <a:avLst/>
              <a:gdLst>
                <a:gd name="T0" fmla="*/ 0 w 1963"/>
                <a:gd name="T1" fmla="*/ 389 h 389"/>
                <a:gd name="T2" fmla="*/ 1963 w 1963"/>
                <a:gd name="T3" fmla="*/ 389 h 389"/>
                <a:gd name="T4" fmla="*/ 1957 w 1963"/>
                <a:gd name="T5" fmla="*/ 337 h 389"/>
                <a:gd name="T6" fmla="*/ 1924 w 1963"/>
                <a:gd name="T7" fmla="*/ 235 h 389"/>
                <a:gd name="T8" fmla="*/ 1869 w 1963"/>
                <a:gd name="T9" fmla="*/ 137 h 389"/>
                <a:gd name="T10" fmla="*/ 1793 w 1963"/>
                <a:gd name="T11" fmla="*/ 45 h 389"/>
                <a:gd name="T12" fmla="*/ 1747 w 1963"/>
                <a:gd name="T13" fmla="*/ 0 h 389"/>
                <a:gd name="T14" fmla="*/ 0 w 1963"/>
                <a:gd name="T15" fmla="*/ 0 h 389"/>
                <a:gd name="T16" fmla="*/ 0 w 1963"/>
                <a:gd name="T17" fmla="*/ 389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3" h="389">
                  <a:moveTo>
                    <a:pt x="0" y="389"/>
                  </a:moveTo>
                  <a:lnTo>
                    <a:pt x="1963" y="389"/>
                  </a:lnTo>
                  <a:lnTo>
                    <a:pt x="1957" y="337"/>
                  </a:lnTo>
                  <a:lnTo>
                    <a:pt x="1924" y="235"/>
                  </a:lnTo>
                  <a:lnTo>
                    <a:pt x="1869" y="137"/>
                  </a:lnTo>
                  <a:lnTo>
                    <a:pt x="1793" y="45"/>
                  </a:lnTo>
                  <a:lnTo>
                    <a:pt x="1747" y="0"/>
                  </a:lnTo>
                  <a:lnTo>
                    <a:pt x="0" y="0"/>
                  </a:lnTo>
                  <a:lnTo>
                    <a:pt x="0" y="389"/>
                  </a:lnTo>
                  <a:close/>
                </a:path>
              </a:pathLst>
            </a:custGeom>
            <a:solidFill>
              <a:srgbClr val="E9ECF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Rectangle 32"/>
            <p:cNvSpPr>
              <a:spLocks noChangeArrowheads="1"/>
            </p:cNvSpPr>
            <p:nvPr/>
          </p:nvSpPr>
          <p:spPr bwMode="auto">
            <a:xfrm flipH="1">
              <a:off x="9602828" y="-783847"/>
              <a:ext cx="125501" cy="62896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" name="Rectangle 33"/>
            <p:cNvSpPr>
              <a:spLocks noChangeArrowheads="1"/>
            </p:cNvSpPr>
            <p:nvPr/>
          </p:nvSpPr>
          <p:spPr bwMode="auto">
            <a:xfrm flipH="1">
              <a:off x="9226034" y="-783847"/>
              <a:ext cx="125501" cy="62896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" name="Rectangle 34"/>
            <p:cNvSpPr>
              <a:spLocks noChangeArrowheads="1"/>
            </p:cNvSpPr>
            <p:nvPr/>
          </p:nvSpPr>
          <p:spPr bwMode="auto">
            <a:xfrm flipH="1">
              <a:off x="9711229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4" name="Rectangle 35"/>
            <p:cNvSpPr>
              <a:spLocks noChangeArrowheads="1"/>
            </p:cNvSpPr>
            <p:nvPr/>
          </p:nvSpPr>
          <p:spPr bwMode="auto">
            <a:xfrm flipH="1">
              <a:off x="9694998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" name="Rectangle 36"/>
            <p:cNvSpPr>
              <a:spLocks noChangeArrowheads="1"/>
            </p:cNvSpPr>
            <p:nvPr/>
          </p:nvSpPr>
          <p:spPr bwMode="auto">
            <a:xfrm flipH="1">
              <a:off x="9678477" y="-775442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" name="Rectangle 37"/>
            <p:cNvSpPr>
              <a:spLocks noChangeArrowheads="1"/>
            </p:cNvSpPr>
            <p:nvPr/>
          </p:nvSpPr>
          <p:spPr bwMode="auto">
            <a:xfrm flipH="1">
              <a:off x="9662246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7" name="Rectangle 38"/>
            <p:cNvSpPr>
              <a:spLocks noChangeArrowheads="1"/>
            </p:cNvSpPr>
            <p:nvPr/>
          </p:nvSpPr>
          <p:spPr bwMode="auto">
            <a:xfrm flipH="1">
              <a:off x="9645725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8" name="Rectangle 39"/>
            <p:cNvSpPr>
              <a:spLocks noChangeArrowheads="1"/>
            </p:cNvSpPr>
            <p:nvPr/>
          </p:nvSpPr>
          <p:spPr bwMode="auto">
            <a:xfrm flipH="1">
              <a:off x="9629204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9" name="Rectangle 40"/>
            <p:cNvSpPr>
              <a:spLocks noChangeArrowheads="1"/>
            </p:cNvSpPr>
            <p:nvPr/>
          </p:nvSpPr>
          <p:spPr bwMode="auto">
            <a:xfrm flipH="1">
              <a:off x="9612973" y="-775442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0" name="Rectangle 41"/>
            <p:cNvSpPr>
              <a:spLocks noChangeArrowheads="1"/>
            </p:cNvSpPr>
            <p:nvPr/>
          </p:nvSpPr>
          <p:spPr bwMode="auto">
            <a:xfrm flipH="1">
              <a:off x="9414141" y="-847033"/>
              <a:ext cx="125501" cy="63185"/>
            </a:xfrm>
            <a:prstGeom prst="rect">
              <a:avLst/>
            </a:prstGeom>
            <a:solidFill>
              <a:srgbClr val="F2564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1" name="Rectangle 42"/>
            <p:cNvSpPr>
              <a:spLocks noChangeArrowheads="1"/>
            </p:cNvSpPr>
            <p:nvPr/>
          </p:nvSpPr>
          <p:spPr bwMode="auto">
            <a:xfrm flipH="1">
              <a:off x="9522832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2" name="Rectangle 43"/>
            <p:cNvSpPr>
              <a:spLocks noChangeArrowheads="1"/>
            </p:cNvSpPr>
            <p:nvPr/>
          </p:nvSpPr>
          <p:spPr bwMode="auto">
            <a:xfrm flipH="1">
              <a:off x="9506601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3" name="Rectangle 44"/>
            <p:cNvSpPr>
              <a:spLocks noChangeArrowheads="1"/>
            </p:cNvSpPr>
            <p:nvPr/>
          </p:nvSpPr>
          <p:spPr bwMode="auto">
            <a:xfrm flipH="1">
              <a:off x="9490370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4" name="Rectangle 45"/>
            <p:cNvSpPr>
              <a:spLocks noChangeArrowheads="1"/>
            </p:cNvSpPr>
            <p:nvPr/>
          </p:nvSpPr>
          <p:spPr bwMode="auto">
            <a:xfrm flipH="1">
              <a:off x="9473849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5" name="Rectangle 46"/>
            <p:cNvSpPr>
              <a:spLocks noChangeArrowheads="1"/>
            </p:cNvSpPr>
            <p:nvPr/>
          </p:nvSpPr>
          <p:spPr bwMode="auto">
            <a:xfrm flipH="1">
              <a:off x="9457328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6" name="Rectangle 47"/>
            <p:cNvSpPr>
              <a:spLocks noChangeArrowheads="1"/>
            </p:cNvSpPr>
            <p:nvPr/>
          </p:nvSpPr>
          <p:spPr bwMode="auto">
            <a:xfrm flipH="1">
              <a:off x="9440807" y="-838337"/>
              <a:ext cx="6666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7" name="Rectangle 48"/>
            <p:cNvSpPr>
              <a:spLocks noChangeArrowheads="1"/>
            </p:cNvSpPr>
            <p:nvPr/>
          </p:nvSpPr>
          <p:spPr bwMode="auto">
            <a:xfrm flipH="1">
              <a:off x="9424576" y="-838337"/>
              <a:ext cx="6377" cy="45505"/>
            </a:xfrm>
            <a:prstGeom prst="rect">
              <a:avLst/>
            </a:prstGeom>
            <a:solidFill>
              <a:srgbClr val="F03E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8" name="Rectangle 49"/>
            <p:cNvSpPr>
              <a:spLocks noChangeArrowheads="1"/>
            </p:cNvSpPr>
            <p:nvPr/>
          </p:nvSpPr>
          <p:spPr bwMode="auto">
            <a:xfrm flipH="1">
              <a:off x="9477037" y="-783847"/>
              <a:ext cx="125501" cy="62896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9" name="Rectangle 50"/>
            <p:cNvSpPr>
              <a:spLocks noChangeArrowheads="1"/>
            </p:cNvSpPr>
            <p:nvPr/>
          </p:nvSpPr>
          <p:spPr bwMode="auto">
            <a:xfrm flipH="1">
              <a:off x="9585728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0" name="Rectangle 51"/>
            <p:cNvSpPr>
              <a:spLocks noChangeArrowheads="1"/>
            </p:cNvSpPr>
            <p:nvPr/>
          </p:nvSpPr>
          <p:spPr bwMode="auto">
            <a:xfrm flipH="1">
              <a:off x="9569207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1" name="Rectangle 52"/>
            <p:cNvSpPr>
              <a:spLocks noChangeArrowheads="1"/>
            </p:cNvSpPr>
            <p:nvPr/>
          </p:nvSpPr>
          <p:spPr bwMode="auto">
            <a:xfrm flipH="1">
              <a:off x="9552976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2" name="Rectangle 53"/>
            <p:cNvSpPr>
              <a:spLocks noChangeArrowheads="1"/>
            </p:cNvSpPr>
            <p:nvPr/>
          </p:nvSpPr>
          <p:spPr bwMode="auto">
            <a:xfrm flipH="1">
              <a:off x="9536744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3" name="Rectangle 54"/>
            <p:cNvSpPr>
              <a:spLocks noChangeArrowheads="1"/>
            </p:cNvSpPr>
            <p:nvPr/>
          </p:nvSpPr>
          <p:spPr bwMode="auto">
            <a:xfrm flipH="1">
              <a:off x="9520223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4" name="Rectangle 55"/>
            <p:cNvSpPr>
              <a:spLocks noChangeArrowheads="1"/>
            </p:cNvSpPr>
            <p:nvPr/>
          </p:nvSpPr>
          <p:spPr bwMode="auto">
            <a:xfrm flipH="1">
              <a:off x="9503702" y="-775442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5" name="Rectangle 56"/>
            <p:cNvSpPr>
              <a:spLocks noChangeArrowheads="1"/>
            </p:cNvSpPr>
            <p:nvPr/>
          </p:nvSpPr>
          <p:spPr bwMode="auto">
            <a:xfrm flipH="1">
              <a:off x="9487181" y="-775442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6" name="Rectangle 57"/>
            <p:cNvSpPr>
              <a:spLocks noChangeArrowheads="1"/>
            </p:cNvSpPr>
            <p:nvPr/>
          </p:nvSpPr>
          <p:spPr bwMode="auto">
            <a:xfrm flipH="1">
              <a:off x="9288930" y="-847033"/>
              <a:ext cx="125212" cy="63185"/>
            </a:xfrm>
            <a:prstGeom prst="rect">
              <a:avLst/>
            </a:prstGeom>
            <a:solidFill>
              <a:srgbClr val="96DD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7" name="Rectangle 58"/>
            <p:cNvSpPr>
              <a:spLocks noChangeArrowheads="1"/>
            </p:cNvSpPr>
            <p:nvPr/>
          </p:nvSpPr>
          <p:spPr bwMode="auto">
            <a:xfrm flipH="1">
              <a:off x="9397331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8" name="Rectangle 59"/>
            <p:cNvSpPr>
              <a:spLocks noChangeArrowheads="1"/>
            </p:cNvSpPr>
            <p:nvPr/>
          </p:nvSpPr>
          <p:spPr bwMode="auto">
            <a:xfrm flipH="1">
              <a:off x="938109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9" name="Rectangle 60"/>
            <p:cNvSpPr>
              <a:spLocks noChangeArrowheads="1"/>
            </p:cNvSpPr>
            <p:nvPr/>
          </p:nvSpPr>
          <p:spPr bwMode="auto">
            <a:xfrm flipH="1">
              <a:off x="9364579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0" name="Rectangle 61"/>
            <p:cNvSpPr>
              <a:spLocks noChangeArrowheads="1"/>
            </p:cNvSpPr>
            <p:nvPr/>
          </p:nvSpPr>
          <p:spPr bwMode="auto">
            <a:xfrm flipH="1">
              <a:off x="9348058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1" name="Rectangle 62"/>
            <p:cNvSpPr>
              <a:spLocks noChangeArrowheads="1"/>
            </p:cNvSpPr>
            <p:nvPr/>
          </p:nvSpPr>
          <p:spPr bwMode="auto">
            <a:xfrm flipH="1">
              <a:off x="9331826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" name="Rectangle 63"/>
            <p:cNvSpPr>
              <a:spLocks noChangeArrowheads="1"/>
            </p:cNvSpPr>
            <p:nvPr/>
          </p:nvSpPr>
          <p:spPr bwMode="auto">
            <a:xfrm flipH="1">
              <a:off x="9315305" y="-838337"/>
              <a:ext cx="6666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3" name="Rectangle 64"/>
            <p:cNvSpPr>
              <a:spLocks noChangeArrowheads="1"/>
            </p:cNvSpPr>
            <p:nvPr/>
          </p:nvSpPr>
          <p:spPr bwMode="auto">
            <a:xfrm flipH="1">
              <a:off x="9299074" y="-838337"/>
              <a:ext cx="6377" cy="4550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4" name="Rectangle 65"/>
            <p:cNvSpPr>
              <a:spLocks noChangeArrowheads="1"/>
            </p:cNvSpPr>
            <p:nvPr/>
          </p:nvSpPr>
          <p:spPr bwMode="auto">
            <a:xfrm flipH="1">
              <a:off x="9351536" y="-783847"/>
              <a:ext cx="125501" cy="62896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5" name="Rectangle 66"/>
            <p:cNvSpPr>
              <a:spLocks noChangeArrowheads="1"/>
            </p:cNvSpPr>
            <p:nvPr/>
          </p:nvSpPr>
          <p:spPr bwMode="auto">
            <a:xfrm flipH="1">
              <a:off x="9460226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6" name="Rectangle 67"/>
            <p:cNvSpPr>
              <a:spLocks noChangeArrowheads="1"/>
            </p:cNvSpPr>
            <p:nvPr/>
          </p:nvSpPr>
          <p:spPr bwMode="auto">
            <a:xfrm flipH="1">
              <a:off x="9443995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7" name="Rectangle 68"/>
            <p:cNvSpPr>
              <a:spLocks noChangeArrowheads="1"/>
            </p:cNvSpPr>
            <p:nvPr/>
          </p:nvSpPr>
          <p:spPr bwMode="auto">
            <a:xfrm flipH="1">
              <a:off x="9427474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8" name="Rectangle 69"/>
            <p:cNvSpPr>
              <a:spLocks noChangeArrowheads="1"/>
            </p:cNvSpPr>
            <p:nvPr/>
          </p:nvSpPr>
          <p:spPr bwMode="auto">
            <a:xfrm flipH="1">
              <a:off x="9410953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9" name="Rectangle 70"/>
            <p:cNvSpPr>
              <a:spLocks noChangeArrowheads="1"/>
            </p:cNvSpPr>
            <p:nvPr/>
          </p:nvSpPr>
          <p:spPr bwMode="auto">
            <a:xfrm flipH="1">
              <a:off x="9394432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0" name="Rectangle 71"/>
            <p:cNvSpPr>
              <a:spLocks noChangeArrowheads="1"/>
            </p:cNvSpPr>
            <p:nvPr/>
          </p:nvSpPr>
          <p:spPr bwMode="auto">
            <a:xfrm flipH="1">
              <a:off x="9377911" y="-775442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1" name="Rectangle 72"/>
            <p:cNvSpPr>
              <a:spLocks noChangeArrowheads="1"/>
            </p:cNvSpPr>
            <p:nvPr/>
          </p:nvSpPr>
          <p:spPr bwMode="auto">
            <a:xfrm flipH="1">
              <a:off x="9361970" y="-775442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2" name="Rectangle 73"/>
            <p:cNvSpPr>
              <a:spLocks noChangeArrowheads="1"/>
            </p:cNvSpPr>
            <p:nvPr/>
          </p:nvSpPr>
          <p:spPr bwMode="auto">
            <a:xfrm flipH="1">
              <a:off x="9477037" y="-910218"/>
              <a:ext cx="125501" cy="63185"/>
            </a:xfrm>
            <a:prstGeom prst="rect">
              <a:avLst/>
            </a:prstGeom>
            <a:solidFill>
              <a:srgbClr val="E9ECF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3" name="Rectangle 74"/>
            <p:cNvSpPr>
              <a:spLocks noChangeArrowheads="1"/>
            </p:cNvSpPr>
            <p:nvPr/>
          </p:nvSpPr>
          <p:spPr bwMode="auto">
            <a:xfrm flipH="1">
              <a:off x="9585728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4" name="Rectangle 75"/>
            <p:cNvSpPr>
              <a:spLocks noChangeArrowheads="1"/>
            </p:cNvSpPr>
            <p:nvPr/>
          </p:nvSpPr>
          <p:spPr bwMode="auto">
            <a:xfrm flipH="1">
              <a:off x="9569207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5" name="Rectangle 76"/>
            <p:cNvSpPr>
              <a:spLocks noChangeArrowheads="1"/>
            </p:cNvSpPr>
            <p:nvPr/>
          </p:nvSpPr>
          <p:spPr bwMode="auto">
            <a:xfrm flipH="1">
              <a:off x="9552976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6" name="Rectangle 77"/>
            <p:cNvSpPr>
              <a:spLocks noChangeArrowheads="1"/>
            </p:cNvSpPr>
            <p:nvPr/>
          </p:nvSpPr>
          <p:spPr bwMode="auto">
            <a:xfrm flipH="1">
              <a:off x="9536744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7" name="Rectangle 78"/>
            <p:cNvSpPr>
              <a:spLocks noChangeArrowheads="1"/>
            </p:cNvSpPr>
            <p:nvPr/>
          </p:nvSpPr>
          <p:spPr bwMode="auto">
            <a:xfrm flipH="1">
              <a:off x="9520223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8" name="Rectangle 79"/>
            <p:cNvSpPr>
              <a:spLocks noChangeArrowheads="1"/>
            </p:cNvSpPr>
            <p:nvPr/>
          </p:nvSpPr>
          <p:spPr bwMode="auto">
            <a:xfrm flipH="1">
              <a:off x="9503702" y="-901523"/>
              <a:ext cx="6377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9" name="Rectangle 80"/>
            <p:cNvSpPr>
              <a:spLocks noChangeArrowheads="1"/>
            </p:cNvSpPr>
            <p:nvPr/>
          </p:nvSpPr>
          <p:spPr bwMode="auto">
            <a:xfrm flipH="1">
              <a:off x="9487181" y="-901523"/>
              <a:ext cx="6666" cy="45505"/>
            </a:xfrm>
            <a:prstGeom prst="rect">
              <a:avLst/>
            </a:prstGeom>
            <a:solidFill>
              <a:srgbClr val="D1D7E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0" name="Rectangle 81"/>
            <p:cNvSpPr>
              <a:spLocks noChangeArrowheads="1"/>
            </p:cNvSpPr>
            <p:nvPr/>
          </p:nvSpPr>
          <p:spPr bwMode="auto">
            <a:xfrm flipH="1">
              <a:off x="9334725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1" name="Rectangle 82"/>
            <p:cNvSpPr>
              <a:spLocks noChangeArrowheads="1"/>
            </p:cNvSpPr>
            <p:nvPr/>
          </p:nvSpPr>
          <p:spPr bwMode="auto">
            <a:xfrm flipH="1">
              <a:off x="9318204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2" name="Rectangle 83"/>
            <p:cNvSpPr>
              <a:spLocks noChangeArrowheads="1"/>
            </p:cNvSpPr>
            <p:nvPr/>
          </p:nvSpPr>
          <p:spPr bwMode="auto">
            <a:xfrm flipH="1">
              <a:off x="9301683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3" name="Rectangle 84"/>
            <p:cNvSpPr>
              <a:spLocks noChangeArrowheads="1"/>
            </p:cNvSpPr>
            <p:nvPr/>
          </p:nvSpPr>
          <p:spPr bwMode="auto">
            <a:xfrm flipH="1">
              <a:off x="9285452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4" name="Rectangle 85"/>
            <p:cNvSpPr>
              <a:spLocks noChangeArrowheads="1"/>
            </p:cNvSpPr>
            <p:nvPr/>
          </p:nvSpPr>
          <p:spPr bwMode="auto">
            <a:xfrm flipH="1">
              <a:off x="9268931" y="-775442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5" name="Rectangle 86"/>
            <p:cNvSpPr>
              <a:spLocks noChangeArrowheads="1"/>
            </p:cNvSpPr>
            <p:nvPr/>
          </p:nvSpPr>
          <p:spPr bwMode="auto">
            <a:xfrm flipH="1">
              <a:off x="9252700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6" name="Rectangle 87"/>
            <p:cNvSpPr>
              <a:spLocks noChangeArrowheads="1"/>
            </p:cNvSpPr>
            <p:nvPr/>
          </p:nvSpPr>
          <p:spPr bwMode="auto">
            <a:xfrm flipH="1">
              <a:off x="9236179" y="-775442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7" name="Rectangle 88"/>
            <p:cNvSpPr>
              <a:spLocks noChangeArrowheads="1"/>
            </p:cNvSpPr>
            <p:nvPr/>
          </p:nvSpPr>
          <p:spPr bwMode="auto">
            <a:xfrm flipH="1">
              <a:off x="9539933" y="-847033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8" name="Rectangle 89"/>
            <p:cNvSpPr>
              <a:spLocks noChangeArrowheads="1"/>
            </p:cNvSpPr>
            <p:nvPr/>
          </p:nvSpPr>
          <p:spPr bwMode="auto">
            <a:xfrm flipH="1">
              <a:off x="9648623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9" name="Rectangle 90"/>
            <p:cNvSpPr>
              <a:spLocks noChangeArrowheads="1"/>
            </p:cNvSpPr>
            <p:nvPr/>
          </p:nvSpPr>
          <p:spPr bwMode="auto">
            <a:xfrm flipH="1">
              <a:off x="9632102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0" name="Rectangle 91"/>
            <p:cNvSpPr>
              <a:spLocks noChangeArrowheads="1"/>
            </p:cNvSpPr>
            <p:nvPr/>
          </p:nvSpPr>
          <p:spPr bwMode="auto">
            <a:xfrm flipH="1">
              <a:off x="9615871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1" name="Rectangle 92"/>
            <p:cNvSpPr>
              <a:spLocks noChangeArrowheads="1"/>
            </p:cNvSpPr>
            <p:nvPr/>
          </p:nvSpPr>
          <p:spPr bwMode="auto">
            <a:xfrm flipH="1">
              <a:off x="9599350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2" name="Rectangle 93"/>
            <p:cNvSpPr>
              <a:spLocks noChangeArrowheads="1"/>
            </p:cNvSpPr>
            <p:nvPr/>
          </p:nvSpPr>
          <p:spPr bwMode="auto">
            <a:xfrm flipH="1">
              <a:off x="9582829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3" name="Rectangle 94"/>
            <p:cNvSpPr>
              <a:spLocks noChangeArrowheads="1"/>
            </p:cNvSpPr>
            <p:nvPr/>
          </p:nvSpPr>
          <p:spPr bwMode="auto">
            <a:xfrm flipH="1">
              <a:off x="9566598" y="-838337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4" name="Rectangle 95"/>
            <p:cNvSpPr>
              <a:spLocks noChangeArrowheads="1"/>
            </p:cNvSpPr>
            <p:nvPr/>
          </p:nvSpPr>
          <p:spPr bwMode="auto">
            <a:xfrm flipH="1">
              <a:off x="9550077" y="-838337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5" name="Rectangle 96"/>
            <p:cNvSpPr>
              <a:spLocks noChangeArrowheads="1"/>
            </p:cNvSpPr>
            <p:nvPr/>
          </p:nvSpPr>
          <p:spPr bwMode="auto">
            <a:xfrm flipH="1">
              <a:off x="9351536" y="-910218"/>
              <a:ext cx="125501" cy="63185"/>
            </a:xfrm>
            <a:prstGeom prst="rect">
              <a:avLst/>
            </a:prstGeom>
            <a:solidFill>
              <a:srgbClr val="FBCD4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6" name="Rectangle 97"/>
            <p:cNvSpPr>
              <a:spLocks noChangeArrowheads="1"/>
            </p:cNvSpPr>
            <p:nvPr/>
          </p:nvSpPr>
          <p:spPr bwMode="auto">
            <a:xfrm flipH="1">
              <a:off x="9460226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7" name="Rectangle 98"/>
            <p:cNvSpPr>
              <a:spLocks noChangeArrowheads="1"/>
            </p:cNvSpPr>
            <p:nvPr/>
          </p:nvSpPr>
          <p:spPr bwMode="auto">
            <a:xfrm flipH="1">
              <a:off x="9443995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8" name="Rectangle 99"/>
            <p:cNvSpPr>
              <a:spLocks noChangeArrowheads="1"/>
            </p:cNvSpPr>
            <p:nvPr/>
          </p:nvSpPr>
          <p:spPr bwMode="auto">
            <a:xfrm flipH="1">
              <a:off x="9427474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9" name="Rectangle 100"/>
            <p:cNvSpPr>
              <a:spLocks noChangeArrowheads="1"/>
            </p:cNvSpPr>
            <p:nvPr/>
          </p:nvSpPr>
          <p:spPr bwMode="auto">
            <a:xfrm flipH="1">
              <a:off x="9410953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0" name="Rectangle 101"/>
            <p:cNvSpPr>
              <a:spLocks noChangeArrowheads="1"/>
            </p:cNvSpPr>
            <p:nvPr/>
          </p:nvSpPr>
          <p:spPr bwMode="auto">
            <a:xfrm flipH="1">
              <a:off x="9394432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1" name="Rectangle 102"/>
            <p:cNvSpPr>
              <a:spLocks noChangeArrowheads="1"/>
            </p:cNvSpPr>
            <p:nvPr/>
          </p:nvSpPr>
          <p:spPr bwMode="auto">
            <a:xfrm flipH="1">
              <a:off x="9377911" y="-901523"/>
              <a:ext cx="6666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2" name="Rectangle 103"/>
            <p:cNvSpPr>
              <a:spLocks noChangeArrowheads="1"/>
            </p:cNvSpPr>
            <p:nvPr/>
          </p:nvSpPr>
          <p:spPr bwMode="auto">
            <a:xfrm flipH="1">
              <a:off x="9361970" y="-901523"/>
              <a:ext cx="6377" cy="45505"/>
            </a:xfrm>
            <a:prstGeom prst="rect">
              <a:avLst/>
            </a:prstGeom>
            <a:solidFill>
              <a:srgbClr val="F7AD3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3" name="Freeform 104"/>
            <p:cNvSpPr>
              <a:spLocks/>
            </p:cNvSpPr>
            <p:nvPr/>
          </p:nvSpPr>
          <p:spPr bwMode="auto">
            <a:xfrm flipH="1">
              <a:off x="8847791" y="-771674"/>
              <a:ext cx="1015315" cy="107531"/>
            </a:xfrm>
            <a:custGeom>
              <a:avLst/>
              <a:gdLst>
                <a:gd name="T0" fmla="*/ 6766 w 10509"/>
                <a:gd name="T1" fmla="*/ 168 h 1111"/>
                <a:gd name="T2" fmla="*/ 6546 w 10509"/>
                <a:gd name="T3" fmla="*/ 542 h 1111"/>
                <a:gd name="T4" fmla="*/ 6135 w 10509"/>
                <a:gd name="T5" fmla="*/ 537 h 1111"/>
                <a:gd name="T6" fmla="*/ 3988 w 10509"/>
                <a:gd name="T7" fmla="*/ 509 h 1111"/>
                <a:gd name="T8" fmla="*/ 2528 w 10509"/>
                <a:gd name="T9" fmla="*/ 495 h 1111"/>
                <a:gd name="T10" fmla="*/ 1988 w 10509"/>
                <a:gd name="T11" fmla="*/ 493 h 1111"/>
                <a:gd name="T12" fmla="*/ 1906 w 10509"/>
                <a:gd name="T13" fmla="*/ 493 h 1111"/>
                <a:gd name="T14" fmla="*/ 1757 w 10509"/>
                <a:gd name="T15" fmla="*/ 483 h 1111"/>
                <a:gd name="T16" fmla="*/ 1628 w 10509"/>
                <a:gd name="T17" fmla="*/ 466 h 1111"/>
                <a:gd name="T18" fmla="*/ 1514 w 10509"/>
                <a:gd name="T19" fmla="*/ 440 h 1111"/>
                <a:gd name="T20" fmla="*/ 1416 w 10509"/>
                <a:gd name="T21" fmla="*/ 408 h 1111"/>
                <a:gd name="T22" fmla="*/ 1334 w 10509"/>
                <a:gd name="T23" fmla="*/ 372 h 1111"/>
                <a:gd name="T24" fmla="*/ 1263 w 10509"/>
                <a:gd name="T25" fmla="*/ 334 h 1111"/>
                <a:gd name="T26" fmla="*/ 1206 w 10509"/>
                <a:gd name="T27" fmla="*/ 290 h 1111"/>
                <a:gd name="T28" fmla="*/ 1160 w 10509"/>
                <a:gd name="T29" fmla="*/ 247 h 1111"/>
                <a:gd name="T30" fmla="*/ 1124 w 10509"/>
                <a:gd name="T31" fmla="*/ 204 h 1111"/>
                <a:gd name="T32" fmla="*/ 1083 w 10509"/>
                <a:gd name="T33" fmla="*/ 141 h 1111"/>
                <a:gd name="T34" fmla="*/ 1055 w 10509"/>
                <a:gd name="T35" fmla="*/ 67 h 1111"/>
                <a:gd name="T36" fmla="*/ 1046 w 10509"/>
                <a:gd name="T37" fmla="*/ 14 h 1111"/>
                <a:gd name="T38" fmla="*/ 1045 w 10509"/>
                <a:gd name="T39" fmla="*/ 0 h 1111"/>
                <a:gd name="T40" fmla="*/ 0 w 10509"/>
                <a:gd name="T41" fmla="*/ 0 h 1111"/>
                <a:gd name="T42" fmla="*/ 16 w 10509"/>
                <a:gd name="T43" fmla="*/ 40 h 1111"/>
                <a:gd name="T44" fmla="*/ 64 w 10509"/>
                <a:gd name="T45" fmla="*/ 136 h 1111"/>
                <a:gd name="T46" fmla="*/ 162 w 10509"/>
                <a:gd name="T47" fmla="*/ 295 h 1111"/>
                <a:gd name="T48" fmla="*/ 372 w 10509"/>
                <a:gd name="T49" fmla="*/ 589 h 1111"/>
                <a:gd name="T50" fmla="*/ 415 w 10509"/>
                <a:gd name="T51" fmla="*/ 643 h 1111"/>
                <a:gd name="T52" fmla="*/ 350 w 10509"/>
                <a:gd name="T53" fmla="*/ 697 h 1111"/>
                <a:gd name="T54" fmla="*/ 252 w 10509"/>
                <a:gd name="T55" fmla="*/ 793 h 1111"/>
                <a:gd name="T56" fmla="*/ 192 w 10509"/>
                <a:gd name="T57" fmla="*/ 879 h 1111"/>
                <a:gd name="T58" fmla="*/ 159 w 10509"/>
                <a:gd name="T59" fmla="*/ 953 h 1111"/>
                <a:gd name="T60" fmla="*/ 147 w 10509"/>
                <a:gd name="T61" fmla="*/ 1013 h 1111"/>
                <a:gd name="T62" fmla="*/ 149 w 10509"/>
                <a:gd name="T63" fmla="*/ 1061 h 1111"/>
                <a:gd name="T64" fmla="*/ 162 w 10509"/>
                <a:gd name="T65" fmla="*/ 1106 h 1111"/>
                <a:gd name="T66" fmla="*/ 166 w 10509"/>
                <a:gd name="T67" fmla="*/ 1111 h 1111"/>
                <a:gd name="T68" fmla="*/ 9805 w 10509"/>
                <a:gd name="T69" fmla="*/ 1111 h 1111"/>
                <a:gd name="T70" fmla="*/ 9861 w 10509"/>
                <a:gd name="T71" fmla="*/ 1107 h 1111"/>
                <a:gd name="T72" fmla="*/ 9963 w 10509"/>
                <a:gd name="T73" fmla="*/ 1088 h 1111"/>
                <a:gd name="T74" fmla="*/ 10054 w 10509"/>
                <a:gd name="T75" fmla="*/ 1057 h 1111"/>
                <a:gd name="T76" fmla="*/ 10135 w 10509"/>
                <a:gd name="T77" fmla="*/ 1012 h 1111"/>
                <a:gd name="T78" fmla="*/ 10204 w 10509"/>
                <a:gd name="T79" fmla="*/ 959 h 1111"/>
                <a:gd name="T80" fmla="*/ 10266 w 10509"/>
                <a:gd name="T81" fmla="*/ 895 h 1111"/>
                <a:gd name="T82" fmla="*/ 10317 w 10509"/>
                <a:gd name="T83" fmla="*/ 826 h 1111"/>
                <a:gd name="T84" fmla="*/ 10362 w 10509"/>
                <a:gd name="T85" fmla="*/ 753 h 1111"/>
                <a:gd name="T86" fmla="*/ 10415 w 10509"/>
                <a:gd name="T87" fmla="*/ 637 h 1111"/>
                <a:gd name="T88" fmla="*/ 10464 w 10509"/>
                <a:gd name="T89" fmla="*/ 480 h 1111"/>
                <a:gd name="T90" fmla="*/ 10493 w 10509"/>
                <a:gd name="T91" fmla="*/ 335 h 1111"/>
                <a:gd name="T92" fmla="*/ 10506 w 10509"/>
                <a:gd name="T93" fmla="*/ 213 h 1111"/>
                <a:gd name="T94" fmla="*/ 10509 w 10509"/>
                <a:gd name="T95" fmla="*/ 168 h 1111"/>
                <a:gd name="T96" fmla="*/ 6766 w 10509"/>
                <a:gd name="T97" fmla="*/ 168 h 1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0509" h="1111">
                  <a:moveTo>
                    <a:pt x="6766" y="168"/>
                  </a:moveTo>
                  <a:lnTo>
                    <a:pt x="6546" y="542"/>
                  </a:lnTo>
                  <a:lnTo>
                    <a:pt x="6135" y="537"/>
                  </a:lnTo>
                  <a:lnTo>
                    <a:pt x="3988" y="509"/>
                  </a:lnTo>
                  <a:lnTo>
                    <a:pt x="2528" y="495"/>
                  </a:lnTo>
                  <a:lnTo>
                    <a:pt x="1988" y="493"/>
                  </a:lnTo>
                  <a:lnTo>
                    <a:pt x="1906" y="493"/>
                  </a:lnTo>
                  <a:lnTo>
                    <a:pt x="1757" y="483"/>
                  </a:lnTo>
                  <a:lnTo>
                    <a:pt x="1628" y="466"/>
                  </a:lnTo>
                  <a:lnTo>
                    <a:pt x="1514" y="440"/>
                  </a:lnTo>
                  <a:lnTo>
                    <a:pt x="1416" y="408"/>
                  </a:lnTo>
                  <a:lnTo>
                    <a:pt x="1334" y="372"/>
                  </a:lnTo>
                  <a:lnTo>
                    <a:pt x="1263" y="334"/>
                  </a:lnTo>
                  <a:lnTo>
                    <a:pt x="1206" y="290"/>
                  </a:lnTo>
                  <a:lnTo>
                    <a:pt x="1160" y="247"/>
                  </a:lnTo>
                  <a:lnTo>
                    <a:pt x="1124" y="204"/>
                  </a:lnTo>
                  <a:lnTo>
                    <a:pt x="1083" y="141"/>
                  </a:lnTo>
                  <a:lnTo>
                    <a:pt x="1055" y="67"/>
                  </a:lnTo>
                  <a:lnTo>
                    <a:pt x="1046" y="14"/>
                  </a:lnTo>
                  <a:lnTo>
                    <a:pt x="1045" y="0"/>
                  </a:lnTo>
                  <a:lnTo>
                    <a:pt x="0" y="0"/>
                  </a:lnTo>
                  <a:lnTo>
                    <a:pt x="16" y="40"/>
                  </a:lnTo>
                  <a:lnTo>
                    <a:pt x="64" y="136"/>
                  </a:lnTo>
                  <a:lnTo>
                    <a:pt x="162" y="295"/>
                  </a:lnTo>
                  <a:lnTo>
                    <a:pt x="372" y="589"/>
                  </a:lnTo>
                  <a:lnTo>
                    <a:pt x="415" y="643"/>
                  </a:lnTo>
                  <a:lnTo>
                    <a:pt x="350" y="697"/>
                  </a:lnTo>
                  <a:lnTo>
                    <a:pt x="252" y="793"/>
                  </a:lnTo>
                  <a:lnTo>
                    <a:pt x="192" y="879"/>
                  </a:lnTo>
                  <a:lnTo>
                    <a:pt x="159" y="953"/>
                  </a:lnTo>
                  <a:lnTo>
                    <a:pt x="147" y="1013"/>
                  </a:lnTo>
                  <a:lnTo>
                    <a:pt x="149" y="1061"/>
                  </a:lnTo>
                  <a:lnTo>
                    <a:pt x="162" y="1106"/>
                  </a:lnTo>
                  <a:lnTo>
                    <a:pt x="166" y="1111"/>
                  </a:lnTo>
                  <a:lnTo>
                    <a:pt x="9805" y="1111"/>
                  </a:lnTo>
                  <a:lnTo>
                    <a:pt x="9861" y="1107"/>
                  </a:lnTo>
                  <a:lnTo>
                    <a:pt x="9963" y="1088"/>
                  </a:lnTo>
                  <a:lnTo>
                    <a:pt x="10054" y="1057"/>
                  </a:lnTo>
                  <a:lnTo>
                    <a:pt x="10135" y="1012"/>
                  </a:lnTo>
                  <a:lnTo>
                    <a:pt x="10204" y="959"/>
                  </a:lnTo>
                  <a:lnTo>
                    <a:pt x="10266" y="895"/>
                  </a:lnTo>
                  <a:lnTo>
                    <a:pt x="10317" y="826"/>
                  </a:lnTo>
                  <a:lnTo>
                    <a:pt x="10362" y="753"/>
                  </a:lnTo>
                  <a:lnTo>
                    <a:pt x="10415" y="637"/>
                  </a:lnTo>
                  <a:lnTo>
                    <a:pt x="10464" y="480"/>
                  </a:lnTo>
                  <a:lnTo>
                    <a:pt x="10493" y="335"/>
                  </a:lnTo>
                  <a:lnTo>
                    <a:pt x="10506" y="213"/>
                  </a:lnTo>
                  <a:lnTo>
                    <a:pt x="10509" y="168"/>
                  </a:lnTo>
                  <a:lnTo>
                    <a:pt x="6766" y="168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4" name="Rectangle 105"/>
            <p:cNvSpPr>
              <a:spLocks noChangeArrowheads="1"/>
            </p:cNvSpPr>
            <p:nvPr/>
          </p:nvSpPr>
          <p:spPr bwMode="auto">
            <a:xfrm flipH="1">
              <a:off x="9150096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5" name="Rectangle 106"/>
            <p:cNvSpPr>
              <a:spLocks noChangeArrowheads="1"/>
            </p:cNvSpPr>
            <p:nvPr/>
          </p:nvSpPr>
          <p:spPr bwMode="auto">
            <a:xfrm flipH="1">
              <a:off x="9111837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6" name="Rectangle 107"/>
            <p:cNvSpPr>
              <a:spLocks noChangeArrowheads="1"/>
            </p:cNvSpPr>
            <p:nvPr/>
          </p:nvSpPr>
          <p:spPr bwMode="auto">
            <a:xfrm flipH="1">
              <a:off x="9073578" y="-792542"/>
              <a:ext cx="17101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7" name="Rectangle 108"/>
            <p:cNvSpPr>
              <a:spLocks noChangeArrowheads="1"/>
            </p:cNvSpPr>
            <p:nvPr/>
          </p:nvSpPr>
          <p:spPr bwMode="auto">
            <a:xfrm flipH="1">
              <a:off x="9035029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8" name="Rectangle 109"/>
            <p:cNvSpPr>
              <a:spLocks noChangeArrowheads="1"/>
            </p:cNvSpPr>
            <p:nvPr/>
          </p:nvSpPr>
          <p:spPr bwMode="auto">
            <a:xfrm flipH="1">
              <a:off x="8996770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9" name="Rectangle 110"/>
            <p:cNvSpPr>
              <a:spLocks noChangeArrowheads="1"/>
            </p:cNvSpPr>
            <p:nvPr/>
          </p:nvSpPr>
          <p:spPr bwMode="auto">
            <a:xfrm flipH="1">
              <a:off x="8958221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0" name="Rectangle 111"/>
            <p:cNvSpPr>
              <a:spLocks noChangeArrowheads="1"/>
            </p:cNvSpPr>
            <p:nvPr/>
          </p:nvSpPr>
          <p:spPr bwMode="auto">
            <a:xfrm flipH="1">
              <a:off x="8919962" y="-792542"/>
              <a:ext cx="17390" cy="14202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1" name="Rectangle 112"/>
            <p:cNvSpPr>
              <a:spLocks noChangeArrowheads="1"/>
            </p:cNvSpPr>
            <p:nvPr/>
          </p:nvSpPr>
          <p:spPr bwMode="auto">
            <a:xfrm flipH="1">
              <a:off x="9141690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2" name="Rectangle 113"/>
            <p:cNvSpPr>
              <a:spLocks noChangeArrowheads="1"/>
            </p:cNvSpPr>
            <p:nvPr/>
          </p:nvSpPr>
          <p:spPr bwMode="auto">
            <a:xfrm flipH="1">
              <a:off x="9109228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3" name="Rectangle 114"/>
            <p:cNvSpPr>
              <a:spLocks noChangeArrowheads="1"/>
            </p:cNvSpPr>
            <p:nvPr/>
          </p:nvSpPr>
          <p:spPr bwMode="auto">
            <a:xfrm flipH="1">
              <a:off x="9076766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4" name="Rectangle 115"/>
            <p:cNvSpPr>
              <a:spLocks noChangeArrowheads="1"/>
            </p:cNvSpPr>
            <p:nvPr/>
          </p:nvSpPr>
          <p:spPr bwMode="auto">
            <a:xfrm flipH="1">
              <a:off x="9044593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5" name="Rectangle 116"/>
            <p:cNvSpPr>
              <a:spLocks noChangeArrowheads="1"/>
            </p:cNvSpPr>
            <p:nvPr/>
          </p:nvSpPr>
          <p:spPr bwMode="auto">
            <a:xfrm flipH="1">
              <a:off x="9012131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6" name="Rectangle 117"/>
            <p:cNvSpPr>
              <a:spLocks noChangeArrowheads="1"/>
            </p:cNvSpPr>
            <p:nvPr/>
          </p:nvSpPr>
          <p:spPr bwMode="auto">
            <a:xfrm flipH="1">
              <a:off x="8979669" y="-841526"/>
              <a:ext cx="1420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7" name="Rectangle 118"/>
            <p:cNvSpPr>
              <a:spLocks noChangeArrowheads="1"/>
            </p:cNvSpPr>
            <p:nvPr/>
          </p:nvSpPr>
          <p:spPr bwMode="auto">
            <a:xfrm flipH="1">
              <a:off x="8947207" y="-841526"/>
              <a:ext cx="14492" cy="11884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8" name="Rectangle 119"/>
            <p:cNvSpPr>
              <a:spLocks noChangeArrowheads="1"/>
            </p:cNvSpPr>
            <p:nvPr/>
          </p:nvSpPr>
          <p:spPr bwMode="auto">
            <a:xfrm flipH="1">
              <a:off x="9128937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9" name="Rectangle 120"/>
            <p:cNvSpPr>
              <a:spLocks noChangeArrowheads="1"/>
            </p:cNvSpPr>
            <p:nvPr/>
          </p:nvSpPr>
          <p:spPr bwMode="auto">
            <a:xfrm flipH="1">
              <a:off x="9105170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0" name="Rectangle 121"/>
            <p:cNvSpPr>
              <a:spLocks noChangeArrowheads="1"/>
            </p:cNvSpPr>
            <p:nvPr/>
          </p:nvSpPr>
          <p:spPr bwMode="auto">
            <a:xfrm flipH="1">
              <a:off x="9081693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1" name="Rectangle 122"/>
            <p:cNvSpPr>
              <a:spLocks noChangeArrowheads="1"/>
            </p:cNvSpPr>
            <p:nvPr/>
          </p:nvSpPr>
          <p:spPr bwMode="auto">
            <a:xfrm flipH="1">
              <a:off x="9057926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2" name="Rectangle 123"/>
            <p:cNvSpPr>
              <a:spLocks noChangeArrowheads="1"/>
            </p:cNvSpPr>
            <p:nvPr/>
          </p:nvSpPr>
          <p:spPr bwMode="auto">
            <a:xfrm flipH="1">
              <a:off x="9034159" y="-881234"/>
              <a:ext cx="1072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3" name="Rectangle 124"/>
            <p:cNvSpPr>
              <a:spLocks noChangeArrowheads="1"/>
            </p:cNvSpPr>
            <p:nvPr/>
          </p:nvSpPr>
          <p:spPr bwMode="auto">
            <a:xfrm flipH="1">
              <a:off x="9010682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4" name="Rectangle 125"/>
            <p:cNvSpPr>
              <a:spLocks noChangeArrowheads="1"/>
            </p:cNvSpPr>
            <p:nvPr/>
          </p:nvSpPr>
          <p:spPr bwMode="auto">
            <a:xfrm flipH="1">
              <a:off x="8986915" y="-881234"/>
              <a:ext cx="10434" cy="8985"/>
            </a:xfrm>
            <a:prstGeom prst="rect">
              <a:avLst/>
            </a:prstGeom>
            <a:solidFill>
              <a:srgbClr val="6BC7E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5" name="Rectangle 126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44056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6" name="Rectangle 127"/>
            <p:cNvSpPr>
              <a:spLocks noChangeArrowheads="1"/>
            </p:cNvSpPr>
            <p:nvPr/>
          </p:nvSpPr>
          <p:spPr bwMode="auto">
            <a:xfrm flipH="1">
              <a:off x="9073578" y="-932246"/>
              <a:ext cx="42317" cy="11884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7" name="Rectangle 128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37100"/>
            </a:xfrm>
            <a:prstGeom prst="rect">
              <a:avLst/>
            </a:prstGeom>
            <a:solidFill>
              <a:srgbClr val="30445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8" name="Rectangle 129"/>
            <p:cNvSpPr>
              <a:spLocks noChangeArrowheads="1"/>
            </p:cNvSpPr>
            <p:nvPr/>
          </p:nvSpPr>
          <p:spPr bwMode="auto">
            <a:xfrm flipH="1">
              <a:off x="9025174" y="-925290"/>
              <a:ext cx="35940" cy="9855"/>
            </a:xfrm>
            <a:prstGeom prst="rect">
              <a:avLst/>
            </a:prstGeom>
            <a:solidFill>
              <a:srgbClr val="ABB1B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9" name="Freeform 130"/>
            <p:cNvSpPr>
              <a:spLocks/>
            </p:cNvSpPr>
            <p:nvPr/>
          </p:nvSpPr>
          <p:spPr bwMode="auto">
            <a:xfrm flipH="1">
              <a:off x="9762821" y="-780369"/>
              <a:ext cx="100285" cy="4058"/>
            </a:xfrm>
            <a:custGeom>
              <a:avLst/>
              <a:gdLst>
                <a:gd name="T0" fmla="*/ 1034 w 1039"/>
                <a:gd name="T1" fmla="*/ 42 h 42"/>
                <a:gd name="T2" fmla="*/ 5 w 1039"/>
                <a:gd name="T3" fmla="*/ 42 h 42"/>
                <a:gd name="T4" fmla="*/ 2 w 1039"/>
                <a:gd name="T5" fmla="*/ 41 h 42"/>
                <a:gd name="T6" fmla="*/ 0 w 1039"/>
                <a:gd name="T7" fmla="*/ 36 h 42"/>
                <a:gd name="T8" fmla="*/ 0 w 1039"/>
                <a:gd name="T9" fmla="*/ 6 h 42"/>
                <a:gd name="T10" fmla="*/ 2 w 1039"/>
                <a:gd name="T11" fmla="*/ 2 h 42"/>
                <a:gd name="T12" fmla="*/ 5 w 1039"/>
                <a:gd name="T13" fmla="*/ 0 h 42"/>
                <a:gd name="T14" fmla="*/ 1033 w 1039"/>
                <a:gd name="T15" fmla="*/ 0 h 42"/>
                <a:gd name="T16" fmla="*/ 1036 w 1039"/>
                <a:gd name="T17" fmla="*/ 2 h 42"/>
                <a:gd name="T18" fmla="*/ 1037 w 1039"/>
                <a:gd name="T19" fmla="*/ 6 h 42"/>
                <a:gd name="T20" fmla="*/ 1037 w 1039"/>
                <a:gd name="T21" fmla="*/ 36 h 42"/>
                <a:gd name="T22" fmla="*/ 1039 w 1039"/>
                <a:gd name="T23" fmla="*/ 41 h 42"/>
                <a:gd name="T24" fmla="*/ 1034 w 1039"/>
                <a:gd name="T25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39" h="42">
                  <a:moveTo>
                    <a:pt x="1034" y="42"/>
                  </a:moveTo>
                  <a:lnTo>
                    <a:pt x="5" y="42"/>
                  </a:lnTo>
                  <a:lnTo>
                    <a:pt x="2" y="41"/>
                  </a:lnTo>
                  <a:lnTo>
                    <a:pt x="0" y="36"/>
                  </a:lnTo>
                  <a:lnTo>
                    <a:pt x="0" y="6"/>
                  </a:lnTo>
                  <a:lnTo>
                    <a:pt x="2" y="2"/>
                  </a:lnTo>
                  <a:lnTo>
                    <a:pt x="5" y="0"/>
                  </a:lnTo>
                  <a:lnTo>
                    <a:pt x="1033" y="0"/>
                  </a:lnTo>
                  <a:lnTo>
                    <a:pt x="1036" y="2"/>
                  </a:lnTo>
                  <a:lnTo>
                    <a:pt x="1037" y="6"/>
                  </a:lnTo>
                  <a:lnTo>
                    <a:pt x="1037" y="36"/>
                  </a:lnTo>
                  <a:lnTo>
                    <a:pt x="1039" y="41"/>
                  </a:lnTo>
                  <a:lnTo>
                    <a:pt x="1034" y="42"/>
                  </a:lnTo>
                  <a:close/>
                </a:path>
              </a:pathLst>
            </a:custGeom>
            <a:solidFill>
              <a:srgbClr val="30445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0" y="711591"/>
            <a:ext cx="12200772" cy="6146409"/>
            <a:chOff x="1" y="711592"/>
            <a:chExt cx="12200772" cy="6146409"/>
          </a:xfrm>
        </p:grpSpPr>
        <p:sp>
          <p:nvSpPr>
            <p:cNvPr id="164" name="자유형 163"/>
            <p:cNvSpPr/>
            <p:nvPr/>
          </p:nvSpPr>
          <p:spPr>
            <a:xfrm rot="16200000">
              <a:off x="3027182" y="-2315589"/>
              <a:ext cx="6146409" cy="12200772"/>
            </a:xfrm>
            <a:custGeom>
              <a:avLst/>
              <a:gdLst>
                <a:gd name="connsiteX0" fmla="*/ 6146409 w 6146409"/>
                <a:gd name="connsiteY0" fmla="*/ 2222 h 12200772"/>
                <a:gd name="connsiteX1" fmla="*/ 6065629 w 6146409"/>
                <a:gd name="connsiteY1" fmla="*/ 164558 h 12200772"/>
                <a:gd name="connsiteX2" fmla="*/ 6114959 w 6146409"/>
                <a:gd name="connsiteY2" fmla="*/ 314135 h 12200772"/>
                <a:gd name="connsiteX3" fmla="*/ 6138200 w 6146409"/>
                <a:gd name="connsiteY3" fmla="*/ 323564 h 12200772"/>
                <a:gd name="connsiteX4" fmla="*/ 6146409 w 6146409"/>
                <a:gd name="connsiteY4" fmla="*/ 323564 h 12200772"/>
                <a:gd name="connsiteX5" fmla="*/ 6142304 w 6146409"/>
                <a:gd name="connsiteY5" fmla="*/ 325229 h 12200772"/>
                <a:gd name="connsiteX6" fmla="*/ 6146409 w 6146409"/>
                <a:gd name="connsiteY6" fmla="*/ 326894 h 12200772"/>
                <a:gd name="connsiteX7" fmla="*/ 6138200 w 6146409"/>
                <a:gd name="connsiteY7" fmla="*/ 326894 h 12200772"/>
                <a:gd name="connsiteX8" fmla="*/ 6114958 w 6146409"/>
                <a:gd name="connsiteY8" fmla="*/ 336323 h 12200772"/>
                <a:gd name="connsiteX9" fmla="*/ 6065628 w 6146409"/>
                <a:gd name="connsiteY9" fmla="*/ 485900 h 12200772"/>
                <a:gd name="connsiteX10" fmla="*/ 6114958 w 6146409"/>
                <a:gd name="connsiteY10" fmla="*/ 635477 h 12200772"/>
                <a:gd name="connsiteX11" fmla="*/ 6138200 w 6146409"/>
                <a:gd name="connsiteY11" fmla="*/ 644906 h 12200772"/>
                <a:gd name="connsiteX12" fmla="*/ 6146408 w 6146409"/>
                <a:gd name="connsiteY12" fmla="*/ 644906 h 12200772"/>
                <a:gd name="connsiteX13" fmla="*/ 6142304 w 6146409"/>
                <a:gd name="connsiteY13" fmla="*/ 646571 h 12200772"/>
                <a:gd name="connsiteX14" fmla="*/ 6146409 w 6146409"/>
                <a:gd name="connsiteY14" fmla="*/ 648235 h 12200772"/>
                <a:gd name="connsiteX15" fmla="*/ 6138200 w 6146409"/>
                <a:gd name="connsiteY15" fmla="*/ 648235 h 12200772"/>
                <a:gd name="connsiteX16" fmla="*/ 6114958 w 6146409"/>
                <a:gd name="connsiteY16" fmla="*/ 657664 h 12200772"/>
                <a:gd name="connsiteX17" fmla="*/ 6065628 w 6146409"/>
                <a:gd name="connsiteY17" fmla="*/ 807242 h 12200772"/>
                <a:gd name="connsiteX18" fmla="*/ 6114958 w 6146409"/>
                <a:gd name="connsiteY18" fmla="*/ 956818 h 12200772"/>
                <a:gd name="connsiteX19" fmla="*/ 6138200 w 6146409"/>
                <a:gd name="connsiteY19" fmla="*/ 966247 h 12200772"/>
                <a:gd name="connsiteX20" fmla="*/ 6146408 w 6146409"/>
                <a:gd name="connsiteY20" fmla="*/ 966247 h 12200772"/>
                <a:gd name="connsiteX21" fmla="*/ 6142304 w 6146409"/>
                <a:gd name="connsiteY21" fmla="*/ 967912 h 12200772"/>
                <a:gd name="connsiteX22" fmla="*/ 6146408 w 6146409"/>
                <a:gd name="connsiteY22" fmla="*/ 969577 h 12200772"/>
                <a:gd name="connsiteX23" fmla="*/ 6138200 w 6146409"/>
                <a:gd name="connsiteY23" fmla="*/ 969577 h 12200772"/>
                <a:gd name="connsiteX24" fmla="*/ 6114958 w 6146409"/>
                <a:gd name="connsiteY24" fmla="*/ 979006 h 12200772"/>
                <a:gd name="connsiteX25" fmla="*/ 6065628 w 6146409"/>
                <a:gd name="connsiteY25" fmla="*/ 1128583 h 12200772"/>
                <a:gd name="connsiteX26" fmla="*/ 6114958 w 6146409"/>
                <a:gd name="connsiteY26" fmla="*/ 1278160 h 12200772"/>
                <a:gd name="connsiteX27" fmla="*/ 6138200 w 6146409"/>
                <a:gd name="connsiteY27" fmla="*/ 1287589 h 12200772"/>
                <a:gd name="connsiteX28" fmla="*/ 6146408 w 6146409"/>
                <a:gd name="connsiteY28" fmla="*/ 1287589 h 12200772"/>
                <a:gd name="connsiteX29" fmla="*/ 6142304 w 6146409"/>
                <a:gd name="connsiteY29" fmla="*/ 1289254 h 12200772"/>
                <a:gd name="connsiteX30" fmla="*/ 6146408 w 6146409"/>
                <a:gd name="connsiteY30" fmla="*/ 1290919 h 12200772"/>
                <a:gd name="connsiteX31" fmla="*/ 6138199 w 6146409"/>
                <a:gd name="connsiteY31" fmla="*/ 1290919 h 12200772"/>
                <a:gd name="connsiteX32" fmla="*/ 6114958 w 6146409"/>
                <a:gd name="connsiteY32" fmla="*/ 1300348 h 12200772"/>
                <a:gd name="connsiteX33" fmla="*/ 6065628 w 6146409"/>
                <a:gd name="connsiteY33" fmla="*/ 1449925 h 12200772"/>
                <a:gd name="connsiteX34" fmla="*/ 6114958 w 6146409"/>
                <a:gd name="connsiteY34" fmla="*/ 1599502 h 12200772"/>
                <a:gd name="connsiteX35" fmla="*/ 6138199 w 6146409"/>
                <a:gd name="connsiteY35" fmla="*/ 1608931 h 12200772"/>
                <a:gd name="connsiteX36" fmla="*/ 6146408 w 6146409"/>
                <a:gd name="connsiteY36" fmla="*/ 1608931 h 12200772"/>
                <a:gd name="connsiteX37" fmla="*/ 6142304 w 6146409"/>
                <a:gd name="connsiteY37" fmla="*/ 1610596 h 12200772"/>
                <a:gd name="connsiteX38" fmla="*/ 6146408 w 6146409"/>
                <a:gd name="connsiteY38" fmla="*/ 1612261 h 12200772"/>
                <a:gd name="connsiteX39" fmla="*/ 6138199 w 6146409"/>
                <a:gd name="connsiteY39" fmla="*/ 1612261 h 12200772"/>
                <a:gd name="connsiteX40" fmla="*/ 6114958 w 6146409"/>
                <a:gd name="connsiteY40" fmla="*/ 1621690 h 12200772"/>
                <a:gd name="connsiteX41" fmla="*/ 6065628 w 6146409"/>
                <a:gd name="connsiteY41" fmla="*/ 1771267 h 12200772"/>
                <a:gd name="connsiteX42" fmla="*/ 6114958 w 6146409"/>
                <a:gd name="connsiteY42" fmla="*/ 1920843 h 12200772"/>
                <a:gd name="connsiteX43" fmla="*/ 6138199 w 6146409"/>
                <a:gd name="connsiteY43" fmla="*/ 1930273 h 12200772"/>
                <a:gd name="connsiteX44" fmla="*/ 6146408 w 6146409"/>
                <a:gd name="connsiteY44" fmla="*/ 1930273 h 12200772"/>
                <a:gd name="connsiteX45" fmla="*/ 6142303 w 6146409"/>
                <a:gd name="connsiteY45" fmla="*/ 1931938 h 12200772"/>
                <a:gd name="connsiteX46" fmla="*/ 6146408 w 6146409"/>
                <a:gd name="connsiteY46" fmla="*/ 1933603 h 12200772"/>
                <a:gd name="connsiteX47" fmla="*/ 6138199 w 6146409"/>
                <a:gd name="connsiteY47" fmla="*/ 1933603 h 12200772"/>
                <a:gd name="connsiteX48" fmla="*/ 6114957 w 6146409"/>
                <a:gd name="connsiteY48" fmla="*/ 1943032 h 12200772"/>
                <a:gd name="connsiteX49" fmla="*/ 6065627 w 6146409"/>
                <a:gd name="connsiteY49" fmla="*/ 2092608 h 12200772"/>
                <a:gd name="connsiteX50" fmla="*/ 6114957 w 6146409"/>
                <a:gd name="connsiteY50" fmla="*/ 2242185 h 12200772"/>
                <a:gd name="connsiteX51" fmla="*/ 6138199 w 6146409"/>
                <a:gd name="connsiteY51" fmla="*/ 2251614 h 12200772"/>
                <a:gd name="connsiteX52" fmla="*/ 6146407 w 6146409"/>
                <a:gd name="connsiteY52" fmla="*/ 2251614 h 12200772"/>
                <a:gd name="connsiteX53" fmla="*/ 6142303 w 6146409"/>
                <a:gd name="connsiteY53" fmla="*/ 2253279 h 12200772"/>
                <a:gd name="connsiteX54" fmla="*/ 6146408 w 6146409"/>
                <a:gd name="connsiteY54" fmla="*/ 2254944 h 12200772"/>
                <a:gd name="connsiteX55" fmla="*/ 6138199 w 6146409"/>
                <a:gd name="connsiteY55" fmla="*/ 2254944 h 12200772"/>
                <a:gd name="connsiteX56" fmla="*/ 6114957 w 6146409"/>
                <a:gd name="connsiteY56" fmla="*/ 2264374 h 12200772"/>
                <a:gd name="connsiteX57" fmla="*/ 6065627 w 6146409"/>
                <a:gd name="connsiteY57" fmla="*/ 2413950 h 12200772"/>
                <a:gd name="connsiteX58" fmla="*/ 6114957 w 6146409"/>
                <a:gd name="connsiteY58" fmla="*/ 2563526 h 12200772"/>
                <a:gd name="connsiteX59" fmla="*/ 6138199 w 6146409"/>
                <a:gd name="connsiteY59" fmla="*/ 2572956 h 12200772"/>
                <a:gd name="connsiteX60" fmla="*/ 6146407 w 6146409"/>
                <a:gd name="connsiteY60" fmla="*/ 2572956 h 12200772"/>
                <a:gd name="connsiteX61" fmla="*/ 6142303 w 6146409"/>
                <a:gd name="connsiteY61" fmla="*/ 2574620 h 12200772"/>
                <a:gd name="connsiteX62" fmla="*/ 6146407 w 6146409"/>
                <a:gd name="connsiteY62" fmla="*/ 2576286 h 12200772"/>
                <a:gd name="connsiteX63" fmla="*/ 6138199 w 6146409"/>
                <a:gd name="connsiteY63" fmla="*/ 2576286 h 12200772"/>
                <a:gd name="connsiteX64" fmla="*/ 6114957 w 6146409"/>
                <a:gd name="connsiteY64" fmla="*/ 2585714 h 12200772"/>
                <a:gd name="connsiteX65" fmla="*/ 6065627 w 6146409"/>
                <a:gd name="connsiteY65" fmla="*/ 2735292 h 12200772"/>
                <a:gd name="connsiteX66" fmla="*/ 6114957 w 6146409"/>
                <a:gd name="connsiteY66" fmla="*/ 2884868 h 12200772"/>
                <a:gd name="connsiteX67" fmla="*/ 6138199 w 6146409"/>
                <a:gd name="connsiteY67" fmla="*/ 2894298 h 12200772"/>
                <a:gd name="connsiteX68" fmla="*/ 6146407 w 6146409"/>
                <a:gd name="connsiteY68" fmla="*/ 2894298 h 12200772"/>
                <a:gd name="connsiteX69" fmla="*/ 6142303 w 6146409"/>
                <a:gd name="connsiteY69" fmla="*/ 2895963 h 12200772"/>
                <a:gd name="connsiteX70" fmla="*/ 6146407 w 6146409"/>
                <a:gd name="connsiteY70" fmla="*/ 2897627 h 12200772"/>
                <a:gd name="connsiteX71" fmla="*/ 6138199 w 6146409"/>
                <a:gd name="connsiteY71" fmla="*/ 2897627 h 12200772"/>
                <a:gd name="connsiteX72" fmla="*/ 6114957 w 6146409"/>
                <a:gd name="connsiteY72" fmla="*/ 2907056 h 12200772"/>
                <a:gd name="connsiteX73" fmla="*/ 6065627 w 6146409"/>
                <a:gd name="connsiteY73" fmla="*/ 3056633 h 12200772"/>
                <a:gd name="connsiteX74" fmla="*/ 6114957 w 6146409"/>
                <a:gd name="connsiteY74" fmla="*/ 3206209 h 12200772"/>
                <a:gd name="connsiteX75" fmla="*/ 6138199 w 6146409"/>
                <a:gd name="connsiteY75" fmla="*/ 3215638 h 12200772"/>
                <a:gd name="connsiteX76" fmla="*/ 6146407 w 6146409"/>
                <a:gd name="connsiteY76" fmla="*/ 3215638 h 12200772"/>
                <a:gd name="connsiteX77" fmla="*/ 6142303 w 6146409"/>
                <a:gd name="connsiteY77" fmla="*/ 3217303 h 12200772"/>
                <a:gd name="connsiteX78" fmla="*/ 6146407 w 6146409"/>
                <a:gd name="connsiteY78" fmla="*/ 3218969 h 12200772"/>
                <a:gd name="connsiteX79" fmla="*/ 6138198 w 6146409"/>
                <a:gd name="connsiteY79" fmla="*/ 3218969 h 12200772"/>
                <a:gd name="connsiteX80" fmla="*/ 6114956 w 6146409"/>
                <a:gd name="connsiteY80" fmla="*/ 3228397 h 12200772"/>
                <a:gd name="connsiteX81" fmla="*/ 6065626 w 6146409"/>
                <a:gd name="connsiteY81" fmla="*/ 3377975 h 12200772"/>
                <a:gd name="connsiteX82" fmla="*/ 6114956 w 6146409"/>
                <a:gd name="connsiteY82" fmla="*/ 3527551 h 12200772"/>
                <a:gd name="connsiteX83" fmla="*/ 6138198 w 6146409"/>
                <a:gd name="connsiteY83" fmla="*/ 3536980 h 12200772"/>
                <a:gd name="connsiteX84" fmla="*/ 6146407 w 6146409"/>
                <a:gd name="connsiteY84" fmla="*/ 3536980 h 12200772"/>
                <a:gd name="connsiteX85" fmla="*/ 6142303 w 6146409"/>
                <a:gd name="connsiteY85" fmla="*/ 3538645 h 12200772"/>
                <a:gd name="connsiteX86" fmla="*/ 6146407 w 6146409"/>
                <a:gd name="connsiteY86" fmla="*/ 3540310 h 12200772"/>
                <a:gd name="connsiteX87" fmla="*/ 6138198 w 6146409"/>
                <a:gd name="connsiteY87" fmla="*/ 3540310 h 12200772"/>
                <a:gd name="connsiteX88" fmla="*/ 6114956 w 6146409"/>
                <a:gd name="connsiteY88" fmla="*/ 3549739 h 12200772"/>
                <a:gd name="connsiteX89" fmla="*/ 6065626 w 6146409"/>
                <a:gd name="connsiteY89" fmla="*/ 3699316 h 12200772"/>
                <a:gd name="connsiteX90" fmla="*/ 6114956 w 6146409"/>
                <a:gd name="connsiteY90" fmla="*/ 3848893 h 12200772"/>
                <a:gd name="connsiteX91" fmla="*/ 6138198 w 6146409"/>
                <a:gd name="connsiteY91" fmla="*/ 3858322 h 12200772"/>
                <a:gd name="connsiteX92" fmla="*/ 6146406 w 6146409"/>
                <a:gd name="connsiteY92" fmla="*/ 3858322 h 12200772"/>
                <a:gd name="connsiteX93" fmla="*/ 6142302 w 6146409"/>
                <a:gd name="connsiteY93" fmla="*/ 3859987 h 12200772"/>
                <a:gd name="connsiteX94" fmla="*/ 6146407 w 6146409"/>
                <a:gd name="connsiteY94" fmla="*/ 3861652 h 12200772"/>
                <a:gd name="connsiteX95" fmla="*/ 6138198 w 6146409"/>
                <a:gd name="connsiteY95" fmla="*/ 3861652 h 12200772"/>
                <a:gd name="connsiteX96" fmla="*/ 6114956 w 6146409"/>
                <a:gd name="connsiteY96" fmla="*/ 3871081 h 12200772"/>
                <a:gd name="connsiteX97" fmla="*/ 6065626 w 6146409"/>
                <a:gd name="connsiteY97" fmla="*/ 4020658 h 12200772"/>
                <a:gd name="connsiteX98" fmla="*/ 6114956 w 6146409"/>
                <a:gd name="connsiteY98" fmla="*/ 4170234 h 12200772"/>
                <a:gd name="connsiteX99" fmla="*/ 6138198 w 6146409"/>
                <a:gd name="connsiteY99" fmla="*/ 4179664 h 12200772"/>
                <a:gd name="connsiteX100" fmla="*/ 6146406 w 6146409"/>
                <a:gd name="connsiteY100" fmla="*/ 4179664 h 12200772"/>
                <a:gd name="connsiteX101" fmla="*/ 6142302 w 6146409"/>
                <a:gd name="connsiteY101" fmla="*/ 4181329 h 12200772"/>
                <a:gd name="connsiteX102" fmla="*/ 6146406 w 6146409"/>
                <a:gd name="connsiteY102" fmla="*/ 4182993 h 12200772"/>
                <a:gd name="connsiteX103" fmla="*/ 6138198 w 6146409"/>
                <a:gd name="connsiteY103" fmla="*/ 4182993 h 12200772"/>
                <a:gd name="connsiteX104" fmla="*/ 6114956 w 6146409"/>
                <a:gd name="connsiteY104" fmla="*/ 4192423 h 12200772"/>
                <a:gd name="connsiteX105" fmla="*/ 6065626 w 6146409"/>
                <a:gd name="connsiteY105" fmla="*/ 4342000 h 12200772"/>
                <a:gd name="connsiteX106" fmla="*/ 6114956 w 6146409"/>
                <a:gd name="connsiteY106" fmla="*/ 4491576 h 12200772"/>
                <a:gd name="connsiteX107" fmla="*/ 6138198 w 6146409"/>
                <a:gd name="connsiteY107" fmla="*/ 4501005 h 12200772"/>
                <a:gd name="connsiteX108" fmla="*/ 6146406 w 6146409"/>
                <a:gd name="connsiteY108" fmla="*/ 4501005 h 12200772"/>
                <a:gd name="connsiteX109" fmla="*/ 6142302 w 6146409"/>
                <a:gd name="connsiteY109" fmla="*/ 4502670 h 12200772"/>
                <a:gd name="connsiteX110" fmla="*/ 6146406 w 6146409"/>
                <a:gd name="connsiteY110" fmla="*/ 4504335 h 12200772"/>
                <a:gd name="connsiteX111" fmla="*/ 6138198 w 6146409"/>
                <a:gd name="connsiteY111" fmla="*/ 4504335 h 12200772"/>
                <a:gd name="connsiteX112" fmla="*/ 6114956 w 6146409"/>
                <a:gd name="connsiteY112" fmla="*/ 4513765 h 12200772"/>
                <a:gd name="connsiteX113" fmla="*/ 6065626 w 6146409"/>
                <a:gd name="connsiteY113" fmla="*/ 4663342 h 12200772"/>
                <a:gd name="connsiteX114" fmla="*/ 6114956 w 6146409"/>
                <a:gd name="connsiteY114" fmla="*/ 4812918 h 12200772"/>
                <a:gd name="connsiteX115" fmla="*/ 6138197 w 6146409"/>
                <a:gd name="connsiteY115" fmla="*/ 4822348 h 12200772"/>
                <a:gd name="connsiteX116" fmla="*/ 6146406 w 6146409"/>
                <a:gd name="connsiteY116" fmla="*/ 4822348 h 12200772"/>
                <a:gd name="connsiteX117" fmla="*/ 6142302 w 6146409"/>
                <a:gd name="connsiteY117" fmla="*/ 4824012 h 12200772"/>
                <a:gd name="connsiteX118" fmla="*/ 6146406 w 6146409"/>
                <a:gd name="connsiteY118" fmla="*/ 4825677 h 12200772"/>
                <a:gd name="connsiteX119" fmla="*/ 6138197 w 6146409"/>
                <a:gd name="connsiteY119" fmla="*/ 4825677 h 12200772"/>
                <a:gd name="connsiteX120" fmla="*/ 6114955 w 6146409"/>
                <a:gd name="connsiteY120" fmla="*/ 4835106 h 12200772"/>
                <a:gd name="connsiteX121" fmla="*/ 6065625 w 6146409"/>
                <a:gd name="connsiteY121" fmla="*/ 4984683 h 12200772"/>
                <a:gd name="connsiteX122" fmla="*/ 6114955 w 6146409"/>
                <a:gd name="connsiteY122" fmla="*/ 5134260 h 12200772"/>
                <a:gd name="connsiteX123" fmla="*/ 6138197 w 6146409"/>
                <a:gd name="connsiteY123" fmla="*/ 5143689 h 12200772"/>
                <a:gd name="connsiteX124" fmla="*/ 6146405 w 6146409"/>
                <a:gd name="connsiteY124" fmla="*/ 5143689 h 12200772"/>
                <a:gd name="connsiteX125" fmla="*/ 6142301 w 6146409"/>
                <a:gd name="connsiteY125" fmla="*/ 5145354 h 12200772"/>
                <a:gd name="connsiteX126" fmla="*/ 6146406 w 6146409"/>
                <a:gd name="connsiteY126" fmla="*/ 5147018 h 12200772"/>
                <a:gd name="connsiteX127" fmla="*/ 6138197 w 6146409"/>
                <a:gd name="connsiteY127" fmla="*/ 5147018 h 12200772"/>
                <a:gd name="connsiteX128" fmla="*/ 6114955 w 6146409"/>
                <a:gd name="connsiteY128" fmla="*/ 5156448 h 12200772"/>
                <a:gd name="connsiteX129" fmla="*/ 6065625 w 6146409"/>
                <a:gd name="connsiteY129" fmla="*/ 5306025 h 12200772"/>
                <a:gd name="connsiteX130" fmla="*/ 6114955 w 6146409"/>
                <a:gd name="connsiteY130" fmla="*/ 5455601 h 12200772"/>
                <a:gd name="connsiteX131" fmla="*/ 6138197 w 6146409"/>
                <a:gd name="connsiteY131" fmla="*/ 5465031 h 12200772"/>
                <a:gd name="connsiteX132" fmla="*/ 6146405 w 6146409"/>
                <a:gd name="connsiteY132" fmla="*/ 5465031 h 12200772"/>
                <a:gd name="connsiteX133" fmla="*/ 6142301 w 6146409"/>
                <a:gd name="connsiteY133" fmla="*/ 5466695 h 12200772"/>
                <a:gd name="connsiteX134" fmla="*/ 6146405 w 6146409"/>
                <a:gd name="connsiteY134" fmla="*/ 5468361 h 12200772"/>
                <a:gd name="connsiteX135" fmla="*/ 6138197 w 6146409"/>
                <a:gd name="connsiteY135" fmla="*/ 5468361 h 12200772"/>
                <a:gd name="connsiteX136" fmla="*/ 6114955 w 6146409"/>
                <a:gd name="connsiteY136" fmla="*/ 5477790 h 12200772"/>
                <a:gd name="connsiteX137" fmla="*/ 6065625 w 6146409"/>
                <a:gd name="connsiteY137" fmla="*/ 5627367 h 12200772"/>
                <a:gd name="connsiteX138" fmla="*/ 6114955 w 6146409"/>
                <a:gd name="connsiteY138" fmla="*/ 5776943 h 12200772"/>
                <a:gd name="connsiteX139" fmla="*/ 6138197 w 6146409"/>
                <a:gd name="connsiteY139" fmla="*/ 5786373 h 12200772"/>
                <a:gd name="connsiteX140" fmla="*/ 6146405 w 6146409"/>
                <a:gd name="connsiteY140" fmla="*/ 5786373 h 12200772"/>
                <a:gd name="connsiteX141" fmla="*/ 6142301 w 6146409"/>
                <a:gd name="connsiteY141" fmla="*/ 5788037 h 12200772"/>
                <a:gd name="connsiteX142" fmla="*/ 6146405 w 6146409"/>
                <a:gd name="connsiteY142" fmla="*/ 5789702 h 12200772"/>
                <a:gd name="connsiteX143" fmla="*/ 6138197 w 6146409"/>
                <a:gd name="connsiteY143" fmla="*/ 5789702 h 12200772"/>
                <a:gd name="connsiteX144" fmla="*/ 6114955 w 6146409"/>
                <a:gd name="connsiteY144" fmla="*/ 5799131 h 12200772"/>
                <a:gd name="connsiteX145" fmla="*/ 6065625 w 6146409"/>
                <a:gd name="connsiteY145" fmla="*/ 5948709 h 12200772"/>
                <a:gd name="connsiteX146" fmla="*/ 6089279 w 6146409"/>
                <a:gd name="connsiteY146" fmla="*/ 6063492 h 12200772"/>
                <a:gd name="connsiteX147" fmla="*/ 6110280 w 6146409"/>
                <a:gd name="connsiteY147" fmla="*/ 6091951 h 12200772"/>
                <a:gd name="connsiteX148" fmla="*/ 6146409 w 6146409"/>
                <a:gd name="connsiteY148" fmla="*/ 6091951 h 12200772"/>
                <a:gd name="connsiteX149" fmla="*/ 6122875 w 6146409"/>
                <a:gd name="connsiteY149" fmla="*/ 6101498 h 12200772"/>
                <a:gd name="connsiteX150" fmla="*/ 6146405 w 6146409"/>
                <a:gd name="connsiteY150" fmla="*/ 6111044 h 12200772"/>
                <a:gd name="connsiteX151" fmla="*/ 6110284 w 6146409"/>
                <a:gd name="connsiteY151" fmla="*/ 6111044 h 12200772"/>
                <a:gd name="connsiteX152" fmla="*/ 6089282 w 6146409"/>
                <a:gd name="connsiteY152" fmla="*/ 6139503 h 12200772"/>
                <a:gd name="connsiteX153" fmla="*/ 6065629 w 6146409"/>
                <a:gd name="connsiteY153" fmla="*/ 6254286 h 12200772"/>
                <a:gd name="connsiteX154" fmla="*/ 6114959 w 6146409"/>
                <a:gd name="connsiteY154" fmla="*/ 6403863 h 12200772"/>
                <a:gd name="connsiteX155" fmla="*/ 6138200 w 6146409"/>
                <a:gd name="connsiteY155" fmla="*/ 6413292 h 12200772"/>
                <a:gd name="connsiteX156" fmla="*/ 6146409 w 6146409"/>
                <a:gd name="connsiteY156" fmla="*/ 6413292 h 12200772"/>
                <a:gd name="connsiteX157" fmla="*/ 6142304 w 6146409"/>
                <a:gd name="connsiteY157" fmla="*/ 6414957 h 12200772"/>
                <a:gd name="connsiteX158" fmla="*/ 6146409 w 6146409"/>
                <a:gd name="connsiteY158" fmla="*/ 6416622 h 12200772"/>
                <a:gd name="connsiteX159" fmla="*/ 6138200 w 6146409"/>
                <a:gd name="connsiteY159" fmla="*/ 6416622 h 12200772"/>
                <a:gd name="connsiteX160" fmla="*/ 6114958 w 6146409"/>
                <a:gd name="connsiteY160" fmla="*/ 6426051 h 12200772"/>
                <a:gd name="connsiteX161" fmla="*/ 6065628 w 6146409"/>
                <a:gd name="connsiteY161" fmla="*/ 6575628 h 12200772"/>
                <a:gd name="connsiteX162" fmla="*/ 6114958 w 6146409"/>
                <a:gd name="connsiteY162" fmla="*/ 6725204 h 12200772"/>
                <a:gd name="connsiteX163" fmla="*/ 6138200 w 6146409"/>
                <a:gd name="connsiteY163" fmla="*/ 6734633 h 12200772"/>
                <a:gd name="connsiteX164" fmla="*/ 6146408 w 6146409"/>
                <a:gd name="connsiteY164" fmla="*/ 6734633 h 12200772"/>
                <a:gd name="connsiteX165" fmla="*/ 6142304 w 6146409"/>
                <a:gd name="connsiteY165" fmla="*/ 6736299 h 12200772"/>
                <a:gd name="connsiteX166" fmla="*/ 6146409 w 6146409"/>
                <a:gd name="connsiteY166" fmla="*/ 6737963 h 12200772"/>
                <a:gd name="connsiteX167" fmla="*/ 6138200 w 6146409"/>
                <a:gd name="connsiteY167" fmla="*/ 6737963 h 12200772"/>
                <a:gd name="connsiteX168" fmla="*/ 6114958 w 6146409"/>
                <a:gd name="connsiteY168" fmla="*/ 6747392 h 12200772"/>
                <a:gd name="connsiteX169" fmla="*/ 6065628 w 6146409"/>
                <a:gd name="connsiteY169" fmla="*/ 6896970 h 12200772"/>
                <a:gd name="connsiteX170" fmla="*/ 6114958 w 6146409"/>
                <a:gd name="connsiteY170" fmla="*/ 7046546 h 12200772"/>
                <a:gd name="connsiteX171" fmla="*/ 6138200 w 6146409"/>
                <a:gd name="connsiteY171" fmla="*/ 7055975 h 12200772"/>
                <a:gd name="connsiteX172" fmla="*/ 6146408 w 6146409"/>
                <a:gd name="connsiteY172" fmla="*/ 7055975 h 12200772"/>
                <a:gd name="connsiteX173" fmla="*/ 6142304 w 6146409"/>
                <a:gd name="connsiteY173" fmla="*/ 7057640 h 12200772"/>
                <a:gd name="connsiteX174" fmla="*/ 6146408 w 6146409"/>
                <a:gd name="connsiteY174" fmla="*/ 7059305 h 12200772"/>
                <a:gd name="connsiteX175" fmla="*/ 6138200 w 6146409"/>
                <a:gd name="connsiteY175" fmla="*/ 7059305 h 12200772"/>
                <a:gd name="connsiteX176" fmla="*/ 6114958 w 6146409"/>
                <a:gd name="connsiteY176" fmla="*/ 7068734 h 12200772"/>
                <a:gd name="connsiteX177" fmla="*/ 6065628 w 6146409"/>
                <a:gd name="connsiteY177" fmla="*/ 7218311 h 12200772"/>
                <a:gd name="connsiteX178" fmla="*/ 6114958 w 6146409"/>
                <a:gd name="connsiteY178" fmla="*/ 7367888 h 12200772"/>
                <a:gd name="connsiteX179" fmla="*/ 6138200 w 6146409"/>
                <a:gd name="connsiteY179" fmla="*/ 7377317 h 12200772"/>
                <a:gd name="connsiteX180" fmla="*/ 6146408 w 6146409"/>
                <a:gd name="connsiteY180" fmla="*/ 7377317 h 12200772"/>
                <a:gd name="connsiteX181" fmla="*/ 6142304 w 6146409"/>
                <a:gd name="connsiteY181" fmla="*/ 7378982 h 12200772"/>
                <a:gd name="connsiteX182" fmla="*/ 6146408 w 6146409"/>
                <a:gd name="connsiteY182" fmla="*/ 7380647 h 12200772"/>
                <a:gd name="connsiteX183" fmla="*/ 6138199 w 6146409"/>
                <a:gd name="connsiteY183" fmla="*/ 7380647 h 12200772"/>
                <a:gd name="connsiteX184" fmla="*/ 6114958 w 6146409"/>
                <a:gd name="connsiteY184" fmla="*/ 7390076 h 12200772"/>
                <a:gd name="connsiteX185" fmla="*/ 6065628 w 6146409"/>
                <a:gd name="connsiteY185" fmla="*/ 7539653 h 12200772"/>
                <a:gd name="connsiteX186" fmla="*/ 6114958 w 6146409"/>
                <a:gd name="connsiteY186" fmla="*/ 7689230 h 12200772"/>
                <a:gd name="connsiteX187" fmla="*/ 6138199 w 6146409"/>
                <a:gd name="connsiteY187" fmla="*/ 7698659 h 12200772"/>
                <a:gd name="connsiteX188" fmla="*/ 6146408 w 6146409"/>
                <a:gd name="connsiteY188" fmla="*/ 7698659 h 12200772"/>
                <a:gd name="connsiteX189" fmla="*/ 6142304 w 6146409"/>
                <a:gd name="connsiteY189" fmla="*/ 7700324 h 12200772"/>
                <a:gd name="connsiteX190" fmla="*/ 6146408 w 6146409"/>
                <a:gd name="connsiteY190" fmla="*/ 7701989 h 12200772"/>
                <a:gd name="connsiteX191" fmla="*/ 6138199 w 6146409"/>
                <a:gd name="connsiteY191" fmla="*/ 7701989 h 12200772"/>
                <a:gd name="connsiteX192" fmla="*/ 6114958 w 6146409"/>
                <a:gd name="connsiteY192" fmla="*/ 7711418 h 12200772"/>
                <a:gd name="connsiteX193" fmla="*/ 6065628 w 6146409"/>
                <a:gd name="connsiteY193" fmla="*/ 7860994 h 12200772"/>
                <a:gd name="connsiteX194" fmla="*/ 6114958 w 6146409"/>
                <a:gd name="connsiteY194" fmla="*/ 8010571 h 12200772"/>
                <a:gd name="connsiteX195" fmla="*/ 6138199 w 6146409"/>
                <a:gd name="connsiteY195" fmla="*/ 8020001 h 12200772"/>
                <a:gd name="connsiteX196" fmla="*/ 6146408 w 6146409"/>
                <a:gd name="connsiteY196" fmla="*/ 8020001 h 12200772"/>
                <a:gd name="connsiteX197" fmla="*/ 6142303 w 6146409"/>
                <a:gd name="connsiteY197" fmla="*/ 8021666 h 12200772"/>
                <a:gd name="connsiteX198" fmla="*/ 6146408 w 6146409"/>
                <a:gd name="connsiteY198" fmla="*/ 8023331 h 12200772"/>
                <a:gd name="connsiteX199" fmla="*/ 6138199 w 6146409"/>
                <a:gd name="connsiteY199" fmla="*/ 8023331 h 12200772"/>
                <a:gd name="connsiteX200" fmla="*/ 6114957 w 6146409"/>
                <a:gd name="connsiteY200" fmla="*/ 8032759 h 12200772"/>
                <a:gd name="connsiteX201" fmla="*/ 6065627 w 6146409"/>
                <a:gd name="connsiteY201" fmla="*/ 8182336 h 12200772"/>
                <a:gd name="connsiteX202" fmla="*/ 6114957 w 6146409"/>
                <a:gd name="connsiteY202" fmla="*/ 8331913 h 12200772"/>
                <a:gd name="connsiteX203" fmla="*/ 6138199 w 6146409"/>
                <a:gd name="connsiteY203" fmla="*/ 8341342 h 12200772"/>
                <a:gd name="connsiteX204" fmla="*/ 6146407 w 6146409"/>
                <a:gd name="connsiteY204" fmla="*/ 8341342 h 12200772"/>
                <a:gd name="connsiteX205" fmla="*/ 6142303 w 6146409"/>
                <a:gd name="connsiteY205" fmla="*/ 8343007 h 12200772"/>
                <a:gd name="connsiteX206" fmla="*/ 6146408 w 6146409"/>
                <a:gd name="connsiteY206" fmla="*/ 8344672 h 12200772"/>
                <a:gd name="connsiteX207" fmla="*/ 6138199 w 6146409"/>
                <a:gd name="connsiteY207" fmla="*/ 8344672 h 12200772"/>
                <a:gd name="connsiteX208" fmla="*/ 6114957 w 6146409"/>
                <a:gd name="connsiteY208" fmla="*/ 8354101 h 12200772"/>
                <a:gd name="connsiteX209" fmla="*/ 6065627 w 6146409"/>
                <a:gd name="connsiteY209" fmla="*/ 8503678 h 12200772"/>
                <a:gd name="connsiteX210" fmla="*/ 6114957 w 6146409"/>
                <a:gd name="connsiteY210" fmla="*/ 8653254 h 12200772"/>
                <a:gd name="connsiteX211" fmla="*/ 6138199 w 6146409"/>
                <a:gd name="connsiteY211" fmla="*/ 8662684 h 12200772"/>
                <a:gd name="connsiteX212" fmla="*/ 6146407 w 6146409"/>
                <a:gd name="connsiteY212" fmla="*/ 8662684 h 12200772"/>
                <a:gd name="connsiteX213" fmla="*/ 6142303 w 6146409"/>
                <a:gd name="connsiteY213" fmla="*/ 8664348 h 12200772"/>
                <a:gd name="connsiteX214" fmla="*/ 6146407 w 6146409"/>
                <a:gd name="connsiteY214" fmla="*/ 8666014 h 12200772"/>
                <a:gd name="connsiteX215" fmla="*/ 6138199 w 6146409"/>
                <a:gd name="connsiteY215" fmla="*/ 8666014 h 12200772"/>
                <a:gd name="connsiteX216" fmla="*/ 6114957 w 6146409"/>
                <a:gd name="connsiteY216" fmla="*/ 8675442 h 12200772"/>
                <a:gd name="connsiteX217" fmla="*/ 6065627 w 6146409"/>
                <a:gd name="connsiteY217" fmla="*/ 8825020 h 12200772"/>
                <a:gd name="connsiteX218" fmla="*/ 6114957 w 6146409"/>
                <a:gd name="connsiteY218" fmla="*/ 8974596 h 12200772"/>
                <a:gd name="connsiteX219" fmla="*/ 6138199 w 6146409"/>
                <a:gd name="connsiteY219" fmla="*/ 8984026 h 12200772"/>
                <a:gd name="connsiteX220" fmla="*/ 6146407 w 6146409"/>
                <a:gd name="connsiteY220" fmla="*/ 8984026 h 12200772"/>
                <a:gd name="connsiteX221" fmla="*/ 6142303 w 6146409"/>
                <a:gd name="connsiteY221" fmla="*/ 8985690 h 12200772"/>
                <a:gd name="connsiteX222" fmla="*/ 6146407 w 6146409"/>
                <a:gd name="connsiteY222" fmla="*/ 8987354 h 12200772"/>
                <a:gd name="connsiteX223" fmla="*/ 6138199 w 6146409"/>
                <a:gd name="connsiteY223" fmla="*/ 8987354 h 12200772"/>
                <a:gd name="connsiteX224" fmla="*/ 6114957 w 6146409"/>
                <a:gd name="connsiteY224" fmla="*/ 8996784 h 12200772"/>
                <a:gd name="connsiteX225" fmla="*/ 6065627 w 6146409"/>
                <a:gd name="connsiteY225" fmla="*/ 9146360 h 12200772"/>
                <a:gd name="connsiteX226" fmla="*/ 6114957 w 6146409"/>
                <a:gd name="connsiteY226" fmla="*/ 9295936 h 12200772"/>
                <a:gd name="connsiteX227" fmla="*/ 6138199 w 6146409"/>
                <a:gd name="connsiteY227" fmla="*/ 9305366 h 12200772"/>
                <a:gd name="connsiteX228" fmla="*/ 6146407 w 6146409"/>
                <a:gd name="connsiteY228" fmla="*/ 9305366 h 12200772"/>
                <a:gd name="connsiteX229" fmla="*/ 6142303 w 6146409"/>
                <a:gd name="connsiteY229" fmla="*/ 9307030 h 12200772"/>
                <a:gd name="connsiteX230" fmla="*/ 6146407 w 6146409"/>
                <a:gd name="connsiteY230" fmla="*/ 9308696 h 12200772"/>
                <a:gd name="connsiteX231" fmla="*/ 6138198 w 6146409"/>
                <a:gd name="connsiteY231" fmla="*/ 9308696 h 12200772"/>
                <a:gd name="connsiteX232" fmla="*/ 6114956 w 6146409"/>
                <a:gd name="connsiteY232" fmla="*/ 9318126 h 12200772"/>
                <a:gd name="connsiteX233" fmla="*/ 6065626 w 6146409"/>
                <a:gd name="connsiteY233" fmla="*/ 9467702 h 12200772"/>
                <a:gd name="connsiteX234" fmla="*/ 6114956 w 6146409"/>
                <a:gd name="connsiteY234" fmla="*/ 9617278 h 12200772"/>
                <a:gd name="connsiteX235" fmla="*/ 6138198 w 6146409"/>
                <a:gd name="connsiteY235" fmla="*/ 9626708 h 12200772"/>
                <a:gd name="connsiteX236" fmla="*/ 6146407 w 6146409"/>
                <a:gd name="connsiteY236" fmla="*/ 9626708 h 12200772"/>
                <a:gd name="connsiteX237" fmla="*/ 6142303 w 6146409"/>
                <a:gd name="connsiteY237" fmla="*/ 9628372 h 12200772"/>
                <a:gd name="connsiteX238" fmla="*/ 6146407 w 6146409"/>
                <a:gd name="connsiteY238" fmla="*/ 9630038 h 12200772"/>
                <a:gd name="connsiteX239" fmla="*/ 6138198 w 6146409"/>
                <a:gd name="connsiteY239" fmla="*/ 9630038 h 12200772"/>
                <a:gd name="connsiteX240" fmla="*/ 6114956 w 6146409"/>
                <a:gd name="connsiteY240" fmla="*/ 9639466 h 12200772"/>
                <a:gd name="connsiteX241" fmla="*/ 6065626 w 6146409"/>
                <a:gd name="connsiteY241" fmla="*/ 9789044 h 12200772"/>
                <a:gd name="connsiteX242" fmla="*/ 6114956 w 6146409"/>
                <a:gd name="connsiteY242" fmla="*/ 9938620 h 12200772"/>
                <a:gd name="connsiteX243" fmla="*/ 6138198 w 6146409"/>
                <a:gd name="connsiteY243" fmla="*/ 9948050 h 12200772"/>
                <a:gd name="connsiteX244" fmla="*/ 6146406 w 6146409"/>
                <a:gd name="connsiteY244" fmla="*/ 9948050 h 12200772"/>
                <a:gd name="connsiteX245" fmla="*/ 6142302 w 6146409"/>
                <a:gd name="connsiteY245" fmla="*/ 9949714 h 12200772"/>
                <a:gd name="connsiteX246" fmla="*/ 6146407 w 6146409"/>
                <a:gd name="connsiteY246" fmla="*/ 9951380 h 12200772"/>
                <a:gd name="connsiteX247" fmla="*/ 6138198 w 6146409"/>
                <a:gd name="connsiteY247" fmla="*/ 9951380 h 12200772"/>
                <a:gd name="connsiteX248" fmla="*/ 6114956 w 6146409"/>
                <a:gd name="connsiteY248" fmla="*/ 9960808 h 12200772"/>
                <a:gd name="connsiteX249" fmla="*/ 6065626 w 6146409"/>
                <a:gd name="connsiteY249" fmla="*/ 10110386 h 12200772"/>
                <a:gd name="connsiteX250" fmla="*/ 6114956 w 6146409"/>
                <a:gd name="connsiteY250" fmla="*/ 10259962 h 12200772"/>
                <a:gd name="connsiteX251" fmla="*/ 6138198 w 6146409"/>
                <a:gd name="connsiteY251" fmla="*/ 10269392 h 12200772"/>
                <a:gd name="connsiteX252" fmla="*/ 6146406 w 6146409"/>
                <a:gd name="connsiteY252" fmla="*/ 10269392 h 12200772"/>
                <a:gd name="connsiteX253" fmla="*/ 6142302 w 6146409"/>
                <a:gd name="connsiteY253" fmla="*/ 10271056 h 12200772"/>
                <a:gd name="connsiteX254" fmla="*/ 6146406 w 6146409"/>
                <a:gd name="connsiteY254" fmla="*/ 10272722 h 12200772"/>
                <a:gd name="connsiteX255" fmla="*/ 6138198 w 6146409"/>
                <a:gd name="connsiteY255" fmla="*/ 10272722 h 12200772"/>
                <a:gd name="connsiteX256" fmla="*/ 6114956 w 6146409"/>
                <a:gd name="connsiteY256" fmla="*/ 10282150 h 12200772"/>
                <a:gd name="connsiteX257" fmla="*/ 6065626 w 6146409"/>
                <a:gd name="connsiteY257" fmla="*/ 10431728 h 12200772"/>
                <a:gd name="connsiteX258" fmla="*/ 6114956 w 6146409"/>
                <a:gd name="connsiteY258" fmla="*/ 10581304 h 12200772"/>
                <a:gd name="connsiteX259" fmla="*/ 6138198 w 6146409"/>
                <a:gd name="connsiteY259" fmla="*/ 10590734 h 12200772"/>
                <a:gd name="connsiteX260" fmla="*/ 6146406 w 6146409"/>
                <a:gd name="connsiteY260" fmla="*/ 10590734 h 12200772"/>
                <a:gd name="connsiteX261" fmla="*/ 6142302 w 6146409"/>
                <a:gd name="connsiteY261" fmla="*/ 10592398 h 12200772"/>
                <a:gd name="connsiteX262" fmla="*/ 6146406 w 6146409"/>
                <a:gd name="connsiteY262" fmla="*/ 10594062 h 12200772"/>
                <a:gd name="connsiteX263" fmla="*/ 6138198 w 6146409"/>
                <a:gd name="connsiteY263" fmla="*/ 10594062 h 12200772"/>
                <a:gd name="connsiteX264" fmla="*/ 6114956 w 6146409"/>
                <a:gd name="connsiteY264" fmla="*/ 10603492 h 12200772"/>
                <a:gd name="connsiteX265" fmla="*/ 6065626 w 6146409"/>
                <a:gd name="connsiteY265" fmla="*/ 10753070 h 12200772"/>
                <a:gd name="connsiteX266" fmla="*/ 6114956 w 6146409"/>
                <a:gd name="connsiteY266" fmla="*/ 10902646 h 12200772"/>
                <a:gd name="connsiteX267" fmla="*/ 6138197 w 6146409"/>
                <a:gd name="connsiteY267" fmla="*/ 10912076 h 12200772"/>
                <a:gd name="connsiteX268" fmla="*/ 6146406 w 6146409"/>
                <a:gd name="connsiteY268" fmla="*/ 10912076 h 12200772"/>
                <a:gd name="connsiteX269" fmla="*/ 6142302 w 6146409"/>
                <a:gd name="connsiteY269" fmla="*/ 10913740 h 12200772"/>
                <a:gd name="connsiteX270" fmla="*/ 6146406 w 6146409"/>
                <a:gd name="connsiteY270" fmla="*/ 10915404 h 12200772"/>
                <a:gd name="connsiteX271" fmla="*/ 6138197 w 6146409"/>
                <a:gd name="connsiteY271" fmla="*/ 10915404 h 12200772"/>
                <a:gd name="connsiteX272" fmla="*/ 6114955 w 6146409"/>
                <a:gd name="connsiteY272" fmla="*/ 10924834 h 12200772"/>
                <a:gd name="connsiteX273" fmla="*/ 6065625 w 6146409"/>
                <a:gd name="connsiteY273" fmla="*/ 11074412 h 12200772"/>
                <a:gd name="connsiteX274" fmla="*/ 6114955 w 6146409"/>
                <a:gd name="connsiteY274" fmla="*/ 11223988 h 12200772"/>
                <a:gd name="connsiteX275" fmla="*/ 6138197 w 6146409"/>
                <a:gd name="connsiteY275" fmla="*/ 11233416 h 12200772"/>
                <a:gd name="connsiteX276" fmla="*/ 6146405 w 6146409"/>
                <a:gd name="connsiteY276" fmla="*/ 11233416 h 12200772"/>
                <a:gd name="connsiteX277" fmla="*/ 6142301 w 6146409"/>
                <a:gd name="connsiteY277" fmla="*/ 11235082 h 12200772"/>
                <a:gd name="connsiteX278" fmla="*/ 6146406 w 6146409"/>
                <a:gd name="connsiteY278" fmla="*/ 11236746 h 12200772"/>
                <a:gd name="connsiteX279" fmla="*/ 6138197 w 6146409"/>
                <a:gd name="connsiteY279" fmla="*/ 11236746 h 12200772"/>
                <a:gd name="connsiteX280" fmla="*/ 6114955 w 6146409"/>
                <a:gd name="connsiteY280" fmla="*/ 11246176 h 12200772"/>
                <a:gd name="connsiteX281" fmla="*/ 6065625 w 6146409"/>
                <a:gd name="connsiteY281" fmla="*/ 11395752 h 12200772"/>
                <a:gd name="connsiteX282" fmla="*/ 6114955 w 6146409"/>
                <a:gd name="connsiteY282" fmla="*/ 11545330 h 12200772"/>
                <a:gd name="connsiteX283" fmla="*/ 6138197 w 6146409"/>
                <a:gd name="connsiteY283" fmla="*/ 11554758 h 12200772"/>
                <a:gd name="connsiteX284" fmla="*/ 6146405 w 6146409"/>
                <a:gd name="connsiteY284" fmla="*/ 11554758 h 12200772"/>
                <a:gd name="connsiteX285" fmla="*/ 6142301 w 6146409"/>
                <a:gd name="connsiteY285" fmla="*/ 11556424 h 12200772"/>
                <a:gd name="connsiteX286" fmla="*/ 6146405 w 6146409"/>
                <a:gd name="connsiteY286" fmla="*/ 11558088 h 12200772"/>
                <a:gd name="connsiteX287" fmla="*/ 6138197 w 6146409"/>
                <a:gd name="connsiteY287" fmla="*/ 11558088 h 12200772"/>
                <a:gd name="connsiteX288" fmla="*/ 6114955 w 6146409"/>
                <a:gd name="connsiteY288" fmla="*/ 11567518 h 12200772"/>
                <a:gd name="connsiteX289" fmla="*/ 6065625 w 6146409"/>
                <a:gd name="connsiteY289" fmla="*/ 11717094 h 12200772"/>
                <a:gd name="connsiteX290" fmla="*/ 6114955 w 6146409"/>
                <a:gd name="connsiteY290" fmla="*/ 11866672 h 12200772"/>
                <a:gd name="connsiteX291" fmla="*/ 6138197 w 6146409"/>
                <a:gd name="connsiteY291" fmla="*/ 11876100 h 12200772"/>
                <a:gd name="connsiteX292" fmla="*/ 6146405 w 6146409"/>
                <a:gd name="connsiteY292" fmla="*/ 11876100 h 12200772"/>
                <a:gd name="connsiteX293" fmla="*/ 6142301 w 6146409"/>
                <a:gd name="connsiteY293" fmla="*/ 11877766 h 12200772"/>
                <a:gd name="connsiteX294" fmla="*/ 6146405 w 6146409"/>
                <a:gd name="connsiteY294" fmla="*/ 11879430 h 12200772"/>
                <a:gd name="connsiteX295" fmla="*/ 6138197 w 6146409"/>
                <a:gd name="connsiteY295" fmla="*/ 11879430 h 12200772"/>
                <a:gd name="connsiteX296" fmla="*/ 6114955 w 6146409"/>
                <a:gd name="connsiteY296" fmla="*/ 11888860 h 12200772"/>
                <a:gd name="connsiteX297" fmla="*/ 6065625 w 6146409"/>
                <a:gd name="connsiteY297" fmla="*/ 12038436 h 12200772"/>
                <a:gd name="connsiteX298" fmla="*/ 6146405 w 6146409"/>
                <a:gd name="connsiteY298" fmla="*/ 12200772 h 12200772"/>
                <a:gd name="connsiteX299" fmla="*/ 5742600 w 6146409"/>
                <a:gd name="connsiteY299" fmla="*/ 12200772 h 12200772"/>
                <a:gd name="connsiteX300" fmla="*/ 5720978 w 6146409"/>
                <a:gd name="connsiteY300" fmla="*/ 12192000 h 12200772"/>
                <a:gd name="connsiteX301" fmla="*/ 0 w 6146409"/>
                <a:gd name="connsiteY301" fmla="*/ 12191999 h 12200772"/>
                <a:gd name="connsiteX302" fmla="*/ 0 w 6146409"/>
                <a:gd name="connsiteY302" fmla="*/ 0 h 12200772"/>
                <a:gd name="connsiteX303" fmla="*/ 6001104 w 6146409"/>
                <a:gd name="connsiteY303" fmla="*/ 0 h 12200772"/>
                <a:gd name="connsiteX304" fmla="*/ 6001104 w 6146409"/>
                <a:gd name="connsiteY304" fmla="*/ 2222 h 12200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</a:cxnLst>
              <a:rect l="l" t="t" r="r" b="b"/>
              <a:pathLst>
                <a:path w="6146409" h="12200772">
                  <a:moveTo>
                    <a:pt x="6146409" y="2222"/>
                  </a:moveTo>
                  <a:cubicBezTo>
                    <a:pt x="6101779" y="2222"/>
                    <a:pt x="6065629" y="74917"/>
                    <a:pt x="6065629" y="164558"/>
                  </a:cubicBezTo>
                  <a:cubicBezTo>
                    <a:pt x="6065629" y="231790"/>
                    <a:pt x="6085963" y="289488"/>
                    <a:pt x="6114959" y="314135"/>
                  </a:cubicBezTo>
                  <a:lnTo>
                    <a:pt x="6138200" y="323564"/>
                  </a:lnTo>
                  <a:lnTo>
                    <a:pt x="6146409" y="323564"/>
                  </a:lnTo>
                  <a:lnTo>
                    <a:pt x="6142304" y="325229"/>
                  </a:lnTo>
                  <a:lnTo>
                    <a:pt x="6146409" y="326894"/>
                  </a:lnTo>
                  <a:lnTo>
                    <a:pt x="6138200" y="326894"/>
                  </a:lnTo>
                  <a:lnTo>
                    <a:pt x="6114958" y="336323"/>
                  </a:lnTo>
                  <a:cubicBezTo>
                    <a:pt x="6085963" y="360970"/>
                    <a:pt x="6065628" y="418668"/>
                    <a:pt x="6065628" y="485900"/>
                  </a:cubicBezTo>
                  <a:cubicBezTo>
                    <a:pt x="6065628" y="553131"/>
                    <a:pt x="6085963" y="610829"/>
                    <a:pt x="6114958" y="635477"/>
                  </a:cubicBezTo>
                  <a:lnTo>
                    <a:pt x="6138200" y="644906"/>
                  </a:lnTo>
                  <a:lnTo>
                    <a:pt x="6146408" y="644906"/>
                  </a:lnTo>
                  <a:lnTo>
                    <a:pt x="6142304" y="646571"/>
                  </a:lnTo>
                  <a:lnTo>
                    <a:pt x="6146409" y="648235"/>
                  </a:lnTo>
                  <a:lnTo>
                    <a:pt x="6138200" y="648235"/>
                  </a:lnTo>
                  <a:lnTo>
                    <a:pt x="6114958" y="657664"/>
                  </a:lnTo>
                  <a:cubicBezTo>
                    <a:pt x="6085963" y="682312"/>
                    <a:pt x="6065628" y="740010"/>
                    <a:pt x="6065628" y="807242"/>
                  </a:cubicBezTo>
                  <a:cubicBezTo>
                    <a:pt x="6065628" y="874473"/>
                    <a:pt x="6085963" y="932171"/>
                    <a:pt x="6114958" y="956818"/>
                  </a:cubicBezTo>
                  <a:lnTo>
                    <a:pt x="6138200" y="966247"/>
                  </a:lnTo>
                  <a:lnTo>
                    <a:pt x="6146408" y="966247"/>
                  </a:lnTo>
                  <a:lnTo>
                    <a:pt x="6142304" y="967912"/>
                  </a:lnTo>
                  <a:lnTo>
                    <a:pt x="6146408" y="969577"/>
                  </a:lnTo>
                  <a:lnTo>
                    <a:pt x="6138200" y="969577"/>
                  </a:lnTo>
                  <a:lnTo>
                    <a:pt x="6114958" y="979006"/>
                  </a:lnTo>
                  <a:cubicBezTo>
                    <a:pt x="6085962" y="1003653"/>
                    <a:pt x="6065628" y="1061352"/>
                    <a:pt x="6065628" y="1128583"/>
                  </a:cubicBezTo>
                  <a:cubicBezTo>
                    <a:pt x="6065628" y="1195815"/>
                    <a:pt x="6085962" y="1253513"/>
                    <a:pt x="6114958" y="1278160"/>
                  </a:cubicBezTo>
                  <a:lnTo>
                    <a:pt x="6138200" y="1287589"/>
                  </a:lnTo>
                  <a:lnTo>
                    <a:pt x="6146408" y="1287589"/>
                  </a:lnTo>
                  <a:lnTo>
                    <a:pt x="6142304" y="1289254"/>
                  </a:lnTo>
                  <a:lnTo>
                    <a:pt x="6146408" y="1290919"/>
                  </a:lnTo>
                  <a:lnTo>
                    <a:pt x="6138199" y="1290919"/>
                  </a:lnTo>
                  <a:lnTo>
                    <a:pt x="6114958" y="1300348"/>
                  </a:lnTo>
                  <a:cubicBezTo>
                    <a:pt x="6085962" y="1324995"/>
                    <a:pt x="6065628" y="1382693"/>
                    <a:pt x="6065628" y="1449925"/>
                  </a:cubicBezTo>
                  <a:cubicBezTo>
                    <a:pt x="6065628" y="1517157"/>
                    <a:pt x="6085962" y="1574854"/>
                    <a:pt x="6114958" y="1599502"/>
                  </a:cubicBezTo>
                  <a:lnTo>
                    <a:pt x="6138199" y="1608931"/>
                  </a:lnTo>
                  <a:lnTo>
                    <a:pt x="6146408" y="1608931"/>
                  </a:lnTo>
                  <a:lnTo>
                    <a:pt x="6142304" y="1610596"/>
                  </a:lnTo>
                  <a:lnTo>
                    <a:pt x="6146408" y="1612261"/>
                  </a:lnTo>
                  <a:lnTo>
                    <a:pt x="6138199" y="1612261"/>
                  </a:lnTo>
                  <a:lnTo>
                    <a:pt x="6114958" y="1621690"/>
                  </a:lnTo>
                  <a:cubicBezTo>
                    <a:pt x="6085962" y="1646337"/>
                    <a:pt x="6065628" y="1704036"/>
                    <a:pt x="6065628" y="1771267"/>
                  </a:cubicBezTo>
                  <a:cubicBezTo>
                    <a:pt x="6065628" y="1838498"/>
                    <a:pt x="6085962" y="1896196"/>
                    <a:pt x="6114958" y="1920843"/>
                  </a:cubicBezTo>
                  <a:lnTo>
                    <a:pt x="6138199" y="1930273"/>
                  </a:lnTo>
                  <a:lnTo>
                    <a:pt x="6146408" y="1930273"/>
                  </a:lnTo>
                  <a:lnTo>
                    <a:pt x="6142303" y="1931938"/>
                  </a:lnTo>
                  <a:lnTo>
                    <a:pt x="6146408" y="1933603"/>
                  </a:lnTo>
                  <a:lnTo>
                    <a:pt x="6138199" y="1933603"/>
                  </a:lnTo>
                  <a:lnTo>
                    <a:pt x="6114957" y="1943032"/>
                  </a:lnTo>
                  <a:cubicBezTo>
                    <a:pt x="6085962" y="1967679"/>
                    <a:pt x="6065627" y="2025377"/>
                    <a:pt x="6065627" y="2092608"/>
                  </a:cubicBezTo>
                  <a:cubicBezTo>
                    <a:pt x="6065627" y="2159840"/>
                    <a:pt x="6085962" y="2217538"/>
                    <a:pt x="6114957" y="2242185"/>
                  </a:cubicBezTo>
                  <a:lnTo>
                    <a:pt x="6138199" y="2251614"/>
                  </a:lnTo>
                  <a:lnTo>
                    <a:pt x="6146407" y="2251614"/>
                  </a:lnTo>
                  <a:lnTo>
                    <a:pt x="6142303" y="2253279"/>
                  </a:lnTo>
                  <a:lnTo>
                    <a:pt x="6146408" y="2254944"/>
                  </a:lnTo>
                  <a:lnTo>
                    <a:pt x="6138199" y="2254944"/>
                  </a:lnTo>
                  <a:lnTo>
                    <a:pt x="6114957" y="2264374"/>
                  </a:lnTo>
                  <a:cubicBezTo>
                    <a:pt x="6085962" y="2289020"/>
                    <a:pt x="6065627" y="2346718"/>
                    <a:pt x="6065627" y="2413950"/>
                  </a:cubicBezTo>
                  <a:cubicBezTo>
                    <a:pt x="6065627" y="2481182"/>
                    <a:pt x="6085962" y="2538879"/>
                    <a:pt x="6114957" y="2563526"/>
                  </a:cubicBezTo>
                  <a:lnTo>
                    <a:pt x="6138199" y="2572956"/>
                  </a:lnTo>
                  <a:lnTo>
                    <a:pt x="6146407" y="2572956"/>
                  </a:lnTo>
                  <a:lnTo>
                    <a:pt x="6142303" y="2574620"/>
                  </a:lnTo>
                  <a:lnTo>
                    <a:pt x="6146407" y="2576286"/>
                  </a:lnTo>
                  <a:lnTo>
                    <a:pt x="6138199" y="2576286"/>
                  </a:lnTo>
                  <a:lnTo>
                    <a:pt x="6114957" y="2585714"/>
                  </a:lnTo>
                  <a:cubicBezTo>
                    <a:pt x="6085961" y="2610362"/>
                    <a:pt x="6065627" y="2668060"/>
                    <a:pt x="6065627" y="2735292"/>
                  </a:cubicBezTo>
                  <a:cubicBezTo>
                    <a:pt x="6065627" y="2802523"/>
                    <a:pt x="6085961" y="2860222"/>
                    <a:pt x="6114957" y="2884868"/>
                  </a:cubicBezTo>
                  <a:lnTo>
                    <a:pt x="6138199" y="2894298"/>
                  </a:lnTo>
                  <a:lnTo>
                    <a:pt x="6146407" y="2894298"/>
                  </a:lnTo>
                  <a:lnTo>
                    <a:pt x="6142303" y="2895963"/>
                  </a:lnTo>
                  <a:lnTo>
                    <a:pt x="6146407" y="2897627"/>
                  </a:lnTo>
                  <a:lnTo>
                    <a:pt x="6138199" y="2897627"/>
                  </a:lnTo>
                  <a:lnTo>
                    <a:pt x="6114957" y="2907056"/>
                  </a:lnTo>
                  <a:cubicBezTo>
                    <a:pt x="6085961" y="2931704"/>
                    <a:pt x="6065627" y="2989402"/>
                    <a:pt x="6065627" y="3056633"/>
                  </a:cubicBezTo>
                  <a:cubicBezTo>
                    <a:pt x="6065627" y="3123864"/>
                    <a:pt x="6085961" y="3181562"/>
                    <a:pt x="6114957" y="3206209"/>
                  </a:cubicBezTo>
                  <a:lnTo>
                    <a:pt x="6138199" y="3215638"/>
                  </a:lnTo>
                  <a:lnTo>
                    <a:pt x="6146407" y="3215638"/>
                  </a:lnTo>
                  <a:lnTo>
                    <a:pt x="6142303" y="3217303"/>
                  </a:lnTo>
                  <a:lnTo>
                    <a:pt x="6146407" y="3218969"/>
                  </a:lnTo>
                  <a:lnTo>
                    <a:pt x="6138198" y="3218969"/>
                  </a:lnTo>
                  <a:lnTo>
                    <a:pt x="6114956" y="3228397"/>
                  </a:lnTo>
                  <a:cubicBezTo>
                    <a:pt x="6085961" y="3253044"/>
                    <a:pt x="6065626" y="3310743"/>
                    <a:pt x="6065626" y="3377975"/>
                  </a:cubicBezTo>
                  <a:cubicBezTo>
                    <a:pt x="6065626" y="3445206"/>
                    <a:pt x="6085961" y="3502904"/>
                    <a:pt x="6114956" y="3527551"/>
                  </a:cubicBezTo>
                  <a:lnTo>
                    <a:pt x="6138198" y="3536980"/>
                  </a:lnTo>
                  <a:lnTo>
                    <a:pt x="6146407" y="3536980"/>
                  </a:lnTo>
                  <a:lnTo>
                    <a:pt x="6142303" y="3538645"/>
                  </a:lnTo>
                  <a:lnTo>
                    <a:pt x="6146407" y="3540310"/>
                  </a:lnTo>
                  <a:lnTo>
                    <a:pt x="6138198" y="3540310"/>
                  </a:lnTo>
                  <a:lnTo>
                    <a:pt x="6114956" y="3549739"/>
                  </a:lnTo>
                  <a:cubicBezTo>
                    <a:pt x="6085961" y="3574386"/>
                    <a:pt x="6065626" y="3632084"/>
                    <a:pt x="6065626" y="3699316"/>
                  </a:cubicBezTo>
                  <a:cubicBezTo>
                    <a:pt x="6065626" y="3766548"/>
                    <a:pt x="6085961" y="3824246"/>
                    <a:pt x="6114956" y="3848893"/>
                  </a:cubicBezTo>
                  <a:lnTo>
                    <a:pt x="6138198" y="3858322"/>
                  </a:lnTo>
                  <a:lnTo>
                    <a:pt x="6146406" y="3858322"/>
                  </a:lnTo>
                  <a:lnTo>
                    <a:pt x="6142302" y="3859987"/>
                  </a:lnTo>
                  <a:lnTo>
                    <a:pt x="6146407" y="3861652"/>
                  </a:lnTo>
                  <a:lnTo>
                    <a:pt x="6138198" y="3861652"/>
                  </a:lnTo>
                  <a:lnTo>
                    <a:pt x="6114956" y="3871081"/>
                  </a:lnTo>
                  <a:cubicBezTo>
                    <a:pt x="6085961" y="3895728"/>
                    <a:pt x="6065626" y="3953426"/>
                    <a:pt x="6065626" y="4020658"/>
                  </a:cubicBezTo>
                  <a:cubicBezTo>
                    <a:pt x="6065626" y="4087889"/>
                    <a:pt x="6085961" y="4145588"/>
                    <a:pt x="6114956" y="4170234"/>
                  </a:cubicBezTo>
                  <a:lnTo>
                    <a:pt x="6138198" y="4179664"/>
                  </a:lnTo>
                  <a:lnTo>
                    <a:pt x="6146406" y="4179664"/>
                  </a:lnTo>
                  <a:lnTo>
                    <a:pt x="6142302" y="4181329"/>
                  </a:lnTo>
                  <a:lnTo>
                    <a:pt x="6146406" y="4182993"/>
                  </a:lnTo>
                  <a:lnTo>
                    <a:pt x="6138198" y="4182993"/>
                  </a:lnTo>
                  <a:lnTo>
                    <a:pt x="6114956" y="4192423"/>
                  </a:lnTo>
                  <a:cubicBezTo>
                    <a:pt x="6085960" y="4217070"/>
                    <a:pt x="6065626" y="4274768"/>
                    <a:pt x="6065626" y="4342000"/>
                  </a:cubicBezTo>
                  <a:cubicBezTo>
                    <a:pt x="6065626" y="4409231"/>
                    <a:pt x="6085960" y="4466929"/>
                    <a:pt x="6114956" y="4491576"/>
                  </a:cubicBezTo>
                  <a:lnTo>
                    <a:pt x="6138198" y="4501005"/>
                  </a:lnTo>
                  <a:lnTo>
                    <a:pt x="6146406" y="4501005"/>
                  </a:lnTo>
                  <a:lnTo>
                    <a:pt x="6142302" y="4502670"/>
                  </a:lnTo>
                  <a:lnTo>
                    <a:pt x="6146406" y="4504335"/>
                  </a:lnTo>
                  <a:lnTo>
                    <a:pt x="6138198" y="4504335"/>
                  </a:lnTo>
                  <a:lnTo>
                    <a:pt x="6114956" y="4513765"/>
                  </a:lnTo>
                  <a:cubicBezTo>
                    <a:pt x="6085960" y="4538412"/>
                    <a:pt x="6065626" y="4596110"/>
                    <a:pt x="6065626" y="4663342"/>
                  </a:cubicBezTo>
                  <a:cubicBezTo>
                    <a:pt x="6065626" y="4730572"/>
                    <a:pt x="6085960" y="4788272"/>
                    <a:pt x="6114956" y="4812918"/>
                  </a:cubicBezTo>
                  <a:lnTo>
                    <a:pt x="6138197" y="4822348"/>
                  </a:lnTo>
                  <a:lnTo>
                    <a:pt x="6146406" y="4822348"/>
                  </a:lnTo>
                  <a:lnTo>
                    <a:pt x="6142302" y="4824012"/>
                  </a:lnTo>
                  <a:lnTo>
                    <a:pt x="6146406" y="4825677"/>
                  </a:lnTo>
                  <a:lnTo>
                    <a:pt x="6138197" y="4825677"/>
                  </a:lnTo>
                  <a:lnTo>
                    <a:pt x="6114955" y="4835106"/>
                  </a:lnTo>
                  <a:cubicBezTo>
                    <a:pt x="6085960" y="4859754"/>
                    <a:pt x="6065625" y="4917452"/>
                    <a:pt x="6065625" y="4984683"/>
                  </a:cubicBezTo>
                  <a:cubicBezTo>
                    <a:pt x="6065625" y="5051915"/>
                    <a:pt x="6085960" y="5109613"/>
                    <a:pt x="6114955" y="5134260"/>
                  </a:cubicBezTo>
                  <a:lnTo>
                    <a:pt x="6138197" y="5143689"/>
                  </a:lnTo>
                  <a:lnTo>
                    <a:pt x="6146405" y="5143689"/>
                  </a:lnTo>
                  <a:lnTo>
                    <a:pt x="6142301" y="5145354"/>
                  </a:lnTo>
                  <a:lnTo>
                    <a:pt x="6146406" y="5147018"/>
                  </a:lnTo>
                  <a:lnTo>
                    <a:pt x="6138197" y="5147018"/>
                  </a:lnTo>
                  <a:lnTo>
                    <a:pt x="6114955" y="5156448"/>
                  </a:lnTo>
                  <a:cubicBezTo>
                    <a:pt x="6085960" y="5181095"/>
                    <a:pt x="6065625" y="5238793"/>
                    <a:pt x="6065625" y="5306025"/>
                  </a:cubicBezTo>
                  <a:cubicBezTo>
                    <a:pt x="6065625" y="5373257"/>
                    <a:pt x="6085960" y="5430955"/>
                    <a:pt x="6114955" y="5455601"/>
                  </a:cubicBezTo>
                  <a:lnTo>
                    <a:pt x="6138197" y="5465031"/>
                  </a:lnTo>
                  <a:lnTo>
                    <a:pt x="6146405" y="5465031"/>
                  </a:lnTo>
                  <a:lnTo>
                    <a:pt x="6142301" y="5466695"/>
                  </a:lnTo>
                  <a:lnTo>
                    <a:pt x="6146405" y="5468361"/>
                  </a:lnTo>
                  <a:lnTo>
                    <a:pt x="6138197" y="5468361"/>
                  </a:lnTo>
                  <a:lnTo>
                    <a:pt x="6114955" y="5477790"/>
                  </a:lnTo>
                  <a:cubicBezTo>
                    <a:pt x="6085959" y="5502437"/>
                    <a:pt x="6065625" y="5560135"/>
                    <a:pt x="6065625" y="5627367"/>
                  </a:cubicBezTo>
                  <a:cubicBezTo>
                    <a:pt x="6065625" y="5694598"/>
                    <a:pt x="6085959" y="5752297"/>
                    <a:pt x="6114955" y="5776943"/>
                  </a:cubicBezTo>
                  <a:lnTo>
                    <a:pt x="6138197" y="5786373"/>
                  </a:lnTo>
                  <a:lnTo>
                    <a:pt x="6146405" y="5786373"/>
                  </a:lnTo>
                  <a:lnTo>
                    <a:pt x="6142301" y="5788037"/>
                  </a:lnTo>
                  <a:lnTo>
                    <a:pt x="6146405" y="5789702"/>
                  </a:lnTo>
                  <a:lnTo>
                    <a:pt x="6138197" y="5789702"/>
                  </a:lnTo>
                  <a:lnTo>
                    <a:pt x="6114955" y="5799131"/>
                  </a:lnTo>
                  <a:cubicBezTo>
                    <a:pt x="6085959" y="5823779"/>
                    <a:pt x="6065625" y="5881477"/>
                    <a:pt x="6065625" y="5948709"/>
                  </a:cubicBezTo>
                  <a:cubicBezTo>
                    <a:pt x="6065625" y="5993530"/>
                    <a:pt x="6074662" y="6034114"/>
                    <a:pt x="6089279" y="6063492"/>
                  </a:cubicBezTo>
                  <a:lnTo>
                    <a:pt x="6110280" y="6091951"/>
                  </a:lnTo>
                  <a:lnTo>
                    <a:pt x="6146409" y="6091951"/>
                  </a:lnTo>
                  <a:lnTo>
                    <a:pt x="6122875" y="6101498"/>
                  </a:lnTo>
                  <a:lnTo>
                    <a:pt x="6146405" y="6111044"/>
                  </a:lnTo>
                  <a:lnTo>
                    <a:pt x="6110284" y="6111044"/>
                  </a:lnTo>
                  <a:lnTo>
                    <a:pt x="6089282" y="6139503"/>
                  </a:lnTo>
                  <a:cubicBezTo>
                    <a:pt x="6074666" y="6168881"/>
                    <a:pt x="6065629" y="6209465"/>
                    <a:pt x="6065629" y="6254286"/>
                  </a:cubicBezTo>
                  <a:cubicBezTo>
                    <a:pt x="6065629" y="6321517"/>
                    <a:pt x="6085963" y="6379216"/>
                    <a:pt x="6114959" y="6403863"/>
                  </a:cubicBezTo>
                  <a:lnTo>
                    <a:pt x="6138200" y="6413292"/>
                  </a:lnTo>
                  <a:lnTo>
                    <a:pt x="6146409" y="6413292"/>
                  </a:lnTo>
                  <a:lnTo>
                    <a:pt x="6142304" y="6414957"/>
                  </a:lnTo>
                  <a:lnTo>
                    <a:pt x="6146409" y="6416622"/>
                  </a:lnTo>
                  <a:lnTo>
                    <a:pt x="6138200" y="6416622"/>
                  </a:lnTo>
                  <a:lnTo>
                    <a:pt x="6114958" y="6426051"/>
                  </a:lnTo>
                  <a:cubicBezTo>
                    <a:pt x="6085963" y="6450698"/>
                    <a:pt x="6065628" y="6508396"/>
                    <a:pt x="6065628" y="6575628"/>
                  </a:cubicBezTo>
                  <a:cubicBezTo>
                    <a:pt x="6065628" y="6642859"/>
                    <a:pt x="6085963" y="6700557"/>
                    <a:pt x="6114958" y="6725204"/>
                  </a:cubicBezTo>
                  <a:lnTo>
                    <a:pt x="6138200" y="6734633"/>
                  </a:lnTo>
                  <a:lnTo>
                    <a:pt x="6146408" y="6734633"/>
                  </a:lnTo>
                  <a:lnTo>
                    <a:pt x="6142304" y="6736299"/>
                  </a:lnTo>
                  <a:lnTo>
                    <a:pt x="6146409" y="6737963"/>
                  </a:lnTo>
                  <a:lnTo>
                    <a:pt x="6138200" y="6737963"/>
                  </a:lnTo>
                  <a:lnTo>
                    <a:pt x="6114958" y="6747392"/>
                  </a:lnTo>
                  <a:cubicBezTo>
                    <a:pt x="6085963" y="6772040"/>
                    <a:pt x="6065628" y="6829738"/>
                    <a:pt x="6065628" y="6896970"/>
                  </a:cubicBezTo>
                  <a:cubicBezTo>
                    <a:pt x="6065628" y="6964201"/>
                    <a:pt x="6085963" y="7021899"/>
                    <a:pt x="6114958" y="7046546"/>
                  </a:cubicBezTo>
                  <a:lnTo>
                    <a:pt x="6138200" y="7055975"/>
                  </a:lnTo>
                  <a:lnTo>
                    <a:pt x="6146408" y="7055975"/>
                  </a:lnTo>
                  <a:lnTo>
                    <a:pt x="6142304" y="7057640"/>
                  </a:lnTo>
                  <a:lnTo>
                    <a:pt x="6146408" y="7059305"/>
                  </a:lnTo>
                  <a:lnTo>
                    <a:pt x="6138200" y="7059305"/>
                  </a:lnTo>
                  <a:lnTo>
                    <a:pt x="6114958" y="7068734"/>
                  </a:lnTo>
                  <a:cubicBezTo>
                    <a:pt x="6085962" y="7093381"/>
                    <a:pt x="6065628" y="7151080"/>
                    <a:pt x="6065628" y="7218311"/>
                  </a:cubicBezTo>
                  <a:cubicBezTo>
                    <a:pt x="6065628" y="7285542"/>
                    <a:pt x="6085962" y="7343241"/>
                    <a:pt x="6114958" y="7367888"/>
                  </a:cubicBezTo>
                  <a:lnTo>
                    <a:pt x="6138200" y="7377317"/>
                  </a:lnTo>
                  <a:lnTo>
                    <a:pt x="6146408" y="7377317"/>
                  </a:lnTo>
                  <a:lnTo>
                    <a:pt x="6142304" y="7378982"/>
                  </a:lnTo>
                  <a:lnTo>
                    <a:pt x="6146408" y="7380647"/>
                  </a:lnTo>
                  <a:lnTo>
                    <a:pt x="6138199" y="7380647"/>
                  </a:lnTo>
                  <a:lnTo>
                    <a:pt x="6114958" y="7390076"/>
                  </a:lnTo>
                  <a:cubicBezTo>
                    <a:pt x="6085962" y="7414723"/>
                    <a:pt x="6065628" y="7472421"/>
                    <a:pt x="6065628" y="7539653"/>
                  </a:cubicBezTo>
                  <a:cubicBezTo>
                    <a:pt x="6065628" y="7606885"/>
                    <a:pt x="6085962" y="7664582"/>
                    <a:pt x="6114958" y="7689230"/>
                  </a:cubicBezTo>
                  <a:lnTo>
                    <a:pt x="6138199" y="7698659"/>
                  </a:lnTo>
                  <a:lnTo>
                    <a:pt x="6146408" y="7698659"/>
                  </a:lnTo>
                  <a:lnTo>
                    <a:pt x="6142304" y="7700324"/>
                  </a:lnTo>
                  <a:lnTo>
                    <a:pt x="6146408" y="7701989"/>
                  </a:lnTo>
                  <a:lnTo>
                    <a:pt x="6138199" y="7701989"/>
                  </a:lnTo>
                  <a:lnTo>
                    <a:pt x="6114958" y="7711418"/>
                  </a:lnTo>
                  <a:cubicBezTo>
                    <a:pt x="6085962" y="7736065"/>
                    <a:pt x="6065628" y="7793763"/>
                    <a:pt x="6065628" y="7860994"/>
                  </a:cubicBezTo>
                  <a:cubicBezTo>
                    <a:pt x="6065628" y="7928226"/>
                    <a:pt x="6085962" y="7985924"/>
                    <a:pt x="6114958" y="8010571"/>
                  </a:cubicBezTo>
                  <a:lnTo>
                    <a:pt x="6138199" y="8020001"/>
                  </a:lnTo>
                  <a:lnTo>
                    <a:pt x="6146408" y="8020001"/>
                  </a:lnTo>
                  <a:lnTo>
                    <a:pt x="6142303" y="8021666"/>
                  </a:lnTo>
                  <a:lnTo>
                    <a:pt x="6146408" y="8023331"/>
                  </a:lnTo>
                  <a:lnTo>
                    <a:pt x="6138199" y="8023331"/>
                  </a:lnTo>
                  <a:lnTo>
                    <a:pt x="6114957" y="8032759"/>
                  </a:lnTo>
                  <a:cubicBezTo>
                    <a:pt x="6085962" y="8057407"/>
                    <a:pt x="6065627" y="8115105"/>
                    <a:pt x="6065627" y="8182336"/>
                  </a:cubicBezTo>
                  <a:cubicBezTo>
                    <a:pt x="6065627" y="8249568"/>
                    <a:pt x="6085962" y="8307266"/>
                    <a:pt x="6114957" y="8331913"/>
                  </a:cubicBezTo>
                  <a:lnTo>
                    <a:pt x="6138199" y="8341342"/>
                  </a:lnTo>
                  <a:lnTo>
                    <a:pt x="6146407" y="8341342"/>
                  </a:lnTo>
                  <a:lnTo>
                    <a:pt x="6142303" y="8343007"/>
                  </a:lnTo>
                  <a:lnTo>
                    <a:pt x="6146408" y="8344672"/>
                  </a:lnTo>
                  <a:lnTo>
                    <a:pt x="6138199" y="8344672"/>
                  </a:lnTo>
                  <a:lnTo>
                    <a:pt x="6114957" y="8354101"/>
                  </a:lnTo>
                  <a:cubicBezTo>
                    <a:pt x="6085962" y="8378748"/>
                    <a:pt x="6065627" y="8436446"/>
                    <a:pt x="6065627" y="8503678"/>
                  </a:cubicBezTo>
                  <a:cubicBezTo>
                    <a:pt x="6065627" y="8570910"/>
                    <a:pt x="6085962" y="8628606"/>
                    <a:pt x="6114957" y="8653254"/>
                  </a:cubicBezTo>
                  <a:lnTo>
                    <a:pt x="6138199" y="8662684"/>
                  </a:lnTo>
                  <a:lnTo>
                    <a:pt x="6146407" y="8662684"/>
                  </a:lnTo>
                  <a:lnTo>
                    <a:pt x="6142303" y="8664348"/>
                  </a:lnTo>
                  <a:lnTo>
                    <a:pt x="6146407" y="8666014"/>
                  </a:lnTo>
                  <a:lnTo>
                    <a:pt x="6138199" y="8666014"/>
                  </a:lnTo>
                  <a:lnTo>
                    <a:pt x="6114957" y="8675442"/>
                  </a:lnTo>
                  <a:cubicBezTo>
                    <a:pt x="6085961" y="8700090"/>
                    <a:pt x="6065627" y="8757788"/>
                    <a:pt x="6065627" y="8825020"/>
                  </a:cubicBezTo>
                  <a:cubicBezTo>
                    <a:pt x="6065627" y="8892250"/>
                    <a:pt x="6085961" y="8949950"/>
                    <a:pt x="6114957" y="8974596"/>
                  </a:cubicBezTo>
                  <a:lnTo>
                    <a:pt x="6138199" y="8984026"/>
                  </a:lnTo>
                  <a:lnTo>
                    <a:pt x="6146407" y="8984026"/>
                  </a:lnTo>
                  <a:lnTo>
                    <a:pt x="6142303" y="8985690"/>
                  </a:lnTo>
                  <a:lnTo>
                    <a:pt x="6146407" y="8987354"/>
                  </a:lnTo>
                  <a:lnTo>
                    <a:pt x="6138199" y="8987354"/>
                  </a:lnTo>
                  <a:lnTo>
                    <a:pt x="6114957" y="8996784"/>
                  </a:lnTo>
                  <a:cubicBezTo>
                    <a:pt x="6085961" y="9021432"/>
                    <a:pt x="6065627" y="9079130"/>
                    <a:pt x="6065627" y="9146360"/>
                  </a:cubicBezTo>
                  <a:cubicBezTo>
                    <a:pt x="6065627" y="9213592"/>
                    <a:pt x="6085961" y="9271290"/>
                    <a:pt x="6114957" y="9295936"/>
                  </a:cubicBezTo>
                  <a:lnTo>
                    <a:pt x="6138199" y="9305366"/>
                  </a:lnTo>
                  <a:lnTo>
                    <a:pt x="6146407" y="9305366"/>
                  </a:lnTo>
                  <a:lnTo>
                    <a:pt x="6142303" y="9307030"/>
                  </a:lnTo>
                  <a:lnTo>
                    <a:pt x="6146407" y="9308696"/>
                  </a:lnTo>
                  <a:lnTo>
                    <a:pt x="6138198" y="9308696"/>
                  </a:lnTo>
                  <a:lnTo>
                    <a:pt x="6114956" y="9318126"/>
                  </a:lnTo>
                  <a:cubicBezTo>
                    <a:pt x="6085961" y="9342772"/>
                    <a:pt x="6065626" y="9400470"/>
                    <a:pt x="6065626" y="9467702"/>
                  </a:cubicBezTo>
                  <a:cubicBezTo>
                    <a:pt x="6065626" y="9534934"/>
                    <a:pt x="6085961" y="9592632"/>
                    <a:pt x="6114956" y="9617278"/>
                  </a:cubicBezTo>
                  <a:lnTo>
                    <a:pt x="6138198" y="9626708"/>
                  </a:lnTo>
                  <a:lnTo>
                    <a:pt x="6146407" y="9626708"/>
                  </a:lnTo>
                  <a:lnTo>
                    <a:pt x="6142303" y="9628372"/>
                  </a:lnTo>
                  <a:lnTo>
                    <a:pt x="6146407" y="9630038"/>
                  </a:lnTo>
                  <a:lnTo>
                    <a:pt x="6138198" y="9630038"/>
                  </a:lnTo>
                  <a:lnTo>
                    <a:pt x="6114956" y="9639466"/>
                  </a:lnTo>
                  <a:cubicBezTo>
                    <a:pt x="6085961" y="9664114"/>
                    <a:pt x="6065626" y="9721812"/>
                    <a:pt x="6065626" y="9789044"/>
                  </a:cubicBezTo>
                  <a:cubicBezTo>
                    <a:pt x="6065626" y="9856276"/>
                    <a:pt x="6085961" y="9913974"/>
                    <a:pt x="6114956" y="9938620"/>
                  </a:cubicBezTo>
                  <a:lnTo>
                    <a:pt x="6138198" y="9948050"/>
                  </a:lnTo>
                  <a:lnTo>
                    <a:pt x="6146406" y="9948050"/>
                  </a:lnTo>
                  <a:lnTo>
                    <a:pt x="6142302" y="9949714"/>
                  </a:lnTo>
                  <a:lnTo>
                    <a:pt x="6146407" y="9951380"/>
                  </a:lnTo>
                  <a:lnTo>
                    <a:pt x="6138198" y="9951380"/>
                  </a:lnTo>
                  <a:lnTo>
                    <a:pt x="6114956" y="9960808"/>
                  </a:lnTo>
                  <a:cubicBezTo>
                    <a:pt x="6085961" y="9985456"/>
                    <a:pt x="6065626" y="10043154"/>
                    <a:pt x="6065626" y="10110386"/>
                  </a:cubicBezTo>
                  <a:cubicBezTo>
                    <a:pt x="6065626" y="10177616"/>
                    <a:pt x="6085961" y="10235316"/>
                    <a:pt x="6114956" y="10259962"/>
                  </a:cubicBezTo>
                  <a:lnTo>
                    <a:pt x="6138198" y="10269392"/>
                  </a:lnTo>
                  <a:lnTo>
                    <a:pt x="6146406" y="10269392"/>
                  </a:lnTo>
                  <a:lnTo>
                    <a:pt x="6142302" y="10271056"/>
                  </a:lnTo>
                  <a:lnTo>
                    <a:pt x="6146406" y="10272722"/>
                  </a:lnTo>
                  <a:lnTo>
                    <a:pt x="6138198" y="10272722"/>
                  </a:lnTo>
                  <a:lnTo>
                    <a:pt x="6114956" y="10282150"/>
                  </a:lnTo>
                  <a:cubicBezTo>
                    <a:pt x="6085960" y="10306798"/>
                    <a:pt x="6065626" y="10364496"/>
                    <a:pt x="6065626" y="10431728"/>
                  </a:cubicBezTo>
                  <a:cubicBezTo>
                    <a:pt x="6065626" y="10498958"/>
                    <a:pt x="6085960" y="10556658"/>
                    <a:pt x="6114956" y="10581304"/>
                  </a:cubicBezTo>
                  <a:lnTo>
                    <a:pt x="6138198" y="10590734"/>
                  </a:lnTo>
                  <a:lnTo>
                    <a:pt x="6146406" y="10590734"/>
                  </a:lnTo>
                  <a:lnTo>
                    <a:pt x="6142302" y="10592398"/>
                  </a:lnTo>
                  <a:lnTo>
                    <a:pt x="6146406" y="10594062"/>
                  </a:lnTo>
                  <a:lnTo>
                    <a:pt x="6138198" y="10594062"/>
                  </a:lnTo>
                  <a:lnTo>
                    <a:pt x="6114956" y="10603492"/>
                  </a:lnTo>
                  <a:cubicBezTo>
                    <a:pt x="6085960" y="10628140"/>
                    <a:pt x="6065626" y="10685838"/>
                    <a:pt x="6065626" y="10753070"/>
                  </a:cubicBezTo>
                  <a:cubicBezTo>
                    <a:pt x="6065626" y="10820300"/>
                    <a:pt x="6085960" y="10878000"/>
                    <a:pt x="6114956" y="10902646"/>
                  </a:cubicBezTo>
                  <a:lnTo>
                    <a:pt x="6138197" y="10912076"/>
                  </a:lnTo>
                  <a:lnTo>
                    <a:pt x="6146406" y="10912076"/>
                  </a:lnTo>
                  <a:lnTo>
                    <a:pt x="6142302" y="10913740"/>
                  </a:lnTo>
                  <a:lnTo>
                    <a:pt x="6146406" y="10915404"/>
                  </a:lnTo>
                  <a:lnTo>
                    <a:pt x="6138197" y="10915404"/>
                  </a:lnTo>
                  <a:lnTo>
                    <a:pt x="6114955" y="10924834"/>
                  </a:lnTo>
                  <a:cubicBezTo>
                    <a:pt x="6085960" y="10949482"/>
                    <a:pt x="6065625" y="11007180"/>
                    <a:pt x="6065625" y="11074412"/>
                  </a:cubicBezTo>
                  <a:cubicBezTo>
                    <a:pt x="6065625" y="11141642"/>
                    <a:pt x="6085960" y="11199340"/>
                    <a:pt x="6114955" y="11223988"/>
                  </a:cubicBezTo>
                  <a:lnTo>
                    <a:pt x="6138197" y="11233416"/>
                  </a:lnTo>
                  <a:lnTo>
                    <a:pt x="6146405" y="11233416"/>
                  </a:lnTo>
                  <a:lnTo>
                    <a:pt x="6142301" y="11235082"/>
                  </a:lnTo>
                  <a:lnTo>
                    <a:pt x="6146406" y="11236746"/>
                  </a:lnTo>
                  <a:lnTo>
                    <a:pt x="6138197" y="11236746"/>
                  </a:lnTo>
                  <a:lnTo>
                    <a:pt x="6114955" y="11246176"/>
                  </a:lnTo>
                  <a:cubicBezTo>
                    <a:pt x="6085960" y="11270824"/>
                    <a:pt x="6065625" y="11328522"/>
                    <a:pt x="6065625" y="11395752"/>
                  </a:cubicBezTo>
                  <a:cubicBezTo>
                    <a:pt x="6065625" y="11462984"/>
                    <a:pt x="6085960" y="11520682"/>
                    <a:pt x="6114955" y="11545330"/>
                  </a:cubicBezTo>
                  <a:lnTo>
                    <a:pt x="6138197" y="11554758"/>
                  </a:lnTo>
                  <a:lnTo>
                    <a:pt x="6146405" y="11554758"/>
                  </a:lnTo>
                  <a:lnTo>
                    <a:pt x="6142301" y="11556424"/>
                  </a:lnTo>
                  <a:lnTo>
                    <a:pt x="6146405" y="11558088"/>
                  </a:lnTo>
                  <a:lnTo>
                    <a:pt x="6138197" y="11558088"/>
                  </a:lnTo>
                  <a:lnTo>
                    <a:pt x="6114955" y="11567518"/>
                  </a:lnTo>
                  <a:cubicBezTo>
                    <a:pt x="6085959" y="11592166"/>
                    <a:pt x="6065625" y="11649862"/>
                    <a:pt x="6065625" y="11717094"/>
                  </a:cubicBezTo>
                  <a:cubicBezTo>
                    <a:pt x="6065625" y="11784326"/>
                    <a:pt x="6085959" y="11842024"/>
                    <a:pt x="6114955" y="11866672"/>
                  </a:cubicBezTo>
                  <a:lnTo>
                    <a:pt x="6138197" y="11876100"/>
                  </a:lnTo>
                  <a:lnTo>
                    <a:pt x="6146405" y="11876100"/>
                  </a:lnTo>
                  <a:lnTo>
                    <a:pt x="6142301" y="11877766"/>
                  </a:lnTo>
                  <a:lnTo>
                    <a:pt x="6146405" y="11879430"/>
                  </a:lnTo>
                  <a:lnTo>
                    <a:pt x="6138197" y="11879430"/>
                  </a:lnTo>
                  <a:lnTo>
                    <a:pt x="6114955" y="11888860"/>
                  </a:lnTo>
                  <a:cubicBezTo>
                    <a:pt x="6085959" y="11913506"/>
                    <a:pt x="6065625" y="11971206"/>
                    <a:pt x="6065625" y="12038436"/>
                  </a:cubicBezTo>
                  <a:cubicBezTo>
                    <a:pt x="6065625" y="12128078"/>
                    <a:pt x="6101775" y="12200772"/>
                    <a:pt x="6146405" y="12200772"/>
                  </a:cubicBezTo>
                  <a:lnTo>
                    <a:pt x="5742600" y="12200772"/>
                  </a:lnTo>
                  <a:lnTo>
                    <a:pt x="5720978" y="12192000"/>
                  </a:lnTo>
                  <a:lnTo>
                    <a:pt x="0" y="12191999"/>
                  </a:lnTo>
                  <a:lnTo>
                    <a:pt x="0" y="0"/>
                  </a:lnTo>
                  <a:lnTo>
                    <a:pt x="6001104" y="0"/>
                  </a:lnTo>
                  <a:lnTo>
                    <a:pt x="6001104" y="2222"/>
                  </a:lnTo>
                  <a:close/>
                </a:path>
              </a:pathLst>
            </a:custGeom>
            <a:solidFill>
              <a:srgbClr val="8FDAE1"/>
            </a:solidFill>
            <a:ln>
              <a:noFill/>
            </a:ln>
            <a:effectLst>
              <a:outerShdw dist="25400" dir="16200000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65" name="자유형 164"/>
            <p:cNvSpPr/>
            <p:nvPr/>
          </p:nvSpPr>
          <p:spPr>
            <a:xfrm>
              <a:off x="220080" y="850900"/>
              <a:ext cx="11971920" cy="6007101"/>
            </a:xfrm>
            <a:custGeom>
              <a:avLst/>
              <a:gdLst>
                <a:gd name="connsiteX0" fmla="*/ 11959246 w 11971920"/>
                <a:gd name="connsiteY0" fmla="*/ 3886200 h 6007101"/>
                <a:gd name="connsiteX1" fmla="*/ 11971920 w 11971920"/>
                <a:gd name="connsiteY1" fmla="*/ 6007100 h 6007101"/>
                <a:gd name="connsiteX2" fmla="*/ 11959246 w 11971920"/>
                <a:gd name="connsiteY2" fmla="*/ 5998962 h 6007101"/>
                <a:gd name="connsiteX3" fmla="*/ 6826440 w 11971920"/>
                <a:gd name="connsiteY3" fmla="*/ 0 h 6007101"/>
                <a:gd name="connsiteX4" fmla="*/ 9031646 w 11971920"/>
                <a:gd name="connsiteY4" fmla="*/ 393700 h 6007101"/>
                <a:gd name="connsiteX5" fmla="*/ 10527130 w 11971920"/>
                <a:gd name="connsiteY5" fmla="*/ 495300 h 6007101"/>
                <a:gd name="connsiteX6" fmla="*/ 11502997 w 11971920"/>
                <a:gd name="connsiteY6" fmla="*/ 1498600 h 6007101"/>
                <a:gd name="connsiteX7" fmla="*/ 11528344 w 11971920"/>
                <a:gd name="connsiteY7" fmla="*/ 2654300 h 6007101"/>
                <a:gd name="connsiteX8" fmla="*/ 11794490 w 11971920"/>
                <a:gd name="connsiteY8" fmla="*/ 3022600 h 6007101"/>
                <a:gd name="connsiteX9" fmla="*/ 11944756 w 11971920"/>
                <a:gd name="connsiteY9" fmla="*/ 3810247 h 6007101"/>
                <a:gd name="connsiteX10" fmla="*/ 11528344 w 11971920"/>
                <a:gd name="connsiteY10" fmla="*/ 6007100 h 6007101"/>
                <a:gd name="connsiteX11" fmla="*/ 11946572 w 11971920"/>
                <a:gd name="connsiteY11" fmla="*/ 6007100 h 6007101"/>
                <a:gd name="connsiteX12" fmla="*/ 11946573 w 11971920"/>
                <a:gd name="connsiteY12" fmla="*/ 6007101 h 6007101"/>
                <a:gd name="connsiteX13" fmla="*/ 707963 w 11971920"/>
                <a:gd name="connsiteY13" fmla="*/ 6007101 h 6007101"/>
                <a:gd name="connsiteX14" fmla="*/ 64959 w 11971920"/>
                <a:gd name="connsiteY14" fmla="*/ 5114460 h 6007101"/>
                <a:gd name="connsiteX15" fmla="*/ 0 w 11971920"/>
                <a:gd name="connsiteY15" fmla="*/ 5012032 h 6007101"/>
                <a:gd name="connsiteX16" fmla="*/ 161520 w 11971920"/>
                <a:gd name="connsiteY16" fmla="*/ 4241816 h 6007101"/>
                <a:gd name="connsiteX17" fmla="*/ 85479 w 11971920"/>
                <a:gd name="connsiteY17" fmla="*/ 2120916 h 6007101"/>
                <a:gd name="connsiteX18" fmla="*/ 516381 w 11971920"/>
                <a:gd name="connsiteY18" fmla="*/ 1130316 h 6007101"/>
                <a:gd name="connsiteX19" fmla="*/ 2227317 w 11971920"/>
                <a:gd name="connsiteY19" fmla="*/ 431816 h 6007101"/>
                <a:gd name="connsiteX20" fmla="*/ 4900006 w 11971920"/>
                <a:gd name="connsiteY20" fmla="*/ 27551 h 6007101"/>
                <a:gd name="connsiteX21" fmla="*/ 4912695 w 11971920"/>
                <a:gd name="connsiteY21" fmla="*/ 12732 h 6007101"/>
                <a:gd name="connsiteX22" fmla="*/ 6813798 w 11971920"/>
                <a:gd name="connsiteY22" fmla="*/ 12732 h 6007101"/>
                <a:gd name="connsiteX23" fmla="*/ 6822424 w 11971920"/>
                <a:gd name="connsiteY23" fmla="*/ 22806 h 600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1971920" h="6007101">
                  <a:moveTo>
                    <a:pt x="11959246" y="3886200"/>
                  </a:moveTo>
                  <a:cubicBezTo>
                    <a:pt x="11963471" y="4593167"/>
                    <a:pt x="11967696" y="5300133"/>
                    <a:pt x="11971920" y="6007100"/>
                  </a:cubicBezTo>
                  <a:lnTo>
                    <a:pt x="11959246" y="5998962"/>
                  </a:lnTo>
                  <a:close/>
                  <a:moveTo>
                    <a:pt x="6826440" y="0"/>
                  </a:moveTo>
                  <a:cubicBezTo>
                    <a:pt x="7561509" y="131233"/>
                    <a:pt x="8414864" y="311150"/>
                    <a:pt x="9031646" y="393700"/>
                  </a:cubicBezTo>
                  <a:cubicBezTo>
                    <a:pt x="9648428" y="476250"/>
                    <a:pt x="10028636" y="461433"/>
                    <a:pt x="10527130" y="495300"/>
                  </a:cubicBezTo>
                  <a:lnTo>
                    <a:pt x="11502997" y="1498600"/>
                  </a:lnTo>
                  <a:lnTo>
                    <a:pt x="11528344" y="2654300"/>
                  </a:lnTo>
                  <a:lnTo>
                    <a:pt x="11794490" y="3022600"/>
                  </a:lnTo>
                  <a:lnTo>
                    <a:pt x="11944756" y="3810247"/>
                  </a:lnTo>
                  <a:lnTo>
                    <a:pt x="11528344" y="6007100"/>
                  </a:lnTo>
                  <a:lnTo>
                    <a:pt x="11946572" y="6007100"/>
                  </a:lnTo>
                  <a:lnTo>
                    <a:pt x="11946573" y="6007101"/>
                  </a:lnTo>
                  <a:lnTo>
                    <a:pt x="707963" y="6007101"/>
                  </a:lnTo>
                  <a:lnTo>
                    <a:pt x="64959" y="5114460"/>
                  </a:lnTo>
                  <a:lnTo>
                    <a:pt x="0" y="5012032"/>
                  </a:lnTo>
                  <a:lnTo>
                    <a:pt x="161520" y="4241816"/>
                  </a:lnTo>
                  <a:lnTo>
                    <a:pt x="85479" y="2120916"/>
                  </a:lnTo>
                  <a:lnTo>
                    <a:pt x="516381" y="1130316"/>
                  </a:lnTo>
                  <a:lnTo>
                    <a:pt x="2227317" y="431816"/>
                  </a:lnTo>
                  <a:lnTo>
                    <a:pt x="4900006" y="27551"/>
                  </a:lnTo>
                  <a:lnTo>
                    <a:pt x="4912695" y="12732"/>
                  </a:lnTo>
                  <a:lnTo>
                    <a:pt x="6813798" y="12732"/>
                  </a:lnTo>
                  <a:lnTo>
                    <a:pt x="6822424" y="228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dist="63500" dir="16200000" rotWithShape="0">
                <a:schemeClr val="bg1">
                  <a:lumMod val="9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5165786" y="150816"/>
            <a:ext cx="1860427" cy="715878"/>
            <a:chOff x="3684588" y="1674813"/>
            <a:chExt cx="4822825" cy="1855787"/>
          </a:xfrm>
        </p:grpSpPr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3684588" y="2152650"/>
              <a:ext cx="4822825" cy="1370013"/>
            </a:xfrm>
            <a:custGeom>
              <a:avLst/>
              <a:gdLst>
                <a:gd name="T0" fmla="*/ 1495 w 9115"/>
                <a:gd name="T1" fmla="*/ 0 h 2589"/>
                <a:gd name="T2" fmla="*/ 0 w 9115"/>
                <a:gd name="T3" fmla="*/ 2589 h 2589"/>
                <a:gd name="T4" fmla="*/ 9115 w 9115"/>
                <a:gd name="T5" fmla="*/ 2589 h 2589"/>
                <a:gd name="T6" fmla="*/ 7527 w 9115"/>
                <a:gd name="T7" fmla="*/ 27 h 2589"/>
                <a:gd name="T8" fmla="*/ 5881 w 9115"/>
                <a:gd name="T9" fmla="*/ 1824 h 2589"/>
                <a:gd name="T10" fmla="*/ 2706 w 9115"/>
                <a:gd name="T11" fmla="*/ 1794 h 2589"/>
                <a:gd name="T12" fmla="*/ 1495 w 9115"/>
                <a:gd name="T13" fmla="*/ 0 h 2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115" h="2589">
                  <a:moveTo>
                    <a:pt x="1495" y="0"/>
                  </a:moveTo>
                  <a:lnTo>
                    <a:pt x="0" y="2589"/>
                  </a:lnTo>
                  <a:lnTo>
                    <a:pt x="9115" y="2589"/>
                  </a:lnTo>
                  <a:lnTo>
                    <a:pt x="7527" y="27"/>
                  </a:lnTo>
                  <a:lnTo>
                    <a:pt x="5881" y="1824"/>
                  </a:lnTo>
                  <a:lnTo>
                    <a:pt x="2706" y="1794"/>
                  </a:lnTo>
                  <a:lnTo>
                    <a:pt x="1495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15"/>
            <p:cNvSpPr>
              <a:spLocks/>
            </p:cNvSpPr>
            <p:nvPr/>
          </p:nvSpPr>
          <p:spPr bwMode="auto">
            <a:xfrm>
              <a:off x="4878388" y="1803400"/>
              <a:ext cx="2557463" cy="1719263"/>
            </a:xfrm>
            <a:custGeom>
              <a:avLst/>
              <a:gdLst>
                <a:gd name="T0" fmla="*/ 0 w 4833"/>
                <a:gd name="T1" fmla="*/ 3250 h 3250"/>
                <a:gd name="T2" fmla="*/ 976 w 4833"/>
                <a:gd name="T3" fmla="*/ 1536 h 3250"/>
                <a:gd name="T4" fmla="*/ 1211 w 4833"/>
                <a:gd name="T5" fmla="*/ 1997 h 3250"/>
                <a:gd name="T6" fmla="*/ 2359 w 4833"/>
                <a:gd name="T7" fmla="*/ 0 h 3250"/>
                <a:gd name="T8" fmla="*/ 3441 w 4833"/>
                <a:gd name="T9" fmla="*/ 2125 h 3250"/>
                <a:gd name="T10" fmla="*/ 4090 w 4833"/>
                <a:gd name="T11" fmla="*/ 992 h 3250"/>
                <a:gd name="T12" fmla="*/ 4833 w 4833"/>
                <a:gd name="T13" fmla="*/ 2451 h 3250"/>
                <a:gd name="T14" fmla="*/ 4761 w 4833"/>
                <a:gd name="T15" fmla="*/ 2565 h 3250"/>
                <a:gd name="T16" fmla="*/ 4603 w 4833"/>
                <a:gd name="T17" fmla="*/ 2781 h 3250"/>
                <a:gd name="T18" fmla="*/ 4426 w 4833"/>
                <a:gd name="T19" fmla="*/ 2981 h 3250"/>
                <a:gd name="T20" fmla="*/ 4231 w 4833"/>
                <a:gd name="T21" fmla="*/ 3165 h 3250"/>
                <a:gd name="T22" fmla="*/ 4128 w 4833"/>
                <a:gd name="T23" fmla="*/ 3250 h 3250"/>
                <a:gd name="T24" fmla="*/ 377 w 4833"/>
                <a:gd name="T25" fmla="*/ 3250 h 3250"/>
                <a:gd name="T26" fmla="*/ 0 w 4833"/>
                <a:gd name="T27" fmla="*/ 325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33" h="3250">
                  <a:moveTo>
                    <a:pt x="0" y="3250"/>
                  </a:moveTo>
                  <a:lnTo>
                    <a:pt x="976" y="1536"/>
                  </a:lnTo>
                  <a:lnTo>
                    <a:pt x="1211" y="1997"/>
                  </a:lnTo>
                  <a:lnTo>
                    <a:pt x="2359" y="0"/>
                  </a:lnTo>
                  <a:lnTo>
                    <a:pt x="3441" y="2125"/>
                  </a:lnTo>
                  <a:lnTo>
                    <a:pt x="4090" y="992"/>
                  </a:lnTo>
                  <a:lnTo>
                    <a:pt x="4833" y="2451"/>
                  </a:lnTo>
                  <a:lnTo>
                    <a:pt x="4761" y="2565"/>
                  </a:lnTo>
                  <a:lnTo>
                    <a:pt x="4603" y="2781"/>
                  </a:lnTo>
                  <a:lnTo>
                    <a:pt x="4426" y="2981"/>
                  </a:lnTo>
                  <a:lnTo>
                    <a:pt x="4231" y="3165"/>
                  </a:lnTo>
                  <a:lnTo>
                    <a:pt x="4128" y="3250"/>
                  </a:lnTo>
                  <a:lnTo>
                    <a:pt x="377" y="3250"/>
                  </a:lnTo>
                  <a:lnTo>
                    <a:pt x="0" y="32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16"/>
            <p:cNvSpPr>
              <a:spLocks/>
            </p:cNvSpPr>
            <p:nvPr/>
          </p:nvSpPr>
          <p:spPr bwMode="auto">
            <a:xfrm>
              <a:off x="5911850" y="1803400"/>
              <a:ext cx="1746250" cy="1719263"/>
            </a:xfrm>
            <a:custGeom>
              <a:avLst/>
              <a:gdLst>
                <a:gd name="T0" fmla="*/ 406 w 3299"/>
                <a:gd name="T1" fmla="*/ 0 h 3250"/>
                <a:gd name="T2" fmla="*/ 1671 w 3299"/>
                <a:gd name="T3" fmla="*/ 2485 h 3250"/>
                <a:gd name="T4" fmla="*/ 2137 w 3299"/>
                <a:gd name="T5" fmla="*/ 992 h 3250"/>
                <a:gd name="T6" fmla="*/ 3299 w 3299"/>
                <a:gd name="T7" fmla="*/ 3250 h 3250"/>
                <a:gd name="T8" fmla="*/ 374 w 3299"/>
                <a:gd name="T9" fmla="*/ 3250 h 3250"/>
                <a:gd name="T10" fmla="*/ 644 w 3299"/>
                <a:gd name="T11" fmla="*/ 3008 h 3250"/>
                <a:gd name="T12" fmla="*/ 0 w 3299"/>
                <a:gd name="T13" fmla="*/ 2681 h 3250"/>
                <a:gd name="T14" fmla="*/ 811 w 3299"/>
                <a:gd name="T15" fmla="*/ 2232 h 3250"/>
                <a:gd name="T16" fmla="*/ 406 w 3299"/>
                <a:gd name="T17" fmla="*/ 2007 h 3250"/>
                <a:gd name="T18" fmla="*/ 406 w 3299"/>
                <a:gd name="T19" fmla="*/ 1774 h 3250"/>
                <a:gd name="T20" fmla="*/ 406 w 3299"/>
                <a:gd name="T21" fmla="*/ 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99" h="3250">
                  <a:moveTo>
                    <a:pt x="406" y="0"/>
                  </a:moveTo>
                  <a:lnTo>
                    <a:pt x="1671" y="2485"/>
                  </a:lnTo>
                  <a:lnTo>
                    <a:pt x="2137" y="992"/>
                  </a:lnTo>
                  <a:lnTo>
                    <a:pt x="3299" y="3250"/>
                  </a:lnTo>
                  <a:lnTo>
                    <a:pt x="374" y="3250"/>
                  </a:lnTo>
                  <a:lnTo>
                    <a:pt x="644" y="3008"/>
                  </a:lnTo>
                  <a:lnTo>
                    <a:pt x="0" y="2681"/>
                  </a:lnTo>
                  <a:lnTo>
                    <a:pt x="811" y="2232"/>
                  </a:lnTo>
                  <a:lnTo>
                    <a:pt x="406" y="2007"/>
                  </a:lnTo>
                  <a:lnTo>
                    <a:pt x="406" y="1774"/>
                  </a:lnTo>
                  <a:lnTo>
                    <a:pt x="406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17"/>
            <p:cNvSpPr>
              <a:spLocks/>
            </p:cNvSpPr>
            <p:nvPr/>
          </p:nvSpPr>
          <p:spPr bwMode="auto">
            <a:xfrm>
              <a:off x="3694113" y="1674813"/>
              <a:ext cx="1595438" cy="1847850"/>
            </a:xfrm>
            <a:custGeom>
              <a:avLst/>
              <a:gdLst>
                <a:gd name="T0" fmla="*/ 1476 w 3014"/>
                <a:gd name="T1" fmla="*/ 902 h 3491"/>
                <a:gd name="T2" fmla="*/ 1974 w 3014"/>
                <a:gd name="T3" fmla="*/ 0 h 3491"/>
                <a:gd name="T4" fmla="*/ 3014 w 3014"/>
                <a:gd name="T5" fmla="*/ 2127 h 3491"/>
                <a:gd name="T6" fmla="*/ 2238 w 3014"/>
                <a:gd name="T7" fmla="*/ 3491 h 3491"/>
                <a:gd name="T8" fmla="*/ 0 w 3014"/>
                <a:gd name="T9" fmla="*/ 3459 h 3491"/>
                <a:gd name="T10" fmla="*/ 1476 w 3014"/>
                <a:gd name="T11" fmla="*/ 902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14" h="3491">
                  <a:moveTo>
                    <a:pt x="1476" y="902"/>
                  </a:moveTo>
                  <a:lnTo>
                    <a:pt x="1974" y="0"/>
                  </a:lnTo>
                  <a:lnTo>
                    <a:pt x="3014" y="2127"/>
                  </a:lnTo>
                  <a:lnTo>
                    <a:pt x="2238" y="3491"/>
                  </a:lnTo>
                  <a:lnTo>
                    <a:pt x="0" y="3459"/>
                  </a:lnTo>
                  <a:lnTo>
                    <a:pt x="1476" y="9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18"/>
            <p:cNvSpPr>
              <a:spLocks/>
            </p:cNvSpPr>
            <p:nvPr/>
          </p:nvSpPr>
          <p:spPr bwMode="auto">
            <a:xfrm>
              <a:off x="4572000" y="1674813"/>
              <a:ext cx="717550" cy="1847850"/>
            </a:xfrm>
            <a:custGeom>
              <a:avLst/>
              <a:gdLst>
                <a:gd name="T0" fmla="*/ 315 w 1355"/>
                <a:gd name="T1" fmla="*/ 0 h 3491"/>
                <a:gd name="T2" fmla="*/ 1355 w 1355"/>
                <a:gd name="T3" fmla="*/ 2127 h 3491"/>
                <a:gd name="T4" fmla="*/ 579 w 1355"/>
                <a:gd name="T5" fmla="*/ 3491 h 3491"/>
                <a:gd name="T6" fmla="*/ 547 w 1355"/>
                <a:gd name="T7" fmla="*/ 3457 h 3491"/>
                <a:gd name="T8" fmla="*/ 493 w 1355"/>
                <a:gd name="T9" fmla="*/ 3370 h 3491"/>
                <a:gd name="T10" fmla="*/ 448 w 1355"/>
                <a:gd name="T11" fmla="*/ 3268 h 3491"/>
                <a:gd name="T12" fmla="*/ 409 w 1355"/>
                <a:gd name="T13" fmla="*/ 3157 h 3491"/>
                <a:gd name="T14" fmla="*/ 359 w 1355"/>
                <a:gd name="T15" fmla="*/ 2983 h 3491"/>
                <a:gd name="T16" fmla="*/ 305 w 1355"/>
                <a:gd name="T17" fmla="*/ 2817 h 3491"/>
                <a:gd name="T18" fmla="*/ 265 w 1355"/>
                <a:gd name="T19" fmla="*/ 2719 h 3491"/>
                <a:gd name="T20" fmla="*/ 241 w 1355"/>
                <a:gd name="T21" fmla="*/ 2677 h 3491"/>
                <a:gd name="T22" fmla="*/ 500 w 1355"/>
                <a:gd name="T23" fmla="*/ 2435 h 3491"/>
                <a:gd name="T24" fmla="*/ 0 w 1355"/>
                <a:gd name="T25" fmla="*/ 2169 h 3491"/>
                <a:gd name="T26" fmla="*/ 631 w 1355"/>
                <a:gd name="T27" fmla="*/ 1806 h 3491"/>
                <a:gd name="T28" fmla="*/ 315 w 1355"/>
                <a:gd name="T29" fmla="*/ 1625 h 3491"/>
                <a:gd name="T30" fmla="*/ 315 w 1355"/>
                <a:gd name="T31" fmla="*/ 1436 h 3491"/>
                <a:gd name="T32" fmla="*/ 315 w 1355"/>
                <a:gd name="T33" fmla="*/ 0 h 3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55" h="3491">
                  <a:moveTo>
                    <a:pt x="315" y="0"/>
                  </a:moveTo>
                  <a:lnTo>
                    <a:pt x="1355" y="2127"/>
                  </a:lnTo>
                  <a:lnTo>
                    <a:pt x="579" y="3491"/>
                  </a:lnTo>
                  <a:lnTo>
                    <a:pt x="547" y="3457"/>
                  </a:lnTo>
                  <a:lnTo>
                    <a:pt x="493" y="3370"/>
                  </a:lnTo>
                  <a:lnTo>
                    <a:pt x="448" y="3268"/>
                  </a:lnTo>
                  <a:lnTo>
                    <a:pt x="409" y="3157"/>
                  </a:lnTo>
                  <a:lnTo>
                    <a:pt x="359" y="2983"/>
                  </a:lnTo>
                  <a:lnTo>
                    <a:pt x="305" y="2817"/>
                  </a:lnTo>
                  <a:lnTo>
                    <a:pt x="265" y="2719"/>
                  </a:lnTo>
                  <a:lnTo>
                    <a:pt x="241" y="2677"/>
                  </a:lnTo>
                  <a:lnTo>
                    <a:pt x="500" y="2435"/>
                  </a:lnTo>
                  <a:lnTo>
                    <a:pt x="0" y="2169"/>
                  </a:lnTo>
                  <a:lnTo>
                    <a:pt x="631" y="1806"/>
                  </a:lnTo>
                  <a:lnTo>
                    <a:pt x="315" y="1625"/>
                  </a:lnTo>
                  <a:lnTo>
                    <a:pt x="315" y="1436"/>
                  </a:lnTo>
                  <a:lnTo>
                    <a:pt x="315" y="0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19"/>
            <p:cNvSpPr>
              <a:spLocks/>
            </p:cNvSpPr>
            <p:nvPr/>
          </p:nvSpPr>
          <p:spPr bwMode="auto">
            <a:xfrm>
              <a:off x="7059613" y="1679575"/>
              <a:ext cx="1447800" cy="1843088"/>
            </a:xfrm>
            <a:custGeom>
              <a:avLst/>
              <a:gdLst>
                <a:gd name="T0" fmla="*/ 1148 w 2736"/>
                <a:gd name="T1" fmla="*/ 922 h 3484"/>
                <a:gd name="T2" fmla="*/ 628 w 2736"/>
                <a:gd name="T3" fmla="*/ 0 h 3484"/>
                <a:gd name="T4" fmla="*/ 0 w 2736"/>
                <a:gd name="T5" fmla="*/ 1286 h 3484"/>
                <a:gd name="T6" fmla="*/ 711 w 2736"/>
                <a:gd name="T7" fmla="*/ 2685 h 3484"/>
                <a:gd name="T8" fmla="*/ 1130 w 2736"/>
                <a:gd name="T9" fmla="*/ 3484 h 3484"/>
                <a:gd name="T10" fmla="*/ 2736 w 2736"/>
                <a:gd name="T11" fmla="*/ 3484 h 3484"/>
                <a:gd name="T12" fmla="*/ 1148 w 2736"/>
                <a:gd name="T13" fmla="*/ 922 h 3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36" h="3484">
                  <a:moveTo>
                    <a:pt x="1148" y="922"/>
                  </a:moveTo>
                  <a:lnTo>
                    <a:pt x="628" y="0"/>
                  </a:lnTo>
                  <a:lnTo>
                    <a:pt x="0" y="1286"/>
                  </a:lnTo>
                  <a:lnTo>
                    <a:pt x="711" y="2685"/>
                  </a:lnTo>
                  <a:lnTo>
                    <a:pt x="1130" y="3484"/>
                  </a:lnTo>
                  <a:lnTo>
                    <a:pt x="2736" y="3484"/>
                  </a:lnTo>
                  <a:lnTo>
                    <a:pt x="1148" y="922"/>
                  </a:lnTo>
                  <a:close/>
                </a:path>
              </a:pathLst>
            </a:custGeom>
            <a:solidFill>
              <a:srgbClr val="CDCC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20"/>
            <p:cNvSpPr>
              <a:spLocks/>
            </p:cNvSpPr>
            <p:nvPr/>
          </p:nvSpPr>
          <p:spPr bwMode="auto">
            <a:xfrm>
              <a:off x="7059613" y="1679575"/>
              <a:ext cx="393700" cy="1257300"/>
            </a:xfrm>
            <a:custGeom>
              <a:avLst/>
              <a:gdLst>
                <a:gd name="T0" fmla="*/ 628 w 743"/>
                <a:gd name="T1" fmla="*/ 0 h 2377"/>
                <a:gd name="T2" fmla="*/ 0 w 743"/>
                <a:gd name="T3" fmla="*/ 1286 h 2377"/>
                <a:gd name="T4" fmla="*/ 554 w 743"/>
                <a:gd name="T5" fmla="*/ 2377 h 2377"/>
                <a:gd name="T6" fmla="*/ 743 w 743"/>
                <a:gd name="T7" fmla="*/ 2078 h 2377"/>
                <a:gd name="T8" fmla="*/ 517 w 743"/>
                <a:gd name="T9" fmla="*/ 1707 h 2377"/>
                <a:gd name="T10" fmla="*/ 716 w 743"/>
                <a:gd name="T11" fmla="*/ 1497 h 2377"/>
                <a:gd name="T12" fmla="*/ 482 w 743"/>
                <a:gd name="T13" fmla="*/ 1331 h 2377"/>
                <a:gd name="T14" fmla="*/ 628 w 743"/>
                <a:gd name="T15" fmla="*/ 0 h 2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43" h="2377">
                  <a:moveTo>
                    <a:pt x="628" y="0"/>
                  </a:moveTo>
                  <a:lnTo>
                    <a:pt x="0" y="1286"/>
                  </a:lnTo>
                  <a:lnTo>
                    <a:pt x="554" y="2377"/>
                  </a:lnTo>
                  <a:lnTo>
                    <a:pt x="743" y="2078"/>
                  </a:lnTo>
                  <a:lnTo>
                    <a:pt x="517" y="1707"/>
                  </a:lnTo>
                  <a:lnTo>
                    <a:pt x="716" y="1497"/>
                  </a:lnTo>
                  <a:lnTo>
                    <a:pt x="482" y="1331"/>
                  </a:lnTo>
                  <a:lnTo>
                    <a:pt x="6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" name="Rectangle 33"/>
            <p:cNvSpPr>
              <a:spLocks noChangeArrowheads="1"/>
            </p:cNvSpPr>
            <p:nvPr/>
          </p:nvSpPr>
          <p:spPr bwMode="auto">
            <a:xfrm>
              <a:off x="3694113" y="3505200"/>
              <a:ext cx="4813300" cy="25400"/>
            </a:xfrm>
            <a:prstGeom prst="rect">
              <a:avLst/>
            </a:prstGeom>
            <a:solidFill>
              <a:srgbClr val="B1B1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86" name="Freeform 10"/>
          <p:cNvSpPr>
            <a:spLocks/>
          </p:cNvSpPr>
          <p:nvPr/>
        </p:nvSpPr>
        <p:spPr bwMode="auto">
          <a:xfrm>
            <a:off x="6987944" y="259097"/>
            <a:ext cx="376918" cy="145971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7" name="Freeform 10"/>
          <p:cNvSpPr>
            <a:spLocks/>
          </p:cNvSpPr>
          <p:nvPr/>
        </p:nvSpPr>
        <p:spPr bwMode="auto">
          <a:xfrm>
            <a:off x="7520563" y="460158"/>
            <a:ext cx="280412" cy="108597"/>
          </a:xfrm>
          <a:custGeom>
            <a:avLst/>
            <a:gdLst>
              <a:gd name="T0" fmla="*/ 887 w 2167"/>
              <a:gd name="T1" fmla="*/ 40 h 838"/>
              <a:gd name="T2" fmla="*/ 1037 w 2167"/>
              <a:gd name="T3" fmla="*/ 72 h 838"/>
              <a:gd name="T4" fmla="*/ 1120 w 2167"/>
              <a:gd name="T5" fmla="*/ 28 h 838"/>
              <a:gd name="T6" fmla="*/ 1257 w 2167"/>
              <a:gd name="T7" fmla="*/ 1 h 838"/>
              <a:gd name="T8" fmla="*/ 1328 w 2167"/>
              <a:gd name="T9" fmla="*/ 1 h 838"/>
              <a:gd name="T10" fmla="*/ 1449 w 2167"/>
              <a:gd name="T11" fmla="*/ 21 h 838"/>
              <a:gd name="T12" fmla="*/ 1549 w 2167"/>
              <a:gd name="T13" fmla="*/ 67 h 838"/>
              <a:gd name="T14" fmla="*/ 1623 w 2167"/>
              <a:gd name="T15" fmla="*/ 134 h 838"/>
              <a:gd name="T16" fmla="*/ 1655 w 2167"/>
              <a:gd name="T17" fmla="*/ 193 h 838"/>
              <a:gd name="T18" fmla="*/ 1745 w 2167"/>
              <a:gd name="T19" fmla="*/ 223 h 838"/>
              <a:gd name="T20" fmla="*/ 1830 w 2167"/>
              <a:gd name="T21" fmla="*/ 291 h 838"/>
              <a:gd name="T22" fmla="*/ 1859 w 2167"/>
              <a:gd name="T23" fmla="*/ 311 h 838"/>
              <a:gd name="T24" fmla="*/ 1905 w 2167"/>
              <a:gd name="T25" fmla="*/ 312 h 838"/>
              <a:gd name="T26" fmla="*/ 2015 w 2167"/>
              <a:gd name="T27" fmla="*/ 335 h 838"/>
              <a:gd name="T28" fmla="*/ 2101 w 2167"/>
              <a:gd name="T29" fmla="*/ 383 h 838"/>
              <a:gd name="T30" fmla="*/ 2154 w 2167"/>
              <a:gd name="T31" fmla="*/ 450 h 838"/>
              <a:gd name="T32" fmla="*/ 2167 w 2167"/>
              <a:gd name="T33" fmla="*/ 509 h 838"/>
              <a:gd name="T34" fmla="*/ 2154 w 2167"/>
              <a:gd name="T35" fmla="*/ 568 h 838"/>
              <a:gd name="T36" fmla="*/ 2101 w 2167"/>
              <a:gd name="T37" fmla="*/ 636 h 838"/>
              <a:gd name="T38" fmla="*/ 2015 w 2167"/>
              <a:gd name="T39" fmla="*/ 684 h 838"/>
              <a:gd name="T40" fmla="*/ 1905 w 2167"/>
              <a:gd name="T41" fmla="*/ 707 h 838"/>
              <a:gd name="T42" fmla="*/ 1838 w 2167"/>
              <a:gd name="T43" fmla="*/ 707 h 838"/>
              <a:gd name="T44" fmla="*/ 1737 w 2167"/>
              <a:gd name="T45" fmla="*/ 684 h 838"/>
              <a:gd name="T46" fmla="*/ 1709 w 2167"/>
              <a:gd name="T47" fmla="*/ 728 h 838"/>
              <a:gd name="T48" fmla="*/ 1596 w 2167"/>
              <a:gd name="T49" fmla="*/ 803 h 838"/>
              <a:gd name="T50" fmla="*/ 1457 w 2167"/>
              <a:gd name="T51" fmla="*/ 826 h 838"/>
              <a:gd name="T52" fmla="*/ 1369 w 2167"/>
              <a:gd name="T53" fmla="*/ 818 h 838"/>
              <a:gd name="T54" fmla="*/ 1270 w 2167"/>
              <a:gd name="T55" fmla="*/ 780 h 838"/>
              <a:gd name="T56" fmla="*/ 1230 w 2167"/>
              <a:gd name="T57" fmla="*/ 780 h 838"/>
              <a:gd name="T58" fmla="*/ 1130 w 2167"/>
              <a:gd name="T59" fmla="*/ 818 h 838"/>
              <a:gd name="T60" fmla="*/ 1043 w 2167"/>
              <a:gd name="T61" fmla="*/ 826 h 838"/>
              <a:gd name="T62" fmla="*/ 959 w 2167"/>
              <a:gd name="T63" fmla="*/ 819 h 838"/>
              <a:gd name="T64" fmla="*/ 862 w 2167"/>
              <a:gd name="T65" fmla="*/ 785 h 838"/>
              <a:gd name="T66" fmla="*/ 822 w 2167"/>
              <a:gd name="T67" fmla="*/ 787 h 838"/>
              <a:gd name="T68" fmla="*/ 720 w 2167"/>
              <a:gd name="T69" fmla="*/ 828 h 838"/>
              <a:gd name="T70" fmla="*/ 628 w 2167"/>
              <a:gd name="T71" fmla="*/ 838 h 838"/>
              <a:gd name="T72" fmla="*/ 541 w 2167"/>
              <a:gd name="T73" fmla="*/ 829 h 838"/>
              <a:gd name="T74" fmla="*/ 443 w 2167"/>
              <a:gd name="T75" fmla="*/ 793 h 838"/>
              <a:gd name="T76" fmla="*/ 386 w 2167"/>
              <a:gd name="T77" fmla="*/ 785 h 838"/>
              <a:gd name="T78" fmla="*/ 312 w 2167"/>
              <a:gd name="T79" fmla="*/ 785 h 838"/>
              <a:gd name="T80" fmla="*/ 183 w 2167"/>
              <a:gd name="T81" fmla="*/ 757 h 838"/>
              <a:gd name="T82" fmla="*/ 79 w 2167"/>
              <a:gd name="T83" fmla="*/ 700 h 838"/>
              <a:gd name="T84" fmla="*/ 16 w 2167"/>
              <a:gd name="T85" fmla="*/ 620 h 838"/>
              <a:gd name="T86" fmla="*/ 0 w 2167"/>
              <a:gd name="T87" fmla="*/ 550 h 838"/>
              <a:gd name="T88" fmla="*/ 16 w 2167"/>
              <a:gd name="T89" fmla="*/ 479 h 838"/>
              <a:gd name="T90" fmla="*/ 79 w 2167"/>
              <a:gd name="T91" fmla="*/ 399 h 838"/>
              <a:gd name="T92" fmla="*/ 183 w 2167"/>
              <a:gd name="T93" fmla="*/ 341 h 838"/>
              <a:gd name="T94" fmla="*/ 312 w 2167"/>
              <a:gd name="T95" fmla="*/ 314 h 838"/>
              <a:gd name="T96" fmla="*/ 364 w 2167"/>
              <a:gd name="T97" fmla="*/ 314 h 838"/>
              <a:gd name="T98" fmla="*/ 384 w 2167"/>
              <a:gd name="T99" fmla="*/ 286 h 838"/>
              <a:gd name="T100" fmla="*/ 448 w 2167"/>
              <a:gd name="T101" fmla="*/ 181 h 838"/>
              <a:gd name="T102" fmla="*/ 557 w 2167"/>
              <a:gd name="T103" fmla="*/ 100 h 838"/>
              <a:gd name="T104" fmla="*/ 704 w 2167"/>
              <a:gd name="T105" fmla="*/ 50 h 838"/>
              <a:gd name="T106" fmla="*/ 832 w 2167"/>
              <a:gd name="T107" fmla="*/ 38 h 8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167" h="838">
                <a:moveTo>
                  <a:pt x="832" y="38"/>
                </a:moveTo>
                <a:lnTo>
                  <a:pt x="887" y="40"/>
                </a:lnTo>
                <a:lnTo>
                  <a:pt x="989" y="57"/>
                </a:lnTo>
                <a:lnTo>
                  <a:pt x="1037" y="72"/>
                </a:lnTo>
                <a:lnTo>
                  <a:pt x="1063" y="56"/>
                </a:lnTo>
                <a:lnTo>
                  <a:pt x="1120" y="28"/>
                </a:lnTo>
                <a:lnTo>
                  <a:pt x="1187" y="10"/>
                </a:lnTo>
                <a:lnTo>
                  <a:pt x="1257" y="1"/>
                </a:lnTo>
                <a:lnTo>
                  <a:pt x="1295" y="0"/>
                </a:lnTo>
                <a:lnTo>
                  <a:pt x="1328" y="1"/>
                </a:lnTo>
                <a:lnTo>
                  <a:pt x="1390" y="8"/>
                </a:lnTo>
                <a:lnTo>
                  <a:pt x="1449" y="21"/>
                </a:lnTo>
                <a:lnTo>
                  <a:pt x="1502" y="41"/>
                </a:lnTo>
                <a:lnTo>
                  <a:pt x="1549" y="67"/>
                </a:lnTo>
                <a:lnTo>
                  <a:pt x="1590" y="99"/>
                </a:lnTo>
                <a:lnTo>
                  <a:pt x="1623" y="134"/>
                </a:lnTo>
                <a:lnTo>
                  <a:pt x="1646" y="171"/>
                </a:lnTo>
                <a:lnTo>
                  <a:pt x="1655" y="193"/>
                </a:lnTo>
                <a:lnTo>
                  <a:pt x="1686" y="200"/>
                </a:lnTo>
                <a:lnTo>
                  <a:pt x="1745" y="223"/>
                </a:lnTo>
                <a:lnTo>
                  <a:pt x="1793" y="253"/>
                </a:lnTo>
                <a:lnTo>
                  <a:pt x="1830" y="291"/>
                </a:lnTo>
                <a:lnTo>
                  <a:pt x="1843" y="312"/>
                </a:lnTo>
                <a:lnTo>
                  <a:pt x="1859" y="311"/>
                </a:lnTo>
                <a:lnTo>
                  <a:pt x="1875" y="311"/>
                </a:lnTo>
                <a:lnTo>
                  <a:pt x="1905" y="312"/>
                </a:lnTo>
                <a:lnTo>
                  <a:pt x="1963" y="319"/>
                </a:lnTo>
                <a:lnTo>
                  <a:pt x="2015" y="335"/>
                </a:lnTo>
                <a:lnTo>
                  <a:pt x="2061" y="355"/>
                </a:lnTo>
                <a:lnTo>
                  <a:pt x="2101" y="383"/>
                </a:lnTo>
                <a:lnTo>
                  <a:pt x="2133" y="414"/>
                </a:lnTo>
                <a:lnTo>
                  <a:pt x="2154" y="450"/>
                </a:lnTo>
                <a:lnTo>
                  <a:pt x="2166" y="489"/>
                </a:lnTo>
                <a:lnTo>
                  <a:pt x="2167" y="509"/>
                </a:lnTo>
                <a:lnTo>
                  <a:pt x="2166" y="530"/>
                </a:lnTo>
                <a:lnTo>
                  <a:pt x="2154" y="568"/>
                </a:lnTo>
                <a:lnTo>
                  <a:pt x="2133" y="604"/>
                </a:lnTo>
                <a:lnTo>
                  <a:pt x="2101" y="636"/>
                </a:lnTo>
                <a:lnTo>
                  <a:pt x="2061" y="662"/>
                </a:lnTo>
                <a:lnTo>
                  <a:pt x="2015" y="684"/>
                </a:lnTo>
                <a:lnTo>
                  <a:pt x="1963" y="700"/>
                </a:lnTo>
                <a:lnTo>
                  <a:pt x="1905" y="707"/>
                </a:lnTo>
                <a:lnTo>
                  <a:pt x="1875" y="708"/>
                </a:lnTo>
                <a:lnTo>
                  <a:pt x="1838" y="707"/>
                </a:lnTo>
                <a:lnTo>
                  <a:pt x="1768" y="694"/>
                </a:lnTo>
                <a:lnTo>
                  <a:pt x="1737" y="684"/>
                </a:lnTo>
                <a:lnTo>
                  <a:pt x="1729" y="700"/>
                </a:lnTo>
                <a:lnTo>
                  <a:pt x="1709" y="728"/>
                </a:lnTo>
                <a:lnTo>
                  <a:pt x="1669" y="766"/>
                </a:lnTo>
                <a:lnTo>
                  <a:pt x="1596" y="803"/>
                </a:lnTo>
                <a:lnTo>
                  <a:pt x="1506" y="825"/>
                </a:lnTo>
                <a:lnTo>
                  <a:pt x="1457" y="826"/>
                </a:lnTo>
                <a:lnTo>
                  <a:pt x="1427" y="826"/>
                </a:lnTo>
                <a:lnTo>
                  <a:pt x="1369" y="818"/>
                </a:lnTo>
                <a:lnTo>
                  <a:pt x="1316" y="802"/>
                </a:lnTo>
                <a:lnTo>
                  <a:pt x="1270" y="780"/>
                </a:lnTo>
                <a:lnTo>
                  <a:pt x="1250" y="767"/>
                </a:lnTo>
                <a:lnTo>
                  <a:pt x="1230" y="780"/>
                </a:lnTo>
                <a:lnTo>
                  <a:pt x="1182" y="802"/>
                </a:lnTo>
                <a:lnTo>
                  <a:pt x="1130" y="818"/>
                </a:lnTo>
                <a:lnTo>
                  <a:pt x="1073" y="826"/>
                </a:lnTo>
                <a:lnTo>
                  <a:pt x="1043" y="826"/>
                </a:lnTo>
                <a:lnTo>
                  <a:pt x="1014" y="826"/>
                </a:lnTo>
                <a:lnTo>
                  <a:pt x="959" y="819"/>
                </a:lnTo>
                <a:lnTo>
                  <a:pt x="909" y="805"/>
                </a:lnTo>
                <a:lnTo>
                  <a:pt x="862" y="785"/>
                </a:lnTo>
                <a:lnTo>
                  <a:pt x="842" y="773"/>
                </a:lnTo>
                <a:lnTo>
                  <a:pt x="822" y="787"/>
                </a:lnTo>
                <a:lnTo>
                  <a:pt x="775" y="810"/>
                </a:lnTo>
                <a:lnTo>
                  <a:pt x="720" y="828"/>
                </a:lnTo>
                <a:lnTo>
                  <a:pt x="659" y="836"/>
                </a:lnTo>
                <a:lnTo>
                  <a:pt x="628" y="838"/>
                </a:lnTo>
                <a:lnTo>
                  <a:pt x="597" y="836"/>
                </a:lnTo>
                <a:lnTo>
                  <a:pt x="541" y="829"/>
                </a:lnTo>
                <a:lnTo>
                  <a:pt x="489" y="815"/>
                </a:lnTo>
                <a:lnTo>
                  <a:pt x="443" y="793"/>
                </a:lnTo>
                <a:lnTo>
                  <a:pt x="423" y="780"/>
                </a:lnTo>
                <a:lnTo>
                  <a:pt x="386" y="785"/>
                </a:lnTo>
                <a:lnTo>
                  <a:pt x="348" y="786"/>
                </a:lnTo>
                <a:lnTo>
                  <a:pt x="312" y="785"/>
                </a:lnTo>
                <a:lnTo>
                  <a:pt x="245" y="776"/>
                </a:lnTo>
                <a:lnTo>
                  <a:pt x="183" y="757"/>
                </a:lnTo>
                <a:lnTo>
                  <a:pt x="127" y="733"/>
                </a:lnTo>
                <a:lnTo>
                  <a:pt x="79" y="700"/>
                </a:lnTo>
                <a:lnTo>
                  <a:pt x="42" y="662"/>
                </a:lnTo>
                <a:lnTo>
                  <a:pt x="16" y="620"/>
                </a:lnTo>
                <a:lnTo>
                  <a:pt x="1" y="574"/>
                </a:lnTo>
                <a:lnTo>
                  <a:pt x="0" y="550"/>
                </a:lnTo>
                <a:lnTo>
                  <a:pt x="1" y="525"/>
                </a:lnTo>
                <a:lnTo>
                  <a:pt x="16" y="479"/>
                </a:lnTo>
                <a:lnTo>
                  <a:pt x="42" y="437"/>
                </a:lnTo>
                <a:lnTo>
                  <a:pt x="79" y="399"/>
                </a:lnTo>
                <a:lnTo>
                  <a:pt x="127" y="367"/>
                </a:lnTo>
                <a:lnTo>
                  <a:pt x="183" y="341"/>
                </a:lnTo>
                <a:lnTo>
                  <a:pt x="245" y="324"/>
                </a:lnTo>
                <a:lnTo>
                  <a:pt x="312" y="314"/>
                </a:lnTo>
                <a:lnTo>
                  <a:pt x="348" y="314"/>
                </a:lnTo>
                <a:lnTo>
                  <a:pt x="364" y="314"/>
                </a:lnTo>
                <a:lnTo>
                  <a:pt x="379" y="315"/>
                </a:lnTo>
                <a:lnTo>
                  <a:pt x="384" y="286"/>
                </a:lnTo>
                <a:lnTo>
                  <a:pt x="409" y="231"/>
                </a:lnTo>
                <a:lnTo>
                  <a:pt x="448" y="181"/>
                </a:lnTo>
                <a:lnTo>
                  <a:pt x="497" y="138"/>
                </a:lnTo>
                <a:lnTo>
                  <a:pt x="557" y="100"/>
                </a:lnTo>
                <a:lnTo>
                  <a:pt x="628" y="70"/>
                </a:lnTo>
                <a:lnTo>
                  <a:pt x="704" y="50"/>
                </a:lnTo>
                <a:lnTo>
                  <a:pt x="788" y="40"/>
                </a:lnTo>
                <a:lnTo>
                  <a:pt x="832" y="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841" y="-127402"/>
            <a:ext cx="1565671" cy="917807"/>
          </a:xfrm>
          <a:prstGeom prst="rect">
            <a:avLst/>
          </a:prstGeom>
        </p:spPr>
      </p:pic>
      <p:sp>
        <p:nvSpPr>
          <p:cNvPr id="161" name="TextBox 2">
            <a:extLst>
              <a:ext uri="{FF2B5EF4-FFF2-40B4-BE49-F238E27FC236}">
                <a16:creationId xmlns:a16="http://schemas.microsoft.com/office/drawing/2014/main" id="{D558D35D-8B43-8042-83FC-0EB170D4FBD2}"/>
              </a:ext>
            </a:extLst>
          </p:cNvPr>
          <p:cNvSpPr txBox="1"/>
          <p:nvPr/>
        </p:nvSpPr>
        <p:spPr>
          <a:xfrm>
            <a:off x="1596194" y="2403821"/>
            <a:ext cx="8611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+mj-lt"/>
              </a:rPr>
              <a:t>캐시 무효화</a:t>
            </a:r>
            <a:endParaRPr lang="en-US" altLang="ko-KR" b="1" dirty="0">
              <a:latin typeface="+mj-lt"/>
            </a:endParaRPr>
          </a:p>
        </p:txBody>
      </p:sp>
      <p:sp>
        <p:nvSpPr>
          <p:cNvPr id="162" name="TextBox 2">
            <a:extLst>
              <a:ext uri="{FF2B5EF4-FFF2-40B4-BE49-F238E27FC236}">
                <a16:creationId xmlns:a16="http://schemas.microsoft.com/office/drawing/2014/main" id="{810EC9C1-1EC6-B74A-9223-F2451F49E723}"/>
              </a:ext>
            </a:extLst>
          </p:cNvPr>
          <p:cNvSpPr txBox="1"/>
          <p:nvPr/>
        </p:nvSpPr>
        <p:spPr>
          <a:xfrm>
            <a:off x="1470118" y="3361724"/>
            <a:ext cx="861981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ko-KR" altLang="en-US" sz="1200" b="1" dirty="0">
                <a:latin typeface="+mj-lt"/>
              </a:rPr>
              <a:t>캐시 계층에 무효화 메시지를 전송한다</a:t>
            </a:r>
            <a:r>
              <a:rPr lang="en-US" altLang="ko-KR" sz="1200" b="1" dirty="0">
                <a:latin typeface="+mj-lt"/>
              </a:rPr>
              <a:t>.</a:t>
            </a:r>
            <a:r>
              <a:rPr lang="ko-KR" altLang="en-US" sz="1200" b="1" dirty="0">
                <a:latin typeface="+mj-lt"/>
              </a:rPr>
              <a:t> </a:t>
            </a:r>
            <a:endParaRPr lang="en-US" altLang="ko-KR" sz="1200" b="1" dirty="0">
              <a:latin typeface="+mj-lt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endParaRPr lang="en-US" altLang="ko-KR" sz="1200" b="1" dirty="0">
              <a:latin typeface="+mj-lt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ko-KR" altLang="en-US" sz="1200" b="1" dirty="0">
                <a:latin typeface="+mj-lt"/>
              </a:rPr>
              <a:t>캐시가 필요이상으로 자주 무효화 되는 경우라도 크게 문제될 것이 없다</a:t>
            </a:r>
            <a:r>
              <a:rPr lang="en-US" altLang="ko-KR" sz="1200" b="1" dirty="0">
                <a:latin typeface="+mj-lt"/>
              </a:rPr>
              <a:t>.</a:t>
            </a:r>
            <a:r>
              <a:rPr lang="ko-KR" altLang="en-US" sz="1200" b="1" dirty="0">
                <a:latin typeface="+mj-lt"/>
              </a:rPr>
              <a:t> </a:t>
            </a:r>
            <a:endParaRPr lang="en-US" altLang="ko-KR" sz="1200" b="1" dirty="0">
              <a:latin typeface="+mj-lt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endParaRPr lang="en-US" altLang="ko-KR" sz="1200" b="1" dirty="0">
              <a:latin typeface="+mj-lt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ko-KR" altLang="en-US" sz="1200" b="1" dirty="0">
                <a:latin typeface="+mj-lt"/>
              </a:rPr>
              <a:t>캐시가 유효하지 않으면</a:t>
            </a:r>
            <a:r>
              <a:rPr lang="en-US" altLang="ko-KR" sz="1200" b="1" dirty="0">
                <a:latin typeface="+mj-lt"/>
              </a:rPr>
              <a:t>,</a:t>
            </a:r>
            <a:r>
              <a:rPr lang="ko-KR" altLang="en-US" sz="1200" b="1" dirty="0">
                <a:latin typeface="+mj-lt"/>
              </a:rPr>
              <a:t> 원본의 결과를 조회하며</a:t>
            </a:r>
            <a:r>
              <a:rPr lang="en-US" altLang="ko-KR" sz="1200" b="1" dirty="0">
                <a:latin typeface="+mj-lt"/>
              </a:rPr>
              <a:t>,</a:t>
            </a:r>
            <a:r>
              <a:rPr lang="ko-KR" altLang="en-US" sz="1200" b="1" dirty="0">
                <a:latin typeface="+mj-lt"/>
              </a:rPr>
              <a:t> 그 결과를 후속 요청을 위해 캐시에 저장한다</a:t>
            </a:r>
            <a:r>
              <a:rPr lang="en-US" altLang="ko-KR" sz="1200" b="1" dirty="0">
                <a:latin typeface="+mj-lt"/>
              </a:rPr>
              <a:t>.</a:t>
            </a:r>
            <a:r>
              <a:rPr lang="ko-KR" altLang="en-US" sz="1200" b="1" dirty="0">
                <a:latin typeface="+mj-lt"/>
              </a:rPr>
              <a:t> </a:t>
            </a:r>
            <a:endParaRPr lang="en-US" altLang="ko-KR" sz="1200" b="1" dirty="0">
              <a:latin typeface="+mj-lt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endParaRPr lang="en-US" altLang="ko-KR" sz="1200" b="1" dirty="0">
              <a:latin typeface="+mj-lt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ko-KR" altLang="en-US" sz="1200" b="1" dirty="0">
                <a:latin typeface="+mj-lt"/>
              </a:rPr>
              <a:t>한 번의 재시도 때문에 여러 번 무효화 시켜도 최악의 경우 데이터베이스를 몇 번 더 호출하는 정도다</a:t>
            </a:r>
            <a:r>
              <a:rPr lang="en-US" altLang="ko-KR" sz="1200" b="1" dirty="0">
                <a:latin typeface="+mj-lt"/>
              </a:rPr>
              <a:t>.</a:t>
            </a:r>
            <a:r>
              <a:rPr lang="ko-KR" altLang="en-US" sz="1200" b="1" dirty="0">
                <a:latin typeface="+mj-lt"/>
              </a:rPr>
              <a:t> </a:t>
            </a:r>
            <a:endParaRPr lang="en-US" altLang="ko-KR" sz="12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586631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15436</TotalTime>
  <Words>962</Words>
  <Application>Microsoft Macintosh PowerPoint</Application>
  <PresentationFormat>와이드스크린</PresentationFormat>
  <Paragraphs>176</Paragraphs>
  <Slides>44</Slides>
  <Notes>42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44</vt:i4>
      </vt:variant>
    </vt:vector>
  </HeadingPairs>
  <TitlesOfParts>
    <vt:vector size="48" baseType="lpstr">
      <vt:lpstr>맑은 고딕</vt:lpstr>
      <vt:lpstr>야놀자 야체 B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요청사항</dc:creator>
  <cp:lastModifiedBy>seongwon lee</cp:lastModifiedBy>
  <cp:revision>523</cp:revision>
  <cp:lastPrinted>2018-01-29T14:40:41Z</cp:lastPrinted>
  <dcterms:created xsi:type="dcterms:W3CDTF">2017-10-09T06:24:25Z</dcterms:created>
  <dcterms:modified xsi:type="dcterms:W3CDTF">2018-04-20T13:16:01Z</dcterms:modified>
</cp:coreProperties>
</file>